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notesSlides/notesSlide4.xml" ContentType="application/vnd.openxmlformats-officedocument.presentationml.notesSlide+xml"/>
  <Override PartName="/ppt/tags/tag56.xml" ContentType="application/vnd.openxmlformats-officedocument.presentationml.tags+xml"/>
  <Override PartName="/ppt/notesSlides/notesSlide5.xml" ContentType="application/vnd.openxmlformats-officedocument.presentationml.notesSlide+xml"/>
  <Override PartName="/ppt/tags/tag57.xml" ContentType="application/vnd.openxmlformats-officedocument.presentationml.tags+xml"/>
  <Override PartName="/ppt/notesSlides/notesSlide6.xml" ContentType="application/vnd.openxmlformats-officedocument.presentationml.notesSlide+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notesSlides/notesSlide8.xml" ContentType="application/vnd.openxmlformats-officedocument.presentationml.notesSlide+xml"/>
  <Override PartName="/ppt/tags/tag60.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notesSlides/notesSlide11.xml" ContentType="application/vnd.openxmlformats-officedocument.presentationml.notesSlide+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notesSlides/notesSlide13.xml" ContentType="application/vnd.openxmlformats-officedocument.presentationml.notesSlide+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notesSlides/notesSlide15.xml" ContentType="application/vnd.openxmlformats-officedocument.presentationml.notesSlide+xml"/>
  <Override PartName="/ppt/tags/tag67.xml" ContentType="application/vnd.openxmlformats-officedocument.presentationml.tags+xml"/>
  <Override PartName="/ppt/notesSlides/notesSlide16.xml" ContentType="application/vnd.openxmlformats-officedocument.presentationml.notesSlide+xml"/>
  <Override PartName="/ppt/tags/tag68.xml" ContentType="application/vnd.openxmlformats-officedocument.presentationml.tags+xml"/>
  <Override PartName="/ppt/notesSlides/notesSlide17.xml" ContentType="application/vnd.openxmlformats-officedocument.presentationml.notesSlide+xml"/>
  <Override PartName="/ppt/tags/tag69.xml" ContentType="application/vnd.openxmlformats-officedocument.presentationml.tags+xml"/>
  <Override PartName="/ppt/notesSlides/notesSlide18.xml" ContentType="application/vnd.openxmlformats-officedocument.presentationml.notesSlide+xml"/>
  <Override PartName="/ppt/tags/tag70.xml" ContentType="application/vnd.openxmlformats-officedocument.presentationml.tags+xml"/>
  <Override PartName="/ppt/notesSlides/notesSlide19.xml" ContentType="application/vnd.openxmlformats-officedocument.presentationml.notesSlide+xml"/>
  <Override PartName="/ppt/tags/tag71.xml" ContentType="application/vnd.openxmlformats-officedocument.presentationml.tags+xml"/>
  <Override PartName="/ppt/notesSlides/notesSlide20.xml" ContentType="application/vnd.openxmlformats-officedocument.presentationml.notesSlide+xml"/>
  <Override PartName="/ppt/charts/chart1.xml" ContentType="application/vnd.openxmlformats-officedocument.drawingml.chart+xml"/>
  <Override PartName="/ppt/tags/tag72.xml" ContentType="application/vnd.openxmlformats-officedocument.presentationml.tags+xml"/>
  <Override PartName="/ppt/notesSlides/notesSlide21.xml" ContentType="application/vnd.openxmlformats-officedocument.presentationml.notesSlide+xml"/>
  <Override PartName="/ppt/tags/tag7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74" r:id="rId9"/>
    <p:sldId id="263" r:id="rId10"/>
    <p:sldId id="264" r:id="rId11"/>
    <p:sldId id="265" r:id="rId12"/>
    <p:sldId id="266" r:id="rId13"/>
    <p:sldId id="275" r:id="rId14"/>
    <p:sldId id="267" r:id="rId15"/>
    <p:sldId id="268" r:id="rId16"/>
    <p:sldId id="269" r:id="rId17"/>
    <p:sldId id="270" r:id="rId18"/>
    <p:sldId id="276" r:id="rId19"/>
    <p:sldId id="271" r:id="rId20"/>
    <p:sldId id="272" r:id="rId21"/>
    <p:sldId id="273" r:id="rId22"/>
    <p:sldId id="27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56"/>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val>
            <c:numRef>
              <c:f>Sheet1!$B$2:$B$9</c:f>
              <c:numCache>
                <c:formatCode>General</c:formatCode>
                <c:ptCount val="8"/>
                <c:pt idx="0">
                  <c:v>0</c:v>
                </c:pt>
                <c:pt idx="1">
                  <c:v>10</c:v>
                </c:pt>
                <c:pt idx="2">
                  <c:v>40</c:v>
                </c:pt>
                <c:pt idx="3">
                  <c:v>30</c:v>
                </c:pt>
                <c:pt idx="4">
                  <c:v>35</c:v>
                </c:pt>
                <c:pt idx="5">
                  <c:v>39</c:v>
                </c:pt>
                <c:pt idx="6">
                  <c:v>30</c:v>
                </c:pt>
                <c:pt idx="7">
                  <c:v>60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yyyy/m/d</c:formatCode>
                      <c:ptCount val="8"/>
                      <c:pt idx="0">
                        <c:v>37261</c:v>
                      </c:pt>
                      <c:pt idx="1">
                        <c:v>37992</c:v>
                      </c:pt>
                      <c:pt idx="2">
                        <c:v>38724</c:v>
                      </c:pt>
                      <c:pt idx="3">
                        <c:v>39455</c:v>
                      </c:pt>
                      <c:pt idx="4">
                        <c:v>40187</c:v>
                      </c:pt>
                      <c:pt idx="5">
                        <c:v>40550</c:v>
                      </c:pt>
                      <c:pt idx="6">
                        <c:v>40916</c:v>
                      </c:pt>
                      <c:pt idx="7">
                        <c:v>41648</c:v>
                      </c:pt>
                    </c:numCache>
                  </c:numRef>
                </c15:cat>
              </c15:filteredCategoryTitle>
            </c:ext>
            <c:ext xmlns:c16="http://schemas.microsoft.com/office/drawing/2014/chart" uri="{C3380CC4-5D6E-409C-BE32-E72D297353CC}">
              <c16:uniqueId val="{00000000-489B-4262-85FC-17DC06E08E51}"/>
            </c:ext>
          </c:extLst>
        </c:ser>
        <c:ser>
          <c:idx val="1"/>
          <c:order val="1"/>
          <c:val>
            <c:numRef>
              <c:f>Sheet1!$C$2:$C$9</c:f>
              <c:numCache>
                <c:formatCode>General</c:formatCode>
                <c:ptCount val="8"/>
                <c:pt idx="0">
                  <c:v>0</c:v>
                </c:pt>
                <c:pt idx="1">
                  <c:v>10</c:v>
                </c:pt>
                <c:pt idx="2">
                  <c:v>30</c:v>
                </c:pt>
                <c:pt idx="3">
                  <c:v>50</c:v>
                </c:pt>
                <c:pt idx="4">
                  <c:v>20</c:v>
                </c:pt>
                <c:pt idx="5">
                  <c:v>30</c:v>
                </c:pt>
                <c:pt idx="6">
                  <c:v>70</c:v>
                </c:pt>
                <c:pt idx="7">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yyyy/m/d</c:formatCode>
                      <c:ptCount val="8"/>
                      <c:pt idx="0">
                        <c:v>37261</c:v>
                      </c:pt>
                      <c:pt idx="1">
                        <c:v>37992</c:v>
                      </c:pt>
                      <c:pt idx="2">
                        <c:v>38724</c:v>
                      </c:pt>
                      <c:pt idx="3">
                        <c:v>39455</c:v>
                      </c:pt>
                      <c:pt idx="4">
                        <c:v>40187</c:v>
                      </c:pt>
                      <c:pt idx="5">
                        <c:v>40550</c:v>
                      </c:pt>
                      <c:pt idx="6">
                        <c:v>40916</c:v>
                      </c:pt>
                      <c:pt idx="7">
                        <c:v>41648</c:v>
                      </c:pt>
                    </c:numCache>
                  </c:numRef>
                </c15:cat>
              </c15:filteredCategoryTitle>
            </c:ext>
            <c:ext xmlns:c16="http://schemas.microsoft.com/office/drawing/2014/chart" uri="{C3380CC4-5D6E-409C-BE32-E72D297353CC}">
              <c16:uniqueId val="{00000001-489B-4262-85FC-17DC06E08E51}"/>
            </c:ext>
          </c:extLst>
        </c:ser>
        <c:ser>
          <c:idx val="2"/>
          <c:order val="2"/>
          <c:spPr>
            <a:ln w="25400">
              <a:noFill/>
            </a:ln>
          </c:spPr>
          <c:val>
            <c:numRef>
              <c:f>Sheet1!$D$2:$D$9</c:f>
              <c:numCache>
                <c:formatCode>General</c:formatCode>
                <c:ptCount val="8"/>
                <c:pt idx="0">
                  <c:v>30</c:v>
                </c:pt>
                <c:pt idx="1">
                  <c:v>40</c:v>
                </c:pt>
                <c:pt idx="2">
                  <c:v>50</c:v>
                </c:pt>
                <c:pt idx="3">
                  <c:v>60</c:v>
                </c:pt>
                <c:pt idx="4">
                  <c:v>70</c:v>
                </c:pt>
                <c:pt idx="5">
                  <c:v>80</c:v>
                </c:pt>
                <c:pt idx="6">
                  <c:v>70</c:v>
                </c:pt>
                <c:pt idx="7">
                  <c:v>80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numRef>
                    <c:extLst>
                      <c:ext uri="{02D57815-91ED-43cb-92C2-25804820EDAC}">
                        <c15:formulaRef>
                          <c15:sqref>Sheet1!$A$2:$A$9</c15:sqref>
                        </c15:formulaRef>
                      </c:ext>
                    </c:extLst>
                    <c:numCache>
                      <c:formatCode>yyyy/m/d</c:formatCode>
                      <c:ptCount val="8"/>
                      <c:pt idx="0">
                        <c:v>37261</c:v>
                      </c:pt>
                      <c:pt idx="1">
                        <c:v>37992</c:v>
                      </c:pt>
                      <c:pt idx="2">
                        <c:v>38724</c:v>
                      </c:pt>
                      <c:pt idx="3">
                        <c:v>39455</c:v>
                      </c:pt>
                      <c:pt idx="4">
                        <c:v>40187</c:v>
                      </c:pt>
                      <c:pt idx="5">
                        <c:v>40550</c:v>
                      </c:pt>
                      <c:pt idx="6">
                        <c:v>40916</c:v>
                      </c:pt>
                      <c:pt idx="7">
                        <c:v>41648</c:v>
                      </c:pt>
                    </c:numCache>
                  </c:numRef>
                </c15:cat>
              </c15:filteredCategoryTitle>
            </c:ext>
            <c:ext xmlns:c16="http://schemas.microsoft.com/office/drawing/2014/chart" uri="{C3380CC4-5D6E-409C-BE32-E72D297353CC}">
              <c16:uniqueId val="{00000002-489B-4262-85FC-17DC06E08E51}"/>
            </c:ext>
          </c:extLst>
        </c:ser>
        <c:dLbls>
          <c:showLegendKey val="0"/>
          <c:showVal val="0"/>
          <c:showCatName val="0"/>
          <c:showSerName val="0"/>
          <c:showPercent val="0"/>
          <c:showBubbleSize val="0"/>
        </c:dLbls>
        <c:axId val="630812672"/>
        <c:axId val="630814208"/>
      </c:areaChart>
      <c:catAx>
        <c:axId val="630812672"/>
        <c:scaling>
          <c:orientation val="minMax"/>
        </c:scaling>
        <c:delete val="0"/>
        <c:axPos val="b"/>
        <c:numFmt formatCode="yyyy" sourceLinked="0"/>
        <c:majorTickMark val="out"/>
        <c:minorTickMark val="none"/>
        <c:tickLblPos val="nextTo"/>
        <c:spPr>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200" b="0" i="0" u="none" strike="noStrike" kern="1200" baseline="0">
                <a:solidFill>
                  <a:schemeClr val="tx1"/>
                </a:solidFill>
                <a:latin typeface="Arial" panose="020B0604020202020204" pitchFamily="34" charset="0"/>
                <a:ea typeface="微软雅黑" panose="020B0503020204020204" charset="-122"/>
                <a:cs typeface="+mn-ea"/>
                <a:sym typeface="Arial" panose="020B0604020202020204" pitchFamily="34" charset="0"/>
              </a:defRPr>
            </a:pPr>
            <a:endParaRPr lang="zh-CN"/>
          </a:p>
        </c:txPr>
        <c:crossAx val="630814208"/>
        <c:crosses val="autoZero"/>
        <c:auto val="0"/>
        <c:lblAlgn val="ctr"/>
        <c:lblOffset val="1"/>
        <c:noMultiLvlLbl val="0"/>
      </c:catAx>
      <c:valAx>
        <c:axId val="630814208"/>
        <c:scaling>
          <c:orientation val="minMax"/>
        </c:scaling>
        <c:delete val="0"/>
        <c:axPos val="l"/>
        <c:majorGridlines>
          <c:spPr>
            <a:ln w="6350" cap="flat" cmpd="sng" algn="ctr">
              <a:solidFill>
                <a:schemeClr val="bg1">
                  <a:lumMod val="85000"/>
                </a:schemeClr>
              </a:solidFill>
              <a:prstDash val="solid"/>
              <a:round/>
            </a:ln>
          </c:spPr>
        </c:majorGridlines>
        <c:numFmt formatCode="General" sourceLinked="0"/>
        <c:majorTickMark val="out"/>
        <c:minorTickMark val="none"/>
        <c:tickLblPos val="nextTo"/>
        <c:spPr>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200" b="0" i="0" u="none" strike="noStrike" kern="1200" baseline="0">
                <a:solidFill>
                  <a:schemeClr val="tx1"/>
                </a:solidFill>
                <a:latin typeface="Arial" panose="020B0604020202020204" pitchFamily="34" charset="0"/>
                <a:ea typeface="微软雅黑" panose="020B0503020204020204" charset="-122"/>
                <a:cs typeface="+mn-ea"/>
                <a:sym typeface="Arial" panose="020B0604020202020204" pitchFamily="34" charset="0"/>
              </a:defRPr>
            </a:pPr>
            <a:endParaRPr lang="zh-CN"/>
          </a:p>
        </c:txPr>
        <c:crossAx val="630812672"/>
        <c:crosses val="autoZero"/>
        <c:crossBetween val="midCat"/>
      </c:valAx>
    </c:plotArea>
    <c:plotVisOnly val="1"/>
    <c:dispBlanksAs val="zero"/>
    <c:showDLblsOverMax val="0"/>
  </c:chart>
  <c:txPr>
    <a:bodyPr/>
    <a:lstStyle/>
    <a:p>
      <a:pPr>
        <a:defRPr lang="zh-CN" sz="1200">
          <a:latin typeface="Arial" panose="020B0604020202020204" pitchFamily="34" charset="0"/>
          <a:ea typeface="微软雅黑" panose="020B050302020402020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2023-01-11</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1.xml"/><Relationship Id="rId4" Type="http://schemas.openxmlformats.org/officeDocument/2006/relationships/tags" Target="../tags/tag5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1.xml"/><Relationship Id="rId5" Type="http://schemas.openxmlformats.org/officeDocument/2006/relationships/tags" Target="../tags/tag43.xml"/><Relationship Id="rId4" Type="http://schemas.openxmlformats.org/officeDocument/2006/relationships/tags" Target="../tags/tag4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t="-9000" b="-9000"/>
          </a:stretch>
        </a:blipFill>
        <a:effectLst/>
      </p:bgPr>
    </p:bg>
    <p:spTree>
      <p:nvGrpSpPr>
        <p:cNvPr id="1" name=""/>
        <p:cNvGrpSpPr/>
        <p:nvPr/>
      </p:nvGrpSpPr>
      <p:grpSpPr>
        <a:xfrm>
          <a:off x="0" y="0"/>
          <a:ext cx="0" cy="0"/>
          <a:chOff x="0" y="0"/>
          <a:chExt cx="0" cy="0"/>
        </a:xfrm>
      </p:grpSpPr>
      <p:sp>
        <p:nvSpPr>
          <p:cNvPr id="4" name="文本框 3"/>
          <p:cNvSpPr txBox="1"/>
          <p:nvPr userDrawn="1"/>
        </p:nvSpPr>
        <p:spPr>
          <a:xfrm>
            <a:off x="5090160" y="255270"/>
            <a:ext cx="2011680" cy="368300"/>
          </a:xfrm>
          <a:prstGeom prst="rect">
            <a:avLst/>
          </a:prstGeom>
          <a:noFill/>
        </p:spPr>
        <p:txBody>
          <a:bodyPr wrap="none" rtlCol="0">
            <a:spAutoFit/>
          </a:bodyPr>
          <a:lstStyle/>
          <a:p>
            <a:r>
              <a:rPr lang="zh-CN" altLang="en-US">
                <a:solidFill>
                  <a:schemeClr val="tx1">
                    <a:lumMod val="75000"/>
                    <a:lumOff val="25000"/>
                  </a:schemeClr>
                </a:solidFill>
                <a:latin typeface="思源黑体 CN Light" panose="020B0300000000000000" charset="-122"/>
                <a:ea typeface="思源黑体 CN Light" panose="020B0300000000000000" charset="-122"/>
              </a:rPr>
              <a:t>在此输入您的标题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5.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chart" Target="../charts/char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7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sp>
        <p:nvSpPr>
          <p:cNvPr id="12" name="文本框 11"/>
          <p:cNvSpPr txBox="1"/>
          <p:nvPr/>
        </p:nvSpPr>
        <p:spPr>
          <a:xfrm>
            <a:off x="7870825" y="4288790"/>
            <a:ext cx="1670685" cy="368300"/>
          </a:xfrm>
          <a:prstGeom prst="rect">
            <a:avLst/>
          </a:prstGeom>
          <a:noFill/>
        </p:spPr>
        <p:txBody>
          <a:bodyPr wrap="square" rtlCol="0">
            <a:spAutoFit/>
          </a:bodyPr>
          <a:lstStyle/>
          <a:p>
            <a:r>
              <a:rPr lang="zh-CN" altLang="en-US" sz="1800" dirty="0">
                <a:latin typeface="思源黑体 CN Light" panose="020B0300000000000000" charset="-122"/>
                <a:ea typeface="思源黑体 CN Light" panose="020B0300000000000000" charset="-122"/>
                <a:cs typeface="思源黑体 CN Light" panose="020B0300000000000000" charset="-122"/>
                <a:sym typeface="微软雅黑 Light" panose="020B0502040204020203" pitchFamily="34" charset="-122"/>
              </a:rPr>
              <a:t>时间：</a:t>
            </a:r>
            <a:r>
              <a:rPr lang="en-US" altLang="zh-CN" sz="1800" dirty="0">
                <a:latin typeface="思源黑体 CN Light" panose="020B0300000000000000" charset="-122"/>
                <a:ea typeface="思源黑体 CN Light" panose="020B0300000000000000" charset="-122"/>
                <a:cs typeface="思源黑体 CN Light" panose="020B0300000000000000" charset="-122"/>
                <a:sym typeface="微软雅黑 Light" panose="020B0502040204020203" pitchFamily="34" charset="-122"/>
              </a:rPr>
              <a:t>20XX</a:t>
            </a:r>
            <a:r>
              <a:rPr lang="zh-CN" altLang="en-US" sz="1800" dirty="0">
                <a:latin typeface="思源黑体 CN Light" panose="020B0300000000000000" charset="-122"/>
                <a:ea typeface="思源黑体 CN Light" panose="020B0300000000000000" charset="-122"/>
                <a:cs typeface="思源黑体 CN Light" panose="020B0300000000000000" charset="-122"/>
                <a:sym typeface="微软雅黑 Light" panose="020B0502040204020203" pitchFamily="34" charset="-122"/>
              </a:rPr>
              <a:t>年</a:t>
            </a:r>
          </a:p>
        </p:txBody>
      </p:sp>
      <p:sp>
        <p:nvSpPr>
          <p:cNvPr id="13" name="文本框 12"/>
          <p:cNvSpPr txBox="1"/>
          <p:nvPr/>
        </p:nvSpPr>
        <p:spPr>
          <a:xfrm>
            <a:off x="6410219" y="1592730"/>
            <a:ext cx="1290320" cy="4663440"/>
          </a:xfrm>
          <a:prstGeom prst="rect">
            <a:avLst/>
          </a:prstGeom>
          <a:noFill/>
        </p:spPr>
        <p:txBody>
          <a:bodyPr vert="eaVert" wrap="none" rtlCol="0">
            <a:spAutoFit/>
          </a:bodyPr>
          <a:lstStyle/>
          <a:p>
            <a:r>
              <a:rPr lang="zh-CN" altLang="en-US" sz="7200" dirty="0">
                <a:solidFill>
                  <a:schemeClr val="accent2">
                    <a:lumMod val="75000"/>
                  </a:schemeClr>
                </a:solidFill>
                <a:latin typeface="思源黑体 CN Light" panose="020B0300000000000000" charset="-122"/>
                <a:ea typeface="思源黑体 CN Light" panose="020B0300000000000000" charset="-122"/>
              </a:rPr>
              <a:t>二十四节气</a:t>
            </a:r>
          </a:p>
        </p:txBody>
      </p:sp>
      <p:sp>
        <p:nvSpPr>
          <p:cNvPr id="14" name="文本框 13"/>
          <p:cNvSpPr txBox="1"/>
          <p:nvPr/>
        </p:nvSpPr>
        <p:spPr>
          <a:xfrm>
            <a:off x="7870825" y="1767976"/>
            <a:ext cx="1290320" cy="1920240"/>
          </a:xfrm>
          <a:prstGeom prst="rect">
            <a:avLst/>
          </a:prstGeom>
          <a:solidFill>
            <a:schemeClr val="accent2"/>
          </a:solidFill>
        </p:spPr>
        <p:txBody>
          <a:bodyPr vert="eaVert" wrap="none" rtlCol="0">
            <a:spAutoFit/>
          </a:bodyPr>
          <a:lstStyle/>
          <a:p>
            <a:r>
              <a:rPr lang="zh-CN" altLang="en-US" sz="7200" dirty="0">
                <a:solidFill>
                  <a:schemeClr val="bg1"/>
                </a:solidFill>
                <a:latin typeface="思源黑体 CN Light" panose="020B0300000000000000" charset="-122"/>
                <a:ea typeface="思源黑体 CN Light" panose="020B0300000000000000" charset="-122"/>
              </a:rPr>
              <a:t>大暑</a:t>
            </a:r>
          </a:p>
        </p:txBody>
      </p:sp>
      <p:sp>
        <p:nvSpPr>
          <p:cNvPr id="15" name="文本框 14"/>
          <p:cNvSpPr txBox="1"/>
          <p:nvPr/>
        </p:nvSpPr>
        <p:spPr>
          <a:xfrm>
            <a:off x="7870825" y="3907790"/>
            <a:ext cx="1703705" cy="316865"/>
          </a:xfrm>
          <a:prstGeom prst="rect">
            <a:avLst/>
          </a:prstGeom>
          <a:noFill/>
        </p:spPr>
        <p:txBody>
          <a:bodyPr wrap="square" rtlCol="0">
            <a:spAutoFit/>
          </a:bodyPr>
          <a:lstStyle/>
          <a:p>
            <a:pPr algn="l"/>
            <a:r>
              <a:rPr lang="zh-CN" altLang="en-US" sz="1465" smtClean="0">
                <a:latin typeface="思源黑体 CN Light" panose="020B0300000000000000" charset="-122"/>
                <a:ea typeface="思源黑体 CN Light" panose="020B0300000000000000" charset="-122"/>
                <a:cs typeface="思源黑体 CN Light" panose="020B0300000000000000" charset="-122"/>
                <a:sym typeface="微软雅黑 Light" panose="020B0502040204020203" pitchFamily="34" charset="-122"/>
              </a:rPr>
              <a:t>汇报人：</a:t>
            </a:r>
            <a:r>
              <a:rPr lang="en-US" altLang="zh-CN" sz="1465" smtClean="0">
                <a:latin typeface="思源黑体 CN Light" panose="020B0300000000000000" charset="-122"/>
                <a:ea typeface="思源黑体 CN Light" panose="020B0300000000000000" charset="-122"/>
                <a:cs typeface="思源黑体 CN Light" panose="020B0300000000000000" charset="-122"/>
                <a:sym typeface="微软雅黑 Light" panose="020B0502040204020203" pitchFamily="34" charset="-122"/>
              </a:rPr>
              <a:t>PPT818</a:t>
            </a:r>
            <a:endParaRPr lang="en-US" altLang="zh-CN" sz="1465" dirty="0">
              <a:latin typeface="思源黑体 CN Light" panose="020B0300000000000000" charset="-122"/>
              <a:ea typeface="思源黑体 CN Light" panose="020B0300000000000000" charset="-122"/>
              <a:cs typeface="思源黑体 CN Light" panose="020B0300000000000000" charset="-122"/>
              <a:sym typeface="微软雅黑 Light" panose="020B0502040204020203"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ldLvl="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sp>
        <p:nvSpPr>
          <p:cNvPr id="6" name="Freeform 5"/>
          <p:cNvSpPr/>
          <p:nvPr/>
        </p:nvSpPr>
        <p:spPr bwMode="auto">
          <a:xfrm rot="10800000">
            <a:off x="1463497" y="4611515"/>
            <a:ext cx="902451" cy="79983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solidFill>
          <a:ln w="25400">
            <a:noFill/>
          </a:ln>
          <a:effectLst/>
        </p:spPr>
        <p:txBody>
          <a:bodyPr vert="horz" wrap="square" lIns="91440" tIns="45720" rIns="91440" bIns="45720" numCol="1" anchor="t" anchorCtr="0" compatLnSpc="1"/>
          <a:lstStyle/>
          <a:p>
            <a:endParaRPr lang="zh-CN" altLang="en-US" sz="1355" dirty="0">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11" name="Freeform 5"/>
          <p:cNvSpPr/>
          <p:nvPr/>
        </p:nvSpPr>
        <p:spPr bwMode="auto">
          <a:xfrm rot="10800000">
            <a:off x="1406747" y="2975976"/>
            <a:ext cx="902451" cy="79983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25400">
            <a:noFill/>
          </a:ln>
          <a:effectLst/>
        </p:spPr>
        <p:txBody>
          <a:bodyPr vert="horz" wrap="square" lIns="91440" tIns="45720" rIns="91440" bIns="45720" numCol="1" anchor="t" anchorCtr="0" compatLnSpc="1"/>
          <a:lstStyle/>
          <a:p>
            <a:endParaRPr lang="zh-CN" altLang="en-US" sz="1355" dirty="0">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12" name="文本框 11"/>
          <p:cNvSpPr txBox="1"/>
          <p:nvPr/>
        </p:nvSpPr>
        <p:spPr>
          <a:xfrm>
            <a:off x="809301" y="1508956"/>
            <a:ext cx="10149840" cy="867930"/>
          </a:xfrm>
          <a:prstGeom prst="rect">
            <a:avLst/>
          </a:prstGeom>
          <a:noFill/>
        </p:spPr>
        <p:txBody>
          <a:bodyPr wrap="square" rtlCol="0">
            <a:spAutoFit/>
          </a:bodyPr>
          <a:lstStyle/>
          <a:p>
            <a:pPr algn="ctr">
              <a:lnSpc>
                <a:spcPct val="120000"/>
              </a:lnSpc>
              <a:spcBef>
                <a:spcPct val="0"/>
              </a:spcBef>
              <a:buNone/>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13" name="文本框 12"/>
          <p:cNvSpPr txBox="1"/>
          <p:nvPr/>
        </p:nvSpPr>
        <p:spPr>
          <a:xfrm>
            <a:off x="2649219" y="3293251"/>
            <a:ext cx="2647165" cy="675570"/>
          </a:xfrm>
          <a:prstGeom prst="rect">
            <a:avLst/>
          </a:prstGeom>
          <a:noFill/>
        </p:spPr>
        <p:txBody>
          <a:bodyPr wrap="square" rtlCol="0">
            <a:spAutoFit/>
          </a:bodyPr>
          <a:lstStyle/>
          <a:p>
            <a:pPr algn="ctr">
              <a:lnSpc>
                <a:spcPct val="120000"/>
              </a:lnSpc>
              <a:spcBef>
                <a:spcPct val="0"/>
              </a:spcBef>
              <a:buNone/>
            </a:pPr>
            <a:r>
              <a:rPr lang="zh-CN" altLang="en-US" sz="1055"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rPr>
              <a:t>在此录入上述图表的描述说明，在此录入上述图表的描述说明，在此录入上述图表的描述说明。</a:t>
            </a:r>
          </a:p>
        </p:txBody>
      </p:sp>
      <p:grpSp>
        <p:nvGrpSpPr>
          <p:cNvPr id="14" name="组合 13"/>
          <p:cNvGrpSpPr/>
          <p:nvPr/>
        </p:nvGrpSpPr>
        <p:grpSpPr>
          <a:xfrm>
            <a:off x="1610079" y="3145466"/>
            <a:ext cx="495785" cy="493987"/>
            <a:chOff x="6602606" y="810033"/>
            <a:chExt cx="706229" cy="703668"/>
          </a:xfrm>
          <a:solidFill>
            <a:schemeClr val="bg1"/>
          </a:solidFill>
        </p:grpSpPr>
        <p:sp>
          <p:nvSpPr>
            <p:cNvPr id="15" name="Freeform 9"/>
            <p:cNvSpPr>
              <a:spLocks noEditPoints="1"/>
            </p:cNvSpPr>
            <p:nvPr/>
          </p:nvSpPr>
          <p:spPr bwMode="auto">
            <a:xfrm>
              <a:off x="6697696" y="810033"/>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16" name="Freeform 10"/>
            <p:cNvSpPr>
              <a:spLocks noEditPoints="1"/>
            </p:cNvSpPr>
            <p:nvPr/>
          </p:nvSpPr>
          <p:spPr bwMode="auto">
            <a:xfrm>
              <a:off x="6602606" y="878425"/>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17" name="Freeform 11"/>
            <p:cNvSpPr/>
            <p:nvPr/>
          </p:nvSpPr>
          <p:spPr bwMode="auto">
            <a:xfrm>
              <a:off x="6829360" y="958521"/>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思源黑体 CN Light" panose="020B0300000000000000" charset="-122"/>
                <a:ea typeface="思源黑体 CN Light" panose="020B0300000000000000" charset="-122"/>
              </a:endParaRPr>
            </a:p>
          </p:txBody>
        </p:sp>
      </p:grpSp>
      <p:grpSp>
        <p:nvGrpSpPr>
          <p:cNvPr id="18" name="组合 17"/>
          <p:cNvGrpSpPr/>
          <p:nvPr/>
        </p:nvGrpSpPr>
        <p:grpSpPr>
          <a:xfrm>
            <a:off x="1677125" y="4766743"/>
            <a:ext cx="486093" cy="489380"/>
            <a:chOff x="8026400" y="804913"/>
            <a:chExt cx="702937" cy="707692"/>
          </a:xfrm>
          <a:solidFill>
            <a:schemeClr val="bg1"/>
          </a:solidFill>
        </p:grpSpPr>
        <p:sp>
          <p:nvSpPr>
            <p:cNvPr id="19" name="Freeform 12"/>
            <p:cNvSpPr/>
            <p:nvPr/>
          </p:nvSpPr>
          <p:spPr bwMode="auto">
            <a:xfrm>
              <a:off x="8268515" y="1320961"/>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思源黑体 CN Light" panose="020B0300000000000000" charset="-122"/>
                <a:ea typeface="思源黑体 CN Light" panose="020B0300000000000000" charset="-122"/>
              </a:endParaRPr>
            </a:p>
          </p:txBody>
        </p:sp>
        <p:sp>
          <p:nvSpPr>
            <p:cNvPr id="20" name="Freeform 13"/>
            <p:cNvSpPr>
              <a:spLocks noEditPoints="1"/>
            </p:cNvSpPr>
            <p:nvPr/>
          </p:nvSpPr>
          <p:spPr bwMode="auto">
            <a:xfrm>
              <a:off x="8026400" y="804913"/>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75000"/>
                    <a:lumOff val="25000"/>
                  </a:schemeClr>
                </a:solidFill>
                <a:latin typeface="思源黑体 CN Light" panose="020B0300000000000000" charset="-122"/>
                <a:ea typeface="思源黑体 CN Light" panose="020B0300000000000000" charset="-122"/>
              </a:endParaRPr>
            </a:p>
          </p:txBody>
        </p:sp>
      </p:grpSp>
      <p:sp>
        <p:nvSpPr>
          <p:cNvPr id="21" name="文本框 20"/>
          <p:cNvSpPr txBox="1"/>
          <p:nvPr/>
        </p:nvSpPr>
        <p:spPr>
          <a:xfrm>
            <a:off x="3037358" y="2935133"/>
            <a:ext cx="2647167" cy="430887"/>
          </a:xfrm>
          <a:prstGeom prst="rect">
            <a:avLst/>
          </a:prstGeom>
          <a:noFill/>
        </p:spPr>
        <p:txBody>
          <a:bodyPr wrap="square" rtlCol="0">
            <a:spAutoFit/>
          </a:bodyPr>
          <a:lstStyle/>
          <a:p>
            <a:r>
              <a:rPr lang="zh-CN" altLang="en-US" sz="2200" dirty="0">
                <a:solidFill>
                  <a:schemeClr val="tx1">
                    <a:lumMod val="75000"/>
                    <a:lumOff val="25000"/>
                  </a:schemeClr>
                </a:solidFill>
                <a:latin typeface="思源黑体 CN Light" panose="020B0300000000000000" charset="-122"/>
                <a:ea typeface="思源黑体 CN Light" panose="020B0300000000000000" charset="-122"/>
              </a:rPr>
              <a:t>在此添加标题</a:t>
            </a:r>
          </a:p>
        </p:txBody>
      </p:sp>
      <p:sp>
        <p:nvSpPr>
          <p:cNvPr id="22" name="文本框 21"/>
          <p:cNvSpPr txBox="1"/>
          <p:nvPr/>
        </p:nvSpPr>
        <p:spPr>
          <a:xfrm>
            <a:off x="3037358" y="4492185"/>
            <a:ext cx="2647167" cy="430887"/>
          </a:xfrm>
          <a:prstGeom prst="rect">
            <a:avLst/>
          </a:prstGeom>
          <a:noFill/>
        </p:spPr>
        <p:txBody>
          <a:bodyPr wrap="square" rtlCol="0">
            <a:spAutoFit/>
          </a:bodyPr>
          <a:lstStyle/>
          <a:p>
            <a:r>
              <a:rPr lang="zh-CN" altLang="en-US" sz="2200" dirty="0">
                <a:solidFill>
                  <a:schemeClr val="tx1">
                    <a:lumMod val="75000"/>
                    <a:lumOff val="25000"/>
                  </a:schemeClr>
                </a:solidFill>
                <a:latin typeface="思源黑体 CN Light" panose="020B0300000000000000" charset="-122"/>
                <a:ea typeface="思源黑体 CN Light" panose="020B0300000000000000" charset="-122"/>
              </a:rPr>
              <a:t>在此添加标题</a:t>
            </a:r>
          </a:p>
        </p:txBody>
      </p:sp>
      <p:sp>
        <p:nvSpPr>
          <p:cNvPr id="23" name="文本框 22"/>
          <p:cNvSpPr txBox="1"/>
          <p:nvPr/>
        </p:nvSpPr>
        <p:spPr>
          <a:xfrm>
            <a:off x="2649220" y="4858625"/>
            <a:ext cx="2647164" cy="675570"/>
          </a:xfrm>
          <a:prstGeom prst="rect">
            <a:avLst/>
          </a:prstGeom>
          <a:noFill/>
        </p:spPr>
        <p:txBody>
          <a:bodyPr wrap="square" rtlCol="0">
            <a:spAutoFit/>
          </a:bodyPr>
          <a:lstStyle/>
          <a:p>
            <a:pPr algn="ctr">
              <a:lnSpc>
                <a:spcPct val="120000"/>
              </a:lnSpc>
              <a:spcBef>
                <a:spcPct val="0"/>
              </a:spcBef>
              <a:buNone/>
            </a:pPr>
            <a:r>
              <a:rPr lang="zh-CN" altLang="en-US" sz="1055" dirty="0">
                <a:solidFill>
                  <a:schemeClr val="tx1">
                    <a:lumMod val="75000"/>
                    <a:lumOff val="25000"/>
                  </a:schemeClr>
                </a:solidFill>
                <a:latin typeface="思源黑体 CN Light" panose="020B0300000000000000" charset="-122"/>
                <a:ea typeface="思源黑体 CN Light" panose="020B0300000000000000" charset="-122"/>
                <a:sym typeface="微软雅黑" panose="020B0503020204020204" charset="-122"/>
              </a:rPr>
              <a:t>在此录入上述图表的描述说明，在此录入上述图表的描述说明，在此录入上述图表的描述说明。</a:t>
            </a:r>
          </a:p>
        </p:txBody>
      </p:sp>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394" y="2622265"/>
            <a:ext cx="4630778" cy="3106782"/>
          </a:xfrm>
          <a:prstGeom prst="rect">
            <a:avLst/>
          </a:prstGeom>
          <a:solidFill>
            <a:srgbClr val="FFFFFF">
              <a:shade val="85000"/>
            </a:srgbClr>
          </a:solidFill>
          <a:ln w="25400" cap="rnd">
            <a:solidFill>
              <a:srgbClr val="FFFFFF"/>
            </a:solidFill>
          </a:ln>
          <a:effectLst>
            <a:outerShdw blurRad="762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sp>
        <p:nvSpPr>
          <p:cNvPr id="6" name="Freeform 12"/>
          <p:cNvSpPr/>
          <p:nvPr/>
        </p:nvSpPr>
        <p:spPr bwMode="auto">
          <a:xfrm>
            <a:off x="9028942" y="1942679"/>
            <a:ext cx="1068586" cy="1763182"/>
          </a:xfrm>
          <a:custGeom>
            <a:avLst/>
            <a:gdLst>
              <a:gd name="T0" fmla="*/ 1160113443 w 554"/>
              <a:gd name="T1" fmla="*/ 1911157049 h 915"/>
              <a:gd name="T2" fmla="*/ 0 w 554"/>
              <a:gd name="T3" fmla="*/ 0 h 915"/>
              <a:gd name="T4" fmla="*/ 0 60000 65536"/>
              <a:gd name="T5" fmla="*/ 0 60000 65536"/>
            </a:gdLst>
            <a:ahLst/>
            <a:cxnLst>
              <a:cxn ang="T4">
                <a:pos x="T0" y="T1"/>
              </a:cxn>
              <a:cxn ang="T5">
                <a:pos x="T2" y="T3"/>
              </a:cxn>
            </a:cxnLst>
            <a:rect l="0" t="0" r="r" b="b"/>
            <a:pathLst>
              <a:path w="554" h="915">
                <a:moveTo>
                  <a:pt x="554" y="915"/>
                </a:moveTo>
                <a:cubicBezTo>
                  <a:pt x="523" y="530"/>
                  <a:pt x="309" y="197"/>
                  <a:pt x="0" y="0"/>
                </a:cubicBezTo>
              </a:path>
            </a:pathLst>
          </a:custGeom>
          <a:noFill/>
          <a:ln w="22225" cap="flat">
            <a:solidFill>
              <a:schemeClr val="tx1"/>
            </a:solidFill>
            <a:prstDash val="sysDot"/>
            <a:miter lim="800000"/>
          </a:ln>
          <a:extLst>
            <a:ext uri="{909E8E84-426E-40DD-AFC4-6F175D3DCCD1}">
              <a14:hiddenFill xmlns:a14="http://schemas.microsoft.com/office/drawing/2010/main">
                <a:solidFill>
                  <a:srgbClr val="FFFFFF"/>
                </a:solidFill>
              </a14:hiddenFill>
            </a:ext>
          </a:extLst>
        </p:spPr>
        <p:txBody>
          <a:bodyPr/>
          <a:lstStyle/>
          <a:p>
            <a:endParaRPr lang="zh-CN" altLang="en-US" sz="2400">
              <a:latin typeface="思源黑体 CN Light" panose="020B0300000000000000" charset="-122"/>
              <a:ea typeface="思源黑体 CN Light" panose="020B0300000000000000" charset="-122"/>
            </a:endParaRPr>
          </a:p>
        </p:txBody>
      </p:sp>
      <p:sp>
        <p:nvSpPr>
          <p:cNvPr id="7" name="Freeform 13"/>
          <p:cNvSpPr/>
          <p:nvPr/>
        </p:nvSpPr>
        <p:spPr bwMode="auto">
          <a:xfrm>
            <a:off x="7147803" y="1582844"/>
            <a:ext cx="1881137" cy="359833"/>
          </a:xfrm>
          <a:custGeom>
            <a:avLst/>
            <a:gdLst>
              <a:gd name="T0" fmla="*/ 2040710880 w 976"/>
              <a:gd name="T1" fmla="*/ 389478693 h 187"/>
              <a:gd name="T2" fmla="*/ 694175839 w 976"/>
              <a:gd name="T3" fmla="*/ 0 h 187"/>
              <a:gd name="T4" fmla="*/ 0 w 976"/>
              <a:gd name="T5" fmla="*/ 95807068 h 187"/>
              <a:gd name="T6" fmla="*/ 0 60000 65536"/>
              <a:gd name="T7" fmla="*/ 0 60000 65536"/>
              <a:gd name="T8" fmla="*/ 0 60000 65536"/>
            </a:gdLst>
            <a:ahLst/>
            <a:cxnLst>
              <a:cxn ang="T6">
                <a:pos x="T0" y="T1"/>
              </a:cxn>
              <a:cxn ang="T7">
                <a:pos x="T2" y="T3"/>
              </a:cxn>
              <a:cxn ang="T8">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chemeClr val="tx1"/>
            </a:solidFill>
            <a:prstDash val="sysDot"/>
            <a:miter lim="800000"/>
          </a:ln>
          <a:extLst>
            <a:ext uri="{909E8E84-426E-40DD-AFC4-6F175D3DCCD1}">
              <a14:hiddenFill xmlns:a14="http://schemas.microsoft.com/office/drawing/2010/main">
                <a:solidFill>
                  <a:srgbClr val="FFFFFF"/>
                </a:solidFill>
              </a14:hiddenFill>
            </a:ext>
          </a:extLst>
        </p:spPr>
        <p:txBody>
          <a:bodyPr/>
          <a:lstStyle/>
          <a:p>
            <a:endParaRPr lang="zh-CN" altLang="en-US" sz="2400">
              <a:latin typeface="思源黑体 CN Light" panose="020B0300000000000000" charset="-122"/>
              <a:ea typeface="思源黑体 CN Light" panose="020B0300000000000000" charset="-122"/>
            </a:endParaRPr>
          </a:p>
        </p:txBody>
      </p:sp>
      <p:sp>
        <p:nvSpPr>
          <p:cNvPr id="8" name="Freeform 14"/>
          <p:cNvSpPr/>
          <p:nvPr/>
        </p:nvSpPr>
        <p:spPr bwMode="auto">
          <a:xfrm>
            <a:off x="9346342" y="3705862"/>
            <a:ext cx="759648" cy="1909233"/>
          </a:xfrm>
          <a:custGeom>
            <a:avLst/>
            <a:gdLst>
              <a:gd name="T0" fmla="*/ 0 w 394"/>
              <a:gd name="T1" fmla="*/ 2069030480 h 991"/>
              <a:gd name="T2" fmla="*/ 824366136 w 394"/>
              <a:gd name="T3" fmla="*/ 210870102 h 991"/>
              <a:gd name="T4" fmla="*/ 813905213 w 394"/>
              <a:gd name="T5" fmla="*/ 0 h 991"/>
              <a:gd name="T6" fmla="*/ 0 60000 65536"/>
              <a:gd name="T7" fmla="*/ 0 60000 65536"/>
              <a:gd name="T8" fmla="*/ 0 60000 65536"/>
            </a:gdLst>
            <a:ahLst/>
            <a:cxnLst>
              <a:cxn ang="T6">
                <a:pos x="T0" y="T1"/>
              </a:cxn>
              <a:cxn ang="T7">
                <a:pos x="T2" y="T3"/>
              </a:cxn>
              <a:cxn ang="T8">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chemeClr val="tx1"/>
            </a:solidFill>
            <a:prstDash val="sysDot"/>
            <a:miter lim="800000"/>
          </a:ln>
          <a:extLst>
            <a:ext uri="{909E8E84-426E-40DD-AFC4-6F175D3DCCD1}">
              <a14:hiddenFill xmlns:a14="http://schemas.microsoft.com/office/drawing/2010/main">
                <a:solidFill>
                  <a:srgbClr val="FFFFFF"/>
                </a:solidFill>
              </a14:hiddenFill>
            </a:ext>
          </a:extLst>
        </p:spPr>
        <p:txBody>
          <a:bodyPr/>
          <a:lstStyle/>
          <a:p>
            <a:endParaRPr lang="zh-CN" altLang="en-US" sz="2400">
              <a:latin typeface="思源黑体 CN Light" panose="020B0300000000000000" charset="-122"/>
              <a:ea typeface="思源黑体 CN Light" panose="020B0300000000000000" charset="-122"/>
            </a:endParaRPr>
          </a:p>
        </p:txBody>
      </p:sp>
      <p:sp>
        <p:nvSpPr>
          <p:cNvPr id="9" name="Freeform 15"/>
          <p:cNvSpPr/>
          <p:nvPr/>
        </p:nvSpPr>
        <p:spPr bwMode="auto">
          <a:xfrm>
            <a:off x="6853680" y="5615093"/>
            <a:ext cx="2492664" cy="603251"/>
          </a:xfrm>
          <a:custGeom>
            <a:avLst/>
            <a:gdLst>
              <a:gd name="T0" fmla="*/ 0 w 1294"/>
              <a:gd name="T1" fmla="*/ 440871198 h 313"/>
              <a:gd name="T2" fmla="*/ 1012957773 w 1294"/>
              <a:gd name="T3" fmla="*/ 653994070 h 313"/>
              <a:gd name="T4" fmla="*/ 2147483646 w 1294"/>
              <a:gd name="T5" fmla="*/ 0 h 313"/>
              <a:gd name="T6" fmla="*/ 0 60000 65536"/>
              <a:gd name="T7" fmla="*/ 0 60000 65536"/>
              <a:gd name="T8" fmla="*/ 0 60000 65536"/>
            </a:gdLst>
            <a:ahLst/>
            <a:cxnLst>
              <a:cxn ang="T6">
                <a:pos x="T0" y="T1"/>
              </a:cxn>
              <a:cxn ang="T7">
                <a:pos x="T2" y="T3"/>
              </a:cxn>
              <a:cxn ang="T8">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chemeClr val="tx1"/>
            </a:solidFill>
            <a:prstDash val="sysDot"/>
            <a:miter lim="800000"/>
          </a:ln>
          <a:extLst>
            <a:ext uri="{909E8E84-426E-40DD-AFC4-6F175D3DCCD1}">
              <a14:hiddenFill xmlns:a14="http://schemas.microsoft.com/office/drawing/2010/main">
                <a:solidFill>
                  <a:srgbClr val="FFFFFF"/>
                </a:solidFill>
              </a14:hiddenFill>
            </a:ext>
          </a:extLst>
        </p:spPr>
        <p:txBody>
          <a:bodyPr/>
          <a:lstStyle/>
          <a:p>
            <a:endParaRPr lang="zh-CN" altLang="en-US" sz="2400">
              <a:latin typeface="思源黑体 CN Light" panose="020B0300000000000000" charset="-122"/>
              <a:ea typeface="思源黑体 CN Light" panose="020B0300000000000000" charset="-122"/>
            </a:endParaRPr>
          </a:p>
        </p:txBody>
      </p:sp>
      <p:sp>
        <p:nvSpPr>
          <p:cNvPr id="10" name="Rectangle 10"/>
          <p:cNvSpPr/>
          <p:nvPr/>
        </p:nvSpPr>
        <p:spPr bwMode="auto">
          <a:xfrm>
            <a:off x="1144673" y="2850727"/>
            <a:ext cx="6557525" cy="2169584"/>
          </a:xfrm>
          <a:prstGeom prst="rect">
            <a:avLst/>
          </a:prstGeom>
          <a:solidFill>
            <a:schemeClr val="bg1">
              <a:lumMod val="8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latin typeface="思源黑体 CN Light" panose="020B0300000000000000" charset="-122"/>
              <a:ea typeface="思源黑体 CN Light" panose="020B0300000000000000" charset="-122"/>
              <a:sym typeface="Gill Sans" charset="0"/>
            </a:endParaRPr>
          </a:p>
        </p:txBody>
      </p:sp>
      <p:grpSp>
        <p:nvGrpSpPr>
          <p:cNvPr id="3" name="Group 1"/>
          <p:cNvGrpSpPr/>
          <p:nvPr/>
        </p:nvGrpSpPr>
        <p:grpSpPr>
          <a:xfrm>
            <a:off x="6772046" y="2692540"/>
            <a:ext cx="2230081" cy="2446258"/>
            <a:chOff x="3946451" y="1586754"/>
            <a:chExt cx="1673077" cy="1834694"/>
          </a:xfrm>
          <a:solidFill>
            <a:schemeClr val="tx1"/>
          </a:solidFill>
        </p:grpSpPr>
        <p:sp>
          <p:nvSpPr>
            <p:cNvPr id="12" name="Oval 11"/>
            <p:cNvSpPr/>
            <p:nvPr/>
          </p:nvSpPr>
          <p:spPr bwMode="auto">
            <a:xfrm>
              <a:off x="4089585" y="1815054"/>
              <a:ext cx="1430856" cy="1430856"/>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latin typeface="思源黑体 CN Light" panose="020B0300000000000000" charset="-122"/>
                <a:ea typeface="思源黑体 CN Light" panose="020B0300000000000000" charset="-122"/>
                <a:sym typeface="Gill Sans" charset="0"/>
              </a:endParaRPr>
            </a:p>
          </p:txBody>
        </p:sp>
        <p:grpSp>
          <p:nvGrpSpPr>
            <p:cNvPr id="4" name="Group 9"/>
            <p:cNvGrpSpPr/>
            <p:nvPr/>
          </p:nvGrpSpPr>
          <p:grpSpPr>
            <a:xfrm>
              <a:off x="3946451" y="1586754"/>
              <a:ext cx="1673077" cy="1834694"/>
              <a:chOff x="2378075" y="182563"/>
              <a:chExt cx="4387851" cy="4811712"/>
            </a:xfrm>
            <a:grpFill/>
          </p:grpSpPr>
          <p:sp>
            <p:nvSpPr>
              <p:cNvPr id="14" name="Freeform 6"/>
              <p:cNvSpPr/>
              <p:nvPr/>
            </p:nvSpPr>
            <p:spPr bwMode="auto">
              <a:xfrm>
                <a:off x="2378075" y="182563"/>
                <a:ext cx="2339975" cy="4616450"/>
              </a:xfrm>
              <a:custGeom>
                <a:avLst/>
                <a:gdLst>
                  <a:gd name="T0" fmla="*/ 528 w 624"/>
                  <a:gd name="T1" fmla="*/ 1145 h 1231"/>
                  <a:gd name="T2" fmla="*/ 600 w 624"/>
                  <a:gd name="T3" fmla="*/ 1064 h 1231"/>
                  <a:gd name="T4" fmla="*/ 585 w 624"/>
                  <a:gd name="T5" fmla="*/ 1064 h 1231"/>
                  <a:gd name="T6" fmla="*/ 166 w 624"/>
                  <a:gd name="T7" fmla="*/ 646 h 1231"/>
                  <a:gd name="T8" fmla="*/ 421 w 624"/>
                  <a:gd name="T9" fmla="*/ 261 h 1231"/>
                  <a:gd name="T10" fmla="*/ 421 w 624"/>
                  <a:gd name="T11" fmla="*/ 328 h 1231"/>
                  <a:gd name="T12" fmla="*/ 503 w 624"/>
                  <a:gd name="T13" fmla="*/ 235 h 1231"/>
                  <a:gd name="T14" fmla="*/ 584 w 624"/>
                  <a:gd name="T15" fmla="*/ 144 h 1231"/>
                  <a:gd name="T16" fmla="*/ 497 w 624"/>
                  <a:gd name="T17" fmla="*/ 67 h 1231"/>
                  <a:gd name="T18" fmla="*/ 421 w 624"/>
                  <a:gd name="T19" fmla="*/ 0 h 1231"/>
                  <a:gd name="T20" fmla="*/ 421 w 624"/>
                  <a:gd name="T21" fmla="*/ 84 h 1231"/>
                  <a:gd name="T22" fmla="*/ 0 w 624"/>
                  <a:gd name="T23" fmla="*/ 646 h 1231"/>
                  <a:gd name="T24" fmla="*/ 585 w 624"/>
                  <a:gd name="T25" fmla="*/ 1231 h 1231"/>
                  <a:gd name="T26" fmla="*/ 624 w 624"/>
                  <a:gd name="T27" fmla="*/ 1230 h 1231"/>
                  <a:gd name="T28" fmla="*/ 528 w 624"/>
                  <a:gd name="T29" fmla="*/ 114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latin typeface="思源黑体 CN Light" panose="020B0300000000000000" charset="-122"/>
                  <a:ea typeface="思源黑体 CN Light" panose="020B0300000000000000" charset="-122"/>
                </a:endParaRPr>
              </a:p>
            </p:txBody>
          </p:sp>
          <p:sp>
            <p:nvSpPr>
              <p:cNvPr id="15" name="Freeform 7"/>
              <p:cNvSpPr/>
              <p:nvPr/>
            </p:nvSpPr>
            <p:spPr bwMode="auto">
              <a:xfrm>
                <a:off x="4462463" y="407988"/>
                <a:ext cx="2303463" cy="4586287"/>
              </a:xfrm>
              <a:custGeom>
                <a:avLst/>
                <a:gdLst>
                  <a:gd name="T0" fmla="*/ 29 w 614"/>
                  <a:gd name="T1" fmla="*/ 0 h 1223"/>
                  <a:gd name="T2" fmla="*/ 0 w 614"/>
                  <a:gd name="T3" fmla="*/ 1 h 1223"/>
                  <a:gd name="T4" fmla="*/ 87 w 614"/>
                  <a:gd name="T5" fmla="*/ 78 h 1223"/>
                  <a:gd name="T6" fmla="*/ 8 w 614"/>
                  <a:gd name="T7" fmla="*/ 168 h 1223"/>
                  <a:gd name="T8" fmla="*/ 29 w 614"/>
                  <a:gd name="T9" fmla="*/ 167 h 1223"/>
                  <a:gd name="T10" fmla="*/ 448 w 614"/>
                  <a:gd name="T11" fmla="*/ 586 h 1223"/>
                  <a:gd name="T12" fmla="*/ 194 w 614"/>
                  <a:gd name="T13" fmla="*/ 970 h 1223"/>
                  <a:gd name="T14" fmla="*/ 194 w 614"/>
                  <a:gd name="T15" fmla="*/ 896 h 1223"/>
                  <a:gd name="T16" fmla="*/ 103 w 614"/>
                  <a:gd name="T17" fmla="*/ 998 h 1223"/>
                  <a:gd name="T18" fmla="*/ 31 w 614"/>
                  <a:gd name="T19" fmla="*/ 1079 h 1223"/>
                  <a:gd name="T20" fmla="*/ 126 w 614"/>
                  <a:gd name="T21" fmla="*/ 1163 h 1223"/>
                  <a:gd name="T22" fmla="*/ 194 w 614"/>
                  <a:gd name="T23" fmla="*/ 1223 h 1223"/>
                  <a:gd name="T24" fmla="*/ 194 w 614"/>
                  <a:gd name="T25" fmla="*/ 1147 h 1223"/>
                  <a:gd name="T26" fmla="*/ 614 w 614"/>
                  <a:gd name="T27" fmla="*/ 586 h 1223"/>
                  <a:gd name="T28" fmla="*/ 29 w 614"/>
                  <a:gd name="T2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latin typeface="思源黑体 CN Light" panose="020B0300000000000000" charset="-122"/>
                  <a:ea typeface="思源黑体 CN Light" panose="020B0300000000000000" charset="-122"/>
                </a:endParaRPr>
              </a:p>
            </p:txBody>
          </p:sp>
        </p:grpSp>
      </p:grpSp>
      <p:grpSp>
        <p:nvGrpSpPr>
          <p:cNvPr id="5" name="Group 16"/>
          <p:cNvGrpSpPr/>
          <p:nvPr/>
        </p:nvGrpSpPr>
        <p:grpSpPr bwMode="auto">
          <a:xfrm>
            <a:off x="6347952" y="5367444"/>
            <a:ext cx="1259029" cy="1259417"/>
            <a:chOff x="3628646" y="3593590"/>
            <a:chExt cx="944252" cy="944251"/>
          </a:xfrm>
        </p:grpSpPr>
        <p:sp>
          <p:nvSpPr>
            <p:cNvPr id="17" name="Oval 68"/>
            <p:cNvSpPr/>
            <p:nvPr/>
          </p:nvSpPr>
          <p:spPr bwMode="auto">
            <a:xfrm rot="10800000">
              <a:off x="3628646" y="3593590"/>
              <a:ext cx="944252" cy="944251"/>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prstClr val="white"/>
                </a:solidFill>
                <a:latin typeface="思源黑体 CN Light" panose="020B0300000000000000" charset="-122"/>
                <a:ea typeface="思源黑体 CN Light" panose="020B0300000000000000" charset="-122"/>
                <a:sym typeface="Gill Sans" charset="0"/>
              </a:endParaRPr>
            </a:p>
          </p:txBody>
        </p:sp>
        <p:grpSp>
          <p:nvGrpSpPr>
            <p:cNvPr id="11" name="Group 7"/>
            <p:cNvGrpSpPr/>
            <p:nvPr/>
          </p:nvGrpSpPr>
          <p:grpSpPr bwMode="auto">
            <a:xfrm>
              <a:off x="3736531" y="3706012"/>
              <a:ext cx="709431" cy="709430"/>
              <a:chOff x="3736531" y="3706012"/>
              <a:chExt cx="709431" cy="709430"/>
            </a:xfrm>
          </p:grpSpPr>
          <p:sp>
            <p:nvSpPr>
              <p:cNvPr id="55335" name="Oval 205"/>
              <p:cNvSpPr>
                <a:spLocks noChangeArrowheads="1"/>
              </p:cNvSpPr>
              <p:nvPr/>
            </p:nvSpPr>
            <p:spPr bwMode="auto">
              <a:xfrm rot="10800000">
                <a:off x="3736531" y="3706012"/>
                <a:ext cx="709431" cy="709430"/>
              </a:xfrm>
              <a:prstGeom prst="ellipse">
                <a:avLst/>
              </a:prstGeom>
              <a:solidFill>
                <a:schemeClr val="bg1"/>
              </a:solidFill>
              <a:ln>
                <a:noFill/>
              </a:ln>
              <a:extLst>
                <a:ext uri="{91240B29-F687-4F45-9708-019B960494DF}">
                  <a14:hiddenLine xmlns:a14="http://schemas.microsoft.com/office/drawing/2010/main" w="38100">
                    <a:solidFill>
                      <a:srgbClr val="000000"/>
                    </a:solidFill>
                    <a:prstDash val="sysDot"/>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en-US" altLang="zh-CN" sz="7465">
                  <a:solidFill>
                    <a:srgbClr val="000000"/>
                  </a:solidFill>
                  <a:latin typeface="思源黑体 CN Light" panose="020B0300000000000000" charset="-122"/>
                  <a:ea typeface="思源黑体 CN Light" panose="020B0300000000000000" charset="-122"/>
                  <a:cs typeface="ヒラギノ角ゴ ProN W3"/>
                  <a:sym typeface="Gill Sans"/>
                </a:endParaRPr>
              </a:p>
            </p:txBody>
          </p:sp>
          <p:sp>
            <p:nvSpPr>
              <p:cNvPr id="55336" name="Freeform 20"/>
              <p:cNvSpPr>
                <a:spLocks noEditPoints="1"/>
              </p:cNvSpPr>
              <p:nvPr/>
            </p:nvSpPr>
            <p:spPr bwMode="auto">
              <a:xfrm>
                <a:off x="3885205" y="3885769"/>
                <a:ext cx="370730" cy="368808"/>
              </a:xfrm>
              <a:custGeom>
                <a:avLst/>
                <a:gdLst>
                  <a:gd name="T0" fmla="*/ 2034121364 w 50"/>
                  <a:gd name="T1" fmla="*/ 1305786852 h 50"/>
                  <a:gd name="T2" fmla="*/ 1704268054 w 50"/>
                  <a:gd name="T3" fmla="*/ 1251380296 h 50"/>
                  <a:gd name="T4" fmla="*/ 1759239898 w 50"/>
                  <a:gd name="T5" fmla="*/ 979340139 h 50"/>
                  <a:gd name="T6" fmla="*/ 2034121364 w 50"/>
                  <a:gd name="T7" fmla="*/ 979340139 h 50"/>
                  <a:gd name="T8" fmla="*/ 1979149520 w 50"/>
                  <a:gd name="T9" fmla="*/ 979340139 h 50"/>
                  <a:gd name="T10" fmla="*/ 1924170261 w 50"/>
                  <a:gd name="T11" fmla="*/ 1088153252 h 50"/>
                  <a:gd name="T12" fmla="*/ 1979149520 w 50"/>
                  <a:gd name="T13" fmla="*/ 1142559808 h 50"/>
                  <a:gd name="T14" fmla="*/ 2034121364 w 50"/>
                  <a:gd name="T15" fmla="*/ 1142559808 h 50"/>
                  <a:gd name="T16" fmla="*/ 2089100623 w 50"/>
                  <a:gd name="T17" fmla="*/ 1088153252 h 50"/>
                  <a:gd name="T18" fmla="*/ 2034121364 w 50"/>
                  <a:gd name="T19" fmla="*/ 1305786852 h 50"/>
                  <a:gd name="T20" fmla="*/ 2147483646 w 50"/>
                  <a:gd name="T21" fmla="*/ 54406556 h 50"/>
                  <a:gd name="T22" fmla="*/ 2147483646 w 50"/>
                  <a:gd name="T23" fmla="*/ 0 h 50"/>
                  <a:gd name="T24" fmla="*/ 2147483646 w 50"/>
                  <a:gd name="T25" fmla="*/ 108813112 h 50"/>
                  <a:gd name="T26" fmla="*/ 2144072467 w 50"/>
                  <a:gd name="T27" fmla="*/ 870527027 h 50"/>
                  <a:gd name="T28" fmla="*/ 2089100623 w 50"/>
                  <a:gd name="T29" fmla="*/ 761706539 h 50"/>
                  <a:gd name="T30" fmla="*/ 1924170261 w 50"/>
                  <a:gd name="T31" fmla="*/ 707299982 h 50"/>
                  <a:gd name="T32" fmla="*/ 1484358432 w 50"/>
                  <a:gd name="T33" fmla="*/ 707299982 h 50"/>
                  <a:gd name="T34" fmla="*/ 1374407329 w 50"/>
                  <a:gd name="T35" fmla="*/ 761706539 h 50"/>
                  <a:gd name="T36" fmla="*/ 54979259 w 50"/>
                  <a:gd name="T37" fmla="*/ 1632233566 h 50"/>
                  <a:gd name="T38" fmla="*/ 54979259 w 50"/>
                  <a:gd name="T39" fmla="*/ 1849859790 h 50"/>
                  <a:gd name="T40" fmla="*/ 604742191 w 50"/>
                  <a:gd name="T41" fmla="*/ 2147483646 h 50"/>
                  <a:gd name="T42" fmla="*/ 769665138 w 50"/>
                  <a:gd name="T43" fmla="*/ 2147483646 h 50"/>
                  <a:gd name="T44" fmla="*/ 2089100623 w 50"/>
                  <a:gd name="T45" fmla="*/ 1795453234 h 50"/>
                  <a:gd name="T46" fmla="*/ 2147483646 w 50"/>
                  <a:gd name="T47" fmla="*/ 1632233566 h 50"/>
                  <a:gd name="T48" fmla="*/ 2147483646 w 50"/>
                  <a:gd name="T49" fmla="*/ 1251380296 h 50"/>
                  <a:gd name="T50" fmla="*/ 2147483646 w 50"/>
                  <a:gd name="T51" fmla="*/ 1088153252 h 50"/>
                  <a:gd name="T52" fmla="*/ 2147483646 w 50"/>
                  <a:gd name="T53" fmla="*/ 1033746696 h 50"/>
                  <a:gd name="T54" fmla="*/ 2147483646 w 50"/>
                  <a:gd name="T55" fmla="*/ 54406556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50">
                    <a:moveTo>
                      <a:pt x="37" y="24"/>
                    </a:moveTo>
                    <a:cubicBezTo>
                      <a:pt x="35" y="25"/>
                      <a:pt x="32" y="25"/>
                      <a:pt x="31" y="23"/>
                    </a:cubicBezTo>
                    <a:cubicBezTo>
                      <a:pt x="30" y="21"/>
                      <a:pt x="30" y="19"/>
                      <a:pt x="32" y="18"/>
                    </a:cubicBezTo>
                    <a:cubicBezTo>
                      <a:pt x="34" y="17"/>
                      <a:pt x="35" y="17"/>
                      <a:pt x="37" y="18"/>
                    </a:cubicBezTo>
                    <a:cubicBezTo>
                      <a:pt x="36" y="18"/>
                      <a:pt x="36" y="18"/>
                      <a:pt x="36" y="18"/>
                    </a:cubicBezTo>
                    <a:cubicBezTo>
                      <a:pt x="35" y="19"/>
                      <a:pt x="35" y="20"/>
                      <a:pt x="35" y="20"/>
                    </a:cubicBezTo>
                    <a:cubicBezTo>
                      <a:pt x="35" y="21"/>
                      <a:pt x="36" y="21"/>
                      <a:pt x="36" y="21"/>
                    </a:cubicBezTo>
                    <a:cubicBezTo>
                      <a:pt x="36" y="21"/>
                      <a:pt x="37" y="21"/>
                      <a:pt x="37" y="21"/>
                    </a:cubicBezTo>
                    <a:cubicBezTo>
                      <a:pt x="37" y="21"/>
                      <a:pt x="38" y="21"/>
                      <a:pt x="38" y="20"/>
                    </a:cubicBezTo>
                    <a:cubicBezTo>
                      <a:pt x="39" y="22"/>
                      <a:pt x="38" y="23"/>
                      <a:pt x="37" y="24"/>
                    </a:cubicBezTo>
                    <a:close/>
                    <a:moveTo>
                      <a:pt x="48" y="1"/>
                    </a:moveTo>
                    <a:cubicBezTo>
                      <a:pt x="47" y="0"/>
                      <a:pt x="46" y="0"/>
                      <a:pt x="46" y="0"/>
                    </a:cubicBezTo>
                    <a:cubicBezTo>
                      <a:pt x="45" y="0"/>
                      <a:pt x="45" y="1"/>
                      <a:pt x="45" y="2"/>
                    </a:cubicBezTo>
                    <a:cubicBezTo>
                      <a:pt x="47" y="8"/>
                      <a:pt x="43" y="13"/>
                      <a:pt x="39" y="16"/>
                    </a:cubicBezTo>
                    <a:cubicBezTo>
                      <a:pt x="38" y="14"/>
                      <a:pt x="38" y="14"/>
                      <a:pt x="38" y="14"/>
                    </a:cubicBezTo>
                    <a:cubicBezTo>
                      <a:pt x="37" y="13"/>
                      <a:pt x="36" y="13"/>
                      <a:pt x="35" y="13"/>
                    </a:cubicBezTo>
                    <a:cubicBezTo>
                      <a:pt x="27" y="13"/>
                      <a:pt x="27" y="13"/>
                      <a:pt x="27" y="13"/>
                    </a:cubicBezTo>
                    <a:cubicBezTo>
                      <a:pt x="27" y="13"/>
                      <a:pt x="25" y="13"/>
                      <a:pt x="25" y="14"/>
                    </a:cubicBezTo>
                    <a:cubicBezTo>
                      <a:pt x="1" y="30"/>
                      <a:pt x="1" y="30"/>
                      <a:pt x="1" y="30"/>
                    </a:cubicBezTo>
                    <a:cubicBezTo>
                      <a:pt x="0" y="31"/>
                      <a:pt x="0" y="33"/>
                      <a:pt x="1" y="34"/>
                    </a:cubicBezTo>
                    <a:cubicBezTo>
                      <a:pt x="11" y="49"/>
                      <a:pt x="11" y="49"/>
                      <a:pt x="11" y="49"/>
                    </a:cubicBezTo>
                    <a:cubicBezTo>
                      <a:pt x="12" y="50"/>
                      <a:pt x="13" y="50"/>
                      <a:pt x="14" y="49"/>
                    </a:cubicBezTo>
                    <a:cubicBezTo>
                      <a:pt x="38" y="33"/>
                      <a:pt x="38" y="33"/>
                      <a:pt x="38" y="33"/>
                    </a:cubicBezTo>
                    <a:cubicBezTo>
                      <a:pt x="38" y="32"/>
                      <a:pt x="39" y="31"/>
                      <a:pt x="40" y="30"/>
                    </a:cubicBezTo>
                    <a:cubicBezTo>
                      <a:pt x="42" y="23"/>
                      <a:pt x="42" y="23"/>
                      <a:pt x="42" y="23"/>
                    </a:cubicBezTo>
                    <a:cubicBezTo>
                      <a:pt x="42" y="22"/>
                      <a:pt x="42" y="21"/>
                      <a:pt x="42" y="20"/>
                    </a:cubicBezTo>
                    <a:cubicBezTo>
                      <a:pt x="41" y="19"/>
                      <a:pt x="41" y="19"/>
                      <a:pt x="41" y="19"/>
                    </a:cubicBezTo>
                    <a:cubicBezTo>
                      <a:pt x="45" y="15"/>
                      <a:pt x="50" y="9"/>
                      <a:pt x="4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思源黑体 CN Light" panose="020B0300000000000000" charset="-122"/>
                  <a:ea typeface="思源黑体 CN Light" panose="020B0300000000000000" charset="-122"/>
                </a:endParaRPr>
              </a:p>
            </p:txBody>
          </p:sp>
        </p:grpSp>
      </p:grpSp>
      <p:grpSp>
        <p:nvGrpSpPr>
          <p:cNvPr id="13" name="Group 15"/>
          <p:cNvGrpSpPr/>
          <p:nvPr/>
        </p:nvGrpSpPr>
        <p:grpSpPr bwMode="auto">
          <a:xfrm>
            <a:off x="8588809" y="5073227"/>
            <a:ext cx="1259027" cy="1259418"/>
            <a:chOff x="5309998" y="3372289"/>
            <a:chExt cx="944252" cy="944251"/>
          </a:xfrm>
        </p:grpSpPr>
        <p:sp>
          <p:nvSpPr>
            <p:cNvPr id="22" name="Oval 69"/>
            <p:cNvSpPr/>
            <p:nvPr/>
          </p:nvSpPr>
          <p:spPr bwMode="auto">
            <a:xfrm rot="10800000">
              <a:off x="5309998" y="3372289"/>
              <a:ext cx="944252" cy="944251"/>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latin typeface="思源黑体 CN Light" panose="020B0300000000000000" charset="-122"/>
                <a:ea typeface="思源黑体 CN Light" panose="020B0300000000000000" charset="-122"/>
                <a:sym typeface="Gill Sans" charset="0"/>
              </a:endParaRPr>
            </a:p>
          </p:txBody>
        </p:sp>
        <p:grpSp>
          <p:nvGrpSpPr>
            <p:cNvPr id="16" name="Group 5"/>
            <p:cNvGrpSpPr/>
            <p:nvPr/>
          </p:nvGrpSpPr>
          <p:grpSpPr bwMode="auto">
            <a:xfrm>
              <a:off x="5417883" y="3484711"/>
              <a:ext cx="709431" cy="709430"/>
              <a:chOff x="5417883" y="3484711"/>
              <a:chExt cx="709431" cy="709430"/>
            </a:xfrm>
          </p:grpSpPr>
          <p:sp>
            <p:nvSpPr>
              <p:cNvPr id="55331" name="Oval 204"/>
              <p:cNvSpPr>
                <a:spLocks noChangeArrowheads="1"/>
              </p:cNvSpPr>
              <p:nvPr/>
            </p:nvSpPr>
            <p:spPr bwMode="auto">
              <a:xfrm rot="10800000">
                <a:off x="5417883" y="3484711"/>
                <a:ext cx="709431" cy="709430"/>
              </a:xfrm>
              <a:prstGeom prst="ellipse">
                <a:avLst/>
              </a:prstGeom>
              <a:solidFill>
                <a:schemeClr val="bg1"/>
              </a:solidFill>
              <a:ln>
                <a:noFill/>
              </a:ln>
              <a:extLst>
                <a:ext uri="{91240B29-F687-4F45-9708-019B960494DF}">
                  <a14:hiddenLine xmlns:a14="http://schemas.microsoft.com/office/drawing/2010/main" w="38100">
                    <a:solidFill>
                      <a:srgbClr val="000000"/>
                    </a:solidFill>
                    <a:prstDash val="sysDot"/>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en-US" altLang="zh-CN" sz="7465">
                  <a:solidFill>
                    <a:srgbClr val="000000"/>
                  </a:solidFill>
                  <a:latin typeface="思源黑体 CN Light" panose="020B0300000000000000" charset="-122"/>
                  <a:ea typeface="思源黑体 CN Light" panose="020B0300000000000000" charset="-122"/>
                  <a:cs typeface="ヒラギノ角ゴ ProN W3"/>
                  <a:sym typeface="Gill Sans"/>
                </a:endParaRPr>
              </a:p>
            </p:txBody>
          </p:sp>
          <p:sp>
            <p:nvSpPr>
              <p:cNvPr id="55332" name="Freeform 21"/>
              <p:cNvSpPr>
                <a:spLocks noEditPoints="1"/>
              </p:cNvSpPr>
              <p:nvPr/>
            </p:nvSpPr>
            <p:spPr bwMode="auto">
              <a:xfrm>
                <a:off x="5598457" y="3661104"/>
                <a:ext cx="365543" cy="371881"/>
              </a:xfrm>
              <a:custGeom>
                <a:avLst/>
                <a:gdLst>
                  <a:gd name="T0" fmla="*/ 197961842 w 45"/>
                  <a:gd name="T1" fmla="*/ 522856602 h 46"/>
                  <a:gd name="T2" fmla="*/ 659861977 w 45"/>
                  <a:gd name="T3" fmla="*/ 522856602 h 46"/>
                  <a:gd name="T4" fmla="*/ 791831123 w 45"/>
                  <a:gd name="T5" fmla="*/ 1372499590 h 46"/>
                  <a:gd name="T6" fmla="*/ 197961842 w 45"/>
                  <a:gd name="T7" fmla="*/ 522856602 h 46"/>
                  <a:gd name="T8" fmla="*/ 1451693101 w 45"/>
                  <a:gd name="T9" fmla="*/ 196070215 h 46"/>
                  <a:gd name="T10" fmla="*/ 2111555078 w 45"/>
                  <a:gd name="T11" fmla="*/ 457502558 h 46"/>
                  <a:gd name="T12" fmla="*/ 1451693101 w 45"/>
                  <a:gd name="T13" fmla="*/ 653572773 h 46"/>
                  <a:gd name="T14" fmla="*/ 857815697 w 45"/>
                  <a:gd name="T15" fmla="*/ 457502558 h 46"/>
                  <a:gd name="T16" fmla="*/ 1451693101 w 45"/>
                  <a:gd name="T17" fmla="*/ 196070215 h 46"/>
                  <a:gd name="T18" fmla="*/ 2111555078 w 45"/>
                  <a:gd name="T19" fmla="*/ 1372499590 h 46"/>
                  <a:gd name="T20" fmla="*/ 2147483646 w 45"/>
                  <a:gd name="T21" fmla="*/ 522856602 h 46"/>
                  <a:gd name="T22" fmla="*/ 2147483646 w 45"/>
                  <a:gd name="T23" fmla="*/ 522856602 h 46"/>
                  <a:gd name="T24" fmla="*/ 2111555078 w 45"/>
                  <a:gd name="T25" fmla="*/ 1372499590 h 46"/>
                  <a:gd name="T26" fmla="*/ 1649646820 w 45"/>
                  <a:gd name="T27" fmla="*/ 2147483646 h 46"/>
                  <a:gd name="T28" fmla="*/ 2111555078 w 45"/>
                  <a:gd name="T29" fmla="*/ 1633923848 h 46"/>
                  <a:gd name="T30" fmla="*/ 2147483646 w 45"/>
                  <a:gd name="T31" fmla="*/ 392140430 h 46"/>
                  <a:gd name="T32" fmla="*/ 2147483646 w 45"/>
                  <a:gd name="T33" fmla="*/ 261424259 h 46"/>
                  <a:gd name="T34" fmla="*/ 2147483646 w 45"/>
                  <a:gd name="T35" fmla="*/ 261424259 h 46"/>
                  <a:gd name="T36" fmla="*/ 1451693101 w 45"/>
                  <a:gd name="T37" fmla="*/ 0 h 46"/>
                  <a:gd name="T38" fmla="*/ 659861977 w 45"/>
                  <a:gd name="T39" fmla="*/ 261424259 h 46"/>
                  <a:gd name="T40" fmla="*/ 65984573 w 45"/>
                  <a:gd name="T41" fmla="*/ 261424259 h 46"/>
                  <a:gd name="T42" fmla="*/ 0 w 45"/>
                  <a:gd name="T43" fmla="*/ 392140430 h 46"/>
                  <a:gd name="T44" fmla="*/ 791831123 w 45"/>
                  <a:gd name="T45" fmla="*/ 1633923848 h 46"/>
                  <a:gd name="T46" fmla="*/ 1253731258 w 45"/>
                  <a:gd name="T47" fmla="*/ 2147483646 h 46"/>
                  <a:gd name="T48" fmla="*/ 1253731258 w 45"/>
                  <a:gd name="T49" fmla="*/ 2147483646 h 46"/>
                  <a:gd name="T50" fmla="*/ 725846550 w 45"/>
                  <a:gd name="T51" fmla="*/ 2147483646 h 46"/>
                  <a:gd name="T52" fmla="*/ 1451693101 w 45"/>
                  <a:gd name="T53" fmla="*/ 2147483646 h 46"/>
                  <a:gd name="T54" fmla="*/ 2147483646 w 45"/>
                  <a:gd name="T55" fmla="*/ 2147483646 h 46"/>
                  <a:gd name="T56" fmla="*/ 1649646820 w 45"/>
                  <a:gd name="T57" fmla="*/ 2147483646 h 46"/>
                  <a:gd name="T58" fmla="*/ 1649646820 w 45"/>
                  <a:gd name="T59" fmla="*/ 2147483646 h 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 h="46">
                    <a:moveTo>
                      <a:pt x="3" y="8"/>
                    </a:moveTo>
                    <a:cubicBezTo>
                      <a:pt x="10" y="8"/>
                      <a:pt x="10" y="8"/>
                      <a:pt x="10" y="8"/>
                    </a:cubicBezTo>
                    <a:cubicBezTo>
                      <a:pt x="10" y="14"/>
                      <a:pt x="11" y="18"/>
                      <a:pt x="12" y="21"/>
                    </a:cubicBezTo>
                    <a:cubicBezTo>
                      <a:pt x="8" y="18"/>
                      <a:pt x="4" y="15"/>
                      <a:pt x="3" y="8"/>
                    </a:cubicBezTo>
                    <a:close/>
                    <a:moveTo>
                      <a:pt x="22" y="3"/>
                    </a:moveTo>
                    <a:cubicBezTo>
                      <a:pt x="29" y="3"/>
                      <a:pt x="32" y="6"/>
                      <a:pt x="32" y="7"/>
                    </a:cubicBezTo>
                    <a:cubicBezTo>
                      <a:pt x="32" y="8"/>
                      <a:pt x="29" y="10"/>
                      <a:pt x="22" y="10"/>
                    </a:cubicBezTo>
                    <a:cubicBezTo>
                      <a:pt x="15" y="10"/>
                      <a:pt x="13" y="8"/>
                      <a:pt x="13" y="7"/>
                    </a:cubicBezTo>
                    <a:cubicBezTo>
                      <a:pt x="13" y="6"/>
                      <a:pt x="15" y="3"/>
                      <a:pt x="22" y="3"/>
                    </a:cubicBezTo>
                    <a:close/>
                    <a:moveTo>
                      <a:pt x="32" y="21"/>
                    </a:moveTo>
                    <a:cubicBezTo>
                      <a:pt x="34" y="18"/>
                      <a:pt x="35" y="14"/>
                      <a:pt x="35" y="8"/>
                    </a:cubicBezTo>
                    <a:cubicBezTo>
                      <a:pt x="41" y="8"/>
                      <a:pt x="41" y="8"/>
                      <a:pt x="41" y="8"/>
                    </a:cubicBezTo>
                    <a:cubicBezTo>
                      <a:pt x="41" y="15"/>
                      <a:pt x="37" y="18"/>
                      <a:pt x="32" y="21"/>
                    </a:cubicBezTo>
                    <a:close/>
                    <a:moveTo>
                      <a:pt x="25" y="34"/>
                    </a:moveTo>
                    <a:cubicBezTo>
                      <a:pt x="25" y="30"/>
                      <a:pt x="28" y="28"/>
                      <a:pt x="32" y="25"/>
                    </a:cubicBezTo>
                    <a:cubicBezTo>
                      <a:pt x="38" y="21"/>
                      <a:pt x="45" y="17"/>
                      <a:pt x="45" y="6"/>
                    </a:cubicBezTo>
                    <a:cubicBezTo>
                      <a:pt x="45" y="5"/>
                      <a:pt x="44" y="4"/>
                      <a:pt x="43" y="4"/>
                    </a:cubicBezTo>
                    <a:cubicBezTo>
                      <a:pt x="34" y="4"/>
                      <a:pt x="34" y="4"/>
                      <a:pt x="34" y="4"/>
                    </a:cubicBezTo>
                    <a:cubicBezTo>
                      <a:pt x="33" y="2"/>
                      <a:pt x="30" y="0"/>
                      <a:pt x="22" y="0"/>
                    </a:cubicBezTo>
                    <a:cubicBezTo>
                      <a:pt x="15" y="0"/>
                      <a:pt x="11" y="2"/>
                      <a:pt x="10" y="4"/>
                    </a:cubicBezTo>
                    <a:cubicBezTo>
                      <a:pt x="1" y="4"/>
                      <a:pt x="1" y="4"/>
                      <a:pt x="1" y="4"/>
                    </a:cubicBezTo>
                    <a:cubicBezTo>
                      <a:pt x="0" y="4"/>
                      <a:pt x="0" y="5"/>
                      <a:pt x="0" y="6"/>
                    </a:cubicBezTo>
                    <a:cubicBezTo>
                      <a:pt x="0" y="17"/>
                      <a:pt x="6" y="21"/>
                      <a:pt x="12" y="25"/>
                    </a:cubicBezTo>
                    <a:cubicBezTo>
                      <a:pt x="16" y="28"/>
                      <a:pt x="19" y="30"/>
                      <a:pt x="19" y="34"/>
                    </a:cubicBezTo>
                    <a:cubicBezTo>
                      <a:pt x="19" y="37"/>
                      <a:pt x="19" y="37"/>
                      <a:pt x="19" y="37"/>
                    </a:cubicBezTo>
                    <a:cubicBezTo>
                      <a:pt x="15" y="38"/>
                      <a:pt x="11" y="39"/>
                      <a:pt x="11" y="41"/>
                    </a:cubicBezTo>
                    <a:cubicBezTo>
                      <a:pt x="11" y="44"/>
                      <a:pt x="16" y="46"/>
                      <a:pt x="22" y="46"/>
                    </a:cubicBezTo>
                    <a:cubicBezTo>
                      <a:pt x="28" y="46"/>
                      <a:pt x="33" y="44"/>
                      <a:pt x="33" y="41"/>
                    </a:cubicBezTo>
                    <a:cubicBezTo>
                      <a:pt x="33" y="39"/>
                      <a:pt x="30" y="38"/>
                      <a:pt x="25" y="37"/>
                    </a:cubicBezTo>
                    <a:cubicBezTo>
                      <a:pt x="25" y="34"/>
                      <a:pt x="25" y="34"/>
                      <a:pt x="25" y="34"/>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思源黑体 CN Light" panose="020B0300000000000000" charset="-122"/>
                  <a:ea typeface="思源黑体 CN Light" panose="020B0300000000000000" charset="-122"/>
                </a:endParaRPr>
              </a:p>
            </p:txBody>
          </p:sp>
        </p:grpSp>
      </p:grpSp>
      <p:grpSp>
        <p:nvGrpSpPr>
          <p:cNvPr id="18" name="Group 13"/>
          <p:cNvGrpSpPr/>
          <p:nvPr/>
        </p:nvGrpSpPr>
        <p:grpSpPr bwMode="auto">
          <a:xfrm>
            <a:off x="8588809" y="1324610"/>
            <a:ext cx="1259027" cy="1259417"/>
            <a:chOff x="5309998" y="560565"/>
            <a:chExt cx="944252" cy="944251"/>
          </a:xfrm>
        </p:grpSpPr>
        <p:sp>
          <p:nvSpPr>
            <p:cNvPr id="30" name="Oval 206"/>
            <p:cNvSpPr/>
            <p:nvPr/>
          </p:nvSpPr>
          <p:spPr bwMode="auto">
            <a:xfrm rot="10800000">
              <a:off x="5309998" y="560565"/>
              <a:ext cx="944252" cy="944251"/>
            </a:xfrm>
            <a:prstGeom prst="ellips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prstClr val="white"/>
                </a:solidFill>
                <a:latin typeface="思源黑体 CN Light" panose="020B0300000000000000" charset="-122"/>
                <a:ea typeface="思源黑体 CN Light" panose="020B0300000000000000" charset="-122"/>
                <a:sym typeface="Gill Sans" charset="0"/>
              </a:endParaRPr>
            </a:p>
          </p:txBody>
        </p:sp>
        <p:grpSp>
          <p:nvGrpSpPr>
            <p:cNvPr id="19" name="Group 3"/>
            <p:cNvGrpSpPr/>
            <p:nvPr/>
          </p:nvGrpSpPr>
          <p:grpSpPr bwMode="auto">
            <a:xfrm>
              <a:off x="5417883" y="672987"/>
              <a:ext cx="709431" cy="709430"/>
              <a:chOff x="5417883" y="672987"/>
              <a:chExt cx="709431" cy="709430"/>
            </a:xfrm>
          </p:grpSpPr>
          <p:sp>
            <p:nvSpPr>
              <p:cNvPr id="55325" name="Oval 207"/>
              <p:cNvSpPr>
                <a:spLocks noChangeArrowheads="1"/>
              </p:cNvSpPr>
              <p:nvPr/>
            </p:nvSpPr>
            <p:spPr bwMode="auto">
              <a:xfrm rot="10800000">
                <a:off x="5417883" y="672987"/>
                <a:ext cx="709431" cy="709430"/>
              </a:xfrm>
              <a:prstGeom prst="ellipse">
                <a:avLst/>
              </a:prstGeom>
              <a:solidFill>
                <a:schemeClr val="bg1"/>
              </a:solidFill>
              <a:ln>
                <a:noFill/>
              </a:ln>
              <a:extLst>
                <a:ext uri="{91240B29-F687-4F45-9708-019B960494DF}">
                  <a14:hiddenLine xmlns:a14="http://schemas.microsoft.com/office/drawing/2010/main" w="38100">
                    <a:solidFill>
                      <a:srgbClr val="000000"/>
                    </a:solidFill>
                    <a:prstDash val="sysDot"/>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en-US" altLang="zh-CN" sz="7465">
                  <a:solidFill>
                    <a:srgbClr val="000000"/>
                  </a:solidFill>
                  <a:latin typeface="思源黑体 CN Light" panose="020B0300000000000000" charset="-122"/>
                  <a:ea typeface="思源黑体 CN Light" panose="020B0300000000000000" charset="-122"/>
                  <a:cs typeface="ヒラギノ角ゴ ProN W3"/>
                  <a:sym typeface="Gill Sans"/>
                </a:endParaRPr>
              </a:p>
            </p:txBody>
          </p:sp>
          <p:sp>
            <p:nvSpPr>
              <p:cNvPr id="55326" name="Freeform 22"/>
              <p:cNvSpPr/>
              <p:nvPr/>
            </p:nvSpPr>
            <p:spPr bwMode="auto">
              <a:xfrm>
                <a:off x="5553789" y="817699"/>
                <a:ext cx="399351" cy="397238"/>
              </a:xfrm>
              <a:custGeom>
                <a:avLst/>
                <a:gdLst>
                  <a:gd name="T0" fmla="*/ 929917329 w 49"/>
                  <a:gd name="T1" fmla="*/ 2147483646 h 49"/>
                  <a:gd name="T2" fmla="*/ 332113332 w 49"/>
                  <a:gd name="T3" fmla="*/ 2147483646 h 49"/>
                  <a:gd name="T4" fmla="*/ 398535998 w 49"/>
                  <a:gd name="T5" fmla="*/ 1840209088 h 49"/>
                  <a:gd name="T6" fmla="*/ 2059110806 w 49"/>
                  <a:gd name="T7" fmla="*/ 197167865 h 49"/>
                  <a:gd name="T8" fmla="*/ 2147483646 w 49"/>
                  <a:gd name="T9" fmla="*/ 0 h 49"/>
                  <a:gd name="T10" fmla="*/ 2147483646 w 49"/>
                  <a:gd name="T11" fmla="*/ 460050245 h 49"/>
                  <a:gd name="T12" fmla="*/ 2147483646 w 49"/>
                  <a:gd name="T13" fmla="*/ 985823113 h 49"/>
                  <a:gd name="T14" fmla="*/ 1262030660 w 49"/>
                  <a:gd name="T15" fmla="*/ 2147483646 h 49"/>
                  <a:gd name="T16" fmla="*/ 996339995 w 49"/>
                  <a:gd name="T17" fmla="*/ 2147483646 h 49"/>
                  <a:gd name="T18" fmla="*/ 730649330 w 49"/>
                  <a:gd name="T19" fmla="*/ 2147483646 h 49"/>
                  <a:gd name="T20" fmla="*/ 797071996 w 49"/>
                  <a:gd name="T21" fmla="*/ 2103099575 h 49"/>
                  <a:gd name="T22" fmla="*/ 1859842807 w 49"/>
                  <a:gd name="T23" fmla="*/ 985823113 h 49"/>
                  <a:gd name="T24" fmla="*/ 2059110806 w 49"/>
                  <a:gd name="T25" fmla="*/ 985823113 h 49"/>
                  <a:gd name="T26" fmla="*/ 2059110806 w 49"/>
                  <a:gd name="T27" fmla="*/ 1182990978 h 49"/>
                  <a:gd name="T28" fmla="*/ 929917329 w 49"/>
                  <a:gd name="T29" fmla="*/ 2147483646 h 49"/>
                  <a:gd name="T30" fmla="*/ 863494662 w 49"/>
                  <a:gd name="T31" fmla="*/ 2147483646 h 49"/>
                  <a:gd name="T32" fmla="*/ 929917329 w 49"/>
                  <a:gd name="T33" fmla="*/ 2147483646 h 49"/>
                  <a:gd name="T34" fmla="*/ 1129185328 w 49"/>
                  <a:gd name="T35" fmla="*/ 2147483646 h 49"/>
                  <a:gd name="T36" fmla="*/ 2147483646 w 49"/>
                  <a:gd name="T37" fmla="*/ 854385976 h 49"/>
                  <a:gd name="T38" fmla="*/ 2147483646 w 49"/>
                  <a:gd name="T39" fmla="*/ 525772867 h 49"/>
                  <a:gd name="T40" fmla="*/ 2147483646 w 49"/>
                  <a:gd name="T41" fmla="*/ 262890487 h 49"/>
                  <a:gd name="T42" fmla="*/ 2147483646 w 49"/>
                  <a:gd name="T43" fmla="*/ 394327624 h 49"/>
                  <a:gd name="T44" fmla="*/ 531381331 w 49"/>
                  <a:gd name="T45" fmla="*/ 1971654332 h 49"/>
                  <a:gd name="T46" fmla="*/ 531381331 w 49"/>
                  <a:gd name="T47" fmla="*/ 2147483646 h 49"/>
                  <a:gd name="T48" fmla="*/ 1394875993 w 49"/>
                  <a:gd name="T49" fmla="*/ 2147483646 h 49"/>
                  <a:gd name="T50" fmla="*/ 2147483646 w 49"/>
                  <a:gd name="T51" fmla="*/ 1182990978 h 49"/>
                  <a:gd name="T52" fmla="*/ 2147483646 w 49"/>
                  <a:gd name="T53" fmla="*/ 1182990978 h 49"/>
                  <a:gd name="T54" fmla="*/ 2147483646 w 49"/>
                  <a:gd name="T55" fmla="*/ 1314436221 h 49"/>
                  <a:gd name="T56" fmla="*/ 1527721326 w 49"/>
                  <a:gd name="T57" fmla="*/ 2147483646 h 49"/>
                  <a:gd name="T58" fmla="*/ 929917329 w 49"/>
                  <a:gd name="T59" fmla="*/ 2147483646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 h="49">
                    <a:moveTo>
                      <a:pt x="14" y="49"/>
                    </a:moveTo>
                    <a:cubicBezTo>
                      <a:pt x="10" y="49"/>
                      <a:pt x="7" y="48"/>
                      <a:pt x="5" y="46"/>
                    </a:cubicBezTo>
                    <a:cubicBezTo>
                      <a:pt x="1" y="42"/>
                      <a:pt x="0" y="34"/>
                      <a:pt x="6" y="28"/>
                    </a:cubicBezTo>
                    <a:cubicBezTo>
                      <a:pt x="9" y="24"/>
                      <a:pt x="23" y="10"/>
                      <a:pt x="31" y="3"/>
                    </a:cubicBezTo>
                    <a:cubicBezTo>
                      <a:pt x="33" y="1"/>
                      <a:pt x="36" y="0"/>
                      <a:pt x="39" y="0"/>
                    </a:cubicBezTo>
                    <a:cubicBezTo>
                      <a:pt x="42" y="1"/>
                      <a:pt x="45" y="4"/>
                      <a:pt x="46" y="7"/>
                    </a:cubicBezTo>
                    <a:cubicBezTo>
                      <a:pt x="46" y="10"/>
                      <a:pt x="45" y="13"/>
                      <a:pt x="43" y="15"/>
                    </a:cubicBezTo>
                    <a:cubicBezTo>
                      <a:pt x="19" y="39"/>
                      <a:pt x="19" y="39"/>
                      <a:pt x="19" y="39"/>
                    </a:cubicBezTo>
                    <a:cubicBezTo>
                      <a:pt x="18" y="41"/>
                      <a:pt x="16" y="41"/>
                      <a:pt x="15" y="42"/>
                    </a:cubicBezTo>
                    <a:cubicBezTo>
                      <a:pt x="13" y="42"/>
                      <a:pt x="12" y="41"/>
                      <a:pt x="11" y="40"/>
                    </a:cubicBezTo>
                    <a:cubicBezTo>
                      <a:pt x="9" y="38"/>
                      <a:pt x="9" y="35"/>
                      <a:pt x="12" y="32"/>
                    </a:cubicBezTo>
                    <a:cubicBezTo>
                      <a:pt x="28" y="15"/>
                      <a:pt x="28" y="15"/>
                      <a:pt x="28" y="15"/>
                    </a:cubicBezTo>
                    <a:cubicBezTo>
                      <a:pt x="29" y="14"/>
                      <a:pt x="30" y="14"/>
                      <a:pt x="31" y="15"/>
                    </a:cubicBezTo>
                    <a:cubicBezTo>
                      <a:pt x="32" y="16"/>
                      <a:pt x="32" y="17"/>
                      <a:pt x="31" y="18"/>
                    </a:cubicBezTo>
                    <a:cubicBezTo>
                      <a:pt x="14" y="34"/>
                      <a:pt x="14" y="34"/>
                      <a:pt x="14" y="34"/>
                    </a:cubicBezTo>
                    <a:cubicBezTo>
                      <a:pt x="13" y="36"/>
                      <a:pt x="13" y="37"/>
                      <a:pt x="13" y="38"/>
                    </a:cubicBezTo>
                    <a:cubicBezTo>
                      <a:pt x="13" y="38"/>
                      <a:pt x="14" y="38"/>
                      <a:pt x="14" y="38"/>
                    </a:cubicBezTo>
                    <a:cubicBezTo>
                      <a:pt x="15" y="38"/>
                      <a:pt x="16" y="38"/>
                      <a:pt x="17" y="37"/>
                    </a:cubicBezTo>
                    <a:cubicBezTo>
                      <a:pt x="40" y="13"/>
                      <a:pt x="40" y="13"/>
                      <a:pt x="40" y="13"/>
                    </a:cubicBezTo>
                    <a:cubicBezTo>
                      <a:pt x="42" y="11"/>
                      <a:pt x="43" y="9"/>
                      <a:pt x="42" y="8"/>
                    </a:cubicBezTo>
                    <a:cubicBezTo>
                      <a:pt x="42" y="6"/>
                      <a:pt x="40" y="4"/>
                      <a:pt x="38" y="4"/>
                    </a:cubicBezTo>
                    <a:cubicBezTo>
                      <a:pt x="37" y="3"/>
                      <a:pt x="35" y="4"/>
                      <a:pt x="33" y="6"/>
                    </a:cubicBezTo>
                    <a:cubicBezTo>
                      <a:pt x="26" y="13"/>
                      <a:pt x="12" y="27"/>
                      <a:pt x="8" y="30"/>
                    </a:cubicBezTo>
                    <a:cubicBezTo>
                      <a:pt x="3" y="35"/>
                      <a:pt x="5" y="40"/>
                      <a:pt x="8" y="43"/>
                    </a:cubicBezTo>
                    <a:cubicBezTo>
                      <a:pt x="11" y="46"/>
                      <a:pt x="16" y="47"/>
                      <a:pt x="21" y="43"/>
                    </a:cubicBezTo>
                    <a:cubicBezTo>
                      <a:pt x="45" y="18"/>
                      <a:pt x="45" y="18"/>
                      <a:pt x="45" y="18"/>
                    </a:cubicBezTo>
                    <a:cubicBezTo>
                      <a:pt x="46" y="17"/>
                      <a:pt x="47" y="17"/>
                      <a:pt x="48" y="18"/>
                    </a:cubicBezTo>
                    <a:cubicBezTo>
                      <a:pt x="49" y="19"/>
                      <a:pt x="49" y="20"/>
                      <a:pt x="48" y="20"/>
                    </a:cubicBezTo>
                    <a:cubicBezTo>
                      <a:pt x="23" y="45"/>
                      <a:pt x="23" y="45"/>
                      <a:pt x="23" y="45"/>
                    </a:cubicBezTo>
                    <a:cubicBezTo>
                      <a:pt x="20" y="48"/>
                      <a:pt x="17" y="49"/>
                      <a:pt x="14" y="4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思源黑体 CN Light" panose="020B0300000000000000" charset="-122"/>
                  <a:ea typeface="思源黑体 CN Light" panose="020B0300000000000000" charset="-122"/>
                </a:endParaRPr>
              </a:p>
            </p:txBody>
          </p:sp>
        </p:grpSp>
      </p:grpSp>
      <p:grpSp>
        <p:nvGrpSpPr>
          <p:cNvPr id="20" name="Group 14"/>
          <p:cNvGrpSpPr/>
          <p:nvPr/>
        </p:nvGrpSpPr>
        <p:grpSpPr bwMode="auto">
          <a:xfrm>
            <a:off x="9414055" y="3111078"/>
            <a:ext cx="1259027" cy="1257300"/>
            <a:chOff x="5928097" y="1900167"/>
            <a:chExt cx="944252" cy="944251"/>
          </a:xfrm>
        </p:grpSpPr>
        <p:sp>
          <p:nvSpPr>
            <p:cNvPr id="35" name="Oval 71"/>
            <p:cNvSpPr/>
            <p:nvPr/>
          </p:nvSpPr>
          <p:spPr bwMode="auto">
            <a:xfrm rot="10800000">
              <a:off x="5928097" y="1900167"/>
              <a:ext cx="944252" cy="944251"/>
            </a:xfrm>
            <a:prstGeom prst="ellips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prstClr val="white"/>
                </a:solidFill>
                <a:latin typeface="思源黑体 CN Light" panose="020B0300000000000000" charset="-122"/>
                <a:ea typeface="思源黑体 CN Light" panose="020B0300000000000000" charset="-122"/>
                <a:sym typeface="Gill Sans" charset="0"/>
              </a:endParaRPr>
            </a:p>
          </p:txBody>
        </p:sp>
        <p:grpSp>
          <p:nvGrpSpPr>
            <p:cNvPr id="21" name="Group 4"/>
            <p:cNvGrpSpPr/>
            <p:nvPr/>
          </p:nvGrpSpPr>
          <p:grpSpPr bwMode="auto">
            <a:xfrm>
              <a:off x="6035982" y="2012589"/>
              <a:ext cx="709431" cy="709430"/>
              <a:chOff x="6035982" y="2012589"/>
              <a:chExt cx="709431" cy="709430"/>
            </a:xfrm>
          </p:grpSpPr>
          <p:sp>
            <p:nvSpPr>
              <p:cNvPr id="55321" name="Oval 203"/>
              <p:cNvSpPr>
                <a:spLocks noChangeArrowheads="1"/>
              </p:cNvSpPr>
              <p:nvPr/>
            </p:nvSpPr>
            <p:spPr bwMode="auto">
              <a:xfrm rot="10800000">
                <a:off x="6035982" y="2012589"/>
                <a:ext cx="709431" cy="709430"/>
              </a:xfrm>
              <a:prstGeom prst="ellipse">
                <a:avLst/>
              </a:prstGeom>
              <a:solidFill>
                <a:schemeClr val="bg1"/>
              </a:solidFill>
              <a:ln>
                <a:noFill/>
              </a:ln>
              <a:extLst>
                <a:ext uri="{91240B29-F687-4F45-9708-019B960494DF}">
                  <a14:hiddenLine xmlns:a14="http://schemas.microsoft.com/office/drawing/2010/main" w="38100">
                    <a:solidFill>
                      <a:srgbClr val="000000"/>
                    </a:solidFill>
                    <a:prstDash val="sysDot"/>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en-US" altLang="zh-CN" sz="7465">
                  <a:solidFill>
                    <a:srgbClr val="000000"/>
                  </a:solidFill>
                  <a:latin typeface="思源黑体 CN Light" panose="020B0300000000000000" charset="-122"/>
                  <a:ea typeface="思源黑体 CN Light" panose="020B0300000000000000" charset="-122"/>
                  <a:cs typeface="ヒラギノ角ゴ ProN W3"/>
                  <a:sym typeface="Gill Sans"/>
                </a:endParaRPr>
              </a:p>
            </p:txBody>
          </p:sp>
          <p:sp>
            <p:nvSpPr>
              <p:cNvPr id="55322" name="Freeform 23"/>
              <p:cNvSpPr>
                <a:spLocks noEditPoints="1"/>
              </p:cNvSpPr>
              <p:nvPr/>
            </p:nvSpPr>
            <p:spPr bwMode="auto">
              <a:xfrm>
                <a:off x="6219321" y="2200102"/>
                <a:ext cx="327510" cy="325397"/>
              </a:xfrm>
              <a:custGeom>
                <a:avLst/>
                <a:gdLst>
                  <a:gd name="T0" fmla="*/ 335198297 w 40"/>
                  <a:gd name="T1" fmla="*/ 1323544163 h 40"/>
                  <a:gd name="T2" fmla="*/ 0 w 40"/>
                  <a:gd name="T3" fmla="*/ 1323544163 h 40"/>
                  <a:gd name="T4" fmla="*/ 0 w 40"/>
                  <a:gd name="T5" fmla="*/ 2147483646 h 40"/>
                  <a:gd name="T6" fmla="*/ 335198297 w 40"/>
                  <a:gd name="T7" fmla="*/ 2147483646 h 40"/>
                  <a:gd name="T8" fmla="*/ 1340785001 w 40"/>
                  <a:gd name="T9" fmla="*/ 2147483646 h 40"/>
                  <a:gd name="T10" fmla="*/ 1340785001 w 40"/>
                  <a:gd name="T11" fmla="*/ 2147483646 h 40"/>
                  <a:gd name="T12" fmla="*/ 335198297 w 40"/>
                  <a:gd name="T13" fmla="*/ 2147483646 h 40"/>
                  <a:gd name="T14" fmla="*/ 335198297 w 40"/>
                  <a:gd name="T15" fmla="*/ 1323544163 h 40"/>
                  <a:gd name="T16" fmla="*/ 2147483646 w 40"/>
                  <a:gd name="T17" fmla="*/ 1654424102 h 40"/>
                  <a:gd name="T18" fmla="*/ 1005586704 w 40"/>
                  <a:gd name="T19" fmla="*/ 1654424102 h 40"/>
                  <a:gd name="T20" fmla="*/ 1005586704 w 40"/>
                  <a:gd name="T21" fmla="*/ 330888074 h 40"/>
                  <a:gd name="T22" fmla="*/ 2147483646 w 40"/>
                  <a:gd name="T23" fmla="*/ 330888074 h 40"/>
                  <a:gd name="T24" fmla="*/ 2147483646 w 40"/>
                  <a:gd name="T25" fmla="*/ 1654424102 h 40"/>
                  <a:gd name="T26" fmla="*/ 2147483646 w 40"/>
                  <a:gd name="T27" fmla="*/ 0 h 40"/>
                  <a:gd name="T28" fmla="*/ 1005586704 w 40"/>
                  <a:gd name="T29" fmla="*/ 0 h 40"/>
                  <a:gd name="T30" fmla="*/ 670396595 w 40"/>
                  <a:gd name="T31" fmla="*/ 330888074 h 40"/>
                  <a:gd name="T32" fmla="*/ 670396595 w 40"/>
                  <a:gd name="T33" fmla="*/ 1654424102 h 40"/>
                  <a:gd name="T34" fmla="*/ 1005586704 w 40"/>
                  <a:gd name="T35" fmla="*/ 1985312176 h 40"/>
                  <a:gd name="T36" fmla="*/ 2147483646 w 40"/>
                  <a:gd name="T37" fmla="*/ 1985312176 h 40"/>
                  <a:gd name="T38" fmla="*/ 2147483646 w 40"/>
                  <a:gd name="T39" fmla="*/ 1654424102 h 40"/>
                  <a:gd name="T40" fmla="*/ 2147483646 w 40"/>
                  <a:gd name="T41" fmla="*/ 330888074 h 40"/>
                  <a:gd name="T42" fmla="*/ 2147483646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5" y="20"/>
                    </a:moveTo>
                    <a:cubicBezTo>
                      <a:pt x="0" y="20"/>
                      <a:pt x="0" y="20"/>
                      <a:pt x="0" y="20"/>
                    </a:cubicBezTo>
                    <a:cubicBezTo>
                      <a:pt x="0" y="35"/>
                      <a:pt x="0" y="35"/>
                      <a:pt x="0" y="35"/>
                    </a:cubicBezTo>
                    <a:cubicBezTo>
                      <a:pt x="0" y="38"/>
                      <a:pt x="2" y="40"/>
                      <a:pt x="5" y="40"/>
                    </a:cubicBezTo>
                    <a:cubicBezTo>
                      <a:pt x="20" y="40"/>
                      <a:pt x="20" y="40"/>
                      <a:pt x="20" y="40"/>
                    </a:cubicBezTo>
                    <a:cubicBezTo>
                      <a:pt x="20" y="35"/>
                      <a:pt x="20" y="35"/>
                      <a:pt x="20" y="35"/>
                    </a:cubicBezTo>
                    <a:cubicBezTo>
                      <a:pt x="5" y="35"/>
                      <a:pt x="5" y="35"/>
                      <a:pt x="5" y="35"/>
                    </a:cubicBezTo>
                    <a:cubicBezTo>
                      <a:pt x="5" y="20"/>
                      <a:pt x="5" y="20"/>
                      <a:pt x="5" y="20"/>
                    </a:cubicBezTo>
                    <a:close/>
                    <a:moveTo>
                      <a:pt x="35" y="25"/>
                    </a:moveTo>
                    <a:cubicBezTo>
                      <a:pt x="15" y="25"/>
                      <a:pt x="15" y="25"/>
                      <a:pt x="15" y="25"/>
                    </a:cubicBezTo>
                    <a:cubicBezTo>
                      <a:pt x="15" y="5"/>
                      <a:pt x="15" y="5"/>
                      <a:pt x="15" y="5"/>
                    </a:cubicBezTo>
                    <a:cubicBezTo>
                      <a:pt x="35" y="5"/>
                      <a:pt x="35" y="5"/>
                      <a:pt x="35" y="5"/>
                    </a:cubicBezTo>
                    <a:cubicBezTo>
                      <a:pt x="35" y="25"/>
                      <a:pt x="35" y="25"/>
                      <a:pt x="35" y="25"/>
                    </a:cubicBezTo>
                    <a:close/>
                    <a:moveTo>
                      <a:pt x="35" y="0"/>
                    </a:moveTo>
                    <a:cubicBezTo>
                      <a:pt x="15" y="0"/>
                      <a:pt x="15" y="0"/>
                      <a:pt x="15" y="0"/>
                    </a:cubicBezTo>
                    <a:cubicBezTo>
                      <a:pt x="12" y="0"/>
                      <a:pt x="10" y="2"/>
                      <a:pt x="10" y="5"/>
                    </a:cubicBezTo>
                    <a:cubicBezTo>
                      <a:pt x="10" y="25"/>
                      <a:pt x="10" y="25"/>
                      <a:pt x="10" y="25"/>
                    </a:cubicBezTo>
                    <a:cubicBezTo>
                      <a:pt x="10" y="28"/>
                      <a:pt x="12" y="30"/>
                      <a:pt x="15" y="30"/>
                    </a:cubicBezTo>
                    <a:cubicBezTo>
                      <a:pt x="35" y="30"/>
                      <a:pt x="35" y="30"/>
                      <a:pt x="35" y="30"/>
                    </a:cubicBezTo>
                    <a:cubicBezTo>
                      <a:pt x="38" y="30"/>
                      <a:pt x="40" y="28"/>
                      <a:pt x="40" y="25"/>
                    </a:cubicBezTo>
                    <a:cubicBezTo>
                      <a:pt x="40" y="5"/>
                      <a:pt x="40" y="5"/>
                      <a:pt x="40" y="5"/>
                    </a:cubicBezTo>
                    <a:cubicBezTo>
                      <a:pt x="40" y="2"/>
                      <a:pt x="38" y="0"/>
                      <a:pt x="35"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思源黑体 CN Light" panose="020B0300000000000000" charset="-122"/>
                  <a:ea typeface="思源黑体 CN Light" panose="020B0300000000000000" charset="-122"/>
                </a:endParaRPr>
              </a:p>
            </p:txBody>
          </p:sp>
        </p:grpSp>
      </p:grpSp>
      <p:grpSp>
        <p:nvGrpSpPr>
          <p:cNvPr id="23" name="Group 12"/>
          <p:cNvGrpSpPr/>
          <p:nvPr/>
        </p:nvGrpSpPr>
        <p:grpSpPr bwMode="auto">
          <a:xfrm>
            <a:off x="6347952" y="1146810"/>
            <a:ext cx="1259029" cy="1259417"/>
            <a:chOff x="3628646" y="428159"/>
            <a:chExt cx="944252" cy="944251"/>
          </a:xfrm>
        </p:grpSpPr>
        <p:sp>
          <p:nvSpPr>
            <p:cNvPr id="40" name="Oval 208"/>
            <p:cNvSpPr/>
            <p:nvPr/>
          </p:nvSpPr>
          <p:spPr bwMode="auto">
            <a:xfrm rot="10800000">
              <a:off x="3628646" y="428159"/>
              <a:ext cx="944252" cy="944251"/>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solidFill>
                  <a:prstClr val="white"/>
                </a:solidFill>
                <a:latin typeface="思源黑体 CN Light" panose="020B0300000000000000" charset="-122"/>
                <a:ea typeface="思源黑体 CN Light" panose="020B0300000000000000" charset="-122"/>
                <a:sym typeface="Gill Sans" charset="0"/>
              </a:endParaRPr>
            </a:p>
          </p:txBody>
        </p:sp>
        <p:grpSp>
          <p:nvGrpSpPr>
            <p:cNvPr id="25" name="Group 2"/>
            <p:cNvGrpSpPr/>
            <p:nvPr/>
          </p:nvGrpSpPr>
          <p:grpSpPr bwMode="auto">
            <a:xfrm>
              <a:off x="3736531" y="540581"/>
              <a:ext cx="709431" cy="709430"/>
              <a:chOff x="3736531" y="540581"/>
              <a:chExt cx="709431" cy="709430"/>
            </a:xfrm>
          </p:grpSpPr>
          <p:sp>
            <p:nvSpPr>
              <p:cNvPr id="55317" name="Oval 209"/>
              <p:cNvSpPr>
                <a:spLocks noChangeArrowheads="1"/>
              </p:cNvSpPr>
              <p:nvPr/>
            </p:nvSpPr>
            <p:spPr bwMode="auto">
              <a:xfrm rot="10800000">
                <a:off x="3736531" y="540581"/>
                <a:ext cx="709431" cy="709430"/>
              </a:xfrm>
              <a:prstGeom prst="ellipse">
                <a:avLst/>
              </a:prstGeom>
              <a:solidFill>
                <a:schemeClr val="bg1"/>
              </a:solidFill>
              <a:ln>
                <a:noFill/>
              </a:ln>
              <a:extLst>
                <a:ext uri="{91240B29-F687-4F45-9708-019B960494DF}">
                  <a14:hiddenLine xmlns:a14="http://schemas.microsoft.com/office/drawing/2010/main" w="38100">
                    <a:solidFill>
                      <a:srgbClr val="000000"/>
                    </a:solidFill>
                    <a:prstDash val="sysDot"/>
                    <a:rou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endParaRPr lang="en-US" altLang="zh-CN" sz="7465">
                  <a:solidFill>
                    <a:srgbClr val="000000"/>
                  </a:solidFill>
                  <a:latin typeface="思源黑体 CN Light" panose="020B0300000000000000" charset="-122"/>
                  <a:ea typeface="思源黑体 CN Light" panose="020B0300000000000000" charset="-122"/>
                  <a:cs typeface="ヒラギノ角ゴ ProN W3"/>
                  <a:sym typeface="Gill Sans"/>
                </a:endParaRPr>
              </a:p>
            </p:txBody>
          </p:sp>
          <p:sp>
            <p:nvSpPr>
              <p:cNvPr id="55318" name="Freeform 24"/>
              <p:cNvSpPr>
                <a:spLocks noEditPoints="1"/>
              </p:cNvSpPr>
              <p:nvPr/>
            </p:nvSpPr>
            <p:spPr bwMode="auto">
              <a:xfrm>
                <a:off x="3844874" y="745411"/>
                <a:ext cx="384560" cy="308493"/>
              </a:xfrm>
              <a:custGeom>
                <a:avLst/>
                <a:gdLst>
                  <a:gd name="T0" fmla="*/ 1071155060 w 47"/>
                  <a:gd name="T1" fmla="*/ 2147483646 h 38"/>
                  <a:gd name="T2" fmla="*/ 1138101229 w 47"/>
                  <a:gd name="T3" fmla="*/ 2147483646 h 38"/>
                  <a:gd name="T4" fmla="*/ 1606732591 w 47"/>
                  <a:gd name="T5" fmla="*/ 2043076075 h 38"/>
                  <a:gd name="T6" fmla="*/ 1071155060 w 47"/>
                  <a:gd name="T7" fmla="*/ 1779452570 h 38"/>
                  <a:gd name="T8" fmla="*/ 1071155060 w 47"/>
                  <a:gd name="T9" fmla="*/ 2147483646 h 38"/>
                  <a:gd name="T10" fmla="*/ 2147483646 w 47"/>
                  <a:gd name="T11" fmla="*/ 0 h 38"/>
                  <a:gd name="T12" fmla="*/ 66946169 w 47"/>
                  <a:gd name="T13" fmla="*/ 1054494020 h 38"/>
                  <a:gd name="T14" fmla="*/ 66946169 w 47"/>
                  <a:gd name="T15" fmla="*/ 1120397867 h 38"/>
                  <a:gd name="T16" fmla="*/ 736416036 w 47"/>
                  <a:gd name="T17" fmla="*/ 1384021372 h 38"/>
                  <a:gd name="T18" fmla="*/ 736416036 w 47"/>
                  <a:gd name="T19" fmla="*/ 1384021372 h 38"/>
                  <a:gd name="T20" fmla="*/ 1071155060 w 47"/>
                  <a:gd name="T21" fmla="*/ 1515829065 h 38"/>
                  <a:gd name="T22" fmla="*/ 2147483646 w 47"/>
                  <a:gd name="T23" fmla="*/ 197719658 h 38"/>
                  <a:gd name="T24" fmla="*/ 2147483646 w 47"/>
                  <a:gd name="T25" fmla="*/ 197719658 h 38"/>
                  <a:gd name="T26" fmla="*/ 1673678759 w 47"/>
                  <a:gd name="T27" fmla="*/ 1647644877 h 38"/>
                  <a:gd name="T28" fmla="*/ 1673678759 w 47"/>
                  <a:gd name="T29" fmla="*/ 1647644877 h 38"/>
                  <a:gd name="T30" fmla="*/ 1606732591 w 47"/>
                  <a:gd name="T31" fmla="*/ 1713548723 h 38"/>
                  <a:gd name="T32" fmla="*/ 1673678759 w 47"/>
                  <a:gd name="T33" fmla="*/ 1779452570 h 38"/>
                  <a:gd name="T34" fmla="*/ 1673678759 w 47"/>
                  <a:gd name="T35" fmla="*/ 1779452570 h 38"/>
                  <a:gd name="T36" fmla="*/ 2147483646 w 47"/>
                  <a:gd name="T37" fmla="*/ 2147483646 h 38"/>
                  <a:gd name="T38" fmla="*/ 2147483646 w 47"/>
                  <a:gd name="T39" fmla="*/ 2147483646 h 38"/>
                  <a:gd name="T40" fmla="*/ 2147483646 w 47"/>
                  <a:gd name="T41" fmla="*/ 65903847 h 38"/>
                  <a:gd name="T42" fmla="*/ 2147483646 w 47"/>
                  <a:gd name="T43" fmla="*/ 0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 h="38">
                    <a:moveTo>
                      <a:pt x="16" y="37"/>
                    </a:moveTo>
                    <a:cubicBezTo>
                      <a:pt x="16" y="37"/>
                      <a:pt x="17" y="38"/>
                      <a:pt x="17" y="37"/>
                    </a:cubicBezTo>
                    <a:cubicBezTo>
                      <a:pt x="18" y="37"/>
                      <a:pt x="24" y="31"/>
                      <a:pt x="24" y="31"/>
                    </a:cubicBezTo>
                    <a:cubicBezTo>
                      <a:pt x="16" y="27"/>
                      <a:pt x="16" y="27"/>
                      <a:pt x="16" y="27"/>
                    </a:cubicBezTo>
                    <a:cubicBezTo>
                      <a:pt x="16" y="37"/>
                      <a:pt x="16" y="37"/>
                      <a:pt x="16" y="37"/>
                    </a:cubicBezTo>
                    <a:close/>
                    <a:moveTo>
                      <a:pt x="46" y="0"/>
                    </a:moveTo>
                    <a:cubicBezTo>
                      <a:pt x="45" y="1"/>
                      <a:pt x="2" y="16"/>
                      <a:pt x="1" y="16"/>
                    </a:cubicBezTo>
                    <a:cubicBezTo>
                      <a:pt x="1" y="16"/>
                      <a:pt x="0" y="17"/>
                      <a:pt x="1" y="17"/>
                    </a:cubicBezTo>
                    <a:cubicBezTo>
                      <a:pt x="2" y="18"/>
                      <a:pt x="11" y="21"/>
                      <a:pt x="11" y="21"/>
                    </a:cubicBezTo>
                    <a:cubicBezTo>
                      <a:pt x="11" y="21"/>
                      <a:pt x="11" y="21"/>
                      <a:pt x="11" y="21"/>
                    </a:cubicBezTo>
                    <a:cubicBezTo>
                      <a:pt x="16" y="23"/>
                      <a:pt x="16" y="23"/>
                      <a:pt x="16" y="23"/>
                    </a:cubicBezTo>
                    <a:cubicBezTo>
                      <a:pt x="16" y="23"/>
                      <a:pt x="44" y="3"/>
                      <a:pt x="44" y="3"/>
                    </a:cubicBezTo>
                    <a:cubicBezTo>
                      <a:pt x="44" y="3"/>
                      <a:pt x="45" y="3"/>
                      <a:pt x="44" y="3"/>
                    </a:cubicBezTo>
                    <a:cubicBezTo>
                      <a:pt x="44" y="4"/>
                      <a:pt x="25" y="25"/>
                      <a:pt x="25" y="25"/>
                    </a:cubicBezTo>
                    <a:cubicBezTo>
                      <a:pt x="25" y="25"/>
                      <a:pt x="25" y="25"/>
                      <a:pt x="25" y="25"/>
                    </a:cubicBezTo>
                    <a:cubicBezTo>
                      <a:pt x="24" y="26"/>
                      <a:pt x="24" y="26"/>
                      <a:pt x="24" y="26"/>
                    </a:cubicBezTo>
                    <a:cubicBezTo>
                      <a:pt x="25" y="27"/>
                      <a:pt x="25" y="27"/>
                      <a:pt x="25" y="27"/>
                    </a:cubicBezTo>
                    <a:cubicBezTo>
                      <a:pt x="25" y="27"/>
                      <a:pt x="25" y="27"/>
                      <a:pt x="25" y="27"/>
                    </a:cubicBezTo>
                    <a:cubicBezTo>
                      <a:pt x="25" y="27"/>
                      <a:pt x="37" y="33"/>
                      <a:pt x="38" y="34"/>
                    </a:cubicBezTo>
                    <a:cubicBezTo>
                      <a:pt x="38" y="34"/>
                      <a:pt x="39" y="34"/>
                      <a:pt x="39" y="33"/>
                    </a:cubicBezTo>
                    <a:cubicBezTo>
                      <a:pt x="40" y="32"/>
                      <a:pt x="47" y="2"/>
                      <a:pt x="47" y="1"/>
                    </a:cubicBezTo>
                    <a:cubicBezTo>
                      <a:pt x="47" y="1"/>
                      <a:pt x="46" y="0"/>
                      <a:pt x="46"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思源黑体 CN Light" panose="020B0300000000000000" charset="-122"/>
                  <a:ea typeface="思源黑体 CN Light" panose="020B0300000000000000" charset="-122"/>
                </a:endParaRPr>
              </a:p>
            </p:txBody>
          </p:sp>
        </p:grpSp>
      </p:grpSp>
      <p:sp>
        <p:nvSpPr>
          <p:cNvPr id="44" name="矩形 43"/>
          <p:cNvSpPr>
            <a:spLocks noChangeArrowheads="1"/>
          </p:cNvSpPr>
          <p:nvPr/>
        </p:nvSpPr>
        <p:spPr bwMode="auto">
          <a:xfrm>
            <a:off x="1462078" y="3036992"/>
            <a:ext cx="4896455" cy="29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ts val="1600"/>
              </a:lnSpc>
              <a:spcBef>
                <a:spcPct val="0"/>
              </a:spcBef>
              <a:buNone/>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点击此处更换文本点击此处更换文本</a:t>
            </a:r>
          </a:p>
        </p:txBody>
      </p:sp>
      <p:sp>
        <p:nvSpPr>
          <p:cNvPr id="45" name="矩形 44"/>
          <p:cNvSpPr>
            <a:spLocks noChangeArrowheads="1"/>
          </p:cNvSpPr>
          <p:nvPr/>
        </p:nvSpPr>
        <p:spPr bwMode="auto">
          <a:xfrm>
            <a:off x="1462078" y="3678344"/>
            <a:ext cx="489645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ts val="1600"/>
              </a:lnSpc>
              <a:spcBef>
                <a:spcPct val="0"/>
              </a:spcBef>
              <a:buNone/>
            </a:pPr>
            <a:r>
              <a:rPr lang="zh-CN" altLang="en-US" sz="1200">
                <a:solidFill>
                  <a:schemeClr val="tx1">
                    <a:lumMod val="50000"/>
                    <a:lumOff val="50000"/>
                  </a:schemeClr>
                </a:solidFill>
                <a:latin typeface="思源黑体 CN Light" panose="020B0300000000000000" charset="-122"/>
                <a:ea typeface="思源黑体 CN Light" panose="020B0300000000000000" charset="-122"/>
              </a:rPr>
              <a:t>这里填写目录内容说明，设计发展存在着一个时代价值观的问题。这里填写目录内容说明，设计发展存在着一个新时代价值。</a:t>
            </a:r>
          </a:p>
        </p:txBody>
      </p:sp>
      <p:sp>
        <p:nvSpPr>
          <p:cNvPr id="46" name="矩形 45"/>
          <p:cNvSpPr>
            <a:spLocks noChangeArrowheads="1"/>
          </p:cNvSpPr>
          <p:nvPr/>
        </p:nvSpPr>
        <p:spPr bwMode="auto">
          <a:xfrm>
            <a:off x="1462078" y="4319693"/>
            <a:ext cx="489645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lnSpc>
                <a:spcPts val="1600"/>
              </a:lnSpc>
              <a:spcBef>
                <a:spcPct val="0"/>
              </a:spcBef>
              <a:buNone/>
            </a:pPr>
            <a:r>
              <a:rPr lang="zh-CN" altLang="en-US" sz="1200">
                <a:solidFill>
                  <a:schemeClr val="tx1">
                    <a:lumMod val="50000"/>
                    <a:lumOff val="50000"/>
                  </a:schemeClr>
                </a:solidFill>
                <a:latin typeface="思源黑体 CN Light" panose="020B0300000000000000" charset="-122"/>
                <a:ea typeface="思源黑体 CN Light" panose="020B0300000000000000" charset="-122"/>
              </a:rPr>
              <a:t>这里填写目录内容说明，设计发展存在着一个时代价值观的问题。这里填写目录内容说明，设计发展存在着一个新时代价值。</a:t>
            </a:r>
          </a:p>
        </p:txBody>
      </p:sp>
      <p:pic>
        <p:nvPicPr>
          <p:cNvPr id="55314" name="图片 4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1727" y="3437046"/>
            <a:ext cx="1028383" cy="102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000"/>
                            </p:stCondLst>
                            <p:childTnLst>
                              <p:par>
                                <p:cTn id="49" presetID="22" presetClass="entr" presetSubtype="2"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5000"/>
                            </p:stCondLst>
                            <p:childTnLst>
                              <p:par>
                                <p:cTn id="59" presetID="2" presetClass="entr" presetSubtype="2"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300" fill="hold"/>
                                        <p:tgtEl>
                                          <p:spTgt spid="44"/>
                                        </p:tgtEl>
                                        <p:attrNameLst>
                                          <p:attrName>ppt_x</p:attrName>
                                        </p:attrNameLst>
                                      </p:cBhvr>
                                      <p:tavLst>
                                        <p:tav tm="0">
                                          <p:val>
                                            <p:strVal val="1+#ppt_w/2"/>
                                          </p:val>
                                        </p:tav>
                                        <p:tav tm="100000">
                                          <p:val>
                                            <p:strVal val="#ppt_x"/>
                                          </p:val>
                                        </p:tav>
                                      </p:tavLst>
                                    </p:anim>
                                    <p:anim calcmode="lin" valueType="num">
                                      <p:cBhvr additive="base">
                                        <p:cTn id="62" dur="300" fill="hold"/>
                                        <p:tgtEl>
                                          <p:spTgt spid="44"/>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2"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300" fill="hold"/>
                                        <p:tgtEl>
                                          <p:spTgt spid="45"/>
                                        </p:tgtEl>
                                        <p:attrNameLst>
                                          <p:attrName>ppt_x</p:attrName>
                                        </p:attrNameLst>
                                      </p:cBhvr>
                                      <p:tavLst>
                                        <p:tav tm="0">
                                          <p:val>
                                            <p:strVal val="1+#ppt_w/2"/>
                                          </p:val>
                                        </p:tav>
                                        <p:tav tm="100000">
                                          <p:val>
                                            <p:strVal val="#ppt_x"/>
                                          </p:val>
                                        </p:tav>
                                      </p:tavLst>
                                    </p:anim>
                                    <p:anim calcmode="lin" valueType="num">
                                      <p:cBhvr additive="base">
                                        <p:cTn id="67" dur="300" fill="hold"/>
                                        <p:tgtEl>
                                          <p:spTgt spid="45"/>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2"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300" fill="hold"/>
                                        <p:tgtEl>
                                          <p:spTgt spid="46"/>
                                        </p:tgtEl>
                                        <p:attrNameLst>
                                          <p:attrName>ppt_x</p:attrName>
                                        </p:attrNameLst>
                                      </p:cBhvr>
                                      <p:tavLst>
                                        <p:tav tm="0">
                                          <p:val>
                                            <p:strVal val="1+#ppt_w/2"/>
                                          </p:val>
                                        </p:tav>
                                        <p:tav tm="100000">
                                          <p:val>
                                            <p:strVal val="#ppt_x"/>
                                          </p:val>
                                        </p:tav>
                                      </p:tavLst>
                                    </p:anim>
                                    <p:anim calcmode="lin" valueType="num">
                                      <p:cBhvr additive="base">
                                        <p:cTn id="72" dur="3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2" y="1125096"/>
            <a:ext cx="12184567" cy="4649900"/>
            <a:chOff x="-2390" y="1670385"/>
            <a:chExt cx="12813614" cy="4882393"/>
          </a:xfrm>
        </p:grpSpPr>
        <p:grpSp>
          <p:nvGrpSpPr>
            <p:cNvPr id="3" name="组合 17"/>
            <p:cNvGrpSpPr/>
            <p:nvPr/>
          </p:nvGrpSpPr>
          <p:grpSpPr bwMode="auto">
            <a:xfrm>
              <a:off x="-2390" y="1670385"/>
              <a:ext cx="12813614" cy="4882393"/>
              <a:chOff x="0" y="0"/>
              <a:chExt cx="8585566" cy="3271532"/>
            </a:xfrm>
          </p:grpSpPr>
          <p:grpSp>
            <p:nvGrpSpPr>
              <p:cNvPr id="5" name="组合 16"/>
              <p:cNvGrpSpPr/>
              <p:nvPr/>
            </p:nvGrpSpPr>
            <p:grpSpPr bwMode="auto">
              <a:xfrm>
                <a:off x="0" y="0"/>
                <a:ext cx="8585566" cy="3271532"/>
                <a:chOff x="0" y="0"/>
                <a:chExt cx="8585566" cy="3271532"/>
              </a:xfrm>
            </p:grpSpPr>
            <p:grpSp>
              <p:nvGrpSpPr>
                <p:cNvPr id="7" name="组合 15"/>
                <p:cNvGrpSpPr/>
                <p:nvPr/>
              </p:nvGrpSpPr>
              <p:grpSpPr bwMode="auto">
                <a:xfrm>
                  <a:off x="0" y="0"/>
                  <a:ext cx="8585566" cy="2879677"/>
                  <a:chOff x="0" y="0"/>
                  <a:chExt cx="8585566" cy="2879677"/>
                </a:xfrm>
              </p:grpSpPr>
              <p:sp>
                <p:nvSpPr>
                  <p:cNvPr id="9" name="任意多边形 114"/>
                  <p:cNvSpPr/>
                  <p:nvPr/>
                </p:nvSpPr>
                <p:spPr bwMode="auto">
                  <a:xfrm>
                    <a:off x="0" y="0"/>
                    <a:ext cx="8585566" cy="2879677"/>
                  </a:xfrm>
                  <a:custGeom>
                    <a:avLst/>
                    <a:gdLst>
                      <a:gd name="T0" fmla="*/ 0 w 9294125"/>
                      <a:gd name="T1" fmla="*/ 1419367 h 2879677"/>
                      <a:gd name="T2" fmla="*/ 1739806 w 9294125"/>
                      <a:gd name="T3" fmla="*/ 1419367 h 2879677"/>
                      <a:gd name="T4" fmla="*/ 2181062 w 9294125"/>
                      <a:gd name="T5" fmla="*/ 723331 h 2879677"/>
                      <a:gd name="T6" fmla="*/ 2887070 w 9294125"/>
                      <a:gd name="T7" fmla="*/ 2879677 h 2879677"/>
                      <a:gd name="T8" fmla="*/ 3492220 w 9294125"/>
                      <a:gd name="T9" fmla="*/ 0 h 2879677"/>
                      <a:gd name="T10" fmla="*/ 3820010 w 9294125"/>
                      <a:gd name="T11" fmla="*/ 2088107 h 2879677"/>
                      <a:gd name="T12" fmla="*/ 8585566 w 9294125"/>
                      <a:gd name="T13" fmla="*/ 2156346 h 2879677"/>
                      <a:gd name="T14" fmla="*/ 0 60000 65536"/>
                      <a:gd name="T15" fmla="*/ 0 60000 65536"/>
                      <a:gd name="T16" fmla="*/ 0 60000 65536"/>
                      <a:gd name="T17" fmla="*/ 0 60000 65536"/>
                      <a:gd name="T18" fmla="*/ 0 60000 65536"/>
                      <a:gd name="T19" fmla="*/ 0 60000 65536"/>
                      <a:gd name="T20" fmla="*/ 0 60000 65536"/>
                      <a:gd name="T21" fmla="*/ 0 w 9294125"/>
                      <a:gd name="T22" fmla="*/ 0 h 2879677"/>
                      <a:gd name="T23" fmla="*/ 9294125 w 9294125"/>
                      <a:gd name="T24" fmla="*/ 2879677 h 28796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94125" h="2879677">
                        <a:moveTo>
                          <a:pt x="0" y="1419367"/>
                        </a:moveTo>
                        <a:lnTo>
                          <a:pt x="1883391" y="1419367"/>
                        </a:lnTo>
                        <a:lnTo>
                          <a:pt x="2361063" y="723331"/>
                        </a:lnTo>
                        <a:lnTo>
                          <a:pt x="3125337" y="2879677"/>
                        </a:lnTo>
                        <a:lnTo>
                          <a:pt x="3780430" y="0"/>
                        </a:lnTo>
                        <a:lnTo>
                          <a:pt x="4135272" y="2088107"/>
                        </a:lnTo>
                        <a:lnTo>
                          <a:pt x="9294125" y="2156346"/>
                        </a:lnTo>
                      </a:path>
                    </a:pathLst>
                  </a:custGeom>
                  <a:noFill/>
                  <a:ln w="25400" cap="flat" cmpd="sng">
                    <a:solidFill>
                      <a:schemeClr val="accent1"/>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2400">
                      <a:latin typeface="思源黑体 CN Light" panose="020B0300000000000000" charset="-122"/>
                      <a:ea typeface="思源黑体 CN Light" panose="020B0300000000000000" charset="-122"/>
                    </a:endParaRPr>
                  </a:p>
                </p:txBody>
              </p:sp>
              <p:sp>
                <p:nvSpPr>
                  <p:cNvPr id="10" name="椭圆 185"/>
                  <p:cNvSpPr>
                    <a:spLocks noChangeArrowheads="1"/>
                  </p:cNvSpPr>
                  <p:nvPr/>
                </p:nvSpPr>
                <p:spPr bwMode="auto">
                  <a:xfrm>
                    <a:off x="1737712" y="305254"/>
                    <a:ext cx="873709" cy="873709"/>
                  </a:xfrm>
                  <a:prstGeom prst="ellipse">
                    <a:avLst/>
                  </a:prstGeom>
                  <a:solidFill>
                    <a:schemeClr val="bg1"/>
                  </a:solidFill>
                  <a:ln w="25400">
                    <a:solidFill>
                      <a:schemeClr val="accent1"/>
                    </a:solidFill>
                    <a:round/>
                  </a:ln>
                </p:spPr>
                <p:txBody>
                  <a:bodyPr anchor="ctr"/>
                  <a:lstStyle/>
                  <a:p>
                    <a:pPr algn="ctr"/>
                    <a:endParaRPr lang="zh-CN" altLang="en-US" sz="2400">
                      <a:solidFill>
                        <a:srgbClr val="FFFFFF"/>
                      </a:solidFill>
                      <a:latin typeface="思源黑体 CN Light" panose="020B0300000000000000" charset="-122"/>
                      <a:ea typeface="思源黑体 CN Light" panose="020B0300000000000000" charset="-122"/>
                      <a:sym typeface="宋体" panose="02010600030101010101" pitchFamily="2" charset="-122"/>
                    </a:endParaRPr>
                  </a:p>
                </p:txBody>
              </p:sp>
            </p:grpSp>
            <p:sp>
              <p:nvSpPr>
                <p:cNvPr id="8" name="椭圆 177"/>
                <p:cNvSpPr>
                  <a:spLocks noChangeArrowheads="1"/>
                </p:cNvSpPr>
                <p:nvPr/>
              </p:nvSpPr>
              <p:spPr bwMode="auto">
                <a:xfrm>
                  <a:off x="2441096" y="2397823"/>
                  <a:ext cx="873709" cy="873709"/>
                </a:xfrm>
                <a:prstGeom prst="ellipse">
                  <a:avLst/>
                </a:prstGeom>
                <a:solidFill>
                  <a:schemeClr val="bg1"/>
                </a:solidFill>
                <a:ln w="25400">
                  <a:solidFill>
                    <a:schemeClr val="accent2"/>
                  </a:solidFill>
                  <a:round/>
                </a:ln>
              </p:spPr>
              <p:txBody>
                <a:bodyPr anchor="ctr"/>
                <a:lstStyle/>
                <a:p>
                  <a:pPr algn="ctr"/>
                  <a:endParaRPr lang="zh-CN" altLang="en-US" sz="2400">
                    <a:solidFill>
                      <a:srgbClr val="FFFFFF"/>
                    </a:solidFill>
                    <a:latin typeface="思源黑体 CN Light" panose="020B0300000000000000" charset="-122"/>
                    <a:ea typeface="思源黑体 CN Light" panose="020B0300000000000000" charset="-122"/>
                    <a:sym typeface="宋体" panose="02010600030101010101" pitchFamily="2" charset="-122"/>
                  </a:endParaRPr>
                </a:p>
              </p:txBody>
            </p:sp>
          </p:grpSp>
          <p:sp>
            <p:nvSpPr>
              <p:cNvPr id="6" name="椭圆 162"/>
              <p:cNvSpPr>
                <a:spLocks noChangeArrowheads="1"/>
              </p:cNvSpPr>
              <p:nvPr/>
            </p:nvSpPr>
            <p:spPr bwMode="auto">
              <a:xfrm>
                <a:off x="3584096" y="1527384"/>
                <a:ext cx="873709" cy="873709"/>
              </a:xfrm>
              <a:prstGeom prst="ellipse">
                <a:avLst/>
              </a:prstGeom>
              <a:solidFill>
                <a:schemeClr val="bg1"/>
              </a:solidFill>
              <a:ln w="25400">
                <a:solidFill>
                  <a:schemeClr val="accent3"/>
                </a:solidFill>
                <a:round/>
              </a:ln>
            </p:spPr>
            <p:txBody>
              <a:bodyPr anchor="ctr"/>
              <a:lstStyle/>
              <a:p>
                <a:pPr algn="ctr"/>
                <a:endParaRPr lang="zh-CN" altLang="en-US" sz="2400">
                  <a:solidFill>
                    <a:srgbClr val="FFFFFF"/>
                  </a:solidFill>
                  <a:latin typeface="思源黑体 CN Light" panose="020B0300000000000000" charset="-122"/>
                  <a:ea typeface="思源黑体 CN Light" panose="020B0300000000000000" charset="-122"/>
                  <a:sym typeface="宋体" panose="02010600030101010101" pitchFamily="2" charset="-122"/>
                </a:endParaRPr>
              </a:p>
            </p:txBody>
          </p:sp>
        </p:grpSp>
        <p:sp>
          <p:nvSpPr>
            <p:cNvPr id="4" name="椭圆 133"/>
            <p:cNvSpPr>
              <a:spLocks noChangeArrowheads="1"/>
            </p:cNvSpPr>
            <p:nvPr/>
          </p:nvSpPr>
          <p:spPr bwMode="auto">
            <a:xfrm>
              <a:off x="9612848" y="4223291"/>
              <a:ext cx="1303976" cy="1303912"/>
            </a:xfrm>
            <a:prstGeom prst="ellipse">
              <a:avLst/>
            </a:prstGeom>
            <a:solidFill>
              <a:schemeClr val="bg1"/>
            </a:solidFill>
            <a:ln w="25400">
              <a:solidFill>
                <a:schemeClr val="accent4"/>
              </a:solidFill>
              <a:round/>
            </a:ln>
          </p:spPr>
          <p:txBody>
            <a:bodyPr anchor="ctr"/>
            <a:lstStyle/>
            <a:p>
              <a:pPr algn="ctr"/>
              <a:endParaRPr lang="zh-CN" altLang="en-US" sz="2400">
                <a:solidFill>
                  <a:srgbClr val="FFFFFF"/>
                </a:solidFill>
                <a:latin typeface="思源黑体 CN Light" panose="020B0300000000000000" charset="-122"/>
                <a:ea typeface="思源黑体 CN Light" panose="020B0300000000000000" charset="-122"/>
                <a:sym typeface="宋体" panose="02010600030101010101" pitchFamily="2" charset="-122"/>
              </a:endParaRPr>
            </a:p>
          </p:txBody>
        </p:sp>
      </p:grpSp>
      <p:sp>
        <p:nvSpPr>
          <p:cNvPr id="11" name="文本框 23"/>
          <p:cNvSpPr>
            <a:spLocks noChangeArrowheads="1"/>
          </p:cNvSpPr>
          <p:nvPr/>
        </p:nvSpPr>
        <p:spPr bwMode="auto">
          <a:xfrm>
            <a:off x="9433652" y="3745446"/>
            <a:ext cx="175740" cy="6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988" tIns="43493" rIns="86988" bIns="43493">
            <a:spAutoFit/>
          </a:bodyPr>
          <a:lstStyle/>
          <a:p>
            <a:endParaRPr lang="zh-CN" altLang="en-US" sz="3465" b="1">
              <a:solidFill>
                <a:schemeClr val="bg1"/>
              </a:solidFill>
              <a:latin typeface="思源黑体 CN Light" panose="020B0300000000000000" charset="-122"/>
              <a:ea typeface="思源黑体 CN Light" panose="020B0300000000000000" charset="-122"/>
              <a:sym typeface="微软雅黑" panose="020B0503020204020204" charset="-122"/>
            </a:endParaRPr>
          </a:p>
        </p:txBody>
      </p:sp>
      <p:sp>
        <p:nvSpPr>
          <p:cNvPr id="12" name="文本框 23"/>
          <p:cNvSpPr>
            <a:spLocks noChangeArrowheads="1"/>
          </p:cNvSpPr>
          <p:nvPr/>
        </p:nvSpPr>
        <p:spPr bwMode="auto">
          <a:xfrm>
            <a:off x="3755000" y="4738147"/>
            <a:ext cx="449789" cy="6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988" tIns="43493" rIns="86988" bIns="43493">
            <a:spAutoFit/>
          </a:bodyPr>
          <a:lstStyle/>
          <a:p>
            <a:r>
              <a:rPr lang="en-US" altLang="zh-CN" sz="3465" b="1">
                <a:solidFill>
                  <a:schemeClr val="bg1"/>
                </a:solidFill>
                <a:latin typeface="思源黑体 CN Light" panose="020B0300000000000000" charset="-122"/>
                <a:ea typeface="思源黑体 CN Light" panose="020B0300000000000000" charset="-122"/>
                <a:sym typeface="微软雅黑" panose="020B0503020204020204" charset="-122"/>
              </a:rPr>
              <a:t>2</a:t>
            </a:r>
          </a:p>
        </p:txBody>
      </p:sp>
      <p:grpSp>
        <p:nvGrpSpPr>
          <p:cNvPr id="13" name="组合 12"/>
          <p:cNvGrpSpPr/>
          <p:nvPr/>
        </p:nvGrpSpPr>
        <p:grpSpPr>
          <a:xfrm>
            <a:off x="2521297" y="1591674"/>
            <a:ext cx="1122628" cy="1122975"/>
            <a:chOff x="983838" y="2014032"/>
            <a:chExt cx="983834" cy="983834"/>
          </a:xfrm>
        </p:grpSpPr>
        <p:sp>
          <p:nvSpPr>
            <p:cNvPr id="14" name="椭圆 13"/>
            <p:cNvSpPr/>
            <p:nvPr/>
          </p:nvSpPr>
          <p:spPr>
            <a:xfrm flipH="1" flipV="1">
              <a:off x="983838" y="2014032"/>
              <a:ext cx="983834" cy="983834"/>
            </a:xfrm>
            <a:prstGeom prst="ellipse">
              <a:avLst/>
            </a:prstGeom>
            <a:gradFill flip="none" rotWithShape="1">
              <a:gsLst>
                <a:gs pos="100000">
                  <a:srgbClr val="FCFCFC"/>
                </a:gs>
                <a:gs pos="0">
                  <a:schemeClr val="bg1">
                    <a:lumMod val="65000"/>
                  </a:schemeClr>
                </a:gs>
              </a:gsLst>
              <a:lin ang="7200000" scaled="0"/>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15" name="椭圆 5"/>
            <p:cNvSpPr/>
            <p:nvPr/>
          </p:nvSpPr>
          <p:spPr>
            <a:xfrm>
              <a:off x="1031481"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rgbClr val="4BC1D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17" name="椭圆 5"/>
            <p:cNvSpPr/>
            <p:nvPr/>
          </p:nvSpPr>
          <p:spPr>
            <a:xfrm>
              <a:off x="1031480"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18" name="加号 17"/>
            <p:cNvSpPr/>
            <p:nvPr/>
          </p:nvSpPr>
          <p:spPr>
            <a:xfrm>
              <a:off x="1331640" y="2285490"/>
              <a:ext cx="290939" cy="290939"/>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grpSp>
      <p:grpSp>
        <p:nvGrpSpPr>
          <p:cNvPr id="19" name="组合 18"/>
          <p:cNvGrpSpPr/>
          <p:nvPr/>
        </p:nvGrpSpPr>
        <p:grpSpPr>
          <a:xfrm>
            <a:off x="3522660" y="4592597"/>
            <a:ext cx="1122628" cy="1122975"/>
            <a:chOff x="983838" y="2014032"/>
            <a:chExt cx="983834" cy="983834"/>
          </a:xfrm>
        </p:grpSpPr>
        <p:sp>
          <p:nvSpPr>
            <p:cNvPr id="20" name="椭圆 19"/>
            <p:cNvSpPr/>
            <p:nvPr/>
          </p:nvSpPr>
          <p:spPr>
            <a:xfrm flipH="1" flipV="1">
              <a:off x="983838" y="2014032"/>
              <a:ext cx="983834" cy="98383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21" name="椭圆 5"/>
            <p:cNvSpPr/>
            <p:nvPr/>
          </p:nvSpPr>
          <p:spPr>
            <a:xfrm>
              <a:off x="1031481"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rgbClr val="4BC1D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23" name="椭圆 5"/>
            <p:cNvSpPr/>
            <p:nvPr/>
          </p:nvSpPr>
          <p:spPr>
            <a:xfrm>
              <a:off x="1031480"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24" name="加号 23"/>
            <p:cNvSpPr/>
            <p:nvPr/>
          </p:nvSpPr>
          <p:spPr>
            <a:xfrm>
              <a:off x="1331640" y="2285490"/>
              <a:ext cx="290939" cy="290939"/>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grpSp>
      <p:sp>
        <p:nvSpPr>
          <p:cNvPr id="25" name="TextBox 12"/>
          <p:cNvSpPr txBox="1">
            <a:spLocks noChangeArrowheads="1"/>
          </p:cNvSpPr>
          <p:nvPr/>
        </p:nvSpPr>
        <p:spPr bwMode="auto">
          <a:xfrm>
            <a:off x="476465" y="1737094"/>
            <a:ext cx="1953490" cy="9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88" tIns="43493" rIns="86988" bIns="434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输入标题</a:t>
            </a:r>
            <a:endParaRPr lang="en-US" altLang="zh-CN" sz="1600" dirty="0">
              <a:solidFill>
                <a:schemeClr val="tx1">
                  <a:lumMod val="75000"/>
                  <a:lumOff val="25000"/>
                </a:schemeClr>
              </a:solidFill>
              <a:latin typeface="思源黑体 CN Light" panose="020B0300000000000000" charset="-122"/>
              <a:ea typeface="思源黑体 CN Light" panose="020B0300000000000000" charset="-122"/>
            </a:endParaRPr>
          </a:p>
          <a:p>
            <a:pPr algn="r" eaLnBrk="1" hangingPunct="1"/>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此处输入文本此处输入文本此处输入文本此处输入文本输入文本</a:t>
            </a: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endParaRPr>
          </a:p>
        </p:txBody>
      </p:sp>
      <p:sp>
        <p:nvSpPr>
          <p:cNvPr id="26" name="TextBox 12"/>
          <p:cNvSpPr txBox="1">
            <a:spLocks noChangeArrowheads="1"/>
          </p:cNvSpPr>
          <p:nvPr/>
        </p:nvSpPr>
        <p:spPr bwMode="auto">
          <a:xfrm>
            <a:off x="1492420" y="4808012"/>
            <a:ext cx="1953490" cy="9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88" tIns="43493" rIns="86988" bIns="434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输入标题</a:t>
            </a:r>
            <a:endParaRPr lang="en-US" altLang="zh-CN" sz="1600" dirty="0">
              <a:solidFill>
                <a:schemeClr val="tx1">
                  <a:lumMod val="75000"/>
                  <a:lumOff val="25000"/>
                </a:schemeClr>
              </a:solidFill>
              <a:latin typeface="思源黑体 CN Light" panose="020B0300000000000000" charset="-122"/>
              <a:ea typeface="思源黑体 CN Light" panose="020B0300000000000000" charset="-122"/>
            </a:endParaRPr>
          </a:p>
          <a:p>
            <a:pPr algn="r" eaLnBrk="1" hangingPunct="1"/>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此处输入文本此处输入文本此处输入文本此处输入文本输入文本</a:t>
            </a: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endParaRPr>
          </a:p>
        </p:txBody>
      </p:sp>
      <p:sp>
        <p:nvSpPr>
          <p:cNvPr id="27" name="TextBox 12"/>
          <p:cNvSpPr txBox="1">
            <a:spLocks noChangeArrowheads="1"/>
          </p:cNvSpPr>
          <p:nvPr/>
        </p:nvSpPr>
        <p:spPr bwMode="auto">
          <a:xfrm>
            <a:off x="6334219" y="3031832"/>
            <a:ext cx="1953490" cy="9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88" tIns="43493" rIns="86988" bIns="434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输入标题</a:t>
            </a:r>
            <a:endParaRPr lang="en-US" altLang="zh-CN" sz="1600" dirty="0">
              <a:solidFill>
                <a:schemeClr val="tx1">
                  <a:lumMod val="75000"/>
                  <a:lumOff val="25000"/>
                </a:schemeClr>
              </a:solidFill>
              <a:latin typeface="思源黑体 CN Light" panose="020B0300000000000000" charset="-122"/>
              <a:ea typeface="思源黑体 CN Light" panose="020B0300000000000000" charset="-122"/>
            </a:endParaRPr>
          </a:p>
          <a:p>
            <a:pPr eaLnBrk="1" hangingPunct="1"/>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此处输入文本此处输入文本此处输入文本此处输入文本输入文本</a:t>
            </a: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endParaRPr>
          </a:p>
        </p:txBody>
      </p:sp>
      <p:sp>
        <p:nvSpPr>
          <p:cNvPr id="28" name="TextBox 12"/>
          <p:cNvSpPr txBox="1">
            <a:spLocks noChangeArrowheads="1"/>
          </p:cNvSpPr>
          <p:nvPr/>
        </p:nvSpPr>
        <p:spPr bwMode="auto">
          <a:xfrm>
            <a:off x="9217330" y="4853847"/>
            <a:ext cx="1953490" cy="93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988" tIns="43493" rIns="86988" bIns="4349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输入标题</a:t>
            </a:r>
            <a:endParaRPr lang="en-US" altLang="zh-CN" sz="1600" dirty="0">
              <a:solidFill>
                <a:schemeClr val="tx1">
                  <a:lumMod val="75000"/>
                  <a:lumOff val="25000"/>
                </a:schemeClr>
              </a:solidFill>
              <a:latin typeface="思源黑体 CN Light" panose="020B0300000000000000" charset="-122"/>
              <a:ea typeface="思源黑体 CN Light" panose="020B0300000000000000" charset="-122"/>
            </a:endParaRPr>
          </a:p>
          <a:p>
            <a:pPr eaLnBrk="1" hangingPunct="1"/>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此处输入文本此处输入文本此处输入文本此处输入文本输入文本</a:t>
            </a: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endParaRPr>
          </a:p>
        </p:txBody>
      </p:sp>
      <p:grpSp>
        <p:nvGrpSpPr>
          <p:cNvPr id="29" name="组合 28"/>
          <p:cNvGrpSpPr/>
          <p:nvPr/>
        </p:nvGrpSpPr>
        <p:grpSpPr>
          <a:xfrm>
            <a:off x="5137381" y="3335683"/>
            <a:ext cx="1122628" cy="1122975"/>
            <a:chOff x="983838" y="2014032"/>
            <a:chExt cx="983834" cy="983834"/>
          </a:xfrm>
        </p:grpSpPr>
        <p:sp>
          <p:nvSpPr>
            <p:cNvPr id="30" name="椭圆 29"/>
            <p:cNvSpPr/>
            <p:nvPr/>
          </p:nvSpPr>
          <p:spPr>
            <a:xfrm flipH="1" flipV="1">
              <a:off x="983838" y="2014032"/>
              <a:ext cx="983834" cy="98383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31" name="椭圆 5"/>
            <p:cNvSpPr/>
            <p:nvPr/>
          </p:nvSpPr>
          <p:spPr>
            <a:xfrm>
              <a:off x="1031481"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rgbClr val="4BC1D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32" name="TextBox 31"/>
            <p:cNvSpPr txBox="1"/>
            <p:nvPr/>
          </p:nvSpPr>
          <p:spPr>
            <a:xfrm>
              <a:off x="983838" y="2576429"/>
              <a:ext cx="983834" cy="296494"/>
            </a:xfrm>
            <a:prstGeom prst="rect">
              <a:avLst/>
            </a:prstGeom>
            <a:noFill/>
          </p:spPr>
          <p:txBody>
            <a:bodyPr wrap="square" rtlCol="0">
              <a:spAutoFit/>
            </a:bodyPr>
            <a:lstStyle/>
            <a:p>
              <a:pPr algn="ctr"/>
              <a:endParaRPr lang="zh-CN" altLang="en-US" sz="1600" dirty="0">
                <a:solidFill>
                  <a:srgbClr val="01A293"/>
                </a:solidFill>
                <a:latin typeface="思源黑体 CN Light" panose="020B0300000000000000" charset="-122"/>
                <a:ea typeface="思源黑体 CN Light" panose="020B0300000000000000" charset="-122"/>
              </a:endParaRPr>
            </a:p>
          </p:txBody>
        </p:sp>
        <p:sp>
          <p:nvSpPr>
            <p:cNvPr id="33" name="椭圆 5"/>
            <p:cNvSpPr/>
            <p:nvPr/>
          </p:nvSpPr>
          <p:spPr>
            <a:xfrm>
              <a:off x="1031480"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34" name="加号 33"/>
            <p:cNvSpPr/>
            <p:nvPr/>
          </p:nvSpPr>
          <p:spPr>
            <a:xfrm>
              <a:off x="1331640" y="2285490"/>
              <a:ext cx="290939" cy="290939"/>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grpSp>
      <p:grpSp>
        <p:nvGrpSpPr>
          <p:cNvPr id="35" name="组合 34"/>
          <p:cNvGrpSpPr/>
          <p:nvPr/>
        </p:nvGrpSpPr>
        <p:grpSpPr>
          <a:xfrm>
            <a:off x="9217332" y="3582706"/>
            <a:ext cx="1122628" cy="1122975"/>
            <a:chOff x="983838" y="2014032"/>
            <a:chExt cx="983834" cy="983834"/>
          </a:xfrm>
        </p:grpSpPr>
        <p:sp>
          <p:nvSpPr>
            <p:cNvPr id="36" name="椭圆 35"/>
            <p:cNvSpPr/>
            <p:nvPr/>
          </p:nvSpPr>
          <p:spPr>
            <a:xfrm flipH="1" flipV="1">
              <a:off x="983838" y="2014032"/>
              <a:ext cx="983834" cy="98383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37" name="椭圆 5"/>
            <p:cNvSpPr/>
            <p:nvPr/>
          </p:nvSpPr>
          <p:spPr>
            <a:xfrm>
              <a:off x="1031481"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rgbClr val="4BC1DC"/>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39" name="椭圆 5"/>
            <p:cNvSpPr/>
            <p:nvPr/>
          </p:nvSpPr>
          <p:spPr>
            <a:xfrm>
              <a:off x="1031480" y="2063353"/>
              <a:ext cx="888549" cy="444275"/>
            </a:xfrm>
            <a:custGeom>
              <a:avLst/>
              <a:gdLst/>
              <a:ahLst/>
              <a:cxnLst/>
              <a:rect l="l" t="t" r="r" b="b"/>
              <a:pathLst>
                <a:path w="648072" h="324036">
                  <a:moveTo>
                    <a:pt x="324036" y="0"/>
                  </a:moveTo>
                  <a:cubicBezTo>
                    <a:pt x="502996" y="0"/>
                    <a:pt x="648072" y="145076"/>
                    <a:pt x="648072" y="324036"/>
                  </a:cubicBezTo>
                  <a:lnTo>
                    <a:pt x="488078" y="324036"/>
                  </a:lnTo>
                  <a:cubicBezTo>
                    <a:pt x="484645" y="195866"/>
                    <a:pt x="379473" y="93235"/>
                    <a:pt x="250330" y="93235"/>
                  </a:cubicBezTo>
                  <a:cubicBezTo>
                    <a:pt x="121187" y="93235"/>
                    <a:pt x="16016" y="195866"/>
                    <a:pt x="12582" y="324036"/>
                  </a:cubicBezTo>
                  <a:lnTo>
                    <a:pt x="0" y="324036"/>
                  </a:lnTo>
                  <a:cubicBezTo>
                    <a:pt x="0" y="145076"/>
                    <a:pt x="145076" y="0"/>
                    <a:pt x="324036"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sp>
          <p:nvSpPr>
            <p:cNvPr id="40" name="加号 39"/>
            <p:cNvSpPr/>
            <p:nvPr/>
          </p:nvSpPr>
          <p:spPr>
            <a:xfrm>
              <a:off x="1331640" y="2285490"/>
              <a:ext cx="290939" cy="290939"/>
            </a:xfrm>
            <a:prstGeom prst="mathPlu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思源黑体 CN Light" panose="020B0300000000000000" charset="-122"/>
                <a:ea typeface="思源黑体 CN Light" panose="020B0300000000000000"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par>
                          <p:cTn id="8" fill="hold">
                            <p:stCondLst>
                              <p:cond delay="1500"/>
                            </p:stCondLst>
                            <p:childTnLst>
                              <p:par>
                                <p:cTn id="9" presetID="23" presetClass="entr" presetSubtype="3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6*min(max(#ppt_w*#ppt_h,.3),1)-7.4)/-.7*#ppt_w"/>
                                          </p:val>
                                        </p:tav>
                                        <p:tav tm="100000">
                                          <p:val>
                                            <p:strVal val="#ppt_w"/>
                                          </p:val>
                                        </p:tav>
                                      </p:tavLst>
                                    </p:anim>
                                    <p:anim calcmode="lin" valueType="num">
                                      <p:cBhvr>
                                        <p:cTn id="12" dur="500" fill="hold"/>
                                        <p:tgtEl>
                                          <p:spTgt spid="13"/>
                                        </p:tgtEl>
                                        <p:attrNameLst>
                                          <p:attrName>ppt_h</p:attrName>
                                        </p:attrNameLst>
                                      </p:cBhvr>
                                      <p:tavLst>
                                        <p:tav tm="0">
                                          <p:val>
                                            <p:strVal val="(6*min(max(#ppt_w*#ppt_h,.3),1)-7.4)/-.7*#ppt_h"/>
                                          </p:val>
                                        </p:tav>
                                        <p:tav tm="100000">
                                          <p:val>
                                            <p:strVal val="#ppt_h"/>
                                          </p:val>
                                        </p:tav>
                                      </p:tavLst>
                                    </p:anim>
                                    <p:anim calcmode="lin" valueType="num">
                                      <p:cBhvr>
                                        <p:cTn id="13" dur="500" fill="hold"/>
                                        <p:tgtEl>
                                          <p:spTgt spid="13"/>
                                        </p:tgtEl>
                                        <p:attrNameLst>
                                          <p:attrName>ppt_x</p:attrName>
                                        </p:attrNameLst>
                                      </p:cBhvr>
                                      <p:tavLst>
                                        <p:tav tm="0">
                                          <p:val>
                                            <p:fltVal val="0.5"/>
                                          </p:val>
                                        </p:tav>
                                        <p:tav tm="100000">
                                          <p:val>
                                            <p:strVal val="#ppt_x"/>
                                          </p:val>
                                        </p:tav>
                                      </p:tavLst>
                                    </p:anim>
                                    <p:anim calcmode="lin" valueType="num">
                                      <p:cBhvr>
                                        <p:cTn id="14"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par>
                          <p:cTn id="19" fill="hold">
                            <p:stCondLst>
                              <p:cond delay="2500"/>
                            </p:stCondLst>
                            <p:childTnLst>
                              <p:par>
                                <p:cTn id="20" presetID="23" presetClass="entr" presetSubtype="3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strVal val="(6*min(max(#ppt_w*#ppt_h,.3),1)-7.4)/-.7*#ppt_w"/>
                                          </p:val>
                                        </p:tav>
                                        <p:tav tm="100000">
                                          <p:val>
                                            <p:strVal val="#ppt_w"/>
                                          </p:val>
                                        </p:tav>
                                      </p:tavLst>
                                    </p:anim>
                                    <p:anim calcmode="lin" valueType="num">
                                      <p:cBhvr>
                                        <p:cTn id="23" dur="500" fill="hold"/>
                                        <p:tgtEl>
                                          <p:spTgt spid="19"/>
                                        </p:tgtEl>
                                        <p:attrNameLst>
                                          <p:attrName>ppt_h</p:attrName>
                                        </p:attrNameLst>
                                      </p:cBhvr>
                                      <p:tavLst>
                                        <p:tav tm="0">
                                          <p:val>
                                            <p:strVal val="(6*min(max(#ppt_w*#ppt_h,.3),1)-7.4)/-.7*#ppt_h"/>
                                          </p:val>
                                        </p:tav>
                                        <p:tav tm="100000">
                                          <p:val>
                                            <p:strVal val="#ppt_h"/>
                                          </p:val>
                                        </p:tav>
                                      </p:tavLst>
                                    </p:anim>
                                    <p:anim calcmode="lin" valueType="num">
                                      <p:cBhvr>
                                        <p:cTn id="24" dur="500" fill="hold"/>
                                        <p:tgtEl>
                                          <p:spTgt spid="19"/>
                                        </p:tgtEl>
                                        <p:attrNameLst>
                                          <p:attrName>ppt_x</p:attrName>
                                        </p:attrNameLst>
                                      </p:cBhvr>
                                      <p:tavLst>
                                        <p:tav tm="0">
                                          <p:val>
                                            <p:fltVal val="0.5"/>
                                          </p:val>
                                        </p:tav>
                                        <p:tav tm="100000">
                                          <p:val>
                                            <p:strVal val="#ppt_x"/>
                                          </p:val>
                                        </p:tav>
                                      </p:tavLst>
                                    </p:anim>
                                    <p:anim calcmode="lin" valueType="num">
                                      <p:cBhvr>
                                        <p:cTn id="25"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par>
                          <p:cTn id="30" fill="hold">
                            <p:stCondLst>
                              <p:cond delay="3500"/>
                            </p:stCondLst>
                            <p:childTnLst>
                              <p:par>
                                <p:cTn id="31" presetID="23" presetClass="entr" presetSubtype="3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strVal val="(6*min(max(#ppt_w*#ppt_h,.3),1)-7.4)/-.7*#ppt_w"/>
                                          </p:val>
                                        </p:tav>
                                        <p:tav tm="100000">
                                          <p:val>
                                            <p:strVal val="#ppt_w"/>
                                          </p:val>
                                        </p:tav>
                                      </p:tavLst>
                                    </p:anim>
                                    <p:anim calcmode="lin" valueType="num">
                                      <p:cBhvr>
                                        <p:cTn id="34" dur="500" fill="hold"/>
                                        <p:tgtEl>
                                          <p:spTgt spid="29"/>
                                        </p:tgtEl>
                                        <p:attrNameLst>
                                          <p:attrName>ppt_h</p:attrName>
                                        </p:attrNameLst>
                                      </p:cBhvr>
                                      <p:tavLst>
                                        <p:tav tm="0">
                                          <p:val>
                                            <p:strVal val="(6*min(max(#ppt_w*#ppt_h,.3),1)-7.4)/-.7*#ppt_h"/>
                                          </p:val>
                                        </p:tav>
                                        <p:tav tm="100000">
                                          <p:val>
                                            <p:strVal val="#ppt_h"/>
                                          </p:val>
                                        </p:tav>
                                      </p:tavLst>
                                    </p:anim>
                                    <p:anim calcmode="lin" valueType="num">
                                      <p:cBhvr>
                                        <p:cTn id="35" dur="500" fill="hold"/>
                                        <p:tgtEl>
                                          <p:spTgt spid="29"/>
                                        </p:tgtEl>
                                        <p:attrNameLst>
                                          <p:attrName>ppt_x</p:attrName>
                                        </p:attrNameLst>
                                      </p:cBhvr>
                                      <p:tavLst>
                                        <p:tav tm="0">
                                          <p:val>
                                            <p:fltVal val="0.5"/>
                                          </p:val>
                                        </p:tav>
                                        <p:tav tm="100000">
                                          <p:val>
                                            <p:strVal val="#ppt_x"/>
                                          </p:val>
                                        </p:tav>
                                      </p:tavLst>
                                    </p:anim>
                                    <p:anim calcmode="lin" valueType="num">
                                      <p:cBhvr>
                                        <p:cTn id="36"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4500"/>
                            </p:stCondLst>
                            <p:childTnLst>
                              <p:par>
                                <p:cTn id="42" presetID="23" presetClass="entr" presetSubtype="3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strVal val="(6*min(max(#ppt_w*#ppt_h,.3),1)-7.4)/-.7*#ppt_w"/>
                                          </p:val>
                                        </p:tav>
                                        <p:tav tm="100000">
                                          <p:val>
                                            <p:strVal val="#ppt_w"/>
                                          </p:val>
                                        </p:tav>
                                      </p:tavLst>
                                    </p:anim>
                                    <p:anim calcmode="lin" valueType="num">
                                      <p:cBhvr>
                                        <p:cTn id="45" dur="500" fill="hold"/>
                                        <p:tgtEl>
                                          <p:spTgt spid="35"/>
                                        </p:tgtEl>
                                        <p:attrNameLst>
                                          <p:attrName>ppt_h</p:attrName>
                                        </p:attrNameLst>
                                      </p:cBhvr>
                                      <p:tavLst>
                                        <p:tav tm="0">
                                          <p:val>
                                            <p:strVal val="(6*min(max(#ppt_w*#ppt_h,.3),1)-7.4)/-.7*#ppt_h"/>
                                          </p:val>
                                        </p:tav>
                                        <p:tav tm="100000">
                                          <p:val>
                                            <p:strVal val="#ppt_h"/>
                                          </p:val>
                                        </p:tav>
                                      </p:tavLst>
                                    </p:anim>
                                    <p:anim calcmode="lin" valueType="num">
                                      <p:cBhvr>
                                        <p:cTn id="46" dur="500" fill="hold"/>
                                        <p:tgtEl>
                                          <p:spTgt spid="35"/>
                                        </p:tgtEl>
                                        <p:attrNameLst>
                                          <p:attrName>ppt_x</p:attrName>
                                        </p:attrNameLst>
                                      </p:cBhvr>
                                      <p:tavLst>
                                        <p:tav tm="0">
                                          <p:val>
                                            <p:fltVal val="0.5"/>
                                          </p:val>
                                        </p:tav>
                                        <p:tav tm="100000">
                                          <p:val>
                                            <p:strVal val="#ppt_x"/>
                                          </p:val>
                                        </p:tav>
                                      </p:tavLst>
                                    </p:anim>
                                    <p:anim calcmode="lin" valueType="num">
                                      <p:cBhvr>
                                        <p:cTn id="47"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sp>
        <p:nvSpPr>
          <p:cNvPr id="7" name="文本框 6"/>
          <p:cNvSpPr txBox="1"/>
          <p:nvPr/>
        </p:nvSpPr>
        <p:spPr>
          <a:xfrm>
            <a:off x="6386174" y="2151424"/>
            <a:ext cx="3803650" cy="1304925"/>
          </a:xfrm>
          <a:prstGeom prst="rect">
            <a:avLst/>
          </a:prstGeom>
          <a:noFill/>
        </p:spPr>
        <p:txBody>
          <a:bodyPr wrap="none" rtlCol="0">
            <a:spAutoFit/>
          </a:bodyPr>
          <a:lstStyle/>
          <a:p>
            <a:r>
              <a:rPr lang="en-US" altLang="zh-CN" sz="7885" b="1" dirty="0">
                <a:solidFill>
                  <a:schemeClr val="accent2">
                    <a:lumMod val="75000"/>
                  </a:schemeClr>
                </a:solidFill>
              </a:rPr>
              <a:t>Part  03</a:t>
            </a:r>
          </a:p>
        </p:txBody>
      </p:sp>
      <p:sp>
        <p:nvSpPr>
          <p:cNvPr id="8" name="矩形 7"/>
          <p:cNvSpPr/>
          <p:nvPr/>
        </p:nvSpPr>
        <p:spPr>
          <a:xfrm>
            <a:off x="6386174" y="3422573"/>
            <a:ext cx="2590800" cy="455295"/>
          </a:xfrm>
          <a:prstGeom prst="rect">
            <a:avLst/>
          </a:prstGeom>
        </p:spPr>
        <p:txBody>
          <a:bodyPr wrap="none">
            <a:spAutoFit/>
          </a:bodyPr>
          <a:lstStyle/>
          <a:p>
            <a:r>
              <a:rPr lang="zh-CN" altLang="en-US" sz="2365" dirty="0">
                <a:latin typeface="微软雅黑" panose="020B0503020204020204" charset="-122"/>
                <a:ea typeface="微软雅黑" panose="020B0503020204020204" charset="-122"/>
              </a:rPr>
              <a:t>点击添加您的标题</a:t>
            </a:r>
          </a:p>
        </p:txBody>
      </p:sp>
      <p:sp>
        <p:nvSpPr>
          <p:cNvPr id="9" name="矩形 8"/>
          <p:cNvSpPr/>
          <p:nvPr/>
        </p:nvSpPr>
        <p:spPr>
          <a:xfrm>
            <a:off x="6386174" y="3992438"/>
            <a:ext cx="1620520" cy="292735"/>
          </a:xfrm>
          <a:prstGeom prst="rect">
            <a:avLst/>
          </a:prstGeom>
        </p:spPr>
        <p:txBody>
          <a:bodyPr wrap="none">
            <a:spAutoFit/>
          </a:bodyPr>
          <a:lstStyle/>
          <a:p>
            <a:pPr algn="l"/>
            <a:r>
              <a:rPr lang="zh-CN" altLang="en-US" sz="1310" dirty="0">
                <a:solidFill>
                  <a:schemeClr val="tx1">
                    <a:lumMod val="50000"/>
                    <a:lumOff val="50000"/>
                  </a:schemeClr>
                </a:solidFill>
                <a:latin typeface="思源黑体 CN Light" panose="020B0300000000000000" charset="-122"/>
                <a:ea typeface="思源黑体 CN Light" panose="020B0300000000000000" charset="-122"/>
                <a:cs typeface="Arial" panose="020B0604020202020204" pitchFamily="34" charset="0"/>
                <a:sym typeface="+mn-ea"/>
              </a:rPr>
              <a:t>Click Add Your Title</a:t>
            </a:r>
            <a:endParaRPr lang="zh-CN" altLang="en-US" sz="1315" dirty="0">
              <a:solidFill>
                <a:schemeClr val="tx1">
                  <a:lumMod val="50000"/>
                  <a:lumOff val="50000"/>
                </a:schemeClr>
              </a:solidFill>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grpSp>
        <p:nvGrpSpPr>
          <p:cNvPr id="2" name="Group 3"/>
          <p:cNvGrpSpPr/>
          <p:nvPr/>
        </p:nvGrpSpPr>
        <p:grpSpPr bwMode="auto">
          <a:xfrm>
            <a:off x="753117" y="1668353"/>
            <a:ext cx="5837157" cy="3855146"/>
            <a:chOff x="0" y="0"/>
            <a:chExt cx="5166566" cy="3409678"/>
          </a:xfrm>
        </p:grpSpPr>
        <p:sp>
          <p:nvSpPr>
            <p:cNvPr id="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accent1"/>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400">
                <a:solidFill>
                  <a:schemeClr val="tx1">
                    <a:lumMod val="65000"/>
                    <a:lumOff val="35000"/>
                  </a:schemeClr>
                </a:solidFill>
                <a:latin typeface="思源黑体 CN Light" panose="020B0300000000000000" charset="-122"/>
                <a:ea typeface="思源黑体 CN Light" panose="020B0300000000000000" charset="-122"/>
              </a:endParaRPr>
            </a:p>
          </p:txBody>
        </p:sp>
        <p:sp>
          <p:nvSpPr>
            <p:cNvPr id="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400">
                <a:solidFill>
                  <a:schemeClr val="tx1">
                    <a:lumMod val="65000"/>
                    <a:lumOff val="35000"/>
                  </a:schemeClr>
                </a:solidFill>
                <a:latin typeface="思源黑体 CN Light" panose="020B0300000000000000" charset="-122"/>
                <a:ea typeface="思源黑体 CN Light" panose="020B0300000000000000" charset="-122"/>
              </a:endParaRPr>
            </a:p>
          </p:txBody>
        </p:sp>
        <p:sp>
          <p:nvSpPr>
            <p:cNvPr id="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400">
                <a:solidFill>
                  <a:schemeClr val="tx1">
                    <a:lumMod val="65000"/>
                    <a:lumOff val="35000"/>
                  </a:schemeClr>
                </a:solidFill>
                <a:latin typeface="思源黑体 CN Light" panose="020B0300000000000000" charset="-122"/>
                <a:ea typeface="思源黑体 CN Light" panose="020B0300000000000000" charset="-122"/>
              </a:endParaRPr>
            </a:p>
          </p:txBody>
        </p:sp>
        <p:sp>
          <p:nvSpPr>
            <p:cNvPr id="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400">
                <a:solidFill>
                  <a:schemeClr val="tx1">
                    <a:lumMod val="65000"/>
                    <a:lumOff val="35000"/>
                  </a:schemeClr>
                </a:solidFill>
                <a:latin typeface="思源黑体 CN Light" panose="020B0300000000000000" charset="-122"/>
                <a:ea typeface="思源黑体 CN Light" panose="020B0300000000000000" charset="-122"/>
              </a:endParaRPr>
            </a:p>
          </p:txBody>
        </p:sp>
      </p:grpSp>
      <p:sp>
        <p:nvSpPr>
          <p:cNvPr id="8" name="KSO_GN4"/>
          <p:cNvSpPr>
            <a:spLocks noChangeArrowheads="1"/>
          </p:cNvSpPr>
          <p:nvPr/>
        </p:nvSpPr>
        <p:spPr bwMode="auto">
          <a:xfrm>
            <a:off x="902218" y="1823893"/>
            <a:ext cx="2219071" cy="2220399"/>
          </a:xfrm>
          <a:prstGeom prst="ellipse">
            <a:avLst/>
          </a:prstGeom>
          <a:solidFill>
            <a:schemeClr val="accent1"/>
          </a:solidFill>
          <a:ln>
            <a:solidFill>
              <a:schemeClr val="accent1"/>
            </a:solid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4265" dirty="0">
                <a:solidFill>
                  <a:schemeClr val="bg1"/>
                </a:solidFill>
                <a:latin typeface="思源黑体 CN Light" panose="020B0300000000000000" charset="-122"/>
                <a:ea typeface="思源黑体 CN Light" panose="020B0300000000000000" charset="-122"/>
              </a:rPr>
              <a:t>04</a:t>
            </a:r>
          </a:p>
        </p:txBody>
      </p:sp>
      <p:sp>
        <p:nvSpPr>
          <p:cNvPr id="9" name="KSO_GN3"/>
          <p:cNvSpPr>
            <a:spLocks noChangeArrowheads="1"/>
          </p:cNvSpPr>
          <p:nvPr/>
        </p:nvSpPr>
        <p:spPr bwMode="auto">
          <a:xfrm>
            <a:off x="2945223" y="3450703"/>
            <a:ext cx="1570322" cy="1571262"/>
          </a:xfrm>
          <a:prstGeom prst="ellipse">
            <a:avLst/>
          </a:prstGeom>
          <a:solidFill>
            <a:schemeClr val="accent2"/>
          </a:solidFill>
          <a:ln>
            <a:no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3200" dirty="0">
                <a:solidFill>
                  <a:schemeClr val="bg1"/>
                </a:solidFill>
                <a:latin typeface="思源黑体 CN Light" panose="020B0300000000000000" charset="-122"/>
                <a:ea typeface="思源黑体 CN Light" panose="020B0300000000000000" charset="-122"/>
              </a:rPr>
              <a:t>03</a:t>
            </a:r>
          </a:p>
        </p:txBody>
      </p:sp>
      <p:sp>
        <p:nvSpPr>
          <p:cNvPr id="10" name="KSO_GN2"/>
          <p:cNvSpPr>
            <a:spLocks noChangeArrowheads="1"/>
          </p:cNvSpPr>
          <p:nvPr/>
        </p:nvSpPr>
        <p:spPr bwMode="auto">
          <a:xfrm rot="10800000" flipV="1">
            <a:off x="4574232" y="4318866"/>
            <a:ext cx="1119846" cy="1120515"/>
          </a:xfrm>
          <a:prstGeom prst="ellipse">
            <a:avLst/>
          </a:prstGeom>
          <a:solidFill>
            <a:schemeClr val="accent3"/>
          </a:solidFill>
          <a:ln>
            <a:solidFill>
              <a:schemeClr val="accent3"/>
            </a:solid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3200">
                <a:solidFill>
                  <a:schemeClr val="bg1"/>
                </a:solidFill>
                <a:latin typeface="思源黑体 CN Light" panose="020B0300000000000000" charset="-122"/>
                <a:ea typeface="思源黑体 CN Light" panose="020B0300000000000000" charset="-122"/>
              </a:rPr>
              <a:t>02</a:t>
            </a:r>
          </a:p>
        </p:txBody>
      </p:sp>
      <p:sp>
        <p:nvSpPr>
          <p:cNvPr id="11" name="KSO_GN1"/>
          <p:cNvSpPr>
            <a:spLocks noChangeArrowheads="1"/>
          </p:cNvSpPr>
          <p:nvPr/>
        </p:nvSpPr>
        <p:spPr bwMode="auto">
          <a:xfrm>
            <a:off x="5641734" y="5132525"/>
            <a:ext cx="772471" cy="772933"/>
          </a:xfrm>
          <a:prstGeom prst="ellipse">
            <a:avLst/>
          </a:prstGeom>
          <a:solidFill>
            <a:schemeClr val="accent4"/>
          </a:solidFill>
          <a:ln>
            <a:no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charset="-122"/>
              </a:defRPr>
            </a:lvl1pPr>
            <a:lvl2pPr marL="742950" indent="-285750" defTabSz="685800">
              <a:defRPr>
                <a:solidFill>
                  <a:schemeClr val="tx1"/>
                </a:solidFill>
                <a:latin typeface="Calibri" panose="020F0502020204030204" pitchFamily="34" charset="0"/>
                <a:ea typeface="微软雅黑" panose="020B0503020204020204" charset="-122"/>
              </a:defRPr>
            </a:lvl2pPr>
            <a:lvl3pPr marL="1143000" indent="-228600" defTabSz="685800">
              <a:defRPr>
                <a:solidFill>
                  <a:schemeClr val="tx1"/>
                </a:solidFill>
                <a:latin typeface="Calibri" panose="020F0502020204030204" pitchFamily="34" charset="0"/>
                <a:ea typeface="微软雅黑" panose="020B0503020204020204" charset="-122"/>
              </a:defRPr>
            </a:lvl3pPr>
            <a:lvl4pPr marL="1600200" indent="-228600" defTabSz="685800">
              <a:defRPr>
                <a:solidFill>
                  <a:schemeClr val="tx1"/>
                </a:solidFill>
                <a:latin typeface="Calibri" panose="020F0502020204030204" pitchFamily="34" charset="0"/>
                <a:ea typeface="微软雅黑" panose="020B0503020204020204" charset="-122"/>
              </a:defRPr>
            </a:lvl4pPr>
            <a:lvl5pPr marL="2057400" indent="-228600" defTabSz="685800">
              <a:defRPr>
                <a:solidFill>
                  <a:schemeClr val="tx1"/>
                </a:solidFill>
                <a:latin typeface="Calibri" panose="020F0502020204030204" pitchFamily="3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2665" dirty="0">
                <a:solidFill>
                  <a:schemeClr val="bg1"/>
                </a:solidFill>
                <a:latin typeface="思源黑体 CN Light" panose="020B0300000000000000" charset="-122"/>
                <a:ea typeface="思源黑体 CN Light" panose="020B0300000000000000" charset="-122"/>
              </a:rPr>
              <a:t>01</a:t>
            </a:r>
          </a:p>
        </p:txBody>
      </p:sp>
      <p:sp>
        <p:nvSpPr>
          <p:cNvPr id="13" name="文本框 11"/>
          <p:cNvSpPr txBox="1">
            <a:spLocks noChangeArrowheads="1"/>
          </p:cNvSpPr>
          <p:nvPr/>
        </p:nvSpPr>
        <p:spPr bwMode="auto">
          <a:xfrm>
            <a:off x="3572134" y="1711884"/>
            <a:ext cx="5597767" cy="56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eaLnBrk="1" hangingPunct="1">
              <a:lnSpc>
                <a:spcPct val="13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点击此处更换文本</a:t>
            </a:r>
          </a:p>
          <a:p>
            <a:pPr algn="just" eaLnBrk="1" hangingPunct="1">
              <a:lnSpc>
                <a:spcPct val="13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点击此处更换文本</a:t>
            </a:r>
          </a:p>
        </p:txBody>
      </p:sp>
      <p:sp>
        <p:nvSpPr>
          <p:cNvPr id="14" name="文本框 12"/>
          <p:cNvSpPr txBox="1">
            <a:spLocks noChangeArrowheads="1"/>
          </p:cNvSpPr>
          <p:nvPr/>
        </p:nvSpPr>
        <p:spPr bwMode="auto">
          <a:xfrm>
            <a:off x="4816123" y="3221635"/>
            <a:ext cx="5245041" cy="5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eaLnBrk="1" hangingPunct="1">
              <a:lnSpc>
                <a:spcPct val="13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点击此处输入文字点击此处输入文字点击此处输入文字</a:t>
            </a: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endParaRPr>
          </a:p>
          <a:p>
            <a:pPr algn="just">
              <a:lnSpc>
                <a:spcPct val="13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点击此处输入文字点击此处输入文字点击此处输入文字</a:t>
            </a:r>
          </a:p>
        </p:txBody>
      </p:sp>
      <p:sp>
        <p:nvSpPr>
          <p:cNvPr id="15" name="文本框 13"/>
          <p:cNvSpPr txBox="1">
            <a:spLocks noChangeArrowheads="1"/>
          </p:cNvSpPr>
          <p:nvPr/>
        </p:nvSpPr>
        <p:spPr bwMode="auto">
          <a:xfrm>
            <a:off x="5837574" y="4229436"/>
            <a:ext cx="5087419" cy="5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a:lnSpc>
                <a:spcPct val="13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点击此处输入文字点击此处输入文字点击此处输入文字</a:t>
            </a: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endParaRPr>
          </a:p>
          <a:p>
            <a:pPr algn="just">
              <a:lnSpc>
                <a:spcPct val="13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点击此处输入文字点击此处输入文字点击此处输入文字</a:t>
            </a:r>
          </a:p>
        </p:txBody>
      </p:sp>
      <p:sp>
        <p:nvSpPr>
          <p:cNvPr id="16" name="文本框 14"/>
          <p:cNvSpPr txBox="1">
            <a:spLocks noChangeArrowheads="1"/>
          </p:cNvSpPr>
          <p:nvPr/>
        </p:nvSpPr>
        <p:spPr bwMode="auto">
          <a:xfrm>
            <a:off x="6659624" y="5111191"/>
            <a:ext cx="5129198" cy="5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just">
              <a:lnSpc>
                <a:spcPct val="13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点击此处输入文字点击此处输入文字点击此处输入文字</a:t>
            </a: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endParaRPr>
          </a:p>
          <a:p>
            <a:pPr algn="just">
              <a:lnSpc>
                <a:spcPct val="13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点击此处输入文字点击此处输入文字点击此处输入文字</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5"/>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 calcmode="lin" valueType="num">
                                      <p:cBhvr>
                                        <p:cTn id="4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P spid="9" grpId="0" bldLvl="0" animBg="1" autoUpdateAnimBg="0"/>
      <p:bldP spid="10" grpId="0" bldLvl="0" animBg="1" autoUpdateAnimBg="0"/>
      <p:bldP spid="11" grpId="0" bldLvl="0" animBg="1" autoUpdateAnimBg="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sp>
        <p:nvSpPr>
          <p:cNvPr id="3" name="Freeform 314"/>
          <p:cNvSpPr/>
          <p:nvPr/>
        </p:nvSpPr>
        <p:spPr bwMode="auto">
          <a:xfrm>
            <a:off x="4993980" y="2509101"/>
            <a:ext cx="2204040" cy="2201163"/>
          </a:xfrm>
          <a:custGeom>
            <a:avLst/>
            <a:gdLst>
              <a:gd name="T0" fmla="*/ 1195 w 1240"/>
              <a:gd name="T1" fmla="*/ 238 h 1238"/>
              <a:gd name="T2" fmla="*/ 1116 w 1240"/>
              <a:gd name="T3" fmla="*/ 190 h 1238"/>
              <a:gd name="T4" fmla="*/ 1051 w 1240"/>
              <a:gd name="T5" fmla="*/ 123 h 1238"/>
              <a:gd name="T6" fmla="*/ 1003 w 1240"/>
              <a:gd name="T7" fmla="*/ 44 h 1238"/>
              <a:gd name="T8" fmla="*/ 976 w 1240"/>
              <a:gd name="T9" fmla="*/ 29 h 1238"/>
              <a:gd name="T10" fmla="*/ 913 w 1240"/>
              <a:gd name="T11" fmla="*/ 136 h 1238"/>
              <a:gd name="T12" fmla="*/ 820 w 1240"/>
              <a:gd name="T13" fmla="*/ 215 h 1238"/>
              <a:gd name="T14" fmla="*/ 706 w 1240"/>
              <a:gd name="T15" fmla="*/ 263 h 1238"/>
              <a:gd name="T16" fmla="*/ 608 w 1240"/>
              <a:gd name="T17" fmla="*/ 272 h 1238"/>
              <a:gd name="T18" fmla="*/ 519 w 1240"/>
              <a:gd name="T19" fmla="*/ 259 h 1238"/>
              <a:gd name="T20" fmla="*/ 412 w 1240"/>
              <a:gd name="T21" fmla="*/ 213 h 1238"/>
              <a:gd name="T22" fmla="*/ 325 w 1240"/>
              <a:gd name="T23" fmla="*/ 138 h 1238"/>
              <a:gd name="T24" fmla="*/ 264 w 1240"/>
              <a:gd name="T25" fmla="*/ 40 h 1238"/>
              <a:gd name="T26" fmla="*/ 235 w 1240"/>
              <a:gd name="T27" fmla="*/ 55 h 1238"/>
              <a:gd name="T28" fmla="*/ 186 w 1240"/>
              <a:gd name="T29" fmla="*/ 130 h 1238"/>
              <a:gd name="T30" fmla="*/ 121 w 1240"/>
              <a:gd name="T31" fmla="*/ 192 h 1238"/>
              <a:gd name="T32" fmla="*/ 43 w 1240"/>
              <a:gd name="T33" fmla="*/ 238 h 1238"/>
              <a:gd name="T34" fmla="*/ 31 w 1240"/>
              <a:gd name="T35" fmla="*/ 264 h 1238"/>
              <a:gd name="T36" fmla="*/ 137 w 1240"/>
              <a:gd name="T37" fmla="*/ 327 h 1238"/>
              <a:gd name="T38" fmla="*/ 217 w 1240"/>
              <a:gd name="T39" fmla="*/ 420 h 1238"/>
              <a:gd name="T40" fmla="*/ 265 w 1240"/>
              <a:gd name="T41" fmla="*/ 535 h 1238"/>
              <a:gd name="T42" fmla="*/ 275 w 1240"/>
              <a:gd name="T43" fmla="*/ 615 h 1238"/>
              <a:gd name="T44" fmla="*/ 269 w 1240"/>
              <a:gd name="T45" fmla="*/ 693 h 1238"/>
              <a:gd name="T46" fmla="*/ 231 w 1240"/>
              <a:gd name="T47" fmla="*/ 804 h 1238"/>
              <a:gd name="T48" fmla="*/ 162 w 1240"/>
              <a:gd name="T49" fmla="*/ 897 h 1238"/>
              <a:gd name="T50" fmla="*/ 70 w 1240"/>
              <a:gd name="T51" fmla="*/ 964 h 1238"/>
              <a:gd name="T52" fmla="*/ 36 w 1240"/>
              <a:gd name="T53" fmla="*/ 996 h 1238"/>
              <a:gd name="T54" fmla="*/ 112 w 1240"/>
              <a:gd name="T55" fmla="*/ 1037 h 1238"/>
              <a:gd name="T56" fmla="*/ 177 w 1240"/>
              <a:gd name="T57" fmla="*/ 1096 h 1238"/>
              <a:gd name="T58" fmla="*/ 226 w 1240"/>
              <a:gd name="T59" fmla="*/ 1166 h 1238"/>
              <a:gd name="T60" fmla="*/ 254 w 1240"/>
              <a:gd name="T61" fmla="*/ 1225 h 1238"/>
              <a:gd name="T62" fmla="*/ 310 w 1240"/>
              <a:gd name="T63" fmla="*/ 1120 h 1238"/>
              <a:gd name="T64" fmla="*/ 396 w 1240"/>
              <a:gd name="T65" fmla="*/ 1037 h 1238"/>
              <a:gd name="T66" fmla="*/ 503 w 1240"/>
              <a:gd name="T67" fmla="*/ 984 h 1238"/>
              <a:gd name="T68" fmla="*/ 627 w 1240"/>
              <a:gd name="T69" fmla="*/ 967 h 1238"/>
              <a:gd name="T70" fmla="*/ 719 w 1240"/>
              <a:gd name="T71" fmla="*/ 980 h 1238"/>
              <a:gd name="T72" fmla="*/ 828 w 1240"/>
              <a:gd name="T73" fmla="*/ 1029 h 1238"/>
              <a:gd name="T74" fmla="*/ 916 w 1240"/>
              <a:gd name="T75" fmla="*/ 1107 h 1238"/>
              <a:gd name="T76" fmla="*/ 976 w 1240"/>
              <a:gd name="T77" fmla="*/ 1209 h 1238"/>
              <a:gd name="T78" fmla="*/ 1002 w 1240"/>
              <a:gd name="T79" fmla="*/ 1194 h 1238"/>
              <a:gd name="T80" fmla="*/ 1048 w 1240"/>
              <a:gd name="T81" fmla="*/ 1118 h 1238"/>
              <a:gd name="T82" fmla="*/ 1108 w 1240"/>
              <a:gd name="T83" fmla="*/ 1053 h 1238"/>
              <a:gd name="T84" fmla="*/ 1184 w 1240"/>
              <a:gd name="T85" fmla="*/ 1004 h 1238"/>
              <a:gd name="T86" fmla="*/ 1197 w 1240"/>
              <a:gd name="T87" fmla="*/ 976 h 1238"/>
              <a:gd name="T88" fmla="*/ 1097 w 1240"/>
              <a:gd name="T89" fmla="*/ 910 h 1238"/>
              <a:gd name="T90" fmla="*/ 1021 w 1240"/>
              <a:gd name="T91" fmla="*/ 819 h 1238"/>
              <a:gd name="T92" fmla="*/ 978 w 1240"/>
              <a:gd name="T93" fmla="*/ 707 h 1238"/>
              <a:gd name="T94" fmla="*/ 969 w 1240"/>
              <a:gd name="T95" fmla="*/ 614 h 1238"/>
              <a:gd name="T96" fmla="*/ 991 w 1240"/>
              <a:gd name="T97" fmla="*/ 493 h 1238"/>
              <a:gd name="T98" fmla="*/ 1048 w 1240"/>
              <a:gd name="T99" fmla="*/ 389 h 1238"/>
              <a:gd name="T100" fmla="*/ 1134 w 1240"/>
              <a:gd name="T101" fmla="*/ 308 h 1238"/>
              <a:gd name="T102" fmla="*/ 1240 w 1240"/>
              <a:gd name="T103" fmla="*/ 25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40" h="1238">
                <a:moveTo>
                  <a:pt x="1240" y="255"/>
                </a:moveTo>
                <a:lnTo>
                  <a:pt x="1240" y="255"/>
                </a:lnTo>
                <a:lnTo>
                  <a:pt x="1217" y="247"/>
                </a:lnTo>
                <a:lnTo>
                  <a:pt x="1195" y="238"/>
                </a:lnTo>
                <a:lnTo>
                  <a:pt x="1175" y="227"/>
                </a:lnTo>
                <a:lnTo>
                  <a:pt x="1154" y="216"/>
                </a:lnTo>
                <a:lnTo>
                  <a:pt x="1135" y="203"/>
                </a:lnTo>
                <a:lnTo>
                  <a:pt x="1116" y="190"/>
                </a:lnTo>
                <a:lnTo>
                  <a:pt x="1099" y="175"/>
                </a:lnTo>
                <a:lnTo>
                  <a:pt x="1082" y="159"/>
                </a:lnTo>
                <a:lnTo>
                  <a:pt x="1066" y="142"/>
                </a:lnTo>
                <a:lnTo>
                  <a:pt x="1051" y="123"/>
                </a:lnTo>
                <a:lnTo>
                  <a:pt x="1037" y="105"/>
                </a:lnTo>
                <a:lnTo>
                  <a:pt x="1025" y="86"/>
                </a:lnTo>
                <a:lnTo>
                  <a:pt x="1013" y="65"/>
                </a:lnTo>
                <a:lnTo>
                  <a:pt x="1003" y="44"/>
                </a:lnTo>
                <a:lnTo>
                  <a:pt x="994" y="23"/>
                </a:lnTo>
                <a:lnTo>
                  <a:pt x="987" y="0"/>
                </a:lnTo>
                <a:lnTo>
                  <a:pt x="987" y="0"/>
                </a:lnTo>
                <a:lnTo>
                  <a:pt x="976" y="29"/>
                </a:lnTo>
                <a:lnTo>
                  <a:pt x="963" y="58"/>
                </a:lnTo>
                <a:lnTo>
                  <a:pt x="948" y="86"/>
                </a:lnTo>
                <a:lnTo>
                  <a:pt x="931" y="111"/>
                </a:lnTo>
                <a:lnTo>
                  <a:pt x="913" y="136"/>
                </a:lnTo>
                <a:lnTo>
                  <a:pt x="892" y="158"/>
                </a:lnTo>
                <a:lnTo>
                  <a:pt x="869" y="179"/>
                </a:lnTo>
                <a:lnTo>
                  <a:pt x="845" y="198"/>
                </a:lnTo>
                <a:lnTo>
                  <a:pt x="820" y="215"/>
                </a:lnTo>
                <a:lnTo>
                  <a:pt x="793" y="231"/>
                </a:lnTo>
                <a:lnTo>
                  <a:pt x="765" y="243"/>
                </a:lnTo>
                <a:lnTo>
                  <a:pt x="735" y="254"/>
                </a:lnTo>
                <a:lnTo>
                  <a:pt x="706" y="263"/>
                </a:lnTo>
                <a:lnTo>
                  <a:pt x="674" y="269"/>
                </a:lnTo>
                <a:lnTo>
                  <a:pt x="642" y="272"/>
                </a:lnTo>
                <a:lnTo>
                  <a:pt x="626" y="272"/>
                </a:lnTo>
                <a:lnTo>
                  <a:pt x="608" y="272"/>
                </a:lnTo>
                <a:lnTo>
                  <a:pt x="608" y="272"/>
                </a:lnTo>
                <a:lnTo>
                  <a:pt x="579" y="271"/>
                </a:lnTo>
                <a:lnTo>
                  <a:pt x="548" y="266"/>
                </a:lnTo>
                <a:lnTo>
                  <a:pt x="519" y="259"/>
                </a:lnTo>
                <a:lnTo>
                  <a:pt x="491" y="251"/>
                </a:lnTo>
                <a:lnTo>
                  <a:pt x="463" y="240"/>
                </a:lnTo>
                <a:lnTo>
                  <a:pt x="437" y="227"/>
                </a:lnTo>
                <a:lnTo>
                  <a:pt x="412" y="213"/>
                </a:lnTo>
                <a:lnTo>
                  <a:pt x="388" y="197"/>
                </a:lnTo>
                <a:lnTo>
                  <a:pt x="366" y="178"/>
                </a:lnTo>
                <a:lnTo>
                  <a:pt x="344" y="159"/>
                </a:lnTo>
                <a:lnTo>
                  <a:pt x="325" y="138"/>
                </a:lnTo>
                <a:lnTo>
                  <a:pt x="306" y="115"/>
                </a:lnTo>
                <a:lnTo>
                  <a:pt x="290" y="91"/>
                </a:lnTo>
                <a:lnTo>
                  <a:pt x="277" y="66"/>
                </a:lnTo>
                <a:lnTo>
                  <a:pt x="264" y="40"/>
                </a:lnTo>
                <a:lnTo>
                  <a:pt x="253" y="12"/>
                </a:lnTo>
                <a:lnTo>
                  <a:pt x="253" y="12"/>
                </a:lnTo>
                <a:lnTo>
                  <a:pt x="245" y="34"/>
                </a:lnTo>
                <a:lnTo>
                  <a:pt x="235" y="55"/>
                </a:lnTo>
                <a:lnTo>
                  <a:pt x="225" y="75"/>
                </a:lnTo>
                <a:lnTo>
                  <a:pt x="213" y="94"/>
                </a:lnTo>
                <a:lnTo>
                  <a:pt x="200" y="113"/>
                </a:lnTo>
                <a:lnTo>
                  <a:pt x="186" y="130"/>
                </a:lnTo>
                <a:lnTo>
                  <a:pt x="171" y="147"/>
                </a:lnTo>
                <a:lnTo>
                  <a:pt x="155" y="163"/>
                </a:lnTo>
                <a:lnTo>
                  <a:pt x="138" y="178"/>
                </a:lnTo>
                <a:lnTo>
                  <a:pt x="121" y="192"/>
                </a:lnTo>
                <a:lnTo>
                  <a:pt x="103" y="206"/>
                </a:lnTo>
                <a:lnTo>
                  <a:pt x="83" y="217"/>
                </a:lnTo>
                <a:lnTo>
                  <a:pt x="64" y="227"/>
                </a:lnTo>
                <a:lnTo>
                  <a:pt x="43" y="238"/>
                </a:lnTo>
                <a:lnTo>
                  <a:pt x="21" y="246"/>
                </a:lnTo>
                <a:lnTo>
                  <a:pt x="0" y="254"/>
                </a:lnTo>
                <a:lnTo>
                  <a:pt x="0" y="254"/>
                </a:lnTo>
                <a:lnTo>
                  <a:pt x="31" y="264"/>
                </a:lnTo>
                <a:lnTo>
                  <a:pt x="59" y="277"/>
                </a:lnTo>
                <a:lnTo>
                  <a:pt x="87" y="291"/>
                </a:lnTo>
                <a:lnTo>
                  <a:pt x="112" y="308"/>
                </a:lnTo>
                <a:lnTo>
                  <a:pt x="137" y="327"/>
                </a:lnTo>
                <a:lnTo>
                  <a:pt x="160" y="348"/>
                </a:lnTo>
                <a:lnTo>
                  <a:pt x="181" y="370"/>
                </a:lnTo>
                <a:lnTo>
                  <a:pt x="200" y="394"/>
                </a:lnTo>
                <a:lnTo>
                  <a:pt x="217" y="420"/>
                </a:lnTo>
                <a:lnTo>
                  <a:pt x="233" y="447"/>
                </a:lnTo>
                <a:lnTo>
                  <a:pt x="246" y="476"/>
                </a:lnTo>
                <a:lnTo>
                  <a:pt x="257" y="504"/>
                </a:lnTo>
                <a:lnTo>
                  <a:pt x="265" y="535"/>
                </a:lnTo>
                <a:lnTo>
                  <a:pt x="271" y="567"/>
                </a:lnTo>
                <a:lnTo>
                  <a:pt x="273" y="583"/>
                </a:lnTo>
                <a:lnTo>
                  <a:pt x="274" y="599"/>
                </a:lnTo>
                <a:lnTo>
                  <a:pt x="275" y="615"/>
                </a:lnTo>
                <a:lnTo>
                  <a:pt x="275" y="632"/>
                </a:lnTo>
                <a:lnTo>
                  <a:pt x="275" y="632"/>
                </a:lnTo>
                <a:lnTo>
                  <a:pt x="273" y="663"/>
                </a:lnTo>
                <a:lnTo>
                  <a:pt x="269" y="693"/>
                </a:lnTo>
                <a:lnTo>
                  <a:pt x="263" y="722"/>
                </a:lnTo>
                <a:lnTo>
                  <a:pt x="254" y="750"/>
                </a:lnTo>
                <a:lnTo>
                  <a:pt x="243" y="778"/>
                </a:lnTo>
                <a:lnTo>
                  <a:pt x="231" y="804"/>
                </a:lnTo>
                <a:lnTo>
                  <a:pt x="216" y="829"/>
                </a:lnTo>
                <a:lnTo>
                  <a:pt x="200" y="853"/>
                </a:lnTo>
                <a:lnTo>
                  <a:pt x="182" y="875"/>
                </a:lnTo>
                <a:lnTo>
                  <a:pt x="162" y="897"/>
                </a:lnTo>
                <a:lnTo>
                  <a:pt x="140" y="916"/>
                </a:lnTo>
                <a:lnTo>
                  <a:pt x="118" y="934"/>
                </a:lnTo>
                <a:lnTo>
                  <a:pt x="94" y="951"/>
                </a:lnTo>
                <a:lnTo>
                  <a:pt x="70" y="964"/>
                </a:lnTo>
                <a:lnTo>
                  <a:pt x="43" y="977"/>
                </a:lnTo>
                <a:lnTo>
                  <a:pt x="16" y="988"/>
                </a:lnTo>
                <a:lnTo>
                  <a:pt x="16" y="988"/>
                </a:lnTo>
                <a:lnTo>
                  <a:pt x="36" y="996"/>
                </a:lnTo>
                <a:lnTo>
                  <a:pt x="56" y="1004"/>
                </a:lnTo>
                <a:lnTo>
                  <a:pt x="75" y="1015"/>
                </a:lnTo>
                <a:lnTo>
                  <a:pt x="95" y="1026"/>
                </a:lnTo>
                <a:lnTo>
                  <a:pt x="112" y="1037"/>
                </a:lnTo>
                <a:lnTo>
                  <a:pt x="129" y="1051"/>
                </a:lnTo>
                <a:lnTo>
                  <a:pt x="146" y="1065"/>
                </a:lnTo>
                <a:lnTo>
                  <a:pt x="162" y="1080"/>
                </a:lnTo>
                <a:lnTo>
                  <a:pt x="177" y="1096"/>
                </a:lnTo>
                <a:lnTo>
                  <a:pt x="191" y="1112"/>
                </a:lnTo>
                <a:lnTo>
                  <a:pt x="203" y="1129"/>
                </a:lnTo>
                <a:lnTo>
                  <a:pt x="216" y="1147"/>
                </a:lnTo>
                <a:lnTo>
                  <a:pt x="226" y="1166"/>
                </a:lnTo>
                <a:lnTo>
                  <a:pt x="237" y="1185"/>
                </a:lnTo>
                <a:lnTo>
                  <a:pt x="246" y="1205"/>
                </a:lnTo>
                <a:lnTo>
                  <a:pt x="254" y="1225"/>
                </a:lnTo>
                <a:lnTo>
                  <a:pt x="254" y="1225"/>
                </a:lnTo>
                <a:lnTo>
                  <a:pt x="265" y="1198"/>
                </a:lnTo>
                <a:lnTo>
                  <a:pt x="278" y="1170"/>
                </a:lnTo>
                <a:lnTo>
                  <a:pt x="293" y="1144"/>
                </a:lnTo>
                <a:lnTo>
                  <a:pt x="310" y="1120"/>
                </a:lnTo>
                <a:lnTo>
                  <a:pt x="329" y="1097"/>
                </a:lnTo>
                <a:lnTo>
                  <a:pt x="350" y="1075"/>
                </a:lnTo>
                <a:lnTo>
                  <a:pt x="373" y="1055"/>
                </a:lnTo>
                <a:lnTo>
                  <a:pt x="396" y="1037"/>
                </a:lnTo>
                <a:lnTo>
                  <a:pt x="421" y="1020"/>
                </a:lnTo>
                <a:lnTo>
                  <a:pt x="447" y="1007"/>
                </a:lnTo>
                <a:lnTo>
                  <a:pt x="475" y="994"/>
                </a:lnTo>
                <a:lnTo>
                  <a:pt x="503" y="984"/>
                </a:lnTo>
                <a:lnTo>
                  <a:pt x="533" y="976"/>
                </a:lnTo>
                <a:lnTo>
                  <a:pt x="564" y="970"/>
                </a:lnTo>
                <a:lnTo>
                  <a:pt x="595" y="968"/>
                </a:lnTo>
                <a:lnTo>
                  <a:pt x="627" y="967"/>
                </a:lnTo>
                <a:lnTo>
                  <a:pt x="627" y="967"/>
                </a:lnTo>
                <a:lnTo>
                  <a:pt x="659" y="969"/>
                </a:lnTo>
                <a:lnTo>
                  <a:pt x="690" y="973"/>
                </a:lnTo>
                <a:lnTo>
                  <a:pt x="719" y="980"/>
                </a:lnTo>
                <a:lnTo>
                  <a:pt x="748" y="989"/>
                </a:lnTo>
                <a:lnTo>
                  <a:pt x="775" y="1001"/>
                </a:lnTo>
                <a:lnTo>
                  <a:pt x="803" y="1013"/>
                </a:lnTo>
                <a:lnTo>
                  <a:pt x="828" y="1029"/>
                </a:lnTo>
                <a:lnTo>
                  <a:pt x="852" y="1045"/>
                </a:lnTo>
                <a:lnTo>
                  <a:pt x="875" y="1065"/>
                </a:lnTo>
                <a:lnTo>
                  <a:pt x="897" y="1086"/>
                </a:lnTo>
                <a:lnTo>
                  <a:pt x="916" y="1107"/>
                </a:lnTo>
                <a:lnTo>
                  <a:pt x="933" y="1131"/>
                </a:lnTo>
                <a:lnTo>
                  <a:pt x="949" y="1155"/>
                </a:lnTo>
                <a:lnTo>
                  <a:pt x="964" y="1182"/>
                </a:lnTo>
                <a:lnTo>
                  <a:pt x="976" y="1209"/>
                </a:lnTo>
                <a:lnTo>
                  <a:pt x="986" y="1238"/>
                </a:lnTo>
                <a:lnTo>
                  <a:pt x="986" y="1238"/>
                </a:lnTo>
                <a:lnTo>
                  <a:pt x="994" y="1216"/>
                </a:lnTo>
                <a:lnTo>
                  <a:pt x="1002" y="1194"/>
                </a:lnTo>
                <a:lnTo>
                  <a:pt x="1012" y="1175"/>
                </a:lnTo>
                <a:lnTo>
                  <a:pt x="1023" y="1154"/>
                </a:lnTo>
                <a:lnTo>
                  <a:pt x="1034" y="1136"/>
                </a:lnTo>
                <a:lnTo>
                  <a:pt x="1048" y="1118"/>
                </a:lnTo>
                <a:lnTo>
                  <a:pt x="1061" y="1100"/>
                </a:lnTo>
                <a:lnTo>
                  <a:pt x="1076" y="1083"/>
                </a:lnTo>
                <a:lnTo>
                  <a:pt x="1092" y="1068"/>
                </a:lnTo>
                <a:lnTo>
                  <a:pt x="1108" y="1053"/>
                </a:lnTo>
                <a:lnTo>
                  <a:pt x="1127" y="1040"/>
                </a:lnTo>
                <a:lnTo>
                  <a:pt x="1145" y="1027"/>
                </a:lnTo>
                <a:lnTo>
                  <a:pt x="1163" y="1015"/>
                </a:lnTo>
                <a:lnTo>
                  <a:pt x="1184" y="1004"/>
                </a:lnTo>
                <a:lnTo>
                  <a:pt x="1205" y="995"/>
                </a:lnTo>
                <a:lnTo>
                  <a:pt x="1225" y="987"/>
                </a:lnTo>
                <a:lnTo>
                  <a:pt x="1225" y="987"/>
                </a:lnTo>
                <a:lnTo>
                  <a:pt x="1197" y="976"/>
                </a:lnTo>
                <a:lnTo>
                  <a:pt x="1170" y="962"/>
                </a:lnTo>
                <a:lnTo>
                  <a:pt x="1144" y="947"/>
                </a:lnTo>
                <a:lnTo>
                  <a:pt x="1120" y="930"/>
                </a:lnTo>
                <a:lnTo>
                  <a:pt x="1097" y="910"/>
                </a:lnTo>
                <a:lnTo>
                  <a:pt x="1075" y="890"/>
                </a:lnTo>
                <a:lnTo>
                  <a:pt x="1056" y="868"/>
                </a:lnTo>
                <a:lnTo>
                  <a:pt x="1039" y="844"/>
                </a:lnTo>
                <a:lnTo>
                  <a:pt x="1021" y="819"/>
                </a:lnTo>
                <a:lnTo>
                  <a:pt x="1008" y="793"/>
                </a:lnTo>
                <a:lnTo>
                  <a:pt x="995" y="765"/>
                </a:lnTo>
                <a:lnTo>
                  <a:pt x="986" y="737"/>
                </a:lnTo>
                <a:lnTo>
                  <a:pt x="978" y="707"/>
                </a:lnTo>
                <a:lnTo>
                  <a:pt x="972" y="677"/>
                </a:lnTo>
                <a:lnTo>
                  <a:pt x="969" y="646"/>
                </a:lnTo>
                <a:lnTo>
                  <a:pt x="969" y="614"/>
                </a:lnTo>
                <a:lnTo>
                  <a:pt x="969" y="614"/>
                </a:lnTo>
                <a:lnTo>
                  <a:pt x="971" y="582"/>
                </a:lnTo>
                <a:lnTo>
                  <a:pt x="975" y="551"/>
                </a:lnTo>
                <a:lnTo>
                  <a:pt x="981" y="521"/>
                </a:lnTo>
                <a:lnTo>
                  <a:pt x="991" y="493"/>
                </a:lnTo>
                <a:lnTo>
                  <a:pt x="1002" y="465"/>
                </a:lnTo>
                <a:lnTo>
                  <a:pt x="1016" y="438"/>
                </a:lnTo>
                <a:lnTo>
                  <a:pt x="1031" y="413"/>
                </a:lnTo>
                <a:lnTo>
                  <a:pt x="1048" y="389"/>
                </a:lnTo>
                <a:lnTo>
                  <a:pt x="1067" y="366"/>
                </a:lnTo>
                <a:lnTo>
                  <a:pt x="1088" y="344"/>
                </a:lnTo>
                <a:lnTo>
                  <a:pt x="1110" y="325"/>
                </a:lnTo>
                <a:lnTo>
                  <a:pt x="1134" y="308"/>
                </a:lnTo>
                <a:lnTo>
                  <a:pt x="1158" y="290"/>
                </a:lnTo>
                <a:lnTo>
                  <a:pt x="1184" y="277"/>
                </a:lnTo>
                <a:lnTo>
                  <a:pt x="1211" y="264"/>
                </a:lnTo>
                <a:lnTo>
                  <a:pt x="1240" y="255"/>
                </a:lnTo>
                <a:lnTo>
                  <a:pt x="1240" y="255"/>
                </a:lnTo>
                <a:close/>
              </a:path>
            </a:pathLst>
          </a:custGeom>
          <a:noFill/>
          <a:ln w="101600">
            <a:solidFill>
              <a:schemeClr val="accent1"/>
            </a:solidFill>
            <a:prstDash val="solid"/>
            <a:round/>
          </a:ln>
          <a:extLst>
            <a:ext uri="{909E8E84-426E-40DD-AFC4-6F175D3DCCD1}">
              <a14:hiddenFill xmlns:a14="http://schemas.microsoft.com/office/drawing/2010/main">
                <a:solidFill>
                  <a:schemeClr val="bg1">
                    <a:alpha val="10001"/>
                  </a:schemeClr>
                </a:solidFill>
              </a14:hiddenFill>
            </a:ext>
          </a:extLst>
        </p:spPr>
        <p:txBody>
          <a:bodyPr/>
          <a:lstStyle/>
          <a:p>
            <a:endParaRPr lang="zh-CN" altLang="en-US" sz="2400">
              <a:latin typeface="思源黑体 CN Light" panose="020B0300000000000000" charset="-122"/>
              <a:ea typeface="思源黑体 CN Light" panose="020B0300000000000000" charset="-122"/>
            </a:endParaRPr>
          </a:p>
        </p:txBody>
      </p:sp>
      <p:grpSp>
        <p:nvGrpSpPr>
          <p:cNvPr id="2" name="组合 7"/>
          <p:cNvGrpSpPr/>
          <p:nvPr/>
        </p:nvGrpSpPr>
        <p:grpSpPr>
          <a:xfrm>
            <a:off x="5194201" y="1580446"/>
            <a:ext cx="1702589" cy="1469382"/>
            <a:chOff x="3895442" y="1312968"/>
            <a:chExt cx="1277336" cy="1102037"/>
          </a:xfrm>
        </p:grpSpPr>
        <p:sp>
          <p:nvSpPr>
            <p:cNvPr id="6" name="椭圆 5"/>
            <p:cNvSpPr/>
            <p:nvPr/>
          </p:nvSpPr>
          <p:spPr>
            <a:xfrm>
              <a:off x="4020981" y="1312968"/>
              <a:ext cx="1102038" cy="1102037"/>
            </a:xfrm>
            <a:prstGeom prst="ellipse">
              <a:avLst/>
            </a:prstGeom>
            <a:solidFill>
              <a:schemeClr val="accent2"/>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lumMod val="95000"/>
                  </a:schemeClr>
                </a:solidFill>
                <a:latin typeface="思源黑体 CN Light" panose="020B0300000000000000" charset="-122"/>
                <a:ea typeface="思源黑体 CN Light" panose="020B0300000000000000" charset="-122"/>
              </a:endParaRPr>
            </a:p>
          </p:txBody>
        </p:sp>
        <p:sp>
          <p:nvSpPr>
            <p:cNvPr id="9" name="TextBox 8"/>
            <p:cNvSpPr txBox="1"/>
            <p:nvPr/>
          </p:nvSpPr>
          <p:spPr>
            <a:xfrm>
              <a:off x="3895442" y="1667029"/>
              <a:ext cx="1277336" cy="290753"/>
            </a:xfrm>
            <a:prstGeom prst="rect">
              <a:avLst/>
            </a:prstGeom>
            <a:noFill/>
          </p:spPr>
          <p:txBody>
            <a:bodyPr wrap="square" rtlCol="0">
              <a:spAutoFit/>
            </a:bodyPr>
            <a:lstStyle/>
            <a:p>
              <a:pPr algn="ctr">
                <a:lnSpc>
                  <a:spcPct val="120000"/>
                </a:lnSpc>
              </a:pPr>
              <a:r>
                <a:rPr lang="zh-CN" altLang="en-US" sz="1600" dirty="0">
                  <a:solidFill>
                    <a:schemeClr val="bg1">
                      <a:lumMod val="95000"/>
                    </a:schemeClr>
                  </a:solidFill>
                  <a:latin typeface="思源黑体 CN Light" panose="020B0300000000000000" charset="-122"/>
                  <a:ea typeface="思源黑体 CN Light" panose="020B0300000000000000" charset="-122"/>
                </a:rPr>
                <a:t>输入标题</a:t>
              </a:r>
            </a:p>
          </p:txBody>
        </p:sp>
      </p:grpSp>
      <p:grpSp>
        <p:nvGrpSpPr>
          <p:cNvPr id="8" name="组合 33"/>
          <p:cNvGrpSpPr/>
          <p:nvPr/>
        </p:nvGrpSpPr>
        <p:grpSpPr>
          <a:xfrm>
            <a:off x="6525842" y="2874993"/>
            <a:ext cx="1702589" cy="1469382"/>
            <a:chOff x="4894481" y="2283878"/>
            <a:chExt cx="1277336" cy="1102037"/>
          </a:xfrm>
        </p:grpSpPr>
        <p:sp>
          <p:nvSpPr>
            <p:cNvPr id="4" name="椭圆 3"/>
            <p:cNvSpPr/>
            <p:nvPr/>
          </p:nvSpPr>
          <p:spPr>
            <a:xfrm>
              <a:off x="4982130" y="2283878"/>
              <a:ext cx="1102038" cy="1102037"/>
            </a:xfrm>
            <a:prstGeom prst="ellipse">
              <a:avLst/>
            </a:prstGeom>
            <a:solidFill>
              <a:schemeClr val="accent3"/>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lumMod val="95000"/>
                  </a:schemeClr>
                </a:solidFill>
                <a:latin typeface="思源黑体 CN Light" panose="020B0300000000000000" charset="-122"/>
                <a:ea typeface="思源黑体 CN Light" panose="020B0300000000000000" charset="-122"/>
              </a:endParaRPr>
            </a:p>
          </p:txBody>
        </p:sp>
        <p:sp>
          <p:nvSpPr>
            <p:cNvPr id="10" name="TextBox 9"/>
            <p:cNvSpPr txBox="1"/>
            <p:nvPr/>
          </p:nvSpPr>
          <p:spPr>
            <a:xfrm>
              <a:off x="4894481" y="2638836"/>
              <a:ext cx="1277336" cy="290753"/>
            </a:xfrm>
            <a:prstGeom prst="rect">
              <a:avLst/>
            </a:prstGeom>
            <a:noFill/>
          </p:spPr>
          <p:txBody>
            <a:bodyPr wrap="square" rtlCol="0">
              <a:spAutoFit/>
            </a:bodyPr>
            <a:lstStyle/>
            <a:p>
              <a:pPr algn="ctr">
                <a:lnSpc>
                  <a:spcPct val="120000"/>
                </a:lnSpc>
              </a:pPr>
              <a:r>
                <a:rPr lang="zh-CN" altLang="en-US" sz="1600" dirty="0">
                  <a:solidFill>
                    <a:schemeClr val="bg1">
                      <a:lumMod val="95000"/>
                    </a:schemeClr>
                  </a:solidFill>
                  <a:latin typeface="思源黑体 CN Light" panose="020B0300000000000000" charset="-122"/>
                  <a:ea typeface="思源黑体 CN Light" panose="020B0300000000000000" charset="-122"/>
                </a:rPr>
                <a:t>输入标题</a:t>
              </a:r>
            </a:p>
          </p:txBody>
        </p:sp>
      </p:grpSp>
      <p:grpSp>
        <p:nvGrpSpPr>
          <p:cNvPr id="14" name="组合 37"/>
          <p:cNvGrpSpPr/>
          <p:nvPr/>
        </p:nvGrpSpPr>
        <p:grpSpPr>
          <a:xfrm>
            <a:off x="3963569" y="2874993"/>
            <a:ext cx="1702589" cy="1469382"/>
            <a:chOff x="2972183" y="2283878"/>
            <a:chExt cx="1277336" cy="1102037"/>
          </a:xfrm>
        </p:grpSpPr>
        <p:sp>
          <p:nvSpPr>
            <p:cNvPr id="5" name="椭圆 4"/>
            <p:cNvSpPr/>
            <p:nvPr/>
          </p:nvSpPr>
          <p:spPr>
            <a:xfrm>
              <a:off x="3059832" y="2283878"/>
              <a:ext cx="1102038" cy="1102037"/>
            </a:xfrm>
            <a:prstGeom prst="ellipse">
              <a:avLst/>
            </a:prstGeom>
            <a:solidFill>
              <a:schemeClr val="accent1"/>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lumMod val="95000"/>
                  </a:schemeClr>
                </a:solidFill>
                <a:latin typeface="思源黑体 CN Light" panose="020B0300000000000000" charset="-122"/>
                <a:ea typeface="思源黑体 CN Light" panose="020B0300000000000000" charset="-122"/>
              </a:endParaRPr>
            </a:p>
          </p:txBody>
        </p:sp>
        <p:sp>
          <p:nvSpPr>
            <p:cNvPr id="11" name="TextBox 10"/>
            <p:cNvSpPr txBox="1"/>
            <p:nvPr/>
          </p:nvSpPr>
          <p:spPr>
            <a:xfrm>
              <a:off x="2972183" y="2643735"/>
              <a:ext cx="1277336" cy="290753"/>
            </a:xfrm>
            <a:prstGeom prst="rect">
              <a:avLst/>
            </a:prstGeom>
            <a:noFill/>
          </p:spPr>
          <p:txBody>
            <a:bodyPr wrap="square" rtlCol="0">
              <a:spAutoFit/>
            </a:bodyPr>
            <a:lstStyle/>
            <a:p>
              <a:pPr algn="ctr">
                <a:lnSpc>
                  <a:spcPct val="120000"/>
                </a:lnSpc>
              </a:pPr>
              <a:r>
                <a:rPr lang="zh-CN" altLang="en-US" sz="1600" dirty="0">
                  <a:solidFill>
                    <a:schemeClr val="bg1">
                      <a:lumMod val="95000"/>
                    </a:schemeClr>
                  </a:solidFill>
                  <a:latin typeface="思源黑体 CN Light" panose="020B0300000000000000" charset="-122"/>
                  <a:ea typeface="思源黑体 CN Light" panose="020B0300000000000000" charset="-122"/>
                </a:rPr>
                <a:t>输入标题</a:t>
              </a:r>
            </a:p>
          </p:txBody>
        </p:sp>
      </p:grpSp>
      <p:grpSp>
        <p:nvGrpSpPr>
          <p:cNvPr id="19" name="组合 35"/>
          <p:cNvGrpSpPr/>
          <p:nvPr/>
        </p:nvGrpSpPr>
        <p:grpSpPr>
          <a:xfrm>
            <a:off x="5209250" y="4177441"/>
            <a:ext cx="1702589" cy="1469382"/>
            <a:chOff x="3906732" y="3260715"/>
            <a:chExt cx="1277336" cy="1102037"/>
          </a:xfrm>
        </p:grpSpPr>
        <p:sp>
          <p:nvSpPr>
            <p:cNvPr id="7" name="椭圆 6"/>
            <p:cNvSpPr/>
            <p:nvPr/>
          </p:nvSpPr>
          <p:spPr>
            <a:xfrm>
              <a:off x="4020981" y="3260715"/>
              <a:ext cx="1102038" cy="1102037"/>
            </a:xfrm>
            <a:prstGeom prst="ellipse">
              <a:avLst/>
            </a:prstGeom>
            <a:solidFill>
              <a:schemeClr val="accent4"/>
            </a:solidFill>
            <a:ln w="19050">
              <a:gradFill>
                <a:gsLst>
                  <a:gs pos="89000">
                    <a:schemeClr val="bg1">
                      <a:lumMod val="85000"/>
                    </a:schemeClr>
                  </a:gs>
                  <a:gs pos="0">
                    <a:schemeClr val="bg1"/>
                  </a:gs>
                </a:gsLst>
                <a:lin ang="7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lumMod val="95000"/>
                  </a:schemeClr>
                </a:solidFill>
                <a:latin typeface="思源黑体 CN Light" panose="020B0300000000000000" charset="-122"/>
                <a:ea typeface="思源黑体 CN Light" panose="020B0300000000000000" charset="-122"/>
              </a:endParaRPr>
            </a:p>
          </p:txBody>
        </p:sp>
        <p:sp>
          <p:nvSpPr>
            <p:cNvPr id="12" name="TextBox 11"/>
            <p:cNvSpPr txBox="1"/>
            <p:nvPr/>
          </p:nvSpPr>
          <p:spPr>
            <a:xfrm>
              <a:off x="3906732" y="3574652"/>
              <a:ext cx="1277336" cy="290753"/>
            </a:xfrm>
            <a:prstGeom prst="rect">
              <a:avLst/>
            </a:prstGeom>
            <a:noFill/>
          </p:spPr>
          <p:txBody>
            <a:bodyPr wrap="square" rtlCol="0">
              <a:spAutoFit/>
            </a:bodyPr>
            <a:lstStyle/>
            <a:p>
              <a:pPr algn="ctr">
                <a:lnSpc>
                  <a:spcPct val="120000"/>
                </a:lnSpc>
              </a:pPr>
              <a:r>
                <a:rPr lang="zh-CN" altLang="en-US" sz="1600" dirty="0">
                  <a:solidFill>
                    <a:schemeClr val="bg1">
                      <a:lumMod val="95000"/>
                    </a:schemeClr>
                  </a:solidFill>
                  <a:latin typeface="思源黑体 CN Light" panose="020B0300000000000000" charset="-122"/>
                  <a:ea typeface="思源黑体 CN Light" panose="020B0300000000000000" charset="-122"/>
                </a:rPr>
                <a:t>输入标题</a:t>
              </a:r>
            </a:p>
          </p:txBody>
        </p:sp>
      </p:grpSp>
      <p:grpSp>
        <p:nvGrpSpPr>
          <p:cNvPr id="24" name="组合 34"/>
          <p:cNvGrpSpPr/>
          <p:nvPr/>
        </p:nvGrpSpPr>
        <p:grpSpPr>
          <a:xfrm>
            <a:off x="7901133" y="3102956"/>
            <a:ext cx="3507210" cy="1074484"/>
            <a:chOff x="5926266" y="2454852"/>
            <a:chExt cx="2631219" cy="805863"/>
          </a:xfrm>
        </p:grpSpPr>
        <p:sp>
          <p:nvSpPr>
            <p:cNvPr id="13" name="圆角矩形 12"/>
            <p:cNvSpPr/>
            <p:nvPr/>
          </p:nvSpPr>
          <p:spPr>
            <a:xfrm>
              <a:off x="6084168" y="2454852"/>
              <a:ext cx="2473317" cy="805863"/>
            </a:xfrm>
            <a:prstGeom prst="roundRect">
              <a:avLst>
                <a:gd name="adj" fmla="val 50000"/>
              </a:avLst>
            </a:prstGeom>
            <a:noFill/>
            <a:ln>
              <a:solidFill>
                <a:schemeClr val="accent3"/>
              </a:solidFill>
              <a:prstDash val="sysDot"/>
            </a:ln>
            <a:effectLst>
              <a:innerShdw blurRad="63500" dist="50800" dir="189000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sp>
          <p:nvSpPr>
            <p:cNvPr id="17" name="Rectangle 42"/>
            <p:cNvSpPr/>
            <p:nvPr/>
          </p:nvSpPr>
          <p:spPr>
            <a:xfrm>
              <a:off x="6327240" y="2670325"/>
              <a:ext cx="1987171" cy="501906"/>
            </a:xfrm>
            <a:prstGeom prst="rect">
              <a:avLst/>
            </a:prstGeom>
            <a:noFill/>
            <a:ln w="12700" cap="flat" cmpd="sng" algn="ctr">
              <a:noFill/>
              <a:prstDash val="solid"/>
            </a:ln>
            <a:effectLst/>
          </p:spPr>
          <p:txBody>
            <a:bodyPr lIns="121882" tIns="0" rIns="121882" bIns="0" rtlCol="0" anchor="t"/>
            <a:lstStyle/>
            <a:p>
              <a:pPr>
                <a:spcBef>
                  <a:spcPts val="1115"/>
                </a:spcBef>
                <a:spcAft>
                  <a:spcPts val="1115"/>
                </a:spcAft>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请在此处输入您的文本，或者复制您的文本粘贴</a:t>
              </a:r>
              <a:r>
                <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a:t>
              </a:r>
              <a:r>
                <a:rPr lang="zh-CN" altLang="en-US"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请在此处输入您的文本，或者复制您的文本粘贴</a:t>
              </a: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a:p>
              <a:pPr>
                <a:spcBef>
                  <a:spcPts val="1115"/>
                </a:spcBef>
                <a:spcAft>
                  <a:spcPts val="1115"/>
                </a:spcAft>
              </a:pP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grpSp>
          <p:nvGrpSpPr>
            <p:cNvPr id="29" name="组合 13"/>
            <p:cNvGrpSpPr/>
            <p:nvPr/>
          </p:nvGrpSpPr>
          <p:grpSpPr>
            <a:xfrm>
              <a:off x="5926266" y="2713666"/>
              <a:ext cx="245551" cy="245551"/>
              <a:chOff x="5469736" y="2592990"/>
              <a:chExt cx="245551" cy="245551"/>
            </a:xfrm>
          </p:grpSpPr>
          <p:sp>
            <p:nvSpPr>
              <p:cNvPr id="15" name="椭圆 14"/>
              <p:cNvSpPr/>
              <p:nvPr/>
            </p:nvSpPr>
            <p:spPr>
              <a:xfrm>
                <a:off x="5469736" y="2592990"/>
                <a:ext cx="245551" cy="245551"/>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sp>
            <p:nvSpPr>
              <p:cNvPr id="16" name="椭圆 15"/>
              <p:cNvSpPr/>
              <p:nvPr/>
            </p:nvSpPr>
            <p:spPr>
              <a:xfrm>
                <a:off x="5544745" y="2668000"/>
                <a:ext cx="95531" cy="95531"/>
              </a:xfrm>
              <a:prstGeom prst="ellipse">
                <a:avLst/>
              </a:prstGeom>
              <a:solidFill>
                <a:schemeClr val="accent3"/>
              </a:solidFill>
              <a:ln>
                <a:noFill/>
              </a:ln>
              <a:effectLst>
                <a:innerShdw blurRad="508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grpSp>
      </p:grpSp>
      <p:grpSp>
        <p:nvGrpSpPr>
          <p:cNvPr id="33" name="组合 32"/>
          <p:cNvGrpSpPr/>
          <p:nvPr/>
        </p:nvGrpSpPr>
        <p:grpSpPr>
          <a:xfrm>
            <a:off x="6681220" y="1774806"/>
            <a:ext cx="3507210" cy="1074484"/>
            <a:chOff x="5011049" y="1458739"/>
            <a:chExt cx="2631219" cy="805863"/>
          </a:xfrm>
        </p:grpSpPr>
        <p:sp>
          <p:nvSpPr>
            <p:cNvPr id="18" name="圆角矩形 17"/>
            <p:cNvSpPr/>
            <p:nvPr/>
          </p:nvSpPr>
          <p:spPr>
            <a:xfrm>
              <a:off x="5168951" y="1458739"/>
              <a:ext cx="2473317" cy="805863"/>
            </a:xfrm>
            <a:prstGeom prst="roundRect">
              <a:avLst>
                <a:gd name="adj" fmla="val 50000"/>
              </a:avLst>
            </a:prstGeom>
            <a:noFill/>
            <a:ln>
              <a:solidFill>
                <a:schemeClr val="accent2"/>
              </a:solidFill>
              <a:prstDash val="sysDot"/>
            </a:ln>
            <a:effectLst>
              <a:innerShdw blurRad="63500" dist="50800" dir="189000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sp>
          <p:nvSpPr>
            <p:cNvPr id="22" name="Rectangle 42"/>
            <p:cNvSpPr/>
            <p:nvPr/>
          </p:nvSpPr>
          <p:spPr>
            <a:xfrm>
              <a:off x="5412023" y="1674212"/>
              <a:ext cx="1987171" cy="501906"/>
            </a:xfrm>
            <a:prstGeom prst="rect">
              <a:avLst/>
            </a:prstGeom>
            <a:noFill/>
            <a:ln w="12700" cap="flat" cmpd="sng" algn="ctr">
              <a:noFill/>
              <a:prstDash val="solid"/>
            </a:ln>
            <a:effectLst/>
          </p:spPr>
          <p:txBody>
            <a:bodyPr lIns="121882" tIns="0" rIns="121882" bIns="0" rtlCol="0" anchor="t"/>
            <a:lstStyle/>
            <a:p>
              <a:pPr>
                <a:spcBef>
                  <a:spcPts val="1115"/>
                </a:spcBef>
                <a:spcAft>
                  <a:spcPts val="1115"/>
                </a:spcAft>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请在此处输入您的文本，或者复制您的文本粘贴</a:t>
              </a:r>
              <a:r>
                <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a:t>
              </a:r>
              <a:r>
                <a:rPr lang="zh-CN" altLang="en-US"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请在此处输入您的文本，或者复制您的文本粘贴</a:t>
              </a: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a:p>
              <a:pPr>
                <a:spcBef>
                  <a:spcPts val="1115"/>
                </a:spcBef>
                <a:spcAft>
                  <a:spcPts val="1115"/>
                </a:spcAft>
              </a:pP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grpSp>
          <p:nvGrpSpPr>
            <p:cNvPr id="34" name="组合 18"/>
            <p:cNvGrpSpPr/>
            <p:nvPr/>
          </p:nvGrpSpPr>
          <p:grpSpPr>
            <a:xfrm>
              <a:off x="5011049" y="1717553"/>
              <a:ext cx="245551" cy="245551"/>
              <a:chOff x="5469736" y="2592990"/>
              <a:chExt cx="245551" cy="245551"/>
            </a:xfrm>
          </p:grpSpPr>
          <p:sp>
            <p:nvSpPr>
              <p:cNvPr id="20" name="椭圆 19"/>
              <p:cNvSpPr/>
              <p:nvPr/>
            </p:nvSpPr>
            <p:spPr>
              <a:xfrm>
                <a:off x="5469736" y="2592990"/>
                <a:ext cx="245551" cy="245551"/>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sp>
            <p:nvSpPr>
              <p:cNvPr id="21" name="椭圆 20"/>
              <p:cNvSpPr/>
              <p:nvPr/>
            </p:nvSpPr>
            <p:spPr>
              <a:xfrm>
                <a:off x="5544745" y="2668000"/>
                <a:ext cx="95531" cy="95531"/>
              </a:xfrm>
              <a:prstGeom prst="ellipse">
                <a:avLst/>
              </a:prstGeom>
              <a:solidFill>
                <a:schemeClr val="accent2"/>
              </a:solidFill>
              <a:ln>
                <a:noFill/>
              </a:ln>
              <a:effectLst>
                <a:innerShdw blurRad="508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grpSp>
      </p:grpSp>
      <p:grpSp>
        <p:nvGrpSpPr>
          <p:cNvPr id="35" name="组合 36"/>
          <p:cNvGrpSpPr/>
          <p:nvPr/>
        </p:nvGrpSpPr>
        <p:grpSpPr>
          <a:xfrm>
            <a:off x="1989654" y="4374889"/>
            <a:ext cx="3460388" cy="1074484"/>
            <a:chOff x="1491290" y="3408801"/>
            <a:chExt cx="2596092" cy="805863"/>
          </a:xfrm>
        </p:grpSpPr>
        <p:sp>
          <p:nvSpPr>
            <p:cNvPr id="23" name="圆角矩形 22"/>
            <p:cNvSpPr/>
            <p:nvPr/>
          </p:nvSpPr>
          <p:spPr>
            <a:xfrm>
              <a:off x="1491290" y="3408801"/>
              <a:ext cx="2473317" cy="805863"/>
            </a:xfrm>
            <a:prstGeom prst="roundRect">
              <a:avLst>
                <a:gd name="adj" fmla="val 50000"/>
              </a:avLst>
            </a:prstGeom>
            <a:noFill/>
            <a:ln>
              <a:solidFill>
                <a:schemeClr val="accent4"/>
              </a:solidFill>
              <a:prstDash val="sysDot"/>
            </a:ln>
            <a:effectLst>
              <a:innerShdw blurRad="63500" dist="50800" dir="189000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sp>
          <p:nvSpPr>
            <p:cNvPr id="27" name="Rectangle 42"/>
            <p:cNvSpPr/>
            <p:nvPr/>
          </p:nvSpPr>
          <p:spPr>
            <a:xfrm>
              <a:off x="1734362" y="3624274"/>
              <a:ext cx="1987171" cy="501906"/>
            </a:xfrm>
            <a:prstGeom prst="rect">
              <a:avLst/>
            </a:prstGeom>
            <a:noFill/>
            <a:ln w="12700" cap="flat" cmpd="sng" algn="ctr">
              <a:noFill/>
              <a:prstDash val="solid"/>
            </a:ln>
            <a:effectLst/>
          </p:spPr>
          <p:txBody>
            <a:bodyPr lIns="121882" tIns="0" rIns="121882" bIns="0" rtlCol="0" anchor="t"/>
            <a:lstStyle/>
            <a:p>
              <a:pPr>
                <a:spcBef>
                  <a:spcPts val="1115"/>
                </a:spcBef>
                <a:spcAft>
                  <a:spcPts val="1115"/>
                </a:spcAft>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请在此处输入您的文本，或者复制您的文本粘贴</a:t>
              </a:r>
              <a:r>
                <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a:t>
              </a:r>
              <a:r>
                <a:rPr lang="zh-CN" altLang="en-US"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请在此处输入您的文本，或者复制您的文本粘贴</a:t>
              </a: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a:p>
              <a:pPr>
                <a:spcBef>
                  <a:spcPts val="1115"/>
                </a:spcBef>
                <a:spcAft>
                  <a:spcPts val="1115"/>
                </a:spcAft>
              </a:pP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grpSp>
          <p:nvGrpSpPr>
            <p:cNvPr id="36" name="组合 23"/>
            <p:cNvGrpSpPr/>
            <p:nvPr/>
          </p:nvGrpSpPr>
          <p:grpSpPr>
            <a:xfrm>
              <a:off x="3841831" y="3667615"/>
              <a:ext cx="245551" cy="245551"/>
              <a:chOff x="5469736" y="2592990"/>
              <a:chExt cx="245551" cy="245551"/>
            </a:xfrm>
          </p:grpSpPr>
          <p:sp>
            <p:nvSpPr>
              <p:cNvPr id="25" name="椭圆 24"/>
              <p:cNvSpPr/>
              <p:nvPr/>
            </p:nvSpPr>
            <p:spPr>
              <a:xfrm>
                <a:off x="5469736" y="2592990"/>
                <a:ext cx="245551" cy="245551"/>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sp>
            <p:nvSpPr>
              <p:cNvPr id="26" name="椭圆 25"/>
              <p:cNvSpPr/>
              <p:nvPr/>
            </p:nvSpPr>
            <p:spPr>
              <a:xfrm>
                <a:off x="5544745" y="2668000"/>
                <a:ext cx="95531" cy="95531"/>
              </a:xfrm>
              <a:prstGeom prst="ellipse">
                <a:avLst/>
              </a:prstGeom>
              <a:solidFill>
                <a:schemeClr val="accent4"/>
              </a:solidFill>
              <a:ln>
                <a:noFill/>
              </a:ln>
              <a:effectLst>
                <a:innerShdw blurRad="508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grpSp>
      </p:grpSp>
      <p:grpSp>
        <p:nvGrpSpPr>
          <p:cNvPr id="37" name="组合 38"/>
          <p:cNvGrpSpPr/>
          <p:nvPr/>
        </p:nvGrpSpPr>
        <p:grpSpPr>
          <a:xfrm>
            <a:off x="783660" y="3102956"/>
            <a:ext cx="3460388" cy="1074484"/>
            <a:chOff x="586515" y="2454852"/>
            <a:chExt cx="2596092" cy="805863"/>
          </a:xfrm>
        </p:grpSpPr>
        <p:sp>
          <p:nvSpPr>
            <p:cNvPr id="28" name="圆角矩形 27"/>
            <p:cNvSpPr/>
            <p:nvPr/>
          </p:nvSpPr>
          <p:spPr>
            <a:xfrm>
              <a:off x="586515" y="2454852"/>
              <a:ext cx="2473317" cy="805863"/>
            </a:xfrm>
            <a:prstGeom prst="roundRect">
              <a:avLst>
                <a:gd name="adj" fmla="val 50000"/>
              </a:avLst>
            </a:prstGeom>
            <a:noFill/>
            <a:ln>
              <a:solidFill>
                <a:schemeClr val="accent1"/>
              </a:solidFill>
              <a:prstDash val="sysDot"/>
            </a:ln>
            <a:effectLst>
              <a:innerShdw blurRad="63500" dist="50800" dir="18900000">
                <a:prstClr val="black">
                  <a:alpha val="3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sp>
          <p:nvSpPr>
            <p:cNvPr id="32" name="Rectangle 42"/>
            <p:cNvSpPr/>
            <p:nvPr/>
          </p:nvSpPr>
          <p:spPr>
            <a:xfrm>
              <a:off x="829587" y="2670325"/>
              <a:ext cx="1987171" cy="501906"/>
            </a:xfrm>
            <a:prstGeom prst="rect">
              <a:avLst/>
            </a:prstGeom>
            <a:noFill/>
            <a:ln w="12700" cap="flat" cmpd="sng" algn="ctr">
              <a:noFill/>
              <a:prstDash val="solid"/>
            </a:ln>
            <a:effectLst/>
          </p:spPr>
          <p:txBody>
            <a:bodyPr lIns="121882" tIns="0" rIns="121882" bIns="0" rtlCol="0" anchor="t"/>
            <a:lstStyle/>
            <a:p>
              <a:pPr>
                <a:spcBef>
                  <a:spcPts val="1115"/>
                </a:spcBef>
                <a:spcAft>
                  <a:spcPts val="1115"/>
                </a:spcAft>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请在此处输入您的文本，或者复制您的文本粘贴</a:t>
              </a:r>
              <a:r>
                <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a:t>
              </a:r>
              <a:r>
                <a:rPr lang="zh-CN" altLang="en-US"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请在此处输入您的文本，或者复制您的文本粘贴</a:t>
              </a: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a:p>
              <a:pPr>
                <a:spcBef>
                  <a:spcPts val="1115"/>
                </a:spcBef>
                <a:spcAft>
                  <a:spcPts val="1115"/>
                </a:spcAft>
              </a:pPr>
              <a:endParaRPr lang="en-US" altLang="zh-CN" sz="1200" dirty="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grpSp>
          <p:nvGrpSpPr>
            <p:cNvPr id="38" name="组合 28"/>
            <p:cNvGrpSpPr/>
            <p:nvPr/>
          </p:nvGrpSpPr>
          <p:grpSpPr>
            <a:xfrm>
              <a:off x="2937056" y="2713666"/>
              <a:ext cx="245551" cy="245551"/>
              <a:chOff x="5469736" y="2592990"/>
              <a:chExt cx="245551" cy="245551"/>
            </a:xfrm>
          </p:grpSpPr>
          <p:sp>
            <p:nvSpPr>
              <p:cNvPr id="30" name="椭圆 29"/>
              <p:cNvSpPr/>
              <p:nvPr/>
            </p:nvSpPr>
            <p:spPr>
              <a:xfrm>
                <a:off x="5469736" y="2592990"/>
                <a:ext cx="245551" cy="245551"/>
              </a:xfrm>
              <a:prstGeom prst="ellipse">
                <a:avLst/>
              </a:prstGeom>
              <a:gradFill flip="none" rotWithShape="1">
                <a:gsLst>
                  <a:gs pos="100000">
                    <a:srgbClr val="FCFCFC"/>
                  </a:gs>
                  <a:gs pos="0">
                    <a:srgbClr val="CCCCCC"/>
                  </a:gs>
                </a:gsLst>
                <a:lin ang="7200000" scaled="0"/>
                <a:tileRect/>
              </a:gradFill>
              <a:ln w="9525">
                <a:gradFill>
                  <a:gsLst>
                    <a:gs pos="89000">
                      <a:schemeClr val="bg1">
                        <a:lumMod val="85000"/>
                      </a:schemeClr>
                    </a:gs>
                    <a:gs pos="0">
                      <a:schemeClr val="bg1"/>
                    </a:gs>
                  </a:gsLst>
                  <a:lin ang="7200000" scaled="0"/>
                </a:gradFill>
              </a:ln>
              <a:effectLst>
                <a:outerShdw blurRad="127000" dist="635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sp>
            <p:nvSpPr>
              <p:cNvPr id="31" name="椭圆 30"/>
              <p:cNvSpPr/>
              <p:nvPr/>
            </p:nvSpPr>
            <p:spPr>
              <a:xfrm>
                <a:off x="5544745" y="2668000"/>
                <a:ext cx="95531" cy="95531"/>
              </a:xfrm>
              <a:prstGeom prst="ellipse">
                <a:avLst/>
              </a:prstGeom>
              <a:solidFill>
                <a:schemeClr val="accent1"/>
              </a:solidFill>
              <a:ln>
                <a:noFill/>
              </a:ln>
              <a:effectLst>
                <a:innerShdw blurRad="508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lumOff val="50000"/>
                    </a:schemeClr>
                  </a:solidFill>
                  <a:latin typeface="思源黑体 CN Light" panose="020B0300000000000000" charset="-122"/>
                  <a:ea typeface="思源黑体 CN Light" panose="020B0300000000000000" charset="-122"/>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par>
                          <p:cTn id="39" fill="hold">
                            <p:stCondLst>
                              <p:cond delay="2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right)">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grpSp>
        <p:nvGrpSpPr>
          <p:cNvPr id="2" name="组合 2"/>
          <p:cNvGrpSpPr/>
          <p:nvPr/>
        </p:nvGrpSpPr>
        <p:grpSpPr>
          <a:xfrm>
            <a:off x="4700900" y="2162238"/>
            <a:ext cx="2761664" cy="2204084"/>
            <a:chOff x="4695410" y="2454973"/>
            <a:chExt cx="2762157" cy="2204083"/>
          </a:xfrm>
        </p:grpSpPr>
        <p:cxnSp>
          <p:nvCxnSpPr>
            <p:cNvPr id="266" name="Straight Connector 51"/>
            <p:cNvCxnSpPr/>
            <p:nvPr/>
          </p:nvCxnSpPr>
          <p:spPr>
            <a:xfrm flipH="1">
              <a:off x="6667444" y="2454973"/>
              <a:ext cx="790123"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7" name="Straight Connector 52"/>
            <p:cNvCxnSpPr/>
            <p:nvPr/>
          </p:nvCxnSpPr>
          <p:spPr>
            <a:xfrm flipH="1" flipV="1">
              <a:off x="6698271" y="3557132"/>
              <a:ext cx="743162"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2" name="Straight Connector 91"/>
            <p:cNvCxnSpPr/>
            <p:nvPr/>
          </p:nvCxnSpPr>
          <p:spPr>
            <a:xfrm>
              <a:off x="4695410" y="2477677"/>
              <a:ext cx="790857"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7" name="Straight Connector 92"/>
            <p:cNvCxnSpPr/>
            <p:nvPr/>
          </p:nvCxnSpPr>
          <p:spPr>
            <a:xfrm flipV="1">
              <a:off x="4711559" y="3579837"/>
              <a:ext cx="743853"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96"/>
            <p:cNvCxnSpPr/>
            <p:nvPr/>
          </p:nvCxnSpPr>
          <p:spPr>
            <a:xfrm flipV="1">
              <a:off x="4706636" y="3894070"/>
              <a:ext cx="790857" cy="764986"/>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98"/>
            <p:cNvCxnSpPr/>
            <p:nvPr/>
          </p:nvCxnSpPr>
          <p:spPr>
            <a:xfrm flipH="1" flipV="1">
              <a:off x="6674194" y="3894070"/>
              <a:ext cx="767236" cy="754459"/>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93" name="Freeform 65"/>
          <p:cNvSpPr>
            <a:spLocks noChangeArrowheads="1"/>
          </p:cNvSpPr>
          <p:nvPr/>
        </p:nvSpPr>
        <p:spPr bwMode="auto">
          <a:xfrm>
            <a:off x="5564146" y="2786439"/>
            <a:ext cx="1063808" cy="1063998"/>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1"/>
          </a:solidFill>
          <a:ln>
            <a:noFill/>
          </a:ln>
          <a:effectLst/>
        </p:spPr>
        <p:txBody>
          <a:bodyPr wrap="none" lIns="91424" tIns="45713" rIns="91424" bIns="45713" anchor="ctr"/>
          <a:lstStyle/>
          <a:p>
            <a:endParaRPr lang="en-US" sz="935" dirty="0">
              <a:latin typeface="思源黑体 CN Light" panose="020B0300000000000000" charset="-122"/>
              <a:ea typeface="思源黑体 CN Light" panose="020B0300000000000000" charset="-122"/>
              <a:cs typeface="+mn-ea"/>
              <a:sym typeface="+mn-lt"/>
            </a:endParaRPr>
          </a:p>
        </p:txBody>
      </p:sp>
      <p:sp>
        <p:nvSpPr>
          <p:cNvPr id="294" name="Freeform 67"/>
          <p:cNvSpPr>
            <a:spLocks noChangeArrowheads="1"/>
          </p:cNvSpPr>
          <p:nvPr/>
        </p:nvSpPr>
        <p:spPr bwMode="auto">
          <a:xfrm>
            <a:off x="6004439" y="3127546"/>
            <a:ext cx="271595" cy="319112"/>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1"/>
          </a:solidFill>
          <a:ln>
            <a:noFill/>
          </a:ln>
          <a:effectLst/>
        </p:spPr>
        <p:txBody>
          <a:bodyPr wrap="none" lIns="91424" tIns="45713" rIns="91424" bIns="45713" anchor="ctr"/>
          <a:lstStyle/>
          <a:p>
            <a:endParaRPr lang="en-US" sz="935" dirty="0">
              <a:latin typeface="思源黑体 CN Light" panose="020B0300000000000000" charset="-122"/>
              <a:ea typeface="思源黑体 CN Light" panose="020B0300000000000000" charset="-122"/>
              <a:cs typeface="+mn-ea"/>
              <a:sym typeface="+mn-lt"/>
            </a:endParaRPr>
          </a:p>
        </p:txBody>
      </p:sp>
      <p:grpSp>
        <p:nvGrpSpPr>
          <p:cNvPr id="3" name="组合 3"/>
          <p:cNvGrpSpPr/>
          <p:nvPr/>
        </p:nvGrpSpPr>
        <p:grpSpPr>
          <a:xfrm>
            <a:off x="2098844" y="1792531"/>
            <a:ext cx="7963348" cy="2893762"/>
            <a:chOff x="2092892" y="2085265"/>
            <a:chExt cx="7964768" cy="2893762"/>
          </a:xfrm>
        </p:grpSpPr>
        <p:sp>
          <p:nvSpPr>
            <p:cNvPr id="257" name="Round Same Side Corner Rectangle 29"/>
            <p:cNvSpPr/>
            <p:nvPr/>
          </p:nvSpPr>
          <p:spPr>
            <a:xfrm rot="5400000">
              <a:off x="8918191" y="1330096"/>
              <a:ext cx="372265" cy="19066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58" name="Round Same Side Corner Rectangle 30"/>
            <p:cNvSpPr/>
            <p:nvPr/>
          </p:nvSpPr>
          <p:spPr>
            <a:xfrm rot="5400000">
              <a:off x="8909686" y="2610472"/>
              <a:ext cx="372268" cy="190667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59" name="Round Same Side Corner Rectangle 34"/>
            <p:cNvSpPr/>
            <p:nvPr/>
          </p:nvSpPr>
          <p:spPr>
            <a:xfrm rot="5400000">
              <a:off x="8919212" y="3813754"/>
              <a:ext cx="370224" cy="19066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60" name="Round Same Side Corner Rectangle 45"/>
            <p:cNvSpPr/>
            <p:nvPr/>
          </p:nvSpPr>
          <p:spPr>
            <a:xfrm rot="16200000">
              <a:off x="7659272" y="1971306"/>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62" name="Round Same Side Corner Rectangle 46"/>
            <p:cNvSpPr/>
            <p:nvPr/>
          </p:nvSpPr>
          <p:spPr>
            <a:xfrm rot="16200000">
              <a:off x="7650688" y="3251255"/>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63" name="Round Same Side Corner Rectangle 47"/>
            <p:cNvSpPr/>
            <p:nvPr/>
          </p:nvSpPr>
          <p:spPr>
            <a:xfrm rot="16200000">
              <a:off x="7654941" y="4455557"/>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76" name="Round Same Side Corner Rectangle 55"/>
            <p:cNvSpPr/>
            <p:nvPr/>
          </p:nvSpPr>
          <p:spPr>
            <a:xfrm rot="16200000" flipH="1">
              <a:off x="2860981" y="1351915"/>
              <a:ext cx="372265" cy="190844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77" name="Round Same Side Corner Rectangle 56"/>
            <p:cNvSpPr/>
            <p:nvPr/>
          </p:nvSpPr>
          <p:spPr>
            <a:xfrm rot="16200000" flipH="1">
              <a:off x="2869492" y="2626512"/>
              <a:ext cx="372265" cy="190844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78" name="Round Same Side Corner Rectangle 57"/>
            <p:cNvSpPr/>
            <p:nvPr/>
          </p:nvSpPr>
          <p:spPr>
            <a:xfrm rot="16200000" flipH="1">
              <a:off x="2860981" y="3838673"/>
              <a:ext cx="372265" cy="190844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79" name="Round Same Side Corner Rectangle 86"/>
            <p:cNvSpPr/>
            <p:nvPr/>
          </p:nvSpPr>
          <p:spPr>
            <a:xfrm rot="5400000" flipH="1">
              <a:off x="4121079" y="1993720"/>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80" name="Round Same Side Corner Rectangle 87"/>
            <p:cNvSpPr/>
            <p:nvPr/>
          </p:nvSpPr>
          <p:spPr>
            <a:xfrm rot="5400000" flipH="1">
              <a:off x="4129671" y="3273669"/>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81" name="Round Same Side Corner Rectangle 88"/>
            <p:cNvSpPr/>
            <p:nvPr/>
          </p:nvSpPr>
          <p:spPr>
            <a:xfrm rot="5400000" flipH="1">
              <a:off x="4125414" y="4477971"/>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6235" tIns="73117" rIns="146235" bIns="73117" rtlCol="0" anchor="ctr"/>
            <a:lstStyle/>
            <a:p>
              <a:pPr algn="ctr"/>
              <a:endParaRPr lang="bg-BG" sz="935" dirty="0">
                <a:latin typeface="思源黑体 CN Light" panose="020B0300000000000000" charset="-122"/>
                <a:ea typeface="思源黑体 CN Light" panose="020B0300000000000000" charset="-122"/>
                <a:cs typeface="+mn-ea"/>
                <a:sym typeface="+mn-lt"/>
              </a:endParaRPr>
            </a:p>
          </p:txBody>
        </p:sp>
        <p:sp>
          <p:nvSpPr>
            <p:cNvPr id="290" name="Freeform 3"/>
            <p:cNvSpPr>
              <a:spLocks noChangeArrowheads="1"/>
            </p:cNvSpPr>
            <p:nvPr/>
          </p:nvSpPr>
          <p:spPr bwMode="auto">
            <a:xfrm>
              <a:off x="4145811" y="3470980"/>
              <a:ext cx="298014" cy="239993"/>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endParaRPr lang="en-US" sz="935" dirty="0">
                <a:latin typeface="思源黑体 CN Light" panose="020B0300000000000000" charset="-122"/>
                <a:ea typeface="思源黑体 CN Light" panose="020B0300000000000000" charset="-122"/>
                <a:cs typeface="+mn-ea"/>
                <a:sym typeface="+mn-lt"/>
              </a:endParaRPr>
            </a:p>
          </p:txBody>
        </p:sp>
        <p:sp>
          <p:nvSpPr>
            <p:cNvPr id="291" name="Freeform 9"/>
            <p:cNvSpPr>
              <a:spLocks noChangeArrowheads="1"/>
            </p:cNvSpPr>
            <p:nvPr/>
          </p:nvSpPr>
          <p:spPr bwMode="auto">
            <a:xfrm>
              <a:off x="7676647" y="2148087"/>
              <a:ext cx="255819" cy="25581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endParaRPr lang="en-US" sz="935" dirty="0">
                <a:latin typeface="思源黑体 CN Light" panose="020B0300000000000000" charset="-122"/>
                <a:ea typeface="思源黑体 CN Light" panose="020B0300000000000000" charset="-122"/>
                <a:cs typeface="+mn-ea"/>
                <a:sym typeface="+mn-lt"/>
              </a:endParaRPr>
            </a:p>
          </p:txBody>
        </p:sp>
        <p:sp>
          <p:nvSpPr>
            <p:cNvPr id="295" name="Freeform 70"/>
            <p:cNvSpPr>
              <a:spLocks noChangeArrowheads="1"/>
            </p:cNvSpPr>
            <p:nvPr/>
          </p:nvSpPr>
          <p:spPr bwMode="auto">
            <a:xfrm>
              <a:off x="4155135" y="4665592"/>
              <a:ext cx="298016" cy="26636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p:spPr>
          <p:txBody>
            <a:bodyPr wrap="none" anchor="ctr"/>
            <a:lstStyle/>
            <a:p>
              <a:endParaRPr lang="en-US" sz="935" dirty="0">
                <a:latin typeface="思源黑体 CN Light" panose="020B0300000000000000" charset="-122"/>
                <a:ea typeface="思源黑体 CN Light" panose="020B0300000000000000" charset="-122"/>
                <a:cs typeface="+mn-ea"/>
                <a:sym typeface="+mn-lt"/>
              </a:endParaRPr>
            </a:p>
          </p:txBody>
        </p:sp>
        <p:sp>
          <p:nvSpPr>
            <p:cNvPr id="296" name="Freeform 102"/>
            <p:cNvSpPr>
              <a:spLocks noChangeArrowheads="1"/>
            </p:cNvSpPr>
            <p:nvPr/>
          </p:nvSpPr>
          <p:spPr bwMode="auto">
            <a:xfrm>
              <a:off x="7672919" y="4638271"/>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935" dirty="0">
                <a:latin typeface="思源黑体 CN Light" panose="020B0300000000000000" charset="-122"/>
                <a:ea typeface="思源黑体 CN Light" panose="020B0300000000000000" charset="-122"/>
                <a:cs typeface="+mn-ea"/>
                <a:sym typeface="+mn-lt"/>
              </a:endParaRPr>
            </a:p>
          </p:txBody>
        </p:sp>
        <p:sp>
          <p:nvSpPr>
            <p:cNvPr id="297" name="Freeform 116"/>
            <p:cNvSpPr>
              <a:spLocks noChangeArrowheads="1"/>
            </p:cNvSpPr>
            <p:nvPr/>
          </p:nvSpPr>
          <p:spPr bwMode="auto">
            <a:xfrm>
              <a:off x="7676647" y="3411517"/>
              <a:ext cx="266368" cy="27691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endParaRPr lang="en-US" sz="935" dirty="0">
                <a:latin typeface="思源黑体 CN Light" panose="020B0300000000000000" charset="-122"/>
                <a:ea typeface="思源黑体 CN Light" panose="020B0300000000000000" charset="-122"/>
                <a:cs typeface="+mn-ea"/>
                <a:sym typeface="+mn-lt"/>
              </a:endParaRPr>
            </a:p>
          </p:txBody>
        </p:sp>
        <p:sp>
          <p:nvSpPr>
            <p:cNvPr id="298" name="Freeform 22"/>
            <p:cNvSpPr>
              <a:spLocks noChangeArrowheads="1"/>
            </p:cNvSpPr>
            <p:nvPr/>
          </p:nvSpPr>
          <p:spPr bwMode="auto">
            <a:xfrm>
              <a:off x="4156951" y="2170367"/>
              <a:ext cx="276915" cy="276917"/>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endParaRPr lang="en-US" sz="935" dirty="0">
                <a:latin typeface="思源黑体 CN Light" panose="020B0300000000000000" charset="-122"/>
                <a:ea typeface="思源黑体 CN Light" panose="020B0300000000000000" charset="-122"/>
                <a:cs typeface="+mn-ea"/>
                <a:sym typeface="+mn-lt"/>
              </a:endParaRPr>
            </a:p>
          </p:txBody>
        </p:sp>
        <p:sp>
          <p:nvSpPr>
            <p:cNvPr id="302" name="Rectangle 41"/>
            <p:cNvSpPr/>
            <p:nvPr/>
          </p:nvSpPr>
          <p:spPr>
            <a:xfrm>
              <a:off x="2274366" y="2085265"/>
              <a:ext cx="1420887" cy="373237"/>
            </a:xfrm>
            <a:prstGeom prst="rect">
              <a:avLst/>
            </a:prstGeom>
          </p:spPr>
          <p:txBody>
            <a:bodyPr wrap="none" lIns="146235" tIns="73117" rIns="146235" bIns="73117">
              <a:spAutoFit/>
            </a:bodyPr>
            <a:lstStyle/>
            <a:p>
              <a:pPr algn="r"/>
              <a:r>
                <a:rPr lang="zh-CN" altLang="en-US" sz="1465" dirty="0">
                  <a:solidFill>
                    <a:schemeClr val="bg1"/>
                  </a:solidFill>
                  <a:latin typeface="思源黑体 CN Light" panose="020B0300000000000000" charset="-122"/>
                  <a:ea typeface="思源黑体 CN Light" panose="020B0300000000000000" charset="-122"/>
                  <a:cs typeface="+mn-ea"/>
                  <a:sym typeface="+mn-lt"/>
                </a:rPr>
                <a:t>点击输入标题</a:t>
              </a:r>
            </a:p>
          </p:txBody>
        </p:sp>
        <p:sp>
          <p:nvSpPr>
            <p:cNvPr id="303" name="Rectangle 48"/>
            <p:cNvSpPr/>
            <p:nvPr/>
          </p:nvSpPr>
          <p:spPr>
            <a:xfrm>
              <a:off x="2306137" y="3381009"/>
              <a:ext cx="1420887" cy="373237"/>
            </a:xfrm>
            <a:prstGeom prst="rect">
              <a:avLst/>
            </a:prstGeom>
          </p:spPr>
          <p:txBody>
            <a:bodyPr wrap="none" lIns="146235" tIns="73117" rIns="146235" bIns="73117">
              <a:spAutoFit/>
            </a:bodyPr>
            <a:lstStyle/>
            <a:p>
              <a:pPr algn="r"/>
              <a:r>
                <a:rPr lang="zh-CN" altLang="en-US" sz="1465" dirty="0">
                  <a:solidFill>
                    <a:schemeClr val="bg1"/>
                  </a:solidFill>
                  <a:latin typeface="思源黑体 CN Light" panose="020B0300000000000000" charset="-122"/>
                  <a:ea typeface="思源黑体 CN Light" panose="020B0300000000000000" charset="-122"/>
                  <a:cs typeface="+mn-ea"/>
                  <a:sym typeface="+mn-lt"/>
                </a:rPr>
                <a:t>点击输入标题</a:t>
              </a:r>
            </a:p>
          </p:txBody>
        </p:sp>
        <p:sp>
          <p:nvSpPr>
            <p:cNvPr id="304" name="Rectangle 49"/>
            <p:cNvSpPr/>
            <p:nvPr/>
          </p:nvSpPr>
          <p:spPr>
            <a:xfrm>
              <a:off x="2354136" y="4580773"/>
              <a:ext cx="1420887" cy="373237"/>
            </a:xfrm>
            <a:prstGeom prst="rect">
              <a:avLst/>
            </a:prstGeom>
          </p:spPr>
          <p:txBody>
            <a:bodyPr wrap="none" lIns="146235" tIns="73117" rIns="146235" bIns="73117">
              <a:spAutoFit/>
            </a:bodyPr>
            <a:lstStyle/>
            <a:p>
              <a:pPr algn="r"/>
              <a:r>
                <a:rPr lang="zh-CN" altLang="en-US" sz="1465" dirty="0">
                  <a:solidFill>
                    <a:schemeClr val="bg1"/>
                  </a:solidFill>
                  <a:latin typeface="思源黑体 CN Light" panose="020B0300000000000000" charset="-122"/>
                  <a:ea typeface="思源黑体 CN Light" panose="020B0300000000000000" charset="-122"/>
                  <a:cs typeface="+mn-ea"/>
                  <a:sym typeface="+mn-lt"/>
                </a:rPr>
                <a:t>点击输入标题</a:t>
              </a:r>
            </a:p>
          </p:txBody>
        </p:sp>
        <p:sp>
          <p:nvSpPr>
            <p:cNvPr id="308" name="Rectangle 62"/>
            <p:cNvSpPr/>
            <p:nvPr/>
          </p:nvSpPr>
          <p:spPr>
            <a:xfrm>
              <a:off x="8402021" y="2120401"/>
              <a:ext cx="1420887" cy="373237"/>
            </a:xfrm>
            <a:prstGeom prst="rect">
              <a:avLst/>
            </a:prstGeom>
          </p:spPr>
          <p:txBody>
            <a:bodyPr wrap="none" lIns="146235" tIns="73117" rIns="146235" bIns="73117">
              <a:spAutoFit/>
            </a:bodyPr>
            <a:lstStyle/>
            <a:p>
              <a:pPr algn="r"/>
              <a:r>
                <a:rPr lang="zh-CN" altLang="en-US" sz="1465" dirty="0">
                  <a:solidFill>
                    <a:schemeClr val="bg1"/>
                  </a:solidFill>
                  <a:latin typeface="思源黑体 CN Light" panose="020B0300000000000000" charset="-122"/>
                  <a:ea typeface="思源黑体 CN Light" panose="020B0300000000000000" charset="-122"/>
                  <a:cs typeface="+mn-ea"/>
                  <a:sym typeface="+mn-lt"/>
                </a:rPr>
                <a:t>点击输入标题</a:t>
              </a:r>
            </a:p>
          </p:txBody>
        </p:sp>
        <p:sp>
          <p:nvSpPr>
            <p:cNvPr id="309" name="Rectangle 63"/>
            <p:cNvSpPr/>
            <p:nvPr/>
          </p:nvSpPr>
          <p:spPr>
            <a:xfrm>
              <a:off x="8351164" y="3401304"/>
              <a:ext cx="1420887" cy="373237"/>
            </a:xfrm>
            <a:prstGeom prst="rect">
              <a:avLst/>
            </a:prstGeom>
          </p:spPr>
          <p:txBody>
            <a:bodyPr wrap="none" lIns="146235" tIns="73117" rIns="146235" bIns="73117">
              <a:spAutoFit/>
            </a:bodyPr>
            <a:lstStyle/>
            <a:p>
              <a:r>
                <a:rPr lang="zh-CN" altLang="en-US" sz="1465" dirty="0">
                  <a:solidFill>
                    <a:schemeClr val="bg1"/>
                  </a:solidFill>
                  <a:latin typeface="思源黑体 CN Light" panose="020B0300000000000000" charset="-122"/>
                  <a:ea typeface="思源黑体 CN Light" panose="020B0300000000000000" charset="-122"/>
                  <a:cs typeface="+mn-ea"/>
                  <a:sym typeface="+mn-lt"/>
                </a:rPr>
                <a:t>点击输入标题</a:t>
              </a:r>
            </a:p>
          </p:txBody>
        </p:sp>
        <p:sp>
          <p:nvSpPr>
            <p:cNvPr id="310" name="Rectangle 64"/>
            <p:cNvSpPr/>
            <p:nvPr/>
          </p:nvSpPr>
          <p:spPr>
            <a:xfrm>
              <a:off x="8286468" y="4605129"/>
              <a:ext cx="1420887" cy="373237"/>
            </a:xfrm>
            <a:prstGeom prst="rect">
              <a:avLst/>
            </a:prstGeom>
          </p:spPr>
          <p:txBody>
            <a:bodyPr wrap="none" lIns="146235" tIns="73117" rIns="146235" bIns="73117">
              <a:spAutoFit/>
            </a:bodyPr>
            <a:lstStyle/>
            <a:p>
              <a:r>
                <a:rPr lang="zh-CN" altLang="en-US" sz="1465" dirty="0">
                  <a:solidFill>
                    <a:schemeClr val="bg1"/>
                  </a:solidFill>
                  <a:latin typeface="思源黑体 CN Light" panose="020B0300000000000000" charset="-122"/>
                  <a:ea typeface="思源黑体 CN Light" panose="020B0300000000000000" charset="-122"/>
                  <a:cs typeface="+mn-ea"/>
                  <a:sym typeface="+mn-lt"/>
                </a:rPr>
                <a:t>点击输入标题</a:t>
              </a:r>
            </a:p>
          </p:txBody>
        </p:sp>
      </p:grpSp>
      <p:sp>
        <p:nvSpPr>
          <p:cNvPr id="311" name="TextBox 310"/>
          <p:cNvSpPr txBox="1"/>
          <p:nvPr/>
        </p:nvSpPr>
        <p:spPr>
          <a:xfrm>
            <a:off x="1276770" y="5068409"/>
            <a:ext cx="9816178" cy="544170"/>
          </a:xfrm>
          <a:prstGeom prst="rect">
            <a:avLst/>
          </a:prstGeom>
          <a:noFill/>
        </p:spPr>
        <p:txBody>
          <a:bodyPr wrap="square" lIns="91424" tIns="45713" rIns="143974" bIns="35994" numCol="1" spcCol="270036">
            <a:spAutoFit/>
          </a:bodyPr>
          <a:lstStyle/>
          <a:p>
            <a:pPr>
              <a:lnSpc>
                <a:spcPts val="1800"/>
              </a:lnSpc>
              <a:defRPr/>
            </a:pPr>
            <a:r>
              <a:rPr lang="zh-CN" altLang="en-US" sz="1200" kern="0" dirty="0">
                <a:solidFill>
                  <a:schemeClr val="tx1">
                    <a:lumMod val="50000"/>
                    <a:lumOff val="50000"/>
                  </a:schemeClr>
                </a:solidFill>
                <a:latin typeface="思源黑体 CN Light" panose="020B0300000000000000" charset="-122"/>
                <a:ea typeface="思源黑体 CN Light" panose="020B0300000000000000" charset="-122"/>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p:cTn id="7" dur="750" fill="hold"/>
                                        <p:tgtEl>
                                          <p:spTgt spid="293"/>
                                        </p:tgtEl>
                                        <p:attrNameLst>
                                          <p:attrName>ppt_w</p:attrName>
                                        </p:attrNameLst>
                                      </p:cBhvr>
                                      <p:tavLst>
                                        <p:tav tm="0">
                                          <p:val>
                                            <p:fltVal val="0"/>
                                          </p:val>
                                        </p:tav>
                                        <p:tav tm="100000">
                                          <p:val>
                                            <p:strVal val="#ppt_w"/>
                                          </p:val>
                                        </p:tav>
                                      </p:tavLst>
                                    </p:anim>
                                    <p:anim calcmode="lin" valueType="num">
                                      <p:cBhvr>
                                        <p:cTn id="8" dur="750" fill="hold"/>
                                        <p:tgtEl>
                                          <p:spTgt spid="293"/>
                                        </p:tgtEl>
                                        <p:attrNameLst>
                                          <p:attrName>ppt_h</p:attrName>
                                        </p:attrNameLst>
                                      </p:cBhvr>
                                      <p:tavLst>
                                        <p:tav tm="0">
                                          <p:val>
                                            <p:fltVal val="0"/>
                                          </p:val>
                                        </p:tav>
                                        <p:tav tm="100000">
                                          <p:val>
                                            <p:strVal val="#ppt_h"/>
                                          </p:val>
                                        </p:tav>
                                      </p:tavLst>
                                    </p:anim>
                                    <p:animEffect transition="in" filter="fade">
                                      <p:cBhvr>
                                        <p:cTn id="9" dur="750"/>
                                        <p:tgtEl>
                                          <p:spTgt spid="293"/>
                                        </p:tgtEl>
                                      </p:cBhvr>
                                    </p:animEffect>
                                  </p:childTnLst>
                                </p:cTn>
                              </p:par>
                              <p:par>
                                <p:cTn id="10" presetID="8" presetClass="emph" presetSubtype="0" fill="hold" grpId="0" nodeType="withEffect">
                                  <p:stCondLst>
                                    <p:cond delay="0"/>
                                  </p:stCondLst>
                                  <p:childTnLst>
                                    <p:animRot by="21600000">
                                      <p:cBhvr>
                                        <p:cTn id="11" dur="750" fill="hold"/>
                                        <p:tgtEl>
                                          <p:spTgt spid="293"/>
                                        </p:tgtEl>
                                        <p:attrNameLst>
                                          <p:attrName>r</p:attrName>
                                        </p:attrNameLst>
                                      </p:cBhvr>
                                    </p:animRot>
                                  </p:childTnLst>
                                </p:cTn>
                              </p:par>
                              <p:par>
                                <p:cTn id="12" presetID="53" presetClass="entr" presetSubtype="16" fill="hold" grpId="0" nodeType="withEffect">
                                  <p:stCondLst>
                                    <p:cond delay="500"/>
                                  </p:stCondLst>
                                  <p:childTnLst>
                                    <p:set>
                                      <p:cBhvr>
                                        <p:cTn id="13" dur="1" fill="hold">
                                          <p:stCondLst>
                                            <p:cond delay="0"/>
                                          </p:stCondLst>
                                        </p:cTn>
                                        <p:tgtEl>
                                          <p:spTgt spid="294"/>
                                        </p:tgtEl>
                                        <p:attrNameLst>
                                          <p:attrName>style.visibility</p:attrName>
                                        </p:attrNameLst>
                                      </p:cBhvr>
                                      <p:to>
                                        <p:strVal val="visible"/>
                                      </p:to>
                                    </p:set>
                                    <p:anim calcmode="lin" valueType="num">
                                      <p:cBhvr>
                                        <p:cTn id="14" dur="500" fill="hold"/>
                                        <p:tgtEl>
                                          <p:spTgt spid="294"/>
                                        </p:tgtEl>
                                        <p:attrNameLst>
                                          <p:attrName>ppt_w</p:attrName>
                                        </p:attrNameLst>
                                      </p:cBhvr>
                                      <p:tavLst>
                                        <p:tav tm="0">
                                          <p:val>
                                            <p:fltVal val="0"/>
                                          </p:val>
                                        </p:tav>
                                        <p:tav tm="100000">
                                          <p:val>
                                            <p:strVal val="#ppt_w"/>
                                          </p:val>
                                        </p:tav>
                                      </p:tavLst>
                                    </p:anim>
                                    <p:anim calcmode="lin" valueType="num">
                                      <p:cBhvr>
                                        <p:cTn id="15" dur="500" fill="hold"/>
                                        <p:tgtEl>
                                          <p:spTgt spid="294"/>
                                        </p:tgtEl>
                                        <p:attrNameLst>
                                          <p:attrName>ppt_h</p:attrName>
                                        </p:attrNameLst>
                                      </p:cBhvr>
                                      <p:tavLst>
                                        <p:tav tm="0">
                                          <p:val>
                                            <p:fltVal val="0"/>
                                          </p:val>
                                        </p:tav>
                                        <p:tav tm="100000">
                                          <p:val>
                                            <p:strVal val="#ppt_h"/>
                                          </p:val>
                                        </p:tav>
                                      </p:tavLst>
                                    </p:anim>
                                    <p:animEffect transition="in" filter="fade">
                                      <p:cBhvr>
                                        <p:cTn id="16" dur="500"/>
                                        <p:tgtEl>
                                          <p:spTgt spid="29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500"/>
                                        <p:tgtEl>
                                          <p:spTgt spid="2"/>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11"/>
                                        </p:tgtEl>
                                        <p:attrNameLst>
                                          <p:attrName>style.visibility</p:attrName>
                                        </p:attrNameLst>
                                      </p:cBhvr>
                                      <p:to>
                                        <p:strVal val="visible"/>
                                      </p:to>
                                    </p:set>
                                    <p:animEffect transition="in" filter="fade">
                                      <p:cBhvr>
                                        <p:cTn id="28" dur="750"/>
                                        <p:tgtEl>
                                          <p:spTgt spid="311"/>
                                        </p:tgtEl>
                                      </p:cBhvr>
                                    </p:animEffect>
                                    <p:anim calcmode="lin" valueType="num">
                                      <p:cBhvr>
                                        <p:cTn id="29" dur="750" fill="hold"/>
                                        <p:tgtEl>
                                          <p:spTgt spid="311"/>
                                        </p:tgtEl>
                                        <p:attrNameLst>
                                          <p:attrName>ppt_x</p:attrName>
                                        </p:attrNameLst>
                                      </p:cBhvr>
                                      <p:tavLst>
                                        <p:tav tm="0">
                                          <p:val>
                                            <p:strVal val="#ppt_x"/>
                                          </p:val>
                                        </p:tav>
                                        <p:tav tm="100000">
                                          <p:val>
                                            <p:strVal val="#ppt_x"/>
                                          </p:val>
                                        </p:tav>
                                      </p:tavLst>
                                    </p:anim>
                                    <p:anim calcmode="lin" valueType="num">
                                      <p:cBhvr>
                                        <p:cTn id="30" dur="750" fill="hold"/>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bldLvl="0" animBg="1"/>
      <p:bldP spid="293" grpId="1" bldLvl="0" animBg="1"/>
      <p:bldP spid="294" grpId="0" bldLvl="0" animBg="1"/>
      <p:bldP spid="3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sp>
        <p:nvSpPr>
          <p:cNvPr id="100" name="Freeform 35"/>
          <p:cNvSpPr/>
          <p:nvPr/>
        </p:nvSpPr>
        <p:spPr>
          <a:xfrm>
            <a:off x="980342" y="2753062"/>
            <a:ext cx="2919946" cy="962552"/>
          </a:xfrm>
          <a:custGeom>
            <a:avLst/>
            <a:gdLst>
              <a:gd name="connsiteX0" fmla="*/ 0 w 2920666"/>
              <a:gd name="connsiteY0" fmla="*/ 0 h 962492"/>
              <a:gd name="connsiteX1" fmla="*/ 2920666 w 2920666"/>
              <a:gd name="connsiteY1" fmla="*/ 0 h 962492"/>
              <a:gd name="connsiteX2" fmla="*/ 2920666 w 2920666"/>
              <a:gd name="connsiteY2" fmla="*/ 962492 h 962492"/>
              <a:gd name="connsiteX3" fmla="*/ 0 w 2920666"/>
              <a:gd name="connsiteY3" fmla="*/ 962492 h 962492"/>
              <a:gd name="connsiteX4" fmla="*/ 0 w 2920666"/>
              <a:gd name="connsiteY4" fmla="*/ 0 h 96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666" h="962492">
                <a:moveTo>
                  <a:pt x="0" y="0"/>
                </a:moveTo>
                <a:lnTo>
                  <a:pt x="2920666" y="0"/>
                </a:lnTo>
                <a:lnTo>
                  <a:pt x="2920666" y="962492"/>
                </a:lnTo>
                <a:lnTo>
                  <a:pt x="0" y="962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8189" tIns="98189" rIns="98189" bIns="98189" numCol="1" spcCol="1270" anchor="ctr" anchorCtr="0">
            <a:noAutofit/>
          </a:bodyPr>
          <a:lstStyle/>
          <a:p>
            <a:pPr algn="ctr" defTabSz="1933575">
              <a:lnSpc>
                <a:spcPct val="90000"/>
              </a:lnSpc>
              <a:spcBef>
                <a:spcPct val="0"/>
              </a:spcBef>
              <a:spcAft>
                <a:spcPct val="35000"/>
              </a:spcAft>
            </a:pPr>
            <a:endParaRPr lang="en-GB" sz="5865">
              <a:solidFill>
                <a:schemeClr val="tx1">
                  <a:lumMod val="65000"/>
                  <a:lumOff val="35000"/>
                </a:schemeClr>
              </a:solidFill>
              <a:latin typeface="思源黑体 CN Light" panose="020B0300000000000000" charset="-122"/>
              <a:ea typeface="思源黑体 CN Light" panose="020B0300000000000000" charset="-122"/>
            </a:endParaRPr>
          </a:p>
        </p:txBody>
      </p:sp>
      <p:sp>
        <p:nvSpPr>
          <p:cNvPr id="101" name="Oval 36"/>
          <p:cNvSpPr/>
          <p:nvPr/>
        </p:nvSpPr>
        <p:spPr>
          <a:xfrm>
            <a:off x="977024" y="2460313"/>
            <a:ext cx="232268" cy="23234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02" name="Oval 37"/>
          <p:cNvSpPr/>
          <p:nvPr/>
        </p:nvSpPr>
        <p:spPr>
          <a:xfrm>
            <a:off x="1139612" y="2135035"/>
            <a:ext cx="232268" cy="232340"/>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03" name="Oval 38"/>
          <p:cNvSpPr/>
          <p:nvPr/>
        </p:nvSpPr>
        <p:spPr>
          <a:xfrm>
            <a:off x="1529822" y="2200090"/>
            <a:ext cx="364993" cy="365106"/>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04" name="Oval 39"/>
          <p:cNvSpPr/>
          <p:nvPr/>
        </p:nvSpPr>
        <p:spPr>
          <a:xfrm>
            <a:off x="1854998" y="1842286"/>
            <a:ext cx="232268" cy="232340"/>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05" name="Oval 40"/>
          <p:cNvSpPr/>
          <p:nvPr/>
        </p:nvSpPr>
        <p:spPr>
          <a:xfrm>
            <a:off x="2277727" y="1712176"/>
            <a:ext cx="232268" cy="23234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06" name="Oval 41"/>
          <p:cNvSpPr/>
          <p:nvPr/>
        </p:nvSpPr>
        <p:spPr>
          <a:xfrm>
            <a:off x="2798008" y="1939870"/>
            <a:ext cx="232268" cy="232340"/>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07" name="Oval 42"/>
          <p:cNvSpPr/>
          <p:nvPr/>
        </p:nvSpPr>
        <p:spPr>
          <a:xfrm>
            <a:off x="3123183" y="2102509"/>
            <a:ext cx="364993" cy="365106"/>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08" name="Oval 43"/>
          <p:cNvSpPr/>
          <p:nvPr/>
        </p:nvSpPr>
        <p:spPr>
          <a:xfrm>
            <a:off x="3578430" y="2460313"/>
            <a:ext cx="232268" cy="232340"/>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09" name="Oval 44"/>
          <p:cNvSpPr/>
          <p:nvPr/>
        </p:nvSpPr>
        <p:spPr>
          <a:xfrm>
            <a:off x="3773535" y="2818115"/>
            <a:ext cx="232268" cy="23234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0" name="Oval 45"/>
          <p:cNvSpPr/>
          <p:nvPr/>
        </p:nvSpPr>
        <p:spPr>
          <a:xfrm>
            <a:off x="2082622" y="2135037"/>
            <a:ext cx="597261" cy="597444"/>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1" name="Oval 46"/>
          <p:cNvSpPr/>
          <p:nvPr/>
        </p:nvSpPr>
        <p:spPr>
          <a:xfrm>
            <a:off x="814436" y="3371085"/>
            <a:ext cx="232268" cy="232340"/>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2" name="Oval 47"/>
          <p:cNvSpPr/>
          <p:nvPr/>
        </p:nvSpPr>
        <p:spPr>
          <a:xfrm>
            <a:off x="1009541" y="3663833"/>
            <a:ext cx="364993" cy="365106"/>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3" name="Oval 48"/>
          <p:cNvSpPr/>
          <p:nvPr/>
        </p:nvSpPr>
        <p:spPr>
          <a:xfrm>
            <a:off x="1497306" y="3924055"/>
            <a:ext cx="530900" cy="531064"/>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4" name="Oval 49"/>
          <p:cNvSpPr/>
          <p:nvPr/>
        </p:nvSpPr>
        <p:spPr>
          <a:xfrm>
            <a:off x="2180174" y="4346913"/>
            <a:ext cx="232268" cy="232340"/>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5" name="Oval 50"/>
          <p:cNvSpPr/>
          <p:nvPr/>
        </p:nvSpPr>
        <p:spPr>
          <a:xfrm>
            <a:off x="2310244" y="3924054"/>
            <a:ext cx="364993" cy="365106"/>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6" name="Oval 51"/>
          <p:cNvSpPr/>
          <p:nvPr/>
        </p:nvSpPr>
        <p:spPr>
          <a:xfrm>
            <a:off x="2635420" y="4379441"/>
            <a:ext cx="232268" cy="232340"/>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7" name="Oval 52"/>
          <p:cNvSpPr/>
          <p:nvPr/>
        </p:nvSpPr>
        <p:spPr>
          <a:xfrm>
            <a:off x="2928080" y="3859000"/>
            <a:ext cx="530900" cy="531064"/>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8" name="Oval 53"/>
          <p:cNvSpPr/>
          <p:nvPr/>
        </p:nvSpPr>
        <p:spPr>
          <a:xfrm>
            <a:off x="3643464" y="3728889"/>
            <a:ext cx="364993" cy="365106"/>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119" name="Chevron 54"/>
          <p:cNvSpPr/>
          <p:nvPr/>
        </p:nvSpPr>
        <p:spPr>
          <a:xfrm>
            <a:off x="4008458" y="2199550"/>
            <a:ext cx="1071933" cy="2047069"/>
          </a:xfrm>
          <a:prstGeom prst="chevron">
            <a:avLst>
              <a:gd name="adj" fmla="val 62310"/>
            </a:avLst>
          </a:prstGeom>
          <a:solidFill>
            <a:schemeClr val="accent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20" name="Chevron 55"/>
          <p:cNvSpPr/>
          <p:nvPr/>
        </p:nvSpPr>
        <p:spPr>
          <a:xfrm>
            <a:off x="7396820" y="2199550"/>
            <a:ext cx="1071933" cy="2047069"/>
          </a:xfrm>
          <a:prstGeom prst="chevron">
            <a:avLst>
              <a:gd name="adj" fmla="val 62310"/>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121" name="Freeform 56"/>
          <p:cNvSpPr/>
          <p:nvPr/>
        </p:nvSpPr>
        <p:spPr>
          <a:xfrm>
            <a:off x="8892629" y="2054327"/>
            <a:ext cx="2484934" cy="2485702"/>
          </a:xfrm>
          <a:custGeom>
            <a:avLst/>
            <a:gdLst>
              <a:gd name="connsiteX0" fmla="*/ 0 w 2485548"/>
              <a:gd name="connsiteY0" fmla="*/ 1242774 h 2485548"/>
              <a:gd name="connsiteX1" fmla="*/ 1242774 w 2485548"/>
              <a:gd name="connsiteY1" fmla="*/ 0 h 2485548"/>
              <a:gd name="connsiteX2" fmla="*/ 2485548 w 2485548"/>
              <a:gd name="connsiteY2" fmla="*/ 1242774 h 2485548"/>
              <a:gd name="connsiteX3" fmla="*/ 1242774 w 2485548"/>
              <a:gd name="connsiteY3" fmla="*/ 2485548 h 2485548"/>
              <a:gd name="connsiteX4" fmla="*/ 0 w 2485548"/>
              <a:gd name="connsiteY4" fmla="*/ 1242774 h 248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48" h="2485548">
                <a:moveTo>
                  <a:pt x="0" y="1242774"/>
                </a:moveTo>
                <a:cubicBezTo>
                  <a:pt x="0" y="556409"/>
                  <a:pt x="556409" y="0"/>
                  <a:pt x="1242774" y="0"/>
                </a:cubicBezTo>
                <a:cubicBezTo>
                  <a:pt x="1929139" y="0"/>
                  <a:pt x="2485548" y="556409"/>
                  <a:pt x="2485548" y="1242774"/>
                </a:cubicBezTo>
                <a:cubicBezTo>
                  <a:pt x="2485548" y="1929139"/>
                  <a:pt x="1929139" y="2485548"/>
                  <a:pt x="1242774" y="2485548"/>
                </a:cubicBezTo>
                <a:cubicBezTo>
                  <a:pt x="556409" y="2485548"/>
                  <a:pt x="0" y="1929139"/>
                  <a:pt x="0" y="1242774"/>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213" tIns="485213" rIns="485213" bIns="485213" numCol="1" spcCol="1270" anchor="ctr" anchorCtr="0">
            <a:noAutofit/>
          </a:bodyPr>
          <a:lstStyle/>
          <a:p>
            <a:pPr algn="ctr" defTabSz="2066925">
              <a:lnSpc>
                <a:spcPct val="90000"/>
              </a:lnSpc>
              <a:spcBef>
                <a:spcPct val="0"/>
              </a:spcBef>
              <a:spcAft>
                <a:spcPct val="35000"/>
              </a:spcAft>
            </a:pPr>
            <a:endParaRPr lang="en-GB" sz="6265">
              <a:solidFill>
                <a:schemeClr val="tx1">
                  <a:lumMod val="65000"/>
                  <a:lumOff val="35000"/>
                </a:schemeClr>
              </a:solidFill>
              <a:latin typeface="思源黑体 CN Light" panose="020B0300000000000000" charset="-122"/>
              <a:ea typeface="思源黑体 CN Light" panose="020B0300000000000000" charset="-122"/>
            </a:endParaRPr>
          </a:p>
        </p:txBody>
      </p:sp>
      <p:sp>
        <p:nvSpPr>
          <p:cNvPr id="97" name="TextBox 96"/>
          <p:cNvSpPr txBox="1"/>
          <p:nvPr/>
        </p:nvSpPr>
        <p:spPr>
          <a:xfrm>
            <a:off x="5155480" y="2469046"/>
            <a:ext cx="1402080" cy="337185"/>
          </a:xfrm>
          <a:prstGeom prst="rect">
            <a:avLst/>
          </a:prstGeom>
          <a:noFill/>
        </p:spPr>
        <p:txBody>
          <a:bodyPr wrap="none" rtlCol="0">
            <a:spAutoFit/>
          </a:bodyPr>
          <a:lstStyle/>
          <a:p>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点击添加文本</a:t>
            </a:r>
          </a:p>
        </p:txBody>
      </p:sp>
      <p:sp>
        <p:nvSpPr>
          <p:cNvPr id="98" name="TextBox 97"/>
          <p:cNvSpPr txBox="1"/>
          <p:nvPr/>
        </p:nvSpPr>
        <p:spPr>
          <a:xfrm>
            <a:off x="1545985" y="2995164"/>
            <a:ext cx="1402080" cy="337185"/>
          </a:xfrm>
          <a:prstGeom prst="rect">
            <a:avLst/>
          </a:prstGeom>
          <a:noFill/>
        </p:spPr>
        <p:txBody>
          <a:bodyPr wrap="none" rtlCol="0">
            <a:spAutoFit/>
          </a:bodyPr>
          <a:lstStyle/>
          <a:p>
            <a:r>
              <a:rPr lang="zh-CN" altLang="en-US" sz="1600" dirty="0">
                <a:solidFill>
                  <a:schemeClr val="tx1">
                    <a:lumMod val="75000"/>
                    <a:lumOff val="25000"/>
                  </a:schemeClr>
                </a:solidFill>
                <a:latin typeface="思源黑体 CN Light" panose="020B0300000000000000" charset="-122"/>
                <a:ea typeface="思源黑体 CN Light" panose="020B0300000000000000" charset="-122"/>
              </a:rPr>
              <a:t>点击添加文本</a:t>
            </a:r>
          </a:p>
        </p:txBody>
      </p:sp>
      <p:sp>
        <p:nvSpPr>
          <p:cNvPr id="99" name="TextBox 98"/>
          <p:cNvSpPr txBox="1"/>
          <p:nvPr/>
        </p:nvSpPr>
        <p:spPr>
          <a:xfrm>
            <a:off x="9466378" y="3395925"/>
            <a:ext cx="1402080" cy="337185"/>
          </a:xfrm>
          <a:prstGeom prst="rect">
            <a:avLst/>
          </a:prstGeom>
          <a:noFill/>
        </p:spPr>
        <p:txBody>
          <a:bodyPr wrap="none" rtlCol="0">
            <a:spAutoFit/>
          </a:bodyPr>
          <a:lstStyle/>
          <a:p>
            <a:r>
              <a:rPr lang="zh-CN" altLang="en-US" sz="1600" dirty="0">
                <a:solidFill>
                  <a:schemeClr val="bg1">
                    <a:lumMod val="95000"/>
                  </a:schemeClr>
                </a:solidFill>
                <a:latin typeface="思源黑体 CN Light" panose="020B0300000000000000" charset="-122"/>
                <a:ea typeface="思源黑体 CN Light" panose="020B0300000000000000" charset="-122"/>
              </a:rPr>
              <a:t>点击添加文本</a:t>
            </a:r>
          </a:p>
        </p:txBody>
      </p:sp>
      <p:sp>
        <p:nvSpPr>
          <p:cNvPr id="95" name="AutoShape 117"/>
          <p:cNvSpPr/>
          <p:nvPr/>
        </p:nvSpPr>
        <p:spPr bwMode="auto">
          <a:xfrm>
            <a:off x="9795257" y="2679826"/>
            <a:ext cx="679679" cy="61735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3" tIns="25393" rIns="25393" bIns="25393" anchor="ctr"/>
          <a:lstStyle/>
          <a:p>
            <a:pPr algn="ctr" defTabSz="171450" fontAlgn="base" hangingPunct="0">
              <a:spcBef>
                <a:spcPct val="0"/>
              </a:spcBef>
              <a:spcAft>
                <a:spcPct val="0"/>
              </a:spcAft>
            </a:pPr>
            <a:endParaRPr lang="en-US" sz="1465">
              <a:solidFill>
                <a:schemeClr val="tx1">
                  <a:lumMod val="65000"/>
                  <a:lumOff val="35000"/>
                </a:schemeClr>
              </a:solidFill>
              <a:effectLst>
                <a:outerShdw blurRad="38100" dist="38100" dir="2700000" algn="tl">
                  <a:srgbClr val="000000"/>
                </a:outerShdw>
              </a:effectLst>
              <a:latin typeface="思源黑体 CN Light" panose="020B0300000000000000" charset="-122"/>
              <a:ea typeface="思源黑体 CN Light" panose="020B0300000000000000" charset="-122"/>
              <a:sym typeface="Gill Sans" charset="0"/>
            </a:endParaRPr>
          </a:p>
        </p:txBody>
      </p:sp>
      <p:sp>
        <p:nvSpPr>
          <p:cNvPr id="123" name="Rectangle 60"/>
          <p:cNvSpPr/>
          <p:nvPr/>
        </p:nvSpPr>
        <p:spPr>
          <a:xfrm>
            <a:off x="1192039" y="4930439"/>
            <a:ext cx="2503852" cy="459105"/>
          </a:xfrm>
          <a:prstGeom prst="rect">
            <a:avLst/>
          </a:prstGeom>
        </p:spPr>
        <p:txBody>
          <a:bodyPr wrap="square" lIns="91417" tIns="45708" rIns="91417" bIns="45708">
            <a:spAutoFit/>
          </a:bodyPr>
          <a:lstStyle/>
          <a:p>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点击输入简要文本内容，文字内容需概况精炼的说明该分项内容</a:t>
            </a:r>
          </a:p>
        </p:txBody>
      </p:sp>
      <p:sp>
        <p:nvSpPr>
          <p:cNvPr id="124" name="Rectangle 61"/>
          <p:cNvSpPr/>
          <p:nvPr/>
        </p:nvSpPr>
        <p:spPr>
          <a:xfrm>
            <a:off x="4844076" y="4930439"/>
            <a:ext cx="2503852" cy="459105"/>
          </a:xfrm>
          <a:prstGeom prst="rect">
            <a:avLst/>
          </a:prstGeom>
        </p:spPr>
        <p:txBody>
          <a:bodyPr wrap="square" lIns="91417" tIns="45708" rIns="91417" bIns="45708">
            <a:spAutoFit/>
          </a:bodyPr>
          <a:lstStyle/>
          <a:p>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点击输入简要文本内容，文字内容需概况精炼的说明该分项内容</a:t>
            </a:r>
          </a:p>
        </p:txBody>
      </p:sp>
      <p:sp>
        <p:nvSpPr>
          <p:cNvPr id="125" name="Rectangle 62"/>
          <p:cNvSpPr/>
          <p:nvPr/>
        </p:nvSpPr>
        <p:spPr>
          <a:xfrm>
            <a:off x="8543330" y="4930439"/>
            <a:ext cx="2503852" cy="459105"/>
          </a:xfrm>
          <a:prstGeom prst="rect">
            <a:avLst/>
          </a:prstGeom>
        </p:spPr>
        <p:txBody>
          <a:bodyPr wrap="square" lIns="91417" tIns="45708" rIns="91417" bIns="45708">
            <a:spAutoFit/>
          </a:bodyPr>
          <a:lstStyle/>
          <a:p>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点击输入简要文本内容，文字内容需概况精炼的说明该分项内容</a:t>
            </a:r>
          </a:p>
        </p:txBody>
      </p:sp>
      <p:sp>
        <p:nvSpPr>
          <p:cNvPr id="33" name="Rectangle 61"/>
          <p:cNvSpPr/>
          <p:nvPr/>
        </p:nvSpPr>
        <p:spPr>
          <a:xfrm>
            <a:off x="5197565" y="2947764"/>
            <a:ext cx="2054994" cy="643890"/>
          </a:xfrm>
          <a:prstGeom prst="rect">
            <a:avLst/>
          </a:prstGeom>
        </p:spPr>
        <p:txBody>
          <a:bodyPr wrap="square" lIns="91417" tIns="45708" rIns="91417" bIns="45708">
            <a:spAutoFit/>
          </a:bodyPr>
          <a:lstStyle/>
          <a:p>
            <a:r>
              <a:rPr lang="zh-CN" altLang="en-US" sz="1200" dirty="0">
                <a:solidFill>
                  <a:schemeClr val="tx1">
                    <a:lumMod val="50000"/>
                    <a:lumOff val="50000"/>
                  </a:schemeClr>
                </a:solidFill>
                <a:latin typeface="思源黑体 CN Light" panose="020B0300000000000000" charset="-122"/>
                <a:ea typeface="思源黑体 CN Light" panose="020B0300000000000000" charset="-122"/>
              </a:rPr>
              <a:t>点击输入简要文本内容，文字内容需概况精炼的说明该分项内容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ppt_x"/>
                                          </p:val>
                                        </p:tav>
                                        <p:tav tm="100000">
                                          <p:val>
                                            <p:strVal val="#ppt_x"/>
                                          </p:val>
                                        </p:tav>
                                      </p:tavLst>
                                    </p:anim>
                                    <p:anim calcmode="lin" valueType="num">
                                      <p:cBhvr additive="base">
                                        <p:cTn id="24" dur="75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fill="hold"/>
                                        <p:tgtEl>
                                          <p:spTgt spid="105"/>
                                        </p:tgtEl>
                                        <p:attrNameLst>
                                          <p:attrName>ppt_x</p:attrName>
                                        </p:attrNameLst>
                                      </p:cBhvr>
                                      <p:tavLst>
                                        <p:tav tm="0">
                                          <p:val>
                                            <p:strVal val="#ppt_x"/>
                                          </p:val>
                                        </p:tav>
                                        <p:tav tm="100000">
                                          <p:val>
                                            <p:strVal val="#ppt_x"/>
                                          </p:val>
                                        </p:tav>
                                      </p:tavLst>
                                    </p:anim>
                                    <p:anim calcmode="lin" valueType="num">
                                      <p:cBhvr additive="base">
                                        <p:cTn id="28" dur="500" fill="hold"/>
                                        <p:tgtEl>
                                          <p:spTgt spid="10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additive="base">
                                        <p:cTn id="31" dur="500" fill="hold"/>
                                        <p:tgtEl>
                                          <p:spTgt spid="106"/>
                                        </p:tgtEl>
                                        <p:attrNameLst>
                                          <p:attrName>ppt_x</p:attrName>
                                        </p:attrNameLst>
                                      </p:cBhvr>
                                      <p:tavLst>
                                        <p:tav tm="0">
                                          <p:val>
                                            <p:strVal val="#ppt_x"/>
                                          </p:val>
                                        </p:tav>
                                        <p:tav tm="100000">
                                          <p:val>
                                            <p:strVal val="#ppt_x"/>
                                          </p:val>
                                        </p:tav>
                                      </p:tavLst>
                                    </p:anim>
                                    <p:anim calcmode="lin" valueType="num">
                                      <p:cBhvr additive="base">
                                        <p:cTn id="32" dur="500" fill="hold"/>
                                        <p:tgtEl>
                                          <p:spTgt spid="10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250" fill="hold"/>
                                        <p:tgtEl>
                                          <p:spTgt spid="107"/>
                                        </p:tgtEl>
                                        <p:attrNameLst>
                                          <p:attrName>ppt_x</p:attrName>
                                        </p:attrNameLst>
                                      </p:cBhvr>
                                      <p:tavLst>
                                        <p:tav tm="0">
                                          <p:val>
                                            <p:strVal val="#ppt_x"/>
                                          </p:val>
                                        </p:tav>
                                        <p:tav tm="100000">
                                          <p:val>
                                            <p:strVal val="#ppt_x"/>
                                          </p:val>
                                        </p:tav>
                                      </p:tavLst>
                                    </p:anim>
                                    <p:anim calcmode="lin" valueType="num">
                                      <p:cBhvr additive="base">
                                        <p:cTn id="36" dur="250" fill="hold"/>
                                        <p:tgtEl>
                                          <p:spTgt spid="10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750" fill="hold"/>
                                        <p:tgtEl>
                                          <p:spTgt spid="108"/>
                                        </p:tgtEl>
                                        <p:attrNameLst>
                                          <p:attrName>ppt_x</p:attrName>
                                        </p:attrNameLst>
                                      </p:cBhvr>
                                      <p:tavLst>
                                        <p:tav tm="0">
                                          <p:val>
                                            <p:strVal val="#ppt_x"/>
                                          </p:val>
                                        </p:tav>
                                        <p:tav tm="100000">
                                          <p:val>
                                            <p:strVal val="#ppt_x"/>
                                          </p:val>
                                        </p:tav>
                                      </p:tavLst>
                                    </p:anim>
                                    <p:anim calcmode="lin" valueType="num">
                                      <p:cBhvr additive="base">
                                        <p:cTn id="40" dur="750" fill="hold"/>
                                        <p:tgtEl>
                                          <p:spTgt spid="10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ppt_x"/>
                                          </p:val>
                                        </p:tav>
                                        <p:tav tm="100000">
                                          <p:val>
                                            <p:strVal val="#ppt_x"/>
                                          </p:val>
                                        </p:tav>
                                      </p:tavLst>
                                    </p:anim>
                                    <p:anim calcmode="lin" valueType="num">
                                      <p:cBhvr additive="base">
                                        <p:cTn id="44" dur="500" fill="hold"/>
                                        <p:tgtEl>
                                          <p:spTgt spid="10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750" fill="hold"/>
                                        <p:tgtEl>
                                          <p:spTgt spid="110"/>
                                        </p:tgtEl>
                                        <p:attrNameLst>
                                          <p:attrName>ppt_x</p:attrName>
                                        </p:attrNameLst>
                                      </p:cBhvr>
                                      <p:tavLst>
                                        <p:tav tm="0">
                                          <p:val>
                                            <p:strVal val="#ppt_x"/>
                                          </p:val>
                                        </p:tav>
                                        <p:tav tm="100000">
                                          <p:val>
                                            <p:strVal val="#ppt_x"/>
                                          </p:val>
                                        </p:tav>
                                      </p:tavLst>
                                    </p:anim>
                                    <p:anim calcmode="lin" valueType="num">
                                      <p:cBhvr additive="base">
                                        <p:cTn id="48" dur="750" fill="hold"/>
                                        <p:tgtEl>
                                          <p:spTgt spid="1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fill="hold"/>
                                        <p:tgtEl>
                                          <p:spTgt spid="111"/>
                                        </p:tgtEl>
                                        <p:attrNameLst>
                                          <p:attrName>ppt_x</p:attrName>
                                        </p:attrNameLst>
                                      </p:cBhvr>
                                      <p:tavLst>
                                        <p:tav tm="0">
                                          <p:val>
                                            <p:strVal val="#ppt_x"/>
                                          </p:val>
                                        </p:tav>
                                        <p:tav tm="100000">
                                          <p:val>
                                            <p:strVal val="#ppt_x"/>
                                          </p:val>
                                        </p:tav>
                                      </p:tavLst>
                                    </p:anim>
                                    <p:anim calcmode="lin" valueType="num">
                                      <p:cBhvr additive="base">
                                        <p:cTn id="52" dur="500" fill="hold"/>
                                        <p:tgtEl>
                                          <p:spTgt spid="1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additive="base">
                                        <p:cTn id="55" dur="250" fill="hold"/>
                                        <p:tgtEl>
                                          <p:spTgt spid="112"/>
                                        </p:tgtEl>
                                        <p:attrNameLst>
                                          <p:attrName>ppt_x</p:attrName>
                                        </p:attrNameLst>
                                      </p:cBhvr>
                                      <p:tavLst>
                                        <p:tav tm="0">
                                          <p:val>
                                            <p:strVal val="#ppt_x"/>
                                          </p:val>
                                        </p:tav>
                                        <p:tav tm="100000">
                                          <p:val>
                                            <p:strVal val="#ppt_x"/>
                                          </p:val>
                                        </p:tav>
                                      </p:tavLst>
                                    </p:anim>
                                    <p:anim calcmode="lin" valueType="num">
                                      <p:cBhvr additive="base">
                                        <p:cTn id="56" dur="250" fill="hold"/>
                                        <p:tgtEl>
                                          <p:spTgt spid="1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anim calcmode="lin" valueType="num">
                                      <p:cBhvr additive="base">
                                        <p:cTn id="59" dur="500" fill="hold"/>
                                        <p:tgtEl>
                                          <p:spTgt spid="113"/>
                                        </p:tgtEl>
                                        <p:attrNameLst>
                                          <p:attrName>ppt_x</p:attrName>
                                        </p:attrNameLst>
                                      </p:cBhvr>
                                      <p:tavLst>
                                        <p:tav tm="0">
                                          <p:val>
                                            <p:strVal val="#ppt_x"/>
                                          </p:val>
                                        </p:tav>
                                        <p:tav tm="100000">
                                          <p:val>
                                            <p:strVal val="#ppt_x"/>
                                          </p:val>
                                        </p:tav>
                                      </p:tavLst>
                                    </p:anim>
                                    <p:anim calcmode="lin" valueType="num">
                                      <p:cBhvr additive="base">
                                        <p:cTn id="60" dur="500" fill="hold"/>
                                        <p:tgtEl>
                                          <p:spTgt spid="11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750" fill="hold"/>
                                        <p:tgtEl>
                                          <p:spTgt spid="114"/>
                                        </p:tgtEl>
                                        <p:attrNameLst>
                                          <p:attrName>ppt_x</p:attrName>
                                        </p:attrNameLst>
                                      </p:cBhvr>
                                      <p:tavLst>
                                        <p:tav tm="0">
                                          <p:val>
                                            <p:strVal val="#ppt_x"/>
                                          </p:val>
                                        </p:tav>
                                        <p:tav tm="100000">
                                          <p:val>
                                            <p:strVal val="#ppt_x"/>
                                          </p:val>
                                        </p:tav>
                                      </p:tavLst>
                                    </p:anim>
                                    <p:anim calcmode="lin" valueType="num">
                                      <p:cBhvr additive="base">
                                        <p:cTn id="64" dur="750" fill="hold"/>
                                        <p:tgtEl>
                                          <p:spTgt spid="1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500" fill="hold"/>
                                        <p:tgtEl>
                                          <p:spTgt spid="115"/>
                                        </p:tgtEl>
                                        <p:attrNameLst>
                                          <p:attrName>ppt_x</p:attrName>
                                        </p:attrNameLst>
                                      </p:cBhvr>
                                      <p:tavLst>
                                        <p:tav tm="0">
                                          <p:val>
                                            <p:strVal val="#ppt_x"/>
                                          </p:val>
                                        </p:tav>
                                        <p:tav tm="100000">
                                          <p:val>
                                            <p:strVal val="#ppt_x"/>
                                          </p:val>
                                        </p:tav>
                                      </p:tavLst>
                                    </p:anim>
                                    <p:anim calcmode="lin" valueType="num">
                                      <p:cBhvr additive="base">
                                        <p:cTn id="68" dur="50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fill="hold"/>
                                        <p:tgtEl>
                                          <p:spTgt spid="116"/>
                                        </p:tgtEl>
                                        <p:attrNameLst>
                                          <p:attrName>ppt_x</p:attrName>
                                        </p:attrNameLst>
                                      </p:cBhvr>
                                      <p:tavLst>
                                        <p:tav tm="0">
                                          <p:val>
                                            <p:strVal val="#ppt_x"/>
                                          </p:val>
                                        </p:tav>
                                        <p:tav tm="100000">
                                          <p:val>
                                            <p:strVal val="#ppt_x"/>
                                          </p:val>
                                        </p:tav>
                                      </p:tavLst>
                                    </p:anim>
                                    <p:anim calcmode="lin" valueType="num">
                                      <p:cBhvr additive="base">
                                        <p:cTn id="72" dur="500" fill="hold"/>
                                        <p:tgtEl>
                                          <p:spTgt spid="1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additive="base">
                                        <p:cTn id="75" dur="500" fill="hold"/>
                                        <p:tgtEl>
                                          <p:spTgt spid="117"/>
                                        </p:tgtEl>
                                        <p:attrNameLst>
                                          <p:attrName>ppt_x</p:attrName>
                                        </p:attrNameLst>
                                      </p:cBhvr>
                                      <p:tavLst>
                                        <p:tav tm="0">
                                          <p:val>
                                            <p:strVal val="#ppt_x"/>
                                          </p:val>
                                        </p:tav>
                                        <p:tav tm="100000">
                                          <p:val>
                                            <p:strVal val="#ppt_x"/>
                                          </p:val>
                                        </p:tav>
                                      </p:tavLst>
                                    </p:anim>
                                    <p:anim calcmode="lin" valueType="num">
                                      <p:cBhvr additive="base">
                                        <p:cTn id="76" dur="500" fill="hold"/>
                                        <p:tgtEl>
                                          <p:spTgt spid="11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8"/>
                                        </p:tgtEl>
                                        <p:attrNameLst>
                                          <p:attrName>style.visibility</p:attrName>
                                        </p:attrNameLst>
                                      </p:cBhvr>
                                      <p:to>
                                        <p:strVal val="visible"/>
                                      </p:to>
                                    </p:set>
                                    <p:anim calcmode="lin" valueType="num">
                                      <p:cBhvr additive="base">
                                        <p:cTn id="79" dur="500" fill="hold"/>
                                        <p:tgtEl>
                                          <p:spTgt spid="118"/>
                                        </p:tgtEl>
                                        <p:attrNameLst>
                                          <p:attrName>ppt_x</p:attrName>
                                        </p:attrNameLst>
                                      </p:cBhvr>
                                      <p:tavLst>
                                        <p:tav tm="0">
                                          <p:val>
                                            <p:strVal val="#ppt_x"/>
                                          </p:val>
                                        </p:tav>
                                        <p:tav tm="100000">
                                          <p:val>
                                            <p:strVal val="#ppt_x"/>
                                          </p:val>
                                        </p:tav>
                                      </p:tavLst>
                                    </p:anim>
                                    <p:anim calcmode="lin" valueType="num">
                                      <p:cBhvr additive="base">
                                        <p:cTn id="80" dur="500" fill="hold"/>
                                        <p:tgtEl>
                                          <p:spTgt spid="118"/>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childTnLst>
                          </p:cTn>
                        </p:par>
                        <p:par>
                          <p:cTn id="85" fill="hold">
                            <p:stCondLst>
                              <p:cond delay="1000"/>
                            </p:stCondLst>
                            <p:childTnLst>
                              <p:par>
                                <p:cTn id="86" presetID="12" presetClass="entr" presetSubtype="8" fill="hold" nodeType="afterEffect">
                                  <p:stCondLst>
                                    <p:cond delay="0"/>
                                  </p:stCondLst>
                                  <p:childTnLst>
                                    <p:set>
                                      <p:cBhvr>
                                        <p:cTn id="87" dur="1" fill="hold">
                                          <p:stCondLst>
                                            <p:cond delay="0"/>
                                          </p:stCondLst>
                                        </p:cTn>
                                        <p:tgtEl>
                                          <p:spTgt spid="119"/>
                                        </p:tgtEl>
                                        <p:attrNameLst>
                                          <p:attrName>style.visibility</p:attrName>
                                        </p:attrNameLst>
                                      </p:cBhvr>
                                      <p:to>
                                        <p:strVal val="visible"/>
                                      </p:to>
                                    </p:set>
                                    <p:anim calcmode="lin" valueType="num">
                                      <p:cBhvr additive="base">
                                        <p:cTn id="88" dur="500"/>
                                        <p:tgtEl>
                                          <p:spTgt spid="119"/>
                                        </p:tgtEl>
                                        <p:attrNameLst>
                                          <p:attrName>ppt_x</p:attrName>
                                        </p:attrNameLst>
                                      </p:cBhvr>
                                      <p:tavLst>
                                        <p:tav tm="0">
                                          <p:val>
                                            <p:strVal val="#ppt_x-#ppt_w*1.125000"/>
                                          </p:val>
                                        </p:tav>
                                        <p:tav tm="100000">
                                          <p:val>
                                            <p:strVal val="#ppt_x"/>
                                          </p:val>
                                        </p:tav>
                                      </p:tavLst>
                                    </p:anim>
                                    <p:animEffect transition="in" filter="wipe(right)">
                                      <p:cBhvr>
                                        <p:cTn id="89" dur="500"/>
                                        <p:tgtEl>
                                          <p:spTgt spid="119"/>
                                        </p:tgtEl>
                                      </p:cBhvr>
                                    </p:animEffect>
                                  </p:childTnLst>
                                </p:cTn>
                              </p:par>
                            </p:childTnLst>
                          </p:cTn>
                        </p:par>
                        <p:par>
                          <p:cTn id="90" fill="hold">
                            <p:stCondLst>
                              <p:cond delay="1500"/>
                            </p:stCondLst>
                            <p:childTnLst>
                              <p:par>
                                <p:cTn id="91" presetID="22" presetClass="entr" presetSubtype="1"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barn(inVertical)">
                                      <p:cBhvr>
                                        <p:cTn id="96" dur="500"/>
                                        <p:tgtEl>
                                          <p:spTgt spid="97"/>
                                        </p:tgtEl>
                                      </p:cBhvr>
                                    </p:animEffect>
                                  </p:childTnLst>
                                </p:cTn>
                              </p:par>
                            </p:childTnLst>
                          </p:cTn>
                        </p:par>
                        <p:par>
                          <p:cTn id="97" fill="hold">
                            <p:stCondLst>
                              <p:cond delay="2000"/>
                            </p:stCondLst>
                            <p:childTnLst>
                              <p:par>
                                <p:cTn id="98" presetID="12" presetClass="entr" presetSubtype="8" fill="hold" nodeType="afterEffect">
                                  <p:stCondLst>
                                    <p:cond delay="0"/>
                                  </p:stCondLst>
                                  <p:childTnLst>
                                    <p:set>
                                      <p:cBhvr>
                                        <p:cTn id="99" dur="1" fill="hold">
                                          <p:stCondLst>
                                            <p:cond delay="0"/>
                                          </p:stCondLst>
                                        </p:cTn>
                                        <p:tgtEl>
                                          <p:spTgt spid="120"/>
                                        </p:tgtEl>
                                        <p:attrNameLst>
                                          <p:attrName>style.visibility</p:attrName>
                                        </p:attrNameLst>
                                      </p:cBhvr>
                                      <p:to>
                                        <p:strVal val="visible"/>
                                      </p:to>
                                    </p:set>
                                    <p:anim calcmode="lin" valueType="num">
                                      <p:cBhvr additive="base">
                                        <p:cTn id="100" dur="500"/>
                                        <p:tgtEl>
                                          <p:spTgt spid="120"/>
                                        </p:tgtEl>
                                        <p:attrNameLst>
                                          <p:attrName>ppt_x</p:attrName>
                                        </p:attrNameLst>
                                      </p:cBhvr>
                                      <p:tavLst>
                                        <p:tav tm="0">
                                          <p:val>
                                            <p:strVal val="#ppt_x-#ppt_w*1.125000"/>
                                          </p:val>
                                        </p:tav>
                                        <p:tav tm="100000">
                                          <p:val>
                                            <p:strVal val="#ppt_x"/>
                                          </p:val>
                                        </p:tav>
                                      </p:tavLst>
                                    </p:anim>
                                    <p:animEffect transition="in" filter="wipe(right)">
                                      <p:cBhvr>
                                        <p:cTn id="101" dur="500"/>
                                        <p:tgtEl>
                                          <p:spTgt spid="120"/>
                                        </p:tgtEl>
                                      </p:cBhvr>
                                    </p:animEffect>
                                  </p:childTnLst>
                                </p:cTn>
                              </p:par>
                            </p:childTnLst>
                          </p:cTn>
                        </p:par>
                        <p:par>
                          <p:cTn id="102" fill="hold">
                            <p:stCondLst>
                              <p:cond delay="2500"/>
                            </p:stCondLst>
                            <p:childTnLst>
                              <p:par>
                                <p:cTn id="103" presetID="10"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500"/>
                                        <p:tgtEl>
                                          <p:spTgt spid="9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fade">
                                      <p:cBhvr>
                                        <p:cTn id="108" dur="500"/>
                                        <p:tgtEl>
                                          <p:spTgt spid="95"/>
                                        </p:tgtEl>
                                      </p:cBhvr>
                                    </p:animEffect>
                                  </p:childTnLst>
                                </p:cTn>
                              </p:par>
                            </p:childTnLst>
                          </p:cTn>
                        </p:par>
                        <p:par>
                          <p:cTn id="109" fill="hold">
                            <p:stCondLst>
                              <p:cond delay="3000"/>
                            </p:stCondLst>
                            <p:childTnLst>
                              <p:par>
                                <p:cTn id="110" presetID="53" presetClass="entr" presetSubtype="16" fill="hold" grpId="0" nodeType="afterEffect">
                                  <p:stCondLst>
                                    <p:cond delay="0"/>
                                  </p:stCondLst>
                                  <p:childTnLst>
                                    <p:set>
                                      <p:cBhvr>
                                        <p:cTn id="111" dur="1" fill="hold">
                                          <p:stCondLst>
                                            <p:cond delay="0"/>
                                          </p:stCondLst>
                                        </p:cTn>
                                        <p:tgtEl>
                                          <p:spTgt spid="121"/>
                                        </p:tgtEl>
                                        <p:attrNameLst>
                                          <p:attrName>style.visibility</p:attrName>
                                        </p:attrNameLst>
                                      </p:cBhvr>
                                      <p:to>
                                        <p:strVal val="visible"/>
                                      </p:to>
                                    </p:set>
                                    <p:anim calcmode="lin" valueType="num">
                                      <p:cBhvr>
                                        <p:cTn id="112" dur="500" fill="hold"/>
                                        <p:tgtEl>
                                          <p:spTgt spid="121"/>
                                        </p:tgtEl>
                                        <p:attrNameLst>
                                          <p:attrName>ppt_w</p:attrName>
                                        </p:attrNameLst>
                                      </p:cBhvr>
                                      <p:tavLst>
                                        <p:tav tm="0">
                                          <p:val>
                                            <p:fltVal val="0"/>
                                          </p:val>
                                        </p:tav>
                                        <p:tav tm="100000">
                                          <p:val>
                                            <p:strVal val="#ppt_w"/>
                                          </p:val>
                                        </p:tav>
                                      </p:tavLst>
                                    </p:anim>
                                    <p:anim calcmode="lin" valueType="num">
                                      <p:cBhvr>
                                        <p:cTn id="113" dur="500" fill="hold"/>
                                        <p:tgtEl>
                                          <p:spTgt spid="121"/>
                                        </p:tgtEl>
                                        <p:attrNameLst>
                                          <p:attrName>ppt_h</p:attrName>
                                        </p:attrNameLst>
                                      </p:cBhvr>
                                      <p:tavLst>
                                        <p:tav tm="0">
                                          <p:val>
                                            <p:fltVal val="0"/>
                                          </p:val>
                                        </p:tav>
                                        <p:tav tm="100000">
                                          <p:val>
                                            <p:strVal val="#ppt_h"/>
                                          </p:val>
                                        </p:tav>
                                      </p:tavLst>
                                    </p:anim>
                                    <p:animEffect transition="in" filter="fade">
                                      <p:cBhvr>
                                        <p:cTn id="114" dur="500"/>
                                        <p:tgtEl>
                                          <p:spTgt spid="121"/>
                                        </p:tgtEl>
                                      </p:cBhvr>
                                    </p:animEffect>
                                  </p:childTnLst>
                                </p:cTn>
                              </p:par>
                            </p:childTnLst>
                          </p:cTn>
                        </p:par>
                        <p:par>
                          <p:cTn id="115" fill="hold">
                            <p:stCondLst>
                              <p:cond delay="3500"/>
                            </p:stCondLst>
                            <p:childTnLst>
                              <p:par>
                                <p:cTn id="116" presetID="10" presetClass="entr" presetSubtype="0" fill="hold" grpId="0" nodeType="afterEffect">
                                  <p:stCondLst>
                                    <p:cond delay="0"/>
                                  </p:stCondLst>
                                  <p:childTnLst>
                                    <p:set>
                                      <p:cBhvr>
                                        <p:cTn id="117" dur="1" fill="hold">
                                          <p:stCondLst>
                                            <p:cond delay="0"/>
                                          </p:stCondLst>
                                        </p:cTn>
                                        <p:tgtEl>
                                          <p:spTgt spid="123"/>
                                        </p:tgtEl>
                                        <p:attrNameLst>
                                          <p:attrName>style.visibility</p:attrName>
                                        </p:attrNameLst>
                                      </p:cBhvr>
                                      <p:to>
                                        <p:strVal val="visible"/>
                                      </p:to>
                                    </p:set>
                                    <p:animEffect transition="in" filter="fade">
                                      <p:cBhvr>
                                        <p:cTn id="118" dur="500"/>
                                        <p:tgtEl>
                                          <p:spTgt spid="123"/>
                                        </p:tgtEl>
                                      </p:cBhvr>
                                    </p:animEffect>
                                  </p:childTnLst>
                                </p:cTn>
                              </p:par>
                            </p:childTnLst>
                          </p:cTn>
                        </p:par>
                        <p:par>
                          <p:cTn id="119" fill="hold">
                            <p:stCondLst>
                              <p:cond delay="4000"/>
                            </p:stCondLst>
                            <p:childTnLst>
                              <p:par>
                                <p:cTn id="120" presetID="10" presetClass="entr" presetSubtype="0" fill="hold" grpId="0" nodeType="after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childTnLst>
                          </p:cTn>
                        </p:par>
                        <p:par>
                          <p:cTn id="123" fill="hold">
                            <p:stCondLst>
                              <p:cond delay="4500"/>
                            </p:stCondLst>
                            <p:childTnLst>
                              <p:par>
                                <p:cTn id="124" presetID="10" presetClass="entr" presetSubtype="0" fill="hold" grpId="0" nodeType="afterEffect">
                                  <p:stCondLst>
                                    <p:cond delay="0"/>
                                  </p:stCondLst>
                                  <p:childTnLst>
                                    <p:set>
                                      <p:cBhvr>
                                        <p:cTn id="125" dur="1" fill="hold">
                                          <p:stCondLst>
                                            <p:cond delay="0"/>
                                          </p:stCondLst>
                                        </p:cTn>
                                        <p:tgtEl>
                                          <p:spTgt spid="125"/>
                                        </p:tgtEl>
                                        <p:attrNameLst>
                                          <p:attrName>style.visibility</p:attrName>
                                        </p:attrNameLst>
                                      </p:cBhvr>
                                      <p:to>
                                        <p:strVal val="visible"/>
                                      </p:to>
                                    </p:set>
                                    <p:animEffect transition="in" filter="fade">
                                      <p:cBhvr>
                                        <p:cTn id="12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21" grpId="0" bldLvl="0" animBg="1"/>
      <p:bldP spid="97" grpId="0"/>
      <p:bldP spid="98" grpId="0"/>
      <p:bldP spid="99" grpId="0"/>
      <p:bldP spid="95" grpId="0" bldLvl="0" animBg="1"/>
      <p:bldP spid="123" grpId="0"/>
      <p:bldP spid="124" grpId="0"/>
      <p:bldP spid="125"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sp>
        <p:nvSpPr>
          <p:cNvPr id="7" name="文本框 6"/>
          <p:cNvSpPr txBox="1"/>
          <p:nvPr/>
        </p:nvSpPr>
        <p:spPr>
          <a:xfrm>
            <a:off x="6386174" y="2151424"/>
            <a:ext cx="3803650" cy="1304925"/>
          </a:xfrm>
          <a:prstGeom prst="rect">
            <a:avLst/>
          </a:prstGeom>
          <a:noFill/>
        </p:spPr>
        <p:txBody>
          <a:bodyPr wrap="none" rtlCol="0">
            <a:spAutoFit/>
          </a:bodyPr>
          <a:lstStyle/>
          <a:p>
            <a:r>
              <a:rPr lang="en-US" altLang="zh-CN" sz="7885" b="1" dirty="0">
                <a:solidFill>
                  <a:schemeClr val="accent2">
                    <a:lumMod val="75000"/>
                  </a:schemeClr>
                </a:solidFill>
              </a:rPr>
              <a:t>Part  04</a:t>
            </a:r>
          </a:p>
        </p:txBody>
      </p:sp>
      <p:sp>
        <p:nvSpPr>
          <p:cNvPr id="8" name="矩形 7"/>
          <p:cNvSpPr/>
          <p:nvPr/>
        </p:nvSpPr>
        <p:spPr>
          <a:xfrm>
            <a:off x="6386174" y="3422573"/>
            <a:ext cx="2590800" cy="455295"/>
          </a:xfrm>
          <a:prstGeom prst="rect">
            <a:avLst/>
          </a:prstGeom>
        </p:spPr>
        <p:txBody>
          <a:bodyPr wrap="none">
            <a:spAutoFit/>
          </a:bodyPr>
          <a:lstStyle/>
          <a:p>
            <a:r>
              <a:rPr lang="zh-CN" altLang="en-US" sz="2365" dirty="0">
                <a:latin typeface="微软雅黑" panose="020B0503020204020204" charset="-122"/>
                <a:ea typeface="微软雅黑" panose="020B0503020204020204" charset="-122"/>
              </a:rPr>
              <a:t>点击添加您的标题</a:t>
            </a:r>
          </a:p>
        </p:txBody>
      </p:sp>
      <p:sp>
        <p:nvSpPr>
          <p:cNvPr id="9" name="矩形 8"/>
          <p:cNvSpPr/>
          <p:nvPr/>
        </p:nvSpPr>
        <p:spPr>
          <a:xfrm>
            <a:off x="6386174" y="3992438"/>
            <a:ext cx="1620520" cy="292735"/>
          </a:xfrm>
          <a:prstGeom prst="rect">
            <a:avLst/>
          </a:prstGeom>
        </p:spPr>
        <p:txBody>
          <a:bodyPr wrap="none">
            <a:spAutoFit/>
          </a:bodyPr>
          <a:lstStyle/>
          <a:p>
            <a:pPr algn="l"/>
            <a:r>
              <a:rPr lang="zh-CN" altLang="en-US" sz="1310" dirty="0">
                <a:solidFill>
                  <a:schemeClr val="tx1">
                    <a:lumMod val="50000"/>
                    <a:lumOff val="50000"/>
                  </a:schemeClr>
                </a:solidFill>
                <a:latin typeface="思源黑体 CN Light" panose="020B0300000000000000" charset="-122"/>
                <a:ea typeface="思源黑体 CN Light" panose="020B0300000000000000" charset="-122"/>
                <a:cs typeface="Arial" panose="020B0604020202020204" pitchFamily="34" charset="0"/>
                <a:sym typeface="+mn-ea"/>
              </a:rPr>
              <a:t>Click Add Your Title</a:t>
            </a:r>
            <a:endParaRPr lang="zh-CN" altLang="en-US" sz="1315" dirty="0">
              <a:solidFill>
                <a:schemeClr val="tx1">
                  <a:lumMod val="50000"/>
                  <a:lumOff val="50000"/>
                </a:schemeClr>
              </a:solidFill>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107792" y="1793438"/>
            <a:ext cx="9444003" cy="3801888"/>
            <a:chOff x="1775" y="2437"/>
            <a:chExt cx="10678" cy="4299"/>
          </a:xfrm>
        </p:grpSpPr>
        <p:grpSp>
          <p:nvGrpSpPr>
            <p:cNvPr id="7" name="Group 25"/>
            <p:cNvGrpSpPr/>
            <p:nvPr/>
          </p:nvGrpSpPr>
          <p:grpSpPr>
            <a:xfrm>
              <a:off x="2926" y="2437"/>
              <a:ext cx="2154" cy="964"/>
              <a:chOff x="3667126" y="1319213"/>
              <a:chExt cx="1657350" cy="741362"/>
            </a:xfrm>
            <a:solidFill>
              <a:srgbClr val="F18C1B"/>
            </a:solidFill>
          </p:grpSpPr>
          <p:sp>
            <p:nvSpPr>
              <p:cNvPr id="8" name="Freeform 5"/>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nvGrpSpPr>
              <p:cNvPr id="9" name="Group 19"/>
              <p:cNvGrpSpPr/>
              <p:nvPr/>
            </p:nvGrpSpPr>
            <p:grpSpPr>
              <a:xfrm>
                <a:off x="3667126" y="1489075"/>
                <a:ext cx="1657350" cy="571500"/>
                <a:chOff x="3667126" y="1489075"/>
                <a:chExt cx="1657350" cy="571500"/>
              </a:xfrm>
              <a:grpFill/>
            </p:grpSpPr>
            <p:sp>
              <p:nvSpPr>
                <p:cNvPr id="10" name="Freeform 6"/>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1" name="Freeform 7"/>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grpSp>
        <p:grpSp>
          <p:nvGrpSpPr>
            <p:cNvPr id="12" name="Group 24"/>
            <p:cNvGrpSpPr/>
            <p:nvPr/>
          </p:nvGrpSpPr>
          <p:grpSpPr>
            <a:xfrm>
              <a:off x="1973" y="3401"/>
              <a:ext cx="4247" cy="1015"/>
              <a:chOff x="2933701" y="2060575"/>
              <a:chExt cx="3267075" cy="781050"/>
            </a:xfrm>
            <a:solidFill>
              <a:srgbClr val="F18C1B"/>
            </a:solidFill>
          </p:grpSpPr>
          <p:sp>
            <p:nvSpPr>
              <p:cNvPr id="13" name="Freeform 8"/>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4" name="Freeform 9"/>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grpSp>
          <p:nvGrpSpPr>
            <p:cNvPr id="15" name="Group 23"/>
            <p:cNvGrpSpPr/>
            <p:nvPr/>
          </p:nvGrpSpPr>
          <p:grpSpPr>
            <a:xfrm>
              <a:off x="1775" y="4416"/>
              <a:ext cx="4643" cy="1067"/>
              <a:chOff x="2781301" y="2841625"/>
              <a:chExt cx="3571875" cy="820738"/>
            </a:xfrm>
            <a:solidFill>
              <a:srgbClr val="F18C1B"/>
            </a:solidFill>
          </p:grpSpPr>
          <p:sp>
            <p:nvSpPr>
              <p:cNvPr id="16" name="Freeform 10"/>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nvGrpSpPr>
              <p:cNvPr id="17" name="Group 20"/>
              <p:cNvGrpSpPr/>
              <p:nvPr/>
            </p:nvGrpSpPr>
            <p:grpSpPr>
              <a:xfrm>
                <a:off x="2781301" y="2911475"/>
                <a:ext cx="3571875" cy="750888"/>
                <a:chOff x="2781301" y="2911475"/>
                <a:chExt cx="3571875" cy="750888"/>
              </a:xfrm>
              <a:grpFill/>
            </p:grpSpPr>
            <p:sp>
              <p:nvSpPr>
                <p:cNvPr id="18" name="Freeform 11"/>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19" name="Freeform 12"/>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20" name="Freeform 13"/>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grpSp>
        <p:grpSp>
          <p:nvGrpSpPr>
            <p:cNvPr id="21" name="Group 22"/>
            <p:cNvGrpSpPr/>
            <p:nvPr/>
          </p:nvGrpSpPr>
          <p:grpSpPr>
            <a:xfrm>
              <a:off x="2631" y="5483"/>
              <a:ext cx="2926" cy="1044"/>
              <a:chOff x="3440113" y="3662363"/>
              <a:chExt cx="2251075" cy="803275"/>
            </a:xfrm>
            <a:solidFill>
              <a:srgbClr val="F18C1B"/>
            </a:solidFill>
          </p:grpSpPr>
          <p:sp>
            <p:nvSpPr>
              <p:cNvPr id="22" name="Freeform 14"/>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nvGrpSpPr>
              <p:cNvPr id="23" name="Group 21"/>
              <p:cNvGrpSpPr/>
              <p:nvPr/>
            </p:nvGrpSpPr>
            <p:grpSpPr>
              <a:xfrm>
                <a:off x="4343401" y="3802063"/>
                <a:ext cx="457200" cy="663575"/>
                <a:chOff x="4343401" y="3802063"/>
                <a:chExt cx="457200" cy="663575"/>
              </a:xfrm>
              <a:grpFill/>
            </p:grpSpPr>
            <p:sp>
              <p:nvSpPr>
                <p:cNvPr id="24" name="Freeform 15"/>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25" name="Freeform 16"/>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grpFill/>
                <a:ln w="9525">
                  <a:solidFill>
                    <a:schemeClr val="bg1"/>
                  </a:solid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grpSp>
        <p:sp>
          <p:nvSpPr>
            <p:cNvPr id="26" name="TextBox 35"/>
            <p:cNvSpPr txBox="1"/>
            <p:nvPr/>
          </p:nvSpPr>
          <p:spPr>
            <a:xfrm>
              <a:off x="7731" y="2594"/>
              <a:ext cx="3612" cy="933"/>
            </a:xfrm>
            <a:prstGeom prst="rect">
              <a:avLst/>
            </a:prstGeom>
            <a:noFill/>
          </p:spPr>
          <p:txBody>
            <a:bodyPr wrap="square" lIns="0" tIns="0" rIns="0" bIns="0" rtlCol="0" anchor="t" anchorCtr="0">
              <a:spAutoFit/>
            </a:bodyPr>
            <a:lstStyle/>
            <a:p>
              <a:pPr algn="just">
                <a:lnSpc>
                  <a:spcPct val="12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just">
                <a:lnSpc>
                  <a:spcPct val="120000"/>
                </a:lnSpc>
              </a:pPr>
              <a:r>
                <a:rPr lang="en-US" altLang="zh-CN" sz="77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Please replace text, click add relevant headline, modify the text content, also can copy your content to this </a:t>
              </a:r>
              <a:r>
                <a:rPr lang="en-US" altLang="zh-CN" sz="770" dirty="0" err="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directly.Please</a:t>
              </a:r>
              <a:r>
                <a:rPr lang="en-US" altLang="zh-CN" sz="77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replace text, click add relevant headline, modify the text content, also can copy your content to this directly.</a:t>
              </a:r>
            </a:p>
          </p:txBody>
        </p:sp>
        <p:sp>
          <p:nvSpPr>
            <p:cNvPr id="27" name="TextBox 36"/>
            <p:cNvSpPr txBox="1"/>
            <p:nvPr/>
          </p:nvSpPr>
          <p:spPr>
            <a:xfrm>
              <a:off x="7731" y="3664"/>
              <a:ext cx="3612" cy="933"/>
            </a:xfrm>
            <a:prstGeom prst="rect">
              <a:avLst/>
            </a:prstGeom>
            <a:noFill/>
          </p:spPr>
          <p:txBody>
            <a:bodyPr wrap="square" lIns="0" tIns="0" rIns="0" bIns="0" rtlCol="0" anchor="t" anchorCtr="0">
              <a:spAutoFit/>
            </a:bodyPr>
            <a:lstStyle/>
            <a:p>
              <a:pPr algn="just">
                <a:lnSpc>
                  <a:spcPct val="12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just">
                <a:lnSpc>
                  <a:spcPct val="120000"/>
                </a:lnSpc>
              </a:pPr>
              <a:r>
                <a:rPr lang="en-US" altLang="zh-CN" sz="77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Please replace text, click add relevant headline, modify the text content, also can copy your content to this </a:t>
              </a:r>
              <a:r>
                <a:rPr lang="en-US" altLang="zh-CN" sz="770" dirty="0" err="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directly.Please</a:t>
              </a:r>
              <a:r>
                <a:rPr lang="en-US" altLang="zh-CN" sz="77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replace text, click add relevant headline, modify the text content, also can copy your content to this directly.</a:t>
              </a:r>
            </a:p>
          </p:txBody>
        </p:sp>
        <p:sp>
          <p:nvSpPr>
            <p:cNvPr id="28" name="TextBox 37"/>
            <p:cNvSpPr txBox="1"/>
            <p:nvPr/>
          </p:nvSpPr>
          <p:spPr>
            <a:xfrm>
              <a:off x="7731" y="4733"/>
              <a:ext cx="3612" cy="933"/>
            </a:xfrm>
            <a:prstGeom prst="rect">
              <a:avLst/>
            </a:prstGeom>
            <a:noFill/>
          </p:spPr>
          <p:txBody>
            <a:bodyPr wrap="square" lIns="0" tIns="0" rIns="0" bIns="0" rtlCol="0" anchor="t" anchorCtr="0">
              <a:spAutoFit/>
            </a:bodyPr>
            <a:lstStyle/>
            <a:p>
              <a:pPr algn="just">
                <a:lnSpc>
                  <a:spcPct val="12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just">
                <a:lnSpc>
                  <a:spcPct val="120000"/>
                </a:lnSpc>
              </a:pPr>
              <a:r>
                <a:rPr lang="en-US" altLang="zh-CN" sz="77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Please replace text, click add relevant headline, modify the text content, also can copy your content to this </a:t>
              </a:r>
              <a:r>
                <a:rPr lang="en-US" altLang="zh-CN" sz="770" dirty="0" err="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directly.Please</a:t>
              </a:r>
              <a:r>
                <a:rPr lang="en-US" altLang="zh-CN" sz="77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replace text, click add relevant headline, modify the text content, also can copy your content to this directly.</a:t>
              </a:r>
            </a:p>
          </p:txBody>
        </p:sp>
        <p:sp>
          <p:nvSpPr>
            <p:cNvPr id="29" name="TextBox 38"/>
            <p:cNvSpPr txBox="1"/>
            <p:nvPr/>
          </p:nvSpPr>
          <p:spPr>
            <a:xfrm>
              <a:off x="7731" y="5803"/>
              <a:ext cx="3612" cy="933"/>
            </a:xfrm>
            <a:prstGeom prst="rect">
              <a:avLst/>
            </a:prstGeom>
            <a:noFill/>
          </p:spPr>
          <p:txBody>
            <a:bodyPr wrap="square" lIns="0" tIns="0" rIns="0" bIns="0" rtlCol="0" anchor="t" anchorCtr="0">
              <a:spAutoFit/>
            </a:bodyPr>
            <a:lstStyle/>
            <a:p>
              <a:pPr algn="just">
                <a:lnSpc>
                  <a:spcPct val="12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请替换文字内容</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endParaRPr>
            </a:p>
            <a:p>
              <a:pPr algn="just">
                <a:lnSpc>
                  <a:spcPct val="120000"/>
                </a:lnSpc>
              </a:pPr>
              <a:r>
                <a:rPr lang="en-US" altLang="zh-CN" sz="77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Please replace text, click add relevant headline, modify the text content, also can copy your content to this </a:t>
              </a:r>
              <a:r>
                <a:rPr lang="en-US" altLang="zh-CN" sz="770" dirty="0" err="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directly.Please</a:t>
              </a:r>
              <a:r>
                <a:rPr lang="en-US" altLang="zh-CN" sz="770" dirty="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Arial" panose="020B0604020202020204" pitchFamily="34" charset="0"/>
                </a:rPr>
                <a:t> replace text, click add relevant headline, modify the text content, also can copy your content to this directly.</a:t>
              </a:r>
            </a:p>
          </p:txBody>
        </p:sp>
        <p:sp>
          <p:nvSpPr>
            <p:cNvPr id="30" name="Text Placeholder 3"/>
            <p:cNvSpPr txBox="1"/>
            <p:nvPr/>
          </p:nvSpPr>
          <p:spPr>
            <a:xfrm>
              <a:off x="11645" y="2699"/>
              <a:ext cx="808" cy="500"/>
            </a:xfrm>
            <a:prstGeom prst="rect">
              <a:avLst/>
            </a:prstGeom>
          </p:spPr>
          <p:txBody>
            <a:bodyPr wrap="squar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sz="2400" b="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20%</a:t>
              </a:r>
            </a:p>
          </p:txBody>
        </p:sp>
        <p:sp>
          <p:nvSpPr>
            <p:cNvPr id="31" name="Text Placeholder 3"/>
            <p:cNvSpPr txBox="1"/>
            <p:nvPr/>
          </p:nvSpPr>
          <p:spPr>
            <a:xfrm>
              <a:off x="11645" y="5973"/>
              <a:ext cx="808" cy="500"/>
            </a:xfrm>
            <a:prstGeom prst="rect">
              <a:avLst/>
            </a:prstGeom>
          </p:spPr>
          <p:txBody>
            <a:bodyPr wrap="squar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sz="2400" b="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50%</a:t>
              </a:r>
            </a:p>
          </p:txBody>
        </p:sp>
        <p:sp>
          <p:nvSpPr>
            <p:cNvPr id="32" name="Text Placeholder 3"/>
            <p:cNvSpPr txBox="1"/>
            <p:nvPr/>
          </p:nvSpPr>
          <p:spPr>
            <a:xfrm>
              <a:off x="11645" y="3795"/>
              <a:ext cx="808" cy="500"/>
            </a:xfrm>
            <a:prstGeom prst="rect">
              <a:avLst/>
            </a:prstGeom>
          </p:spPr>
          <p:txBody>
            <a:bodyPr wrap="squar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sz="2400" b="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70%</a:t>
              </a:r>
            </a:p>
          </p:txBody>
        </p:sp>
        <p:sp>
          <p:nvSpPr>
            <p:cNvPr id="33" name="Text Placeholder 3"/>
            <p:cNvSpPr txBox="1"/>
            <p:nvPr/>
          </p:nvSpPr>
          <p:spPr>
            <a:xfrm>
              <a:off x="11645" y="4884"/>
              <a:ext cx="808" cy="500"/>
            </a:xfrm>
            <a:prstGeom prst="rect">
              <a:avLst/>
            </a:prstGeom>
          </p:spPr>
          <p:txBody>
            <a:bodyPr wrap="squar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sz="2400" b="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rPr>
                <a:t>90%</a:t>
              </a:r>
            </a:p>
          </p:txBody>
        </p:sp>
        <p:grpSp>
          <p:nvGrpSpPr>
            <p:cNvPr id="34" name="Group 43"/>
            <p:cNvGrpSpPr/>
            <p:nvPr/>
          </p:nvGrpSpPr>
          <p:grpSpPr>
            <a:xfrm>
              <a:off x="6925" y="2666"/>
              <a:ext cx="673" cy="653"/>
              <a:chOff x="860271" y="1518068"/>
              <a:chExt cx="493370" cy="479245"/>
            </a:xfrm>
          </p:grpSpPr>
          <p:sp>
            <p:nvSpPr>
              <p:cNvPr id="35" name="Rounded Rectangle 44"/>
              <p:cNvSpPr/>
              <p:nvPr/>
            </p:nvSpPr>
            <p:spPr>
              <a:xfrm>
                <a:off x="860271" y="1518068"/>
                <a:ext cx="493370" cy="479245"/>
              </a:xfrm>
              <a:prstGeom prst="roundRect">
                <a:avLst/>
              </a:prstGeom>
              <a:solidFill>
                <a:srgbClr val="F18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36"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grpSp>
          <p:nvGrpSpPr>
            <p:cNvPr id="37" name="Group 46"/>
            <p:cNvGrpSpPr/>
            <p:nvPr/>
          </p:nvGrpSpPr>
          <p:grpSpPr>
            <a:xfrm>
              <a:off x="6898" y="3741"/>
              <a:ext cx="673" cy="653"/>
              <a:chOff x="840159" y="2185414"/>
              <a:chExt cx="493370" cy="479245"/>
            </a:xfrm>
          </p:grpSpPr>
          <p:sp>
            <p:nvSpPr>
              <p:cNvPr id="38" name="Rounded Rectangle 47"/>
              <p:cNvSpPr/>
              <p:nvPr/>
            </p:nvSpPr>
            <p:spPr>
              <a:xfrm>
                <a:off x="840159" y="2185414"/>
                <a:ext cx="493370" cy="479245"/>
              </a:xfrm>
              <a:prstGeom prst="roundRect">
                <a:avLst/>
              </a:prstGeom>
              <a:solidFill>
                <a:srgbClr val="F18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39"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grpSp>
          <p:nvGrpSpPr>
            <p:cNvPr id="40" name="Group 49"/>
            <p:cNvGrpSpPr/>
            <p:nvPr/>
          </p:nvGrpSpPr>
          <p:grpSpPr>
            <a:xfrm>
              <a:off x="6898" y="4808"/>
              <a:ext cx="673" cy="653"/>
              <a:chOff x="840159" y="2852760"/>
              <a:chExt cx="493370" cy="479245"/>
            </a:xfrm>
          </p:grpSpPr>
          <p:sp>
            <p:nvSpPr>
              <p:cNvPr id="41" name="Rounded Rectangle 50"/>
              <p:cNvSpPr/>
              <p:nvPr/>
            </p:nvSpPr>
            <p:spPr>
              <a:xfrm>
                <a:off x="840159" y="2852760"/>
                <a:ext cx="493370" cy="479245"/>
              </a:xfrm>
              <a:prstGeom prst="roundRect">
                <a:avLst/>
              </a:prstGeom>
              <a:solidFill>
                <a:srgbClr val="F18C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42"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grpSp>
          <p:nvGrpSpPr>
            <p:cNvPr id="43" name="Group 52"/>
            <p:cNvGrpSpPr/>
            <p:nvPr/>
          </p:nvGrpSpPr>
          <p:grpSpPr>
            <a:xfrm>
              <a:off x="6898" y="5875"/>
              <a:ext cx="673" cy="653"/>
              <a:chOff x="840159" y="3520106"/>
              <a:chExt cx="493370" cy="479245"/>
            </a:xfrm>
          </p:grpSpPr>
          <p:sp>
            <p:nvSpPr>
              <p:cNvPr id="44" name="Rounded Rectangle 53"/>
              <p:cNvSpPr/>
              <p:nvPr/>
            </p:nvSpPr>
            <p:spPr>
              <a:xfrm>
                <a:off x="840159" y="3520106"/>
                <a:ext cx="493370" cy="479245"/>
              </a:xfrm>
              <a:prstGeom prst="roundRect">
                <a:avLst/>
              </a:prstGeom>
              <a:solidFill>
                <a:srgbClr val="F18C1B"/>
              </a:solidFill>
              <a:ln>
                <a:noFill/>
              </a:ln>
            </p:spPr>
            <p:style>
              <a:lnRef idx="2">
                <a:schemeClr val="accent1">
                  <a:shade val="50000"/>
                </a:schemeClr>
              </a:lnRef>
              <a:fillRef idx="1">
                <a:schemeClr val="accent1"/>
              </a:fillRef>
              <a:effectRef idx="0">
                <a:schemeClr val="accent1"/>
              </a:effectRef>
              <a:fontRef idx="minor">
                <a:schemeClr val="lt1"/>
              </a:fontRef>
            </p:style>
            <p:txBody>
              <a:bodyPr bIns="79168" rtlCol="0" anchor="ctr"/>
              <a:lstStyle/>
              <a:p>
                <a:pPr algn="ctr">
                  <a:lnSpc>
                    <a:spcPct val="120000"/>
                  </a:lnSpc>
                </a:pPr>
                <a:endParaRPr lang="en-US" sz="2000" dirty="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sp>
            <p:nvSpPr>
              <p:cNvPr id="45"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思源黑体 CN Light" panose="020B0300000000000000" charset="-122"/>
                  <a:ea typeface="思源黑体 CN Light" panose="020B0300000000000000" charset="-122"/>
                  <a:cs typeface="+mn-ea"/>
                  <a:sym typeface="Arial" panose="020B0604020202020204" pitchFamily="34" charset="0"/>
                </a:endParaRPr>
              </a:p>
            </p:txBody>
          </p:sp>
        </p:grpSp>
      </p:gr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5699294" y="2427370"/>
            <a:ext cx="4597365" cy="650030"/>
            <a:chOff x="5177530" y="1650633"/>
            <a:chExt cx="3499106" cy="494745"/>
          </a:xfrm>
        </p:grpSpPr>
        <p:sp>
          <p:nvSpPr>
            <p:cNvPr id="12" name="文本框 11"/>
            <p:cNvSpPr txBox="1"/>
            <p:nvPr/>
          </p:nvSpPr>
          <p:spPr>
            <a:xfrm>
              <a:off x="5177530" y="1721848"/>
              <a:ext cx="410810" cy="377462"/>
            </a:xfrm>
            <a:prstGeom prst="rect">
              <a:avLst/>
            </a:prstGeom>
            <a:noFill/>
          </p:spPr>
          <p:txBody>
            <a:bodyPr wrap="none" rtlCol="0">
              <a:spAutoFit/>
            </a:bodyPr>
            <a:lstStyle/>
            <a:p>
              <a:pPr algn="just"/>
              <a:r>
                <a:rPr lang="en-US" altLang="zh-CN" sz="2630" dirty="0">
                  <a:latin typeface="思源黑体 CN Light" panose="020B0300000000000000" charset="-122"/>
                  <a:ea typeface="思源黑体 CN Light" panose="020B0300000000000000" charset="-122"/>
                </a:rPr>
                <a:t>01</a:t>
              </a:r>
            </a:p>
          </p:txBody>
        </p:sp>
        <p:cxnSp>
          <p:nvCxnSpPr>
            <p:cNvPr id="13" name="直接连接符 12"/>
            <p:cNvCxnSpPr/>
            <p:nvPr/>
          </p:nvCxnSpPr>
          <p:spPr>
            <a:xfrm>
              <a:off x="5600302" y="1896400"/>
              <a:ext cx="131323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913537" y="1650633"/>
              <a:ext cx="1763099" cy="315115"/>
            </a:xfrm>
            <a:prstGeom prst="rect">
              <a:avLst/>
            </a:prstGeom>
            <a:noFill/>
          </p:spPr>
          <p:txBody>
            <a:bodyPr wrap="none" rtlCol="0">
              <a:spAutoFit/>
            </a:bodyPr>
            <a:lstStyle/>
            <a:p>
              <a:r>
                <a:rPr lang="zh-CN" altLang="en-US" sz="2100" dirty="0">
                  <a:latin typeface="思源黑体 CN Light" panose="020B0300000000000000" charset="-122"/>
                  <a:ea typeface="思源黑体 CN Light" panose="020B0300000000000000" charset="-122"/>
                </a:rPr>
                <a:t>点击添加您的标题</a:t>
              </a:r>
            </a:p>
          </p:txBody>
        </p:sp>
        <p:sp>
          <p:nvSpPr>
            <p:cNvPr id="15" name="矩形 14"/>
            <p:cNvSpPr/>
            <p:nvPr/>
          </p:nvSpPr>
          <p:spPr>
            <a:xfrm>
              <a:off x="6939185" y="1953022"/>
              <a:ext cx="1030891" cy="192356"/>
            </a:xfrm>
            <a:prstGeom prst="rect">
              <a:avLst/>
            </a:prstGeom>
          </p:spPr>
          <p:txBody>
            <a:bodyPr wrap="none">
              <a:spAutoFit/>
            </a:bodyPr>
            <a:lstStyle/>
            <a:p>
              <a:pPr algn="l"/>
              <a:r>
                <a:rPr lang="zh-CN" altLang="en-US" sz="1050" dirty="0">
                  <a:solidFill>
                    <a:schemeClr val="tx1">
                      <a:lumMod val="50000"/>
                      <a:lumOff val="50000"/>
                    </a:schemeClr>
                  </a:solidFill>
                  <a:latin typeface="思源黑体 CN Light" panose="020B0300000000000000" charset="-122"/>
                  <a:ea typeface="思源黑体 CN Light" panose="020B0300000000000000" charset="-122"/>
                  <a:cs typeface="Arial" panose="020B0604020202020204" pitchFamily="34" charset="0"/>
                </a:rPr>
                <a:t>Click Add Your Title</a:t>
              </a:r>
            </a:p>
          </p:txBody>
        </p:sp>
      </p:grpSp>
      <p:grpSp>
        <p:nvGrpSpPr>
          <p:cNvPr id="2" name="组合 1"/>
          <p:cNvGrpSpPr/>
          <p:nvPr/>
        </p:nvGrpSpPr>
        <p:grpSpPr>
          <a:xfrm>
            <a:off x="5699294" y="3345370"/>
            <a:ext cx="4597365" cy="649605"/>
            <a:chOff x="5177530" y="1650633"/>
            <a:chExt cx="3499106" cy="494745"/>
          </a:xfrm>
        </p:grpSpPr>
        <p:sp>
          <p:nvSpPr>
            <p:cNvPr id="3" name="文本框 2"/>
            <p:cNvSpPr txBox="1"/>
            <p:nvPr/>
          </p:nvSpPr>
          <p:spPr>
            <a:xfrm>
              <a:off x="5177530" y="1721848"/>
              <a:ext cx="410810" cy="377709"/>
            </a:xfrm>
            <a:prstGeom prst="rect">
              <a:avLst/>
            </a:prstGeom>
            <a:noFill/>
          </p:spPr>
          <p:txBody>
            <a:bodyPr wrap="none" rtlCol="0">
              <a:spAutoFit/>
            </a:bodyPr>
            <a:lstStyle/>
            <a:p>
              <a:pPr algn="just"/>
              <a:r>
                <a:rPr lang="en-US" altLang="zh-CN" sz="2630" dirty="0">
                  <a:latin typeface="思源黑体 CN Light" panose="020B0300000000000000" charset="-122"/>
                  <a:ea typeface="思源黑体 CN Light" panose="020B0300000000000000" charset="-122"/>
                </a:rPr>
                <a:t>02</a:t>
              </a:r>
            </a:p>
          </p:txBody>
        </p:sp>
        <p:cxnSp>
          <p:nvCxnSpPr>
            <p:cNvPr id="4" name="直接连接符 3"/>
            <p:cNvCxnSpPr/>
            <p:nvPr/>
          </p:nvCxnSpPr>
          <p:spPr>
            <a:xfrm>
              <a:off x="5600302" y="1896400"/>
              <a:ext cx="131323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913537" y="1650633"/>
              <a:ext cx="1763099" cy="315115"/>
            </a:xfrm>
            <a:prstGeom prst="rect">
              <a:avLst/>
            </a:prstGeom>
            <a:noFill/>
          </p:spPr>
          <p:txBody>
            <a:bodyPr wrap="none" rtlCol="0">
              <a:spAutoFit/>
            </a:bodyPr>
            <a:lstStyle/>
            <a:p>
              <a:r>
                <a:rPr lang="zh-CN" altLang="en-US" sz="2100" dirty="0">
                  <a:latin typeface="思源黑体 CN Light" panose="020B0300000000000000" charset="-122"/>
                  <a:ea typeface="思源黑体 CN Light" panose="020B0300000000000000" charset="-122"/>
                </a:rPr>
                <a:t>点击添加您的标题</a:t>
              </a:r>
            </a:p>
          </p:txBody>
        </p:sp>
        <p:sp>
          <p:nvSpPr>
            <p:cNvPr id="6" name="矩形 5"/>
            <p:cNvSpPr/>
            <p:nvPr/>
          </p:nvSpPr>
          <p:spPr>
            <a:xfrm>
              <a:off x="6939185" y="1953022"/>
              <a:ext cx="1030891" cy="192356"/>
            </a:xfrm>
            <a:prstGeom prst="rect">
              <a:avLst/>
            </a:prstGeom>
          </p:spPr>
          <p:txBody>
            <a:bodyPr wrap="none">
              <a:spAutoFit/>
            </a:bodyPr>
            <a:lstStyle/>
            <a:p>
              <a:pPr algn="l"/>
              <a:r>
                <a:rPr lang="zh-CN" altLang="en-US" sz="1050" dirty="0">
                  <a:solidFill>
                    <a:schemeClr val="tx1">
                      <a:lumMod val="50000"/>
                      <a:lumOff val="50000"/>
                    </a:schemeClr>
                  </a:solidFill>
                  <a:latin typeface="思源黑体 CN Light" panose="020B0300000000000000" charset="-122"/>
                  <a:ea typeface="思源黑体 CN Light" panose="020B0300000000000000" charset="-122"/>
                  <a:cs typeface="Arial" panose="020B0604020202020204" pitchFamily="34" charset="0"/>
                </a:rPr>
                <a:t>Click Add Your Title</a:t>
              </a:r>
            </a:p>
          </p:txBody>
        </p:sp>
      </p:grpSp>
      <p:grpSp>
        <p:nvGrpSpPr>
          <p:cNvPr id="7" name="组合 6"/>
          <p:cNvGrpSpPr/>
          <p:nvPr/>
        </p:nvGrpSpPr>
        <p:grpSpPr>
          <a:xfrm>
            <a:off x="5699294" y="4262945"/>
            <a:ext cx="4597365" cy="649605"/>
            <a:chOff x="5177530" y="1650633"/>
            <a:chExt cx="3499106" cy="494745"/>
          </a:xfrm>
        </p:grpSpPr>
        <p:sp>
          <p:nvSpPr>
            <p:cNvPr id="8" name="文本框 7"/>
            <p:cNvSpPr txBox="1"/>
            <p:nvPr/>
          </p:nvSpPr>
          <p:spPr>
            <a:xfrm>
              <a:off x="5177530" y="1721848"/>
              <a:ext cx="410810" cy="377709"/>
            </a:xfrm>
            <a:prstGeom prst="rect">
              <a:avLst/>
            </a:prstGeom>
            <a:noFill/>
          </p:spPr>
          <p:txBody>
            <a:bodyPr wrap="none" rtlCol="0">
              <a:spAutoFit/>
            </a:bodyPr>
            <a:lstStyle/>
            <a:p>
              <a:pPr algn="just"/>
              <a:r>
                <a:rPr lang="en-US" altLang="zh-CN" sz="2630" dirty="0">
                  <a:latin typeface="思源黑体 CN Light" panose="020B0300000000000000" charset="-122"/>
                  <a:ea typeface="思源黑体 CN Light" panose="020B0300000000000000" charset="-122"/>
                </a:rPr>
                <a:t>03</a:t>
              </a:r>
            </a:p>
          </p:txBody>
        </p:sp>
        <p:cxnSp>
          <p:nvCxnSpPr>
            <p:cNvPr id="9" name="直接连接符 8"/>
            <p:cNvCxnSpPr/>
            <p:nvPr/>
          </p:nvCxnSpPr>
          <p:spPr>
            <a:xfrm>
              <a:off x="5600302" y="1896400"/>
              <a:ext cx="131323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913537" y="1650633"/>
              <a:ext cx="1763099" cy="315115"/>
            </a:xfrm>
            <a:prstGeom prst="rect">
              <a:avLst/>
            </a:prstGeom>
            <a:noFill/>
          </p:spPr>
          <p:txBody>
            <a:bodyPr wrap="none" rtlCol="0">
              <a:spAutoFit/>
            </a:bodyPr>
            <a:lstStyle/>
            <a:p>
              <a:r>
                <a:rPr lang="zh-CN" altLang="en-US" sz="2100" dirty="0">
                  <a:latin typeface="思源黑体 CN Light" panose="020B0300000000000000" charset="-122"/>
                  <a:ea typeface="思源黑体 CN Light" panose="020B0300000000000000" charset="-122"/>
                </a:rPr>
                <a:t>点击添加您的标题</a:t>
              </a:r>
            </a:p>
          </p:txBody>
        </p:sp>
        <p:sp>
          <p:nvSpPr>
            <p:cNvPr id="31" name="矩形 30"/>
            <p:cNvSpPr/>
            <p:nvPr/>
          </p:nvSpPr>
          <p:spPr>
            <a:xfrm>
              <a:off x="6939185" y="1953022"/>
              <a:ext cx="1030891" cy="192356"/>
            </a:xfrm>
            <a:prstGeom prst="rect">
              <a:avLst/>
            </a:prstGeom>
          </p:spPr>
          <p:txBody>
            <a:bodyPr wrap="none">
              <a:spAutoFit/>
            </a:bodyPr>
            <a:lstStyle/>
            <a:p>
              <a:pPr algn="l"/>
              <a:r>
                <a:rPr lang="zh-CN" altLang="en-US" sz="1050" dirty="0">
                  <a:solidFill>
                    <a:schemeClr val="tx1">
                      <a:lumMod val="50000"/>
                      <a:lumOff val="50000"/>
                    </a:schemeClr>
                  </a:solidFill>
                  <a:latin typeface="思源黑体 CN Light" panose="020B0300000000000000" charset="-122"/>
                  <a:ea typeface="思源黑体 CN Light" panose="020B0300000000000000" charset="-122"/>
                  <a:cs typeface="Arial" panose="020B0604020202020204" pitchFamily="34" charset="0"/>
                </a:rPr>
                <a:t>Click Add Your Title</a:t>
              </a:r>
            </a:p>
          </p:txBody>
        </p:sp>
      </p:grpSp>
      <p:grpSp>
        <p:nvGrpSpPr>
          <p:cNvPr id="32" name="组合 31"/>
          <p:cNvGrpSpPr/>
          <p:nvPr/>
        </p:nvGrpSpPr>
        <p:grpSpPr>
          <a:xfrm>
            <a:off x="5699294" y="5180520"/>
            <a:ext cx="4597365" cy="649605"/>
            <a:chOff x="5177530" y="1650633"/>
            <a:chExt cx="3499106" cy="494745"/>
          </a:xfrm>
        </p:grpSpPr>
        <p:sp>
          <p:nvSpPr>
            <p:cNvPr id="33" name="文本框 32"/>
            <p:cNvSpPr txBox="1"/>
            <p:nvPr/>
          </p:nvSpPr>
          <p:spPr>
            <a:xfrm>
              <a:off x="5177530" y="1721848"/>
              <a:ext cx="410810" cy="377709"/>
            </a:xfrm>
            <a:prstGeom prst="rect">
              <a:avLst/>
            </a:prstGeom>
            <a:noFill/>
          </p:spPr>
          <p:txBody>
            <a:bodyPr wrap="none" rtlCol="0">
              <a:spAutoFit/>
            </a:bodyPr>
            <a:lstStyle/>
            <a:p>
              <a:pPr algn="just"/>
              <a:r>
                <a:rPr lang="en-US" altLang="zh-CN" sz="2630" dirty="0">
                  <a:latin typeface="思源黑体 CN Light" panose="020B0300000000000000" charset="-122"/>
                  <a:ea typeface="思源黑体 CN Light" panose="020B0300000000000000" charset="-122"/>
                </a:rPr>
                <a:t>04</a:t>
              </a:r>
            </a:p>
          </p:txBody>
        </p:sp>
        <p:cxnSp>
          <p:nvCxnSpPr>
            <p:cNvPr id="34" name="直接连接符 33"/>
            <p:cNvCxnSpPr/>
            <p:nvPr/>
          </p:nvCxnSpPr>
          <p:spPr>
            <a:xfrm>
              <a:off x="5600302" y="1896400"/>
              <a:ext cx="1313235"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6913537" y="1650633"/>
              <a:ext cx="1763099" cy="315115"/>
            </a:xfrm>
            <a:prstGeom prst="rect">
              <a:avLst/>
            </a:prstGeom>
            <a:noFill/>
          </p:spPr>
          <p:txBody>
            <a:bodyPr wrap="none" rtlCol="0">
              <a:spAutoFit/>
            </a:bodyPr>
            <a:lstStyle/>
            <a:p>
              <a:r>
                <a:rPr lang="zh-CN" altLang="en-US" sz="2100" dirty="0">
                  <a:latin typeface="思源黑体 CN Light" panose="020B0300000000000000" charset="-122"/>
                  <a:ea typeface="思源黑体 CN Light" panose="020B0300000000000000" charset="-122"/>
                </a:rPr>
                <a:t>点击添加您的标题</a:t>
              </a:r>
            </a:p>
          </p:txBody>
        </p:sp>
        <p:sp>
          <p:nvSpPr>
            <p:cNvPr id="36" name="矩形 35"/>
            <p:cNvSpPr/>
            <p:nvPr/>
          </p:nvSpPr>
          <p:spPr>
            <a:xfrm>
              <a:off x="6939185" y="1953022"/>
              <a:ext cx="1030891" cy="192356"/>
            </a:xfrm>
            <a:prstGeom prst="rect">
              <a:avLst/>
            </a:prstGeom>
          </p:spPr>
          <p:txBody>
            <a:bodyPr wrap="none">
              <a:spAutoFit/>
            </a:bodyPr>
            <a:lstStyle/>
            <a:p>
              <a:pPr algn="l"/>
              <a:r>
                <a:rPr lang="zh-CN" altLang="en-US" sz="1050" dirty="0">
                  <a:solidFill>
                    <a:schemeClr val="tx1">
                      <a:lumMod val="50000"/>
                      <a:lumOff val="50000"/>
                    </a:schemeClr>
                  </a:solidFill>
                  <a:latin typeface="思源黑体 CN Light" panose="020B0300000000000000" charset="-122"/>
                  <a:ea typeface="思源黑体 CN Light" panose="020B0300000000000000" charset="-122"/>
                  <a:cs typeface="Arial" panose="020B0604020202020204" pitchFamily="34" charset="0"/>
                </a:rPr>
                <a:t>Click Add Your Title</a:t>
              </a:r>
            </a:p>
          </p:txBody>
        </p:sp>
      </p:grpSp>
      <p:sp>
        <p:nvSpPr>
          <p:cNvPr id="37" name="文本框 36"/>
          <p:cNvSpPr txBox="1"/>
          <p:nvPr/>
        </p:nvSpPr>
        <p:spPr>
          <a:xfrm>
            <a:off x="5698872" y="834876"/>
            <a:ext cx="1982470" cy="980440"/>
          </a:xfrm>
          <a:prstGeom prst="rect">
            <a:avLst/>
          </a:prstGeom>
          <a:noFill/>
        </p:spPr>
        <p:txBody>
          <a:bodyPr wrap="none" rtlCol="0">
            <a:spAutoFit/>
          </a:bodyPr>
          <a:lstStyle/>
          <a:p>
            <a:r>
              <a:rPr lang="zh-CN" altLang="en-US" sz="5780" b="1" dirty="0">
                <a:solidFill>
                  <a:schemeClr val="accent2">
                    <a:lumMod val="75000"/>
                  </a:schemeClr>
                </a:solidFill>
                <a:latin typeface="思源黑体 CN Light" panose="020B0300000000000000" charset="-122"/>
                <a:ea typeface="思源黑体 CN Light" panose="020B0300000000000000" charset="-122"/>
                <a:cs typeface="思源黑体 CN Light" panose="020B0300000000000000" charset="-122"/>
              </a:rPr>
              <a:t>目  录</a:t>
            </a:r>
          </a:p>
        </p:txBody>
      </p:sp>
      <p:cxnSp>
        <p:nvCxnSpPr>
          <p:cNvPr id="38" name="直接连接符 37"/>
          <p:cNvCxnSpPr/>
          <p:nvPr/>
        </p:nvCxnSpPr>
        <p:spPr>
          <a:xfrm>
            <a:off x="5698872" y="1845821"/>
            <a:ext cx="31775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heckerboard(across)">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checkerboard(across)">
                                      <p:cBhvr>
                                        <p:cTn id="21" dur="500"/>
                                        <p:tgtEl>
                                          <p:spTgt spid="37"/>
                                        </p:tgtEl>
                                      </p:cBhvr>
                                    </p:animEffect>
                                  </p:childTnLst>
                                </p:cTn>
                              </p:par>
                              <p:par>
                                <p:cTn id="22" presetID="5" presetClass="entr" presetSubtype="1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heckerboard(across)">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040765" y="1514736"/>
            <a:ext cx="9865295" cy="3939037"/>
            <a:chOff x="1788" y="2312"/>
            <a:chExt cx="11137" cy="4447"/>
          </a:xfrm>
        </p:grpSpPr>
        <p:sp>
          <p:nvSpPr>
            <p:cNvPr id="31" name="Text Placeholder 3"/>
            <p:cNvSpPr txBox="1"/>
            <p:nvPr/>
          </p:nvSpPr>
          <p:spPr>
            <a:xfrm>
              <a:off x="8876" y="5073"/>
              <a:ext cx="3822" cy="3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7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grpSp>
          <p:nvGrpSpPr>
            <p:cNvPr id="32" name="Group 188"/>
            <p:cNvGrpSpPr/>
            <p:nvPr/>
          </p:nvGrpSpPr>
          <p:grpSpPr>
            <a:xfrm>
              <a:off x="1984" y="2628"/>
              <a:ext cx="1039" cy="1740"/>
              <a:chOff x="915499" y="1265839"/>
              <a:chExt cx="762000" cy="1276065"/>
            </a:xfrm>
            <a:solidFill>
              <a:srgbClr val="F18C1B"/>
            </a:solidFill>
          </p:grpSpPr>
          <p:grpSp>
            <p:nvGrpSpPr>
              <p:cNvPr id="33" name="Group 252"/>
              <p:cNvGrpSpPr/>
              <p:nvPr/>
            </p:nvGrpSpPr>
            <p:grpSpPr>
              <a:xfrm>
                <a:off x="915499" y="1691004"/>
                <a:ext cx="762000" cy="850900"/>
                <a:chOff x="1936750" y="1560514"/>
                <a:chExt cx="381000" cy="425450"/>
              </a:xfrm>
              <a:grpFill/>
            </p:grpSpPr>
            <p:sp>
              <p:nvSpPr>
                <p:cNvPr id="38" name="Rectangle 122"/>
                <p:cNvSpPr>
                  <a:spLocks noChangeArrowheads="1"/>
                </p:cNvSpPr>
                <p:nvPr/>
              </p:nvSpPr>
              <p:spPr bwMode="auto">
                <a:xfrm>
                  <a:off x="2062163" y="1560514"/>
                  <a:ext cx="127000" cy="93663"/>
                </a:xfrm>
                <a:prstGeom prst="rect">
                  <a:avLst/>
                </a:prstGeom>
                <a:grpFill/>
                <a:ln w="9525">
                  <a:noFill/>
                  <a:miter lim="800000"/>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9" name="Rectangle 123"/>
                <p:cNvSpPr>
                  <a:spLocks noChangeArrowheads="1"/>
                </p:cNvSpPr>
                <p:nvPr/>
              </p:nvSpPr>
              <p:spPr bwMode="auto">
                <a:xfrm>
                  <a:off x="2116138" y="1646239"/>
                  <a:ext cx="17463" cy="315913"/>
                </a:xfrm>
                <a:prstGeom prst="rect">
                  <a:avLst/>
                </a:prstGeom>
                <a:grpFill/>
                <a:ln w="9525">
                  <a:noFill/>
                  <a:miter lim="800000"/>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0" name="Rectangle 124"/>
                <p:cNvSpPr>
                  <a:spLocks noChangeArrowheads="1"/>
                </p:cNvSpPr>
                <p:nvPr/>
              </p:nvSpPr>
              <p:spPr bwMode="auto">
                <a:xfrm>
                  <a:off x="1936750" y="1954214"/>
                  <a:ext cx="381000" cy="31750"/>
                </a:xfrm>
                <a:prstGeom prst="rect">
                  <a:avLst/>
                </a:prstGeom>
                <a:grpFill/>
                <a:ln w="9525">
                  <a:noFill/>
                  <a:miter lim="800000"/>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1" name="Freeform 125"/>
                <p:cNvSpPr/>
                <p:nvPr/>
              </p:nvSpPr>
              <p:spPr bwMode="auto">
                <a:xfrm>
                  <a:off x="1990725" y="1652589"/>
                  <a:ext cx="103188" cy="312738"/>
                </a:xfrm>
                <a:custGeom>
                  <a:avLst/>
                  <a:gdLst/>
                  <a:ahLst/>
                  <a:cxnLst>
                    <a:cxn ang="0">
                      <a:pos x="43" y="1"/>
                    </a:cxn>
                    <a:cxn ang="0">
                      <a:pos x="8" y="188"/>
                    </a:cxn>
                    <a:cxn ang="0">
                      <a:pos x="24" y="188"/>
                    </a:cxn>
                    <a:cxn ang="0">
                      <a:pos x="62" y="0"/>
                    </a:cxn>
                  </a:cxnLst>
                  <a:rect l="0" t="0" r="r" b="b"/>
                  <a:pathLst>
                    <a:path w="62" h="188">
                      <a:moveTo>
                        <a:pt x="43" y="1"/>
                      </a:moveTo>
                      <a:cubicBezTo>
                        <a:pt x="43" y="1"/>
                        <a:pt x="0" y="105"/>
                        <a:pt x="8" y="188"/>
                      </a:cubicBezTo>
                      <a:cubicBezTo>
                        <a:pt x="24" y="188"/>
                        <a:pt x="24" y="188"/>
                        <a:pt x="24" y="188"/>
                      </a:cubicBezTo>
                      <a:cubicBezTo>
                        <a:pt x="24" y="188"/>
                        <a:pt x="10" y="100"/>
                        <a:pt x="62" y="0"/>
                      </a:cubicBez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2" name="Freeform 126"/>
                <p:cNvSpPr/>
                <p:nvPr/>
              </p:nvSpPr>
              <p:spPr bwMode="auto">
                <a:xfrm>
                  <a:off x="2155825" y="1647826"/>
                  <a:ext cx="103188" cy="311150"/>
                </a:xfrm>
                <a:custGeom>
                  <a:avLst/>
                  <a:gdLst/>
                  <a:ahLst/>
                  <a:cxnLst>
                    <a:cxn ang="0">
                      <a:pos x="19" y="0"/>
                    </a:cxn>
                    <a:cxn ang="0">
                      <a:pos x="56" y="187"/>
                    </a:cxn>
                    <a:cxn ang="0">
                      <a:pos x="40" y="187"/>
                    </a:cxn>
                    <a:cxn ang="0">
                      <a:pos x="0" y="0"/>
                    </a:cxn>
                  </a:cxnLst>
                  <a:rect l="0" t="0" r="r" b="b"/>
                  <a:pathLst>
                    <a:path w="62" h="187">
                      <a:moveTo>
                        <a:pt x="19" y="0"/>
                      </a:moveTo>
                      <a:cubicBezTo>
                        <a:pt x="19" y="0"/>
                        <a:pt x="62" y="104"/>
                        <a:pt x="56" y="187"/>
                      </a:cubicBezTo>
                      <a:cubicBezTo>
                        <a:pt x="40" y="187"/>
                        <a:pt x="40" y="187"/>
                        <a:pt x="40" y="187"/>
                      </a:cubicBezTo>
                      <a:cubicBezTo>
                        <a:pt x="40" y="187"/>
                        <a:pt x="52" y="99"/>
                        <a:pt x="0" y="0"/>
                      </a:cubicBez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3" name="Freeform 127"/>
                <p:cNvSpPr/>
                <p:nvPr/>
              </p:nvSpPr>
              <p:spPr bwMode="auto">
                <a:xfrm>
                  <a:off x="2012950" y="1765301"/>
                  <a:ext cx="204788" cy="198438"/>
                </a:xfrm>
                <a:custGeom>
                  <a:avLst/>
                  <a:gdLst/>
                  <a:ahLst/>
                  <a:cxnLst>
                    <a:cxn ang="0">
                      <a:pos x="17" y="125"/>
                    </a:cxn>
                    <a:cxn ang="0">
                      <a:pos x="129" y="15"/>
                    </a:cxn>
                    <a:cxn ang="0">
                      <a:pos x="122" y="0"/>
                    </a:cxn>
                    <a:cxn ang="0">
                      <a:pos x="0" y="121"/>
                    </a:cxn>
                    <a:cxn ang="0">
                      <a:pos x="17" y="125"/>
                    </a:cxn>
                  </a:cxnLst>
                  <a:rect l="0" t="0" r="r" b="b"/>
                  <a:pathLst>
                    <a:path w="129" h="125">
                      <a:moveTo>
                        <a:pt x="17" y="125"/>
                      </a:moveTo>
                      <a:lnTo>
                        <a:pt x="129" y="15"/>
                      </a:lnTo>
                      <a:lnTo>
                        <a:pt x="122" y="0"/>
                      </a:lnTo>
                      <a:lnTo>
                        <a:pt x="0" y="121"/>
                      </a:lnTo>
                      <a:lnTo>
                        <a:pt x="17" y="125"/>
                      </a:lnTo>
                      <a:close/>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4" name="Freeform 128"/>
                <p:cNvSpPr/>
                <p:nvPr/>
              </p:nvSpPr>
              <p:spPr bwMode="auto">
                <a:xfrm>
                  <a:off x="2012950" y="1765301"/>
                  <a:ext cx="204788" cy="198438"/>
                </a:xfrm>
                <a:custGeom>
                  <a:avLst/>
                  <a:gdLst/>
                  <a:ahLst/>
                  <a:cxnLst>
                    <a:cxn ang="0">
                      <a:pos x="17" y="125"/>
                    </a:cxn>
                    <a:cxn ang="0">
                      <a:pos x="129" y="15"/>
                    </a:cxn>
                    <a:cxn ang="0">
                      <a:pos x="122" y="0"/>
                    </a:cxn>
                    <a:cxn ang="0">
                      <a:pos x="0" y="121"/>
                    </a:cxn>
                  </a:cxnLst>
                  <a:rect l="0" t="0" r="r" b="b"/>
                  <a:pathLst>
                    <a:path w="129" h="125">
                      <a:moveTo>
                        <a:pt x="17" y="125"/>
                      </a:moveTo>
                      <a:lnTo>
                        <a:pt x="129" y="15"/>
                      </a:lnTo>
                      <a:lnTo>
                        <a:pt x="122" y="0"/>
                      </a:lnTo>
                      <a:lnTo>
                        <a:pt x="0" y="121"/>
                      </a:ln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5" name="Freeform 129"/>
                <p:cNvSpPr/>
                <p:nvPr/>
              </p:nvSpPr>
              <p:spPr bwMode="auto">
                <a:xfrm>
                  <a:off x="2024063" y="1773239"/>
                  <a:ext cx="209550" cy="190500"/>
                </a:xfrm>
                <a:custGeom>
                  <a:avLst/>
                  <a:gdLst/>
                  <a:ahLst/>
                  <a:cxnLst>
                    <a:cxn ang="0">
                      <a:pos x="132" y="101"/>
                    </a:cxn>
                    <a:cxn ang="0">
                      <a:pos x="15" y="0"/>
                    </a:cxn>
                    <a:cxn ang="0">
                      <a:pos x="0" y="7"/>
                    </a:cxn>
                    <a:cxn ang="0">
                      <a:pos x="130" y="120"/>
                    </a:cxn>
                    <a:cxn ang="0">
                      <a:pos x="132" y="101"/>
                    </a:cxn>
                  </a:cxnLst>
                  <a:rect l="0" t="0" r="r" b="b"/>
                  <a:pathLst>
                    <a:path w="132" h="120">
                      <a:moveTo>
                        <a:pt x="132" y="101"/>
                      </a:moveTo>
                      <a:lnTo>
                        <a:pt x="15" y="0"/>
                      </a:lnTo>
                      <a:lnTo>
                        <a:pt x="0" y="7"/>
                      </a:lnTo>
                      <a:lnTo>
                        <a:pt x="130" y="120"/>
                      </a:lnTo>
                      <a:lnTo>
                        <a:pt x="132" y="101"/>
                      </a:lnTo>
                      <a:close/>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Freeform 130"/>
                <p:cNvSpPr/>
                <p:nvPr/>
              </p:nvSpPr>
              <p:spPr bwMode="auto">
                <a:xfrm>
                  <a:off x="2024063" y="1773239"/>
                  <a:ext cx="209550" cy="190500"/>
                </a:xfrm>
                <a:custGeom>
                  <a:avLst/>
                  <a:gdLst/>
                  <a:ahLst/>
                  <a:cxnLst>
                    <a:cxn ang="0">
                      <a:pos x="132" y="101"/>
                    </a:cxn>
                    <a:cxn ang="0">
                      <a:pos x="15" y="0"/>
                    </a:cxn>
                    <a:cxn ang="0">
                      <a:pos x="0" y="7"/>
                    </a:cxn>
                    <a:cxn ang="0">
                      <a:pos x="130" y="120"/>
                    </a:cxn>
                  </a:cxnLst>
                  <a:rect l="0" t="0" r="r" b="b"/>
                  <a:pathLst>
                    <a:path w="132" h="120">
                      <a:moveTo>
                        <a:pt x="132" y="101"/>
                      </a:moveTo>
                      <a:lnTo>
                        <a:pt x="15" y="0"/>
                      </a:lnTo>
                      <a:lnTo>
                        <a:pt x="0" y="7"/>
                      </a:lnTo>
                      <a:lnTo>
                        <a:pt x="130" y="120"/>
                      </a:ln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7" name="Freeform 131"/>
                <p:cNvSpPr/>
                <p:nvPr/>
              </p:nvSpPr>
              <p:spPr bwMode="auto">
                <a:xfrm>
                  <a:off x="2038350" y="1660526"/>
                  <a:ext cx="150813" cy="130175"/>
                </a:xfrm>
                <a:custGeom>
                  <a:avLst/>
                  <a:gdLst/>
                  <a:ahLst/>
                  <a:cxnLst>
                    <a:cxn ang="0">
                      <a:pos x="14" y="82"/>
                    </a:cxn>
                    <a:cxn ang="0">
                      <a:pos x="95" y="10"/>
                    </a:cxn>
                    <a:cxn ang="0">
                      <a:pos x="91" y="0"/>
                    </a:cxn>
                    <a:cxn ang="0">
                      <a:pos x="0" y="79"/>
                    </a:cxn>
                    <a:cxn ang="0">
                      <a:pos x="14" y="82"/>
                    </a:cxn>
                  </a:cxnLst>
                  <a:rect l="0" t="0" r="r" b="b"/>
                  <a:pathLst>
                    <a:path w="95" h="82">
                      <a:moveTo>
                        <a:pt x="14" y="82"/>
                      </a:moveTo>
                      <a:lnTo>
                        <a:pt x="95" y="10"/>
                      </a:lnTo>
                      <a:lnTo>
                        <a:pt x="91" y="0"/>
                      </a:lnTo>
                      <a:lnTo>
                        <a:pt x="0" y="79"/>
                      </a:lnTo>
                      <a:lnTo>
                        <a:pt x="14" y="82"/>
                      </a:lnTo>
                      <a:close/>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8" name="Freeform 132"/>
                <p:cNvSpPr/>
                <p:nvPr/>
              </p:nvSpPr>
              <p:spPr bwMode="auto">
                <a:xfrm>
                  <a:off x="2038350" y="1660526"/>
                  <a:ext cx="150813" cy="130175"/>
                </a:xfrm>
                <a:custGeom>
                  <a:avLst/>
                  <a:gdLst/>
                  <a:ahLst/>
                  <a:cxnLst>
                    <a:cxn ang="0">
                      <a:pos x="14" y="82"/>
                    </a:cxn>
                    <a:cxn ang="0">
                      <a:pos x="95" y="10"/>
                    </a:cxn>
                    <a:cxn ang="0">
                      <a:pos x="91" y="0"/>
                    </a:cxn>
                    <a:cxn ang="0">
                      <a:pos x="0" y="79"/>
                    </a:cxn>
                  </a:cxnLst>
                  <a:rect l="0" t="0" r="r" b="b"/>
                  <a:pathLst>
                    <a:path w="95" h="82">
                      <a:moveTo>
                        <a:pt x="14" y="82"/>
                      </a:moveTo>
                      <a:lnTo>
                        <a:pt x="95" y="10"/>
                      </a:lnTo>
                      <a:lnTo>
                        <a:pt x="91" y="0"/>
                      </a:lnTo>
                      <a:lnTo>
                        <a:pt x="0" y="79"/>
                      </a:ln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Freeform 133"/>
                <p:cNvSpPr/>
                <p:nvPr/>
              </p:nvSpPr>
              <p:spPr bwMode="auto">
                <a:xfrm>
                  <a:off x="2058988" y="1668464"/>
                  <a:ext cx="147638" cy="122238"/>
                </a:xfrm>
                <a:custGeom>
                  <a:avLst/>
                  <a:gdLst/>
                  <a:ahLst/>
                  <a:cxnLst>
                    <a:cxn ang="0">
                      <a:pos x="93" y="65"/>
                    </a:cxn>
                    <a:cxn ang="0">
                      <a:pos x="9" y="0"/>
                    </a:cxn>
                    <a:cxn ang="0">
                      <a:pos x="0" y="5"/>
                    </a:cxn>
                    <a:cxn ang="0">
                      <a:pos x="91" y="77"/>
                    </a:cxn>
                    <a:cxn ang="0">
                      <a:pos x="93" y="65"/>
                    </a:cxn>
                  </a:cxnLst>
                  <a:rect l="0" t="0" r="r" b="b"/>
                  <a:pathLst>
                    <a:path w="93" h="77">
                      <a:moveTo>
                        <a:pt x="93" y="65"/>
                      </a:moveTo>
                      <a:lnTo>
                        <a:pt x="9" y="0"/>
                      </a:lnTo>
                      <a:lnTo>
                        <a:pt x="0" y="5"/>
                      </a:lnTo>
                      <a:lnTo>
                        <a:pt x="91" y="77"/>
                      </a:lnTo>
                      <a:lnTo>
                        <a:pt x="93" y="65"/>
                      </a:lnTo>
                      <a:close/>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0" name="Freeform 134"/>
                <p:cNvSpPr/>
                <p:nvPr/>
              </p:nvSpPr>
              <p:spPr bwMode="auto">
                <a:xfrm>
                  <a:off x="2058988" y="1668464"/>
                  <a:ext cx="147638" cy="122238"/>
                </a:xfrm>
                <a:custGeom>
                  <a:avLst/>
                  <a:gdLst/>
                  <a:ahLst/>
                  <a:cxnLst>
                    <a:cxn ang="0">
                      <a:pos x="93" y="65"/>
                    </a:cxn>
                    <a:cxn ang="0">
                      <a:pos x="9" y="0"/>
                    </a:cxn>
                    <a:cxn ang="0">
                      <a:pos x="0" y="5"/>
                    </a:cxn>
                    <a:cxn ang="0">
                      <a:pos x="91" y="77"/>
                    </a:cxn>
                  </a:cxnLst>
                  <a:rect l="0" t="0" r="r" b="b"/>
                  <a:pathLst>
                    <a:path w="93" h="77">
                      <a:moveTo>
                        <a:pt x="93" y="65"/>
                      </a:moveTo>
                      <a:lnTo>
                        <a:pt x="9" y="0"/>
                      </a:lnTo>
                      <a:lnTo>
                        <a:pt x="0" y="5"/>
                      </a:lnTo>
                      <a:lnTo>
                        <a:pt x="91" y="77"/>
                      </a:ln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4" name="Group 257"/>
              <p:cNvGrpSpPr/>
              <p:nvPr/>
            </p:nvGrpSpPr>
            <p:grpSpPr>
              <a:xfrm>
                <a:off x="942289" y="1265839"/>
                <a:ext cx="676210" cy="417361"/>
                <a:chOff x="1614646" y="682233"/>
                <a:chExt cx="865795" cy="537413"/>
              </a:xfrm>
              <a:grpFill/>
            </p:grpSpPr>
            <p:sp>
              <p:nvSpPr>
                <p:cNvPr id="35" name="Freeform 6"/>
                <p:cNvSpPr>
                  <a:spLocks noEditPoints="1"/>
                </p:cNvSpPr>
                <p:nvPr/>
              </p:nvSpPr>
              <p:spPr bwMode="auto">
                <a:xfrm rot="15791816">
                  <a:off x="2180189" y="913934"/>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6" name="Freeform 6"/>
                <p:cNvSpPr>
                  <a:spLocks noEditPoints="1"/>
                </p:cNvSpPr>
                <p:nvPr/>
              </p:nvSpPr>
              <p:spPr bwMode="auto">
                <a:xfrm rot="5808184" flipH="1">
                  <a:off x="1670197" y="919393"/>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7" name="Freeform 6"/>
                <p:cNvSpPr>
                  <a:spLocks noEditPoints="1"/>
                </p:cNvSpPr>
                <p:nvPr/>
              </p:nvSpPr>
              <p:spPr bwMode="auto">
                <a:xfrm rot="10237099" flipH="1">
                  <a:off x="1897887" y="682233"/>
                  <a:ext cx="244702" cy="355803"/>
                </a:xfrm>
                <a:custGeom>
                  <a:avLst/>
                  <a:gdLst/>
                  <a:ahLst/>
                  <a:cxnLst>
                    <a:cxn ang="0">
                      <a:pos x="164" y="29"/>
                    </a:cxn>
                    <a:cxn ang="0">
                      <a:pos x="136" y="6"/>
                    </a:cxn>
                    <a:cxn ang="0">
                      <a:pos x="115" y="20"/>
                    </a:cxn>
                    <a:cxn ang="0">
                      <a:pos x="101" y="93"/>
                    </a:cxn>
                    <a:cxn ang="0">
                      <a:pos x="60" y="323"/>
                    </a:cxn>
                    <a:cxn ang="0">
                      <a:pos x="209" y="345"/>
                    </a:cxn>
                    <a:cxn ang="0">
                      <a:pos x="253" y="217"/>
                    </a:cxn>
                    <a:cxn ang="0">
                      <a:pos x="164" y="29"/>
                    </a:cxn>
                    <a:cxn ang="0">
                      <a:pos x="164" y="29"/>
                    </a:cxn>
                    <a:cxn ang="0">
                      <a:pos x="164" y="29"/>
                    </a:cxn>
                  </a:cxnLst>
                  <a:rect l="0" t="0" r="r" b="b"/>
                  <a:pathLst>
                    <a:path w="259" h="378">
                      <a:moveTo>
                        <a:pt x="164" y="29"/>
                      </a:moveTo>
                      <a:cubicBezTo>
                        <a:pt x="155" y="20"/>
                        <a:pt x="146" y="13"/>
                        <a:pt x="136" y="6"/>
                      </a:cubicBezTo>
                      <a:cubicBezTo>
                        <a:pt x="126" y="0"/>
                        <a:pt x="113" y="8"/>
                        <a:pt x="115" y="20"/>
                      </a:cubicBezTo>
                      <a:cubicBezTo>
                        <a:pt x="118" y="45"/>
                        <a:pt x="112" y="69"/>
                        <a:pt x="101" y="93"/>
                      </a:cubicBezTo>
                      <a:cubicBezTo>
                        <a:pt x="67" y="162"/>
                        <a:pt x="0" y="248"/>
                        <a:pt x="60" y="323"/>
                      </a:cubicBezTo>
                      <a:cubicBezTo>
                        <a:pt x="95" y="366"/>
                        <a:pt x="165" y="378"/>
                        <a:pt x="209" y="345"/>
                      </a:cubicBezTo>
                      <a:cubicBezTo>
                        <a:pt x="246" y="316"/>
                        <a:pt x="259" y="264"/>
                        <a:pt x="253" y="217"/>
                      </a:cubicBezTo>
                      <a:cubicBezTo>
                        <a:pt x="245" y="153"/>
                        <a:pt x="208" y="77"/>
                        <a:pt x="164" y="29"/>
                      </a:cubicBezTo>
                      <a:close/>
                      <a:moveTo>
                        <a:pt x="164" y="29"/>
                      </a:moveTo>
                      <a:cubicBezTo>
                        <a:pt x="164" y="29"/>
                        <a:pt x="164" y="29"/>
                        <a:pt x="164" y="29"/>
                      </a:cubicBez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51" name="Group 91"/>
            <p:cNvGrpSpPr/>
            <p:nvPr/>
          </p:nvGrpSpPr>
          <p:grpSpPr>
            <a:xfrm flipH="1">
              <a:off x="3927" y="2873"/>
              <a:ext cx="1362" cy="1536"/>
              <a:chOff x="1817688" y="3025777"/>
              <a:chExt cx="658813" cy="742896"/>
            </a:xfrm>
            <a:solidFill>
              <a:srgbClr val="F18C1B"/>
            </a:solidFill>
          </p:grpSpPr>
          <p:sp>
            <p:nvSpPr>
              <p:cNvPr id="52" name="Freeform 101"/>
              <p:cNvSpPr/>
              <p:nvPr/>
            </p:nvSpPr>
            <p:spPr bwMode="auto">
              <a:xfrm>
                <a:off x="1833563" y="3025777"/>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3" name="Freeform 102"/>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4" name="Line 103"/>
              <p:cNvSpPr>
                <a:spLocks noChangeShapeType="1"/>
              </p:cNvSpPr>
              <p:nvPr/>
            </p:nvSpPr>
            <p:spPr bwMode="auto">
              <a:xfrm>
                <a:off x="2384425" y="3405189"/>
                <a:ext cx="1588" cy="250825"/>
              </a:xfrm>
              <a:prstGeom prst="line">
                <a:avLst/>
              </a:prstGeom>
              <a:grpFill/>
              <a:ln w="9525">
                <a:noFill/>
                <a:round/>
              </a:ln>
            </p:spPr>
            <p:txBody>
              <a:bodyPr vert="horz" wrap="square" lIns="79168" tIns="39584" rIns="79168" bIns="39584" numCol="1" anchor="t" anchorCtr="0" compatLnSpc="1"/>
              <a:lstStyle/>
              <a:p>
                <a:endParaRPr lang="en-US" sz="1730">
                  <a:latin typeface="Arial" panose="020B0604020202020204" pitchFamily="34" charset="0"/>
                  <a:ea typeface="微软雅黑" panose="020B0503020204020204" charset="-122"/>
                  <a:cs typeface="+mn-ea"/>
                  <a:sym typeface="Arial" panose="020B0604020202020204" pitchFamily="34" charset="0"/>
                </a:endParaRPr>
              </a:p>
            </p:txBody>
          </p:sp>
          <p:sp>
            <p:nvSpPr>
              <p:cNvPr id="55" name="Rectangle 104"/>
              <p:cNvSpPr>
                <a:spLocks noChangeArrowheads="1"/>
              </p:cNvSpPr>
              <p:nvPr/>
            </p:nvSpPr>
            <p:spPr bwMode="auto">
              <a:xfrm>
                <a:off x="2376488" y="3405189"/>
                <a:ext cx="15875" cy="250825"/>
              </a:xfrm>
              <a:prstGeom prst="rect">
                <a:avLst/>
              </a:prstGeom>
              <a:grpFill/>
              <a:ln w="9525">
                <a:noFill/>
                <a:miter lim="800000"/>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6" name="Freeform 105"/>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7" name="Freeform 106"/>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8" name="Rectangle 107"/>
              <p:cNvSpPr>
                <a:spLocks noChangeArrowheads="1"/>
              </p:cNvSpPr>
              <p:nvPr/>
            </p:nvSpPr>
            <p:spPr bwMode="auto">
              <a:xfrm>
                <a:off x="1885950" y="3408364"/>
                <a:ext cx="15875" cy="141288"/>
              </a:xfrm>
              <a:prstGeom prst="rect">
                <a:avLst/>
              </a:prstGeom>
              <a:grpFill/>
              <a:ln w="9525">
                <a:noFill/>
                <a:miter lim="800000"/>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9" name="Freeform 108"/>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0" name="Freeform 109"/>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1" name="Freeform 110"/>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2" name="Freeform 111"/>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3" name="Rectangle 112"/>
              <p:cNvSpPr>
                <a:spLocks noChangeArrowheads="1"/>
              </p:cNvSpPr>
              <p:nvPr/>
            </p:nvSpPr>
            <p:spPr bwMode="auto">
              <a:xfrm>
                <a:off x="1817688" y="3651251"/>
                <a:ext cx="619125" cy="117422"/>
              </a:xfrm>
              <a:prstGeom prst="rect">
                <a:avLst/>
              </a:prstGeom>
              <a:grpFill/>
              <a:ln w="9525">
                <a:noFill/>
                <a:miter lim="800000"/>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64" name="Rectangle 113"/>
              <p:cNvSpPr>
                <a:spLocks noChangeArrowheads="1"/>
              </p:cNvSpPr>
              <p:nvPr/>
            </p:nvSpPr>
            <p:spPr bwMode="auto">
              <a:xfrm>
                <a:off x="1852613" y="3530601"/>
                <a:ext cx="84138" cy="128588"/>
              </a:xfrm>
              <a:prstGeom prst="rect">
                <a:avLst/>
              </a:prstGeom>
              <a:grpFill/>
              <a:ln w="9525">
                <a:noFill/>
                <a:miter lim="800000"/>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65" name="TextBox 121"/>
            <p:cNvSpPr txBox="1"/>
            <p:nvPr/>
          </p:nvSpPr>
          <p:spPr>
            <a:xfrm>
              <a:off x="1788" y="5909"/>
              <a:ext cx="1505" cy="639"/>
            </a:xfrm>
            <a:prstGeom prst="rect">
              <a:avLst/>
            </a:prstGeom>
            <a:noFill/>
          </p:spPr>
          <p:txBody>
            <a:bodyPr wrap="square" lIns="0" tIns="0" rIns="0" bIns="0" rtlCol="0">
              <a:spAutoFit/>
            </a:bodyPr>
            <a:lstStyle/>
            <a:p>
              <a:pPr algn="just" defTabSz="791845">
                <a:lnSpc>
                  <a:spcPct val="120000"/>
                </a:lnSpc>
                <a:spcBef>
                  <a:spcPct val="20000"/>
                </a:spcBef>
                <a:defRPr/>
              </a:pPr>
              <a:r>
                <a:rPr lang="en-US" altLang="zh-CN" sz="7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66" name="Rectangle 122"/>
            <p:cNvSpPr/>
            <p:nvPr/>
          </p:nvSpPr>
          <p:spPr>
            <a:xfrm>
              <a:off x="1833" y="5609"/>
              <a:ext cx="1414" cy="291"/>
            </a:xfrm>
            <a:prstGeom prst="rect">
              <a:avLst/>
            </a:prstGeom>
          </p:spPr>
          <p:txBody>
            <a:bodyPr wrap="square" lIns="0" tIns="0" rIns="0" bIns="0">
              <a:spAutoFit/>
            </a:bodyPr>
            <a:lstStyle/>
            <a:p>
              <a:pPr algn="ctr">
                <a:lnSpc>
                  <a:spcPct val="120000"/>
                </a:lnSpc>
              </a:pPr>
              <a:r>
                <a:rPr lang="zh-CN" altLang="en-US" sz="14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p>
          </p:txBody>
        </p:sp>
        <p:sp>
          <p:nvSpPr>
            <p:cNvPr id="67" name="Rectangle 123"/>
            <p:cNvSpPr/>
            <p:nvPr/>
          </p:nvSpPr>
          <p:spPr>
            <a:xfrm>
              <a:off x="2195" y="4776"/>
              <a:ext cx="689" cy="416"/>
            </a:xfrm>
            <a:prstGeom prst="rect">
              <a:avLst/>
            </a:prstGeom>
          </p:spPr>
          <p:txBody>
            <a:bodyPr wrap="square" lIns="0" tIns="0" rIns="0" bIns="0">
              <a:spAutoFit/>
            </a:bodyPr>
            <a:lstStyle/>
            <a:p>
              <a:pPr algn="ctr">
                <a:lnSpc>
                  <a:spcPct val="120000"/>
                </a:lnSpc>
              </a:pPr>
              <a:r>
                <a:rPr lang="en-US" sz="20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20%</a:t>
              </a:r>
            </a:p>
          </p:txBody>
        </p:sp>
        <p:sp>
          <p:nvSpPr>
            <p:cNvPr id="68" name="TextBox 124"/>
            <p:cNvSpPr txBox="1"/>
            <p:nvPr/>
          </p:nvSpPr>
          <p:spPr>
            <a:xfrm>
              <a:off x="3856" y="5909"/>
              <a:ext cx="1505" cy="639"/>
            </a:xfrm>
            <a:prstGeom prst="rect">
              <a:avLst/>
            </a:prstGeom>
            <a:noFill/>
          </p:spPr>
          <p:txBody>
            <a:bodyPr wrap="square" lIns="0" tIns="0" rIns="0" bIns="0" rtlCol="0">
              <a:spAutoFit/>
            </a:bodyPr>
            <a:lstStyle/>
            <a:p>
              <a:pPr algn="just" defTabSz="791845">
                <a:lnSpc>
                  <a:spcPct val="120000"/>
                </a:lnSpc>
                <a:spcBef>
                  <a:spcPct val="20000"/>
                </a:spcBef>
                <a:defRPr/>
              </a:pPr>
              <a:r>
                <a:rPr lang="en-US" altLang="zh-CN" sz="7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69" name="Rectangle 125"/>
            <p:cNvSpPr/>
            <p:nvPr/>
          </p:nvSpPr>
          <p:spPr>
            <a:xfrm>
              <a:off x="3901" y="5609"/>
              <a:ext cx="1414" cy="291"/>
            </a:xfrm>
            <a:prstGeom prst="rect">
              <a:avLst/>
            </a:prstGeom>
          </p:spPr>
          <p:txBody>
            <a:bodyPr wrap="square" lIns="0" tIns="0" rIns="0" bIns="0">
              <a:spAutoFit/>
            </a:bodyPr>
            <a:lstStyle/>
            <a:p>
              <a:pPr algn="ctr">
                <a:lnSpc>
                  <a:spcPct val="120000"/>
                </a:lnSpc>
              </a:pPr>
              <a:r>
                <a:rPr lang="zh-CN" altLang="en-US" sz="14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p>
          </p:txBody>
        </p:sp>
        <p:sp>
          <p:nvSpPr>
            <p:cNvPr id="70" name="Rectangle 126"/>
            <p:cNvSpPr/>
            <p:nvPr/>
          </p:nvSpPr>
          <p:spPr>
            <a:xfrm>
              <a:off x="4264" y="4776"/>
              <a:ext cx="689" cy="416"/>
            </a:xfrm>
            <a:prstGeom prst="rect">
              <a:avLst/>
            </a:prstGeom>
          </p:spPr>
          <p:txBody>
            <a:bodyPr wrap="square" lIns="0" tIns="0" rIns="0" bIns="0">
              <a:spAutoFit/>
            </a:bodyPr>
            <a:lstStyle/>
            <a:p>
              <a:pPr algn="ctr">
                <a:lnSpc>
                  <a:spcPct val="120000"/>
                </a:lnSpc>
              </a:pPr>
              <a:r>
                <a:rPr lang="en-US" sz="20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50%</a:t>
              </a:r>
            </a:p>
          </p:txBody>
        </p:sp>
        <p:sp>
          <p:nvSpPr>
            <p:cNvPr id="71" name="TextBox 127"/>
            <p:cNvSpPr txBox="1"/>
            <p:nvPr/>
          </p:nvSpPr>
          <p:spPr>
            <a:xfrm>
              <a:off x="5986" y="5909"/>
              <a:ext cx="1505" cy="639"/>
            </a:xfrm>
            <a:prstGeom prst="rect">
              <a:avLst/>
            </a:prstGeom>
            <a:noFill/>
          </p:spPr>
          <p:txBody>
            <a:bodyPr wrap="square" lIns="0" tIns="0" rIns="0" bIns="0" rtlCol="0">
              <a:spAutoFit/>
            </a:bodyPr>
            <a:lstStyle/>
            <a:p>
              <a:pPr algn="just" defTabSz="791845">
                <a:lnSpc>
                  <a:spcPct val="120000"/>
                </a:lnSpc>
                <a:spcBef>
                  <a:spcPct val="20000"/>
                </a:spcBef>
                <a:defRPr/>
              </a:pPr>
              <a:r>
                <a:rPr lang="en-US" altLang="zh-CN" sz="7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72" name="Rectangle 128"/>
            <p:cNvSpPr/>
            <p:nvPr/>
          </p:nvSpPr>
          <p:spPr>
            <a:xfrm>
              <a:off x="6031" y="5609"/>
              <a:ext cx="1414" cy="291"/>
            </a:xfrm>
            <a:prstGeom prst="rect">
              <a:avLst/>
            </a:prstGeom>
          </p:spPr>
          <p:txBody>
            <a:bodyPr wrap="square" lIns="0" tIns="0" rIns="0" bIns="0">
              <a:spAutoFit/>
            </a:bodyPr>
            <a:lstStyle/>
            <a:p>
              <a:pPr algn="ctr">
                <a:lnSpc>
                  <a:spcPct val="120000"/>
                </a:lnSpc>
              </a:pPr>
              <a:r>
                <a:rPr lang="zh-CN" altLang="en-US" sz="14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请替换文字内容</a:t>
              </a:r>
            </a:p>
          </p:txBody>
        </p:sp>
        <p:sp>
          <p:nvSpPr>
            <p:cNvPr id="73" name="Rectangle 129"/>
            <p:cNvSpPr/>
            <p:nvPr/>
          </p:nvSpPr>
          <p:spPr>
            <a:xfrm>
              <a:off x="6393" y="4776"/>
              <a:ext cx="689" cy="416"/>
            </a:xfrm>
            <a:prstGeom prst="rect">
              <a:avLst/>
            </a:prstGeom>
          </p:spPr>
          <p:txBody>
            <a:bodyPr wrap="square" lIns="0" tIns="0" rIns="0" bIns="0">
              <a:spAutoFit/>
            </a:bodyPr>
            <a:lstStyle/>
            <a:p>
              <a:pPr algn="ctr">
                <a:lnSpc>
                  <a:spcPct val="120000"/>
                </a:lnSpc>
              </a:pPr>
              <a:r>
                <a:rPr lang="en-US" sz="20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30%</a:t>
              </a:r>
            </a:p>
          </p:txBody>
        </p:sp>
        <p:graphicFrame>
          <p:nvGraphicFramePr>
            <p:cNvPr id="74" name="Chart 183"/>
            <p:cNvGraphicFramePr/>
            <p:nvPr/>
          </p:nvGraphicFramePr>
          <p:xfrm>
            <a:off x="8378" y="2382"/>
            <a:ext cx="4547" cy="2353"/>
          </p:xfrm>
          <a:graphic>
            <a:graphicData uri="http://schemas.openxmlformats.org/drawingml/2006/chart">
              <c:chart xmlns:c="http://schemas.openxmlformats.org/drawingml/2006/chart" xmlns:r="http://schemas.openxmlformats.org/officeDocument/2006/relationships" r:id="rId5"/>
            </a:graphicData>
          </a:graphic>
        </p:graphicFrame>
        <p:sp>
          <p:nvSpPr>
            <p:cNvPr id="75" name="Text Placeholder 3"/>
            <p:cNvSpPr txBox="1"/>
            <p:nvPr/>
          </p:nvSpPr>
          <p:spPr>
            <a:xfrm>
              <a:off x="8876" y="5781"/>
              <a:ext cx="3822" cy="3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7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76" name="Text Placeholder 3"/>
            <p:cNvSpPr txBox="1"/>
            <p:nvPr/>
          </p:nvSpPr>
          <p:spPr>
            <a:xfrm>
              <a:off x="8876" y="6409"/>
              <a:ext cx="3822" cy="3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20000"/>
                </a:lnSpc>
              </a:pPr>
              <a:r>
                <a:rPr lang="en-US" altLang="zh-CN" sz="77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77" name="Rounded Rectangular Callout 189"/>
            <p:cNvSpPr/>
            <p:nvPr/>
          </p:nvSpPr>
          <p:spPr>
            <a:xfrm>
              <a:off x="10263" y="2312"/>
              <a:ext cx="821" cy="471"/>
            </a:xfrm>
            <a:prstGeom prst="wedgeRoundRectCallout">
              <a:avLst>
                <a:gd name="adj1" fmla="val -30328"/>
                <a:gd name="adj2" fmla="val 10245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30%</a:t>
              </a:r>
            </a:p>
          </p:txBody>
        </p:sp>
        <p:sp>
          <p:nvSpPr>
            <p:cNvPr id="78" name="Rounded Rectangular Callout 190"/>
            <p:cNvSpPr/>
            <p:nvPr/>
          </p:nvSpPr>
          <p:spPr>
            <a:xfrm>
              <a:off x="11235" y="3012"/>
              <a:ext cx="821" cy="471"/>
            </a:xfrm>
            <a:prstGeom prst="wedgeRoundRectCallout">
              <a:avLst>
                <a:gd name="adj1" fmla="val -30328"/>
                <a:gd name="adj2" fmla="val 10245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50%</a:t>
              </a:r>
            </a:p>
          </p:txBody>
        </p:sp>
        <p:sp>
          <p:nvSpPr>
            <p:cNvPr id="79" name="Rounded Rectangular Callout 191"/>
            <p:cNvSpPr/>
            <p:nvPr/>
          </p:nvSpPr>
          <p:spPr>
            <a:xfrm>
              <a:off x="9743" y="3241"/>
              <a:ext cx="821" cy="471"/>
            </a:xfrm>
            <a:prstGeom prst="wedgeRoundRectCallout">
              <a:avLst>
                <a:gd name="adj1" fmla="val -30328"/>
                <a:gd name="adj2" fmla="val 10245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6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20%</a:t>
              </a:r>
            </a:p>
          </p:txBody>
        </p:sp>
        <p:sp>
          <p:nvSpPr>
            <p:cNvPr id="80" name="Oval 192"/>
            <p:cNvSpPr/>
            <p:nvPr/>
          </p:nvSpPr>
          <p:spPr>
            <a:xfrm>
              <a:off x="9816" y="3889"/>
              <a:ext cx="197" cy="19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1" name="Oval 193"/>
            <p:cNvSpPr/>
            <p:nvPr/>
          </p:nvSpPr>
          <p:spPr>
            <a:xfrm>
              <a:off x="11293" y="3692"/>
              <a:ext cx="197" cy="19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2" name="Oval 194"/>
            <p:cNvSpPr/>
            <p:nvPr/>
          </p:nvSpPr>
          <p:spPr>
            <a:xfrm>
              <a:off x="10333" y="2971"/>
              <a:ext cx="197" cy="197"/>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3" name="Freeform 5"/>
            <p:cNvSpPr>
              <a:spLocks noEditPoints="1"/>
            </p:cNvSpPr>
            <p:nvPr/>
          </p:nvSpPr>
          <p:spPr bwMode="auto">
            <a:xfrm>
              <a:off x="5963" y="2877"/>
              <a:ext cx="1512" cy="1481"/>
            </a:xfrm>
            <a:custGeom>
              <a:avLst/>
              <a:gdLst/>
              <a:ahLst/>
              <a:cxnLst>
                <a:cxn ang="0">
                  <a:pos x="194" y="158"/>
                </a:cxn>
                <a:cxn ang="0">
                  <a:pos x="224" y="218"/>
                </a:cxn>
                <a:cxn ang="0">
                  <a:pos x="232" y="219"/>
                </a:cxn>
                <a:cxn ang="0">
                  <a:pos x="232" y="228"/>
                </a:cxn>
                <a:cxn ang="0">
                  <a:pos x="6" y="229"/>
                </a:cxn>
                <a:cxn ang="0">
                  <a:pos x="0" y="224"/>
                </a:cxn>
                <a:cxn ang="0">
                  <a:pos x="6" y="218"/>
                </a:cxn>
                <a:cxn ang="0">
                  <a:pos x="15" y="151"/>
                </a:cxn>
                <a:cxn ang="0">
                  <a:pos x="37" y="129"/>
                </a:cxn>
                <a:cxn ang="0">
                  <a:pos x="52" y="134"/>
                </a:cxn>
                <a:cxn ang="0">
                  <a:pos x="32" y="121"/>
                </a:cxn>
                <a:cxn ang="0">
                  <a:pos x="31" y="40"/>
                </a:cxn>
                <a:cxn ang="0">
                  <a:pos x="52" y="31"/>
                </a:cxn>
                <a:cxn ang="0">
                  <a:pos x="68" y="13"/>
                </a:cxn>
                <a:cxn ang="0">
                  <a:pos x="119" y="0"/>
                </a:cxn>
                <a:cxn ang="0">
                  <a:pos x="127" y="18"/>
                </a:cxn>
                <a:cxn ang="0">
                  <a:pos x="132" y="57"/>
                </a:cxn>
                <a:cxn ang="0">
                  <a:pos x="181" y="72"/>
                </a:cxn>
                <a:cxn ang="0">
                  <a:pos x="132" y="170"/>
                </a:cxn>
                <a:cxn ang="0">
                  <a:pos x="148" y="149"/>
                </a:cxn>
                <a:cxn ang="0">
                  <a:pos x="157" y="170"/>
                </a:cxn>
                <a:cxn ang="0">
                  <a:pos x="181" y="72"/>
                </a:cxn>
                <a:cxn ang="0">
                  <a:pos x="72" y="4"/>
                </a:cxn>
                <a:cxn ang="0">
                  <a:pos x="82" y="18"/>
                </a:cxn>
                <a:cxn ang="0">
                  <a:pos x="87" y="51"/>
                </a:cxn>
                <a:cxn ang="0">
                  <a:pos x="97" y="31"/>
                </a:cxn>
                <a:cxn ang="0">
                  <a:pos x="114" y="13"/>
                </a:cxn>
                <a:cxn ang="0">
                  <a:pos x="114" y="4"/>
                </a:cxn>
                <a:cxn ang="0">
                  <a:pos x="87" y="55"/>
                </a:cxn>
                <a:cxn ang="0">
                  <a:pos x="97" y="90"/>
                </a:cxn>
                <a:cxn ang="0">
                  <a:pos x="38" y="46"/>
                </a:cxn>
                <a:cxn ang="0">
                  <a:pos x="52" y="114"/>
                </a:cxn>
                <a:cxn ang="0">
                  <a:pos x="38" y="46"/>
                </a:cxn>
                <a:cxn ang="0">
                  <a:pos x="189" y="177"/>
                </a:cxn>
                <a:cxn ang="0">
                  <a:pos x="157" y="200"/>
                </a:cxn>
                <a:cxn ang="0">
                  <a:pos x="97" y="155"/>
                </a:cxn>
                <a:cxn ang="0">
                  <a:pos x="87" y="218"/>
                </a:cxn>
                <a:cxn ang="0">
                  <a:pos x="97" y="155"/>
                </a:cxn>
                <a:cxn ang="0">
                  <a:pos x="97" y="138"/>
                </a:cxn>
                <a:cxn ang="0">
                  <a:pos x="87" y="150"/>
                </a:cxn>
                <a:cxn ang="0">
                  <a:pos x="97" y="94"/>
                </a:cxn>
                <a:cxn ang="0">
                  <a:pos x="87" y="132"/>
                </a:cxn>
                <a:cxn ang="0">
                  <a:pos x="97" y="94"/>
                </a:cxn>
                <a:cxn ang="0">
                  <a:pos x="148" y="200"/>
                </a:cxn>
                <a:cxn ang="0">
                  <a:pos x="123" y="177"/>
                </a:cxn>
              </a:cxnLst>
              <a:rect l="0" t="0" r="r" b="b"/>
              <a:pathLst>
                <a:path w="234" h="229">
                  <a:moveTo>
                    <a:pt x="194" y="57"/>
                  </a:moveTo>
                  <a:cubicBezTo>
                    <a:pt x="194" y="158"/>
                    <a:pt x="194" y="158"/>
                    <a:pt x="194" y="158"/>
                  </a:cubicBezTo>
                  <a:cubicBezTo>
                    <a:pt x="224" y="158"/>
                    <a:pt x="224" y="158"/>
                    <a:pt x="224" y="158"/>
                  </a:cubicBezTo>
                  <a:cubicBezTo>
                    <a:pt x="224" y="218"/>
                    <a:pt x="224" y="218"/>
                    <a:pt x="224" y="218"/>
                  </a:cubicBezTo>
                  <a:cubicBezTo>
                    <a:pt x="228" y="218"/>
                    <a:pt x="228" y="218"/>
                    <a:pt x="228" y="218"/>
                  </a:cubicBezTo>
                  <a:cubicBezTo>
                    <a:pt x="230" y="218"/>
                    <a:pt x="231" y="218"/>
                    <a:pt x="232" y="219"/>
                  </a:cubicBezTo>
                  <a:cubicBezTo>
                    <a:pt x="234" y="221"/>
                    <a:pt x="234" y="222"/>
                    <a:pt x="234" y="224"/>
                  </a:cubicBezTo>
                  <a:cubicBezTo>
                    <a:pt x="234" y="225"/>
                    <a:pt x="234" y="227"/>
                    <a:pt x="232" y="228"/>
                  </a:cubicBezTo>
                  <a:cubicBezTo>
                    <a:pt x="231" y="229"/>
                    <a:pt x="230" y="229"/>
                    <a:pt x="228" y="229"/>
                  </a:cubicBezTo>
                  <a:cubicBezTo>
                    <a:pt x="6" y="229"/>
                    <a:pt x="6" y="229"/>
                    <a:pt x="6" y="229"/>
                  </a:cubicBezTo>
                  <a:cubicBezTo>
                    <a:pt x="4" y="229"/>
                    <a:pt x="3" y="229"/>
                    <a:pt x="1" y="228"/>
                  </a:cubicBezTo>
                  <a:cubicBezTo>
                    <a:pt x="0" y="227"/>
                    <a:pt x="0" y="225"/>
                    <a:pt x="0" y="224"/>
                  </a:cubicBezTo>
                  <a:cubicBezTo>
                    <a:pt x="0" y="222"/>
                    <a:pt x="0" y="221"/>
                    <a:pt x="1" y="219"/>
                  </a:cubicBezTo>
                  <a:cubicBezTo>
                    <a:pt x="3" y="218"/>
                    <a:pt x="4" y="218"/>
                    <a:pt x="6" y="218"/>
                  </a:cubicBezTo>
                  <a:cubicBezTo>
                    <a:pt x="15" y="218"/>
                    <a:pt x="15" y="218"/>
                    <a:pt x="15" y="218"/>
                  </a:cubicBezTo>
                  <a:cubicBezTo>
                    <a:pt x="15" y="151"/>
                    <a:pt x="15" y="151"/>
                    <a:pt x="15" y="151"/>
                  </a:cubicBezTo>
                  <a:cubicBezTo>
                    <a:pt x="15" y="145"/>
                    <a:pt x="17" y="140"/>
                    <a:pt x="22" y="136"/>
                  </a:cubicBezTo>
                  <a:cubicBezTo>
                    <a:pt x="26" y="131"/>
                    <a:pt x="31" y="129"/>
                    <a:pt x="37" y="129"/>
                  </a:cubicBezTo>
                  <a:cubicBezTo>
                    <a:pt x="38" y="129"/>
                    <a:pt x="38" y="129"/>
                    <a:pt x="38" y="129"/>
                  </a:cubicBezTo>
                  <a:cubicBezTo>
                    <a:pt x="43" y="129"/>
                    <a:pt x="48" y="131"/>
                    <a:pt x="52" y="134"/>
                  </a:cubicBezTo>
                  <a:cubicBezTo>
                    <a:pt x="52" y="121"/>
                    <a:pt x="52" y="121"/>
                    <a:pt x="52" y="121"/>
                  </a:cubicBezTo>
                  <a:cubicBezTo>
                    <a:pt x="32" y="121"/>
                    <a:pt x="32" y="121"/>
                    <a:pt x="32" y="121"/>
                  </a:cubicBezTo>
                  <a:cubicBezTo>
                    <a:pt x="31" y="120"/>
                    <a:pt x="31" y="120"/>
                    <a:pt x="31" y="120"/>
                  </a:cubicBezTo>
                  <a:cubicBezTo>
                    <a:pt x="31" y="40"/>
                    <a:pt x="31" y="40"/>
                    <a:pt x="31" y="40"/>
                  </a:cubicBezTo>
                  <a:cubicBezTo>
                    <a:pt x="52" y="40"/>
                    <a:pt x="52" y="40"/>
                    <a:pt x="52" y="40"/>
                  </a:cubicBezTo>
                  <a:cubicBezTo>
                    <a:pt x="52" y="31"/>
                    <a:pt x="52" y="31"/>
                    <a:pt x="52" y="31"/>
                  </a:cubicBezTo>
                  <a:cubicBezTo>
                    <a:pt x="52" y="26"/>
                    <a:pt x="54" y="22"/>
                    <a:pt x="57" y="18"/>
                  </a:cubicBezTo>
                  <a:cubicBezTo>
                    <a:pt x="60" y="15"/>
                    <a:pt x="64" y="14"/>
                    <a:pt x="68" y="13"/>
                  </a:cubicBezTo>
                  <a:cubicBezTo>
                    <a:pt x="68" y="0"/>
                    <a:pt x="68" y="0"/>
                    <a:pt x="68" y="0"/>
                  </a:cubicBezTo>
                  <a:cubicBezTo>
                    <a:pt x="119" y="0"/>
                    <a:pt x="119" y="0"/>
                    <a:pt x="119" y="0"/>
                  </a:cubicBezTo>
                  <a:cubicBezTo>
                    <a:pt x="119" y="14"/>
                    <a:pt x="119" y="14"/>
                    <a:pt x="119" y="14"/>
                  </a:cubicBezTo>
                  <a:cubicBezTo>
                    <a:pt x="122" y="15"/>
                    <a:pt x="124" y="16"/>
                    <a:pt x="127" y="18"/>
                  </a:cubicBezTo>
                  <a:cubicBezTo>
                    <a:pt x="130" y="22"/>
                    <a:pt x="132" y="26"/>
                    <a:pt x="132" y="31"/>
                  </a:cubicBezTo>
                  <a:cubicBezTo>
                    <a:pt x="132" y="57"/>
                    <a:pt x="132" y="57"/>
                    <a:pt x="132" y="57"/>
                  </a:cubicBezTo>
                  <a:lnTo>
                    <a:pt x="194" y="57"/>
                  </a:lnTo>
                  <a:close/>
                  <a:moveTo>
                    <a:pt x="181" y="72"/>
                  </a:moveTo>
                  <a:cubicBezTo>
                    <a:pt x="132" y="72"/>
                    <a:pt x="132" y="72"/>
                    <a:pt x="132" y="72"/>
                  </a:cubicBezTo>
                  <a:cubicBezTo>
                    <a:pt x="132" y="170"/>
                    <a:pt x="132" y="170"/>
                    <a:pt x="132" y="170"/>
                  </a:cubicBezTo>
                  <a:cubicBezTo>
                    <a:pt x="148" y="170"/>
                    <a:pt x="148" y="170"/>
                    <a:pt x="148" y="170"/>
                  </a:cubicBezTo>
                  <a:cubicBezTo>
                    <a:pt x="148" y="149"/>
                    <a:pt x="148" y="149"/>
                    <a:pt x="148" y="149"/>
                  </a:cubicBezTo>
                  <a:cubicBezTo>
                    <a:pt x="157" y="149"/>
                    <a:pt x="157" y="149"/>
                    <a:pt x="157" y="149"/>
                  </a:cubicBezTo>
                  <a:cubicBezTo>
                    <a:pt x="157" y="170"/>
                    <a:pt x="157" y="170"/>
                    <a:pt x="157" y="170"/>
                  </a:cubicBezTo>
                  <a:cubicBezTo>
                    <a:pt x="181" y="170"/>
                    <a:pt x="181" y="170"/>
                    <a:pt x="181" y="170"/>
                  </a:cubicBezTo>
                  <a:lnTo>
                    <a:pt x="181" y="72"/>
                  </a:lnTo>
                  <a:close/>
                  <a:moveTo>
                    <a:pt x="114" y="4"/>
                  </a:moveTo>
                  <a:cubicBezTo>
                    <a:pt x="72" y="4"/>
                    <a:pt x="72" y="4"/>
                    <a:pt x="72" y="4"/>
                  </a:cubicBezTo>
                  <a:cubicBezTo>
                    <a:pt x="72" y="14"/>
                    <a:pt x="72" y="14"/>
                    <a:pt x="72" y="14"/>
                  </a:cubicBezTo>
                  <a:cubicBezTo>
                    <a:pt x="76" y="14"/>
                    <a:pt x="79" y="16"/>
                    <a:pt x="82" y="18"/>
                  </a:cubicBezTo>
                  <a:cubicBezTo>
                    <a:pt x="85" y="22"/>
                    <a:pt x="87" y="26"/>
                    <a:pt x="87" y="31"/>
                  </a:cubicBezTo>
                  <a:cubicBezTo>
                    <a:pt x="87" y="51"/>
                    <a:pt x="87" y="51"/>
                    <a:pt x="87" y="51"/>
                  </a:cubicBezTo>
                  <a:cubicBezTo>
                    <a:pt x="97" y="51"/>
                    <a:pt x="97" y="51"/>
                    <a:pt x="97" y="51"/>
                  </a:cubicBezTo>
                  <a:cubicBezTo>
                    <a:pt x="97" y="31"/>
                    <a:pt x="97" y="31"/>
                    <a:pt x="97" y="31"/>
                  </a:cubicBezTo>
                  <a:cubicBezTo>
                    <a:pt x="97" y="26"/>
                    <a:pt x="99" y="22"/>
                    <a:pt x="102" y="18"/>
                  </a:cubicBezTo>
                  <a:cubicBezTo>
                    <a:pt x="105" y="15"/>
                    <a:pt x="109" y="13"/>
                    <a:pt x="114" y="13"/>
                  </a:cubicBezTo>
                  <a:cubicBezTo>
                    <a:pt x="114" y="13"/>
                    <a:pt x="114" y="13"/>
                    <a:pt x="114" y="13"/>
                  </a:cubicBezTo>
                  <a:lnTo>
                    <a:pt x="114" y="4"/>
                  </a:lnTo>
                  <a:close/>
                  <a:moveTo>
                    <a:pt x="97" y="55"/>
                  </a:moveTo>
                  <a:cubicBezTo>
                    <a:pt x="87" y="55"/>
                    <a:pt x="87" y="55"/>
                    <a:pt x="87" y="55"/>
                  </a:cubicBezTo>
                  <a:cubicBezTo>
                    <a:pt x="87" y="90"/>
                    <a:pt x="87" y="90"/>
                    <a:pt x="87" y="90"/>
                  </a:cubicBezTo>
                  <a:cubicBezTo>
                    <a:pt x="97" y="90"/>
                    <a:pt x="97" y="90"/>
                    <a:pt x="97" y="90"/>
                  </a:cubicBezTo>
                  <a:lnTo>
                    <a:pt x="97" y="55"/>
                  </a:lnTo>
                  <a:close/>
                  <a:moveTo>
                    <a:pt x="38" y="46"/>
                  </a:moveTo>
                  <a:cubicBezTo>
                    <a:pt x="38" y="114"/>
                    <a:pt x="38" y="114"/>
                    <a:pt x="38" y="114"/>
                  </a:cubicBezTo>
                  <a:cubicBezTo>
                    <a:pt x="52" y="114"/>
                    <a:pt x="52" y="114"/>
                    <a:pt x="52" y="114"/>
                  </a:cubicBezTo>
                  <a:cubicBezTo>
                    <a:pt x="52" y="46"/>
                    <a:pt x="52" y="46"/>
                    <a:pt x="52" y="46"/>
                  </a:cubicBezTo>
                  <a:lnTo>
                    <a:pt x="38" y="46"/>
                  </a:lnTo>
                  <a:close/>
                  <a:moveTo>
                    <a:pt x="189" y="200"/>
                  </a:moveTo>
                  <a:cubicBezTo>
                    <a:pt x="189" y="177"/>
                    <a:pt x="189" y="177"/>
                    <a:pt x="189" y="177"/>
                  </a:cubicBezTo>
                  <a:cubicBezTo>
                    <a:pt x="157" y="177"/>
                    <a:pt x="157" y="177"/>
                    <a:pt x="157" y="177"/>
                  </a:cubicBezTo>
                  <a:cubicBezTo>
                    <a:pt x="157" y="200"/>
                    <a:pt x="157" y="200"/>
                    <a:pt x="157" y="200"/>
                  </a:cubicBezTo>
                  <a:lnTo>
                    <a:pt x="189" y="200"/>
                  </a:lnTo>
                  <a:close/>
                  <a:moveTo>
                    <a:pt x="97" y="155"/>
                  </a:moveTo>
                  <a:cubicBezTo>
                    <a:pt x="87" y="155"/>
                    <a:pt x="87" y="155"/>
                    <a:pt x="87" y="155"/>
                  </a:cubicBezTo>
                  <a:cubicBezTo>
                    <a:pt x="87" y="218"/>
                    <a:pt x="87" y="218"/>
                    <a:pt x="87" y="218"/>
                  </a:cubicBezTo>
                  <a:cubicBezTo>
                    <a:pt x="97" y="218"/>
                    <a:pt x="97" y="218"/>
                    <a:pt x="97" y="218"/>
                  </a:cubicBezTo>
                  <a:lnTo>
                    <a:pt x="97" y="155"/>
                  </a:lnTo>
                  <a:close/>
                  <a:moveTo>
                    <a:pt x="97" y="150"/>
                  </a:moveTo>
                  <a:cubicBezTo>
                    <a:pt x="97" y="138"/>
                    <a:pt x="97" y="138"/>
                    <a:pt x="97" y="138"/>
                  </a:cubicBezTo>
                  <a:cubicBezTo>
                    <a:pt x="87" y="138"/>
                    <a:pt x="87" y="138"/>
                    <a:pt x="87" y="138"/>
                  </a:cubicBezTo>
                  <a:cubicBezTo>
                    <a:pt x="87" y="150"/>
                    <a:pt x="87" y="150"/>
                    <a:pt x="87" y="150"/>
                  </a:cubicBezTo>
                  <a:lnTo>
                    <a:pt x="97" y="150"/>
                  </a:lnTo>
                  <a:close/>
                  <a:moveTo>
                    <a:pt x="97" y="94"/>
                  </a:moveTo>
                  <a:cubicBezTo>
                    <a:pt x="87" y="94"/>
                    <a:pt x="87" y="94"/>
                    <a:pt x="87" y="94"/>
                  </a:cubicBezTo>
                  <a:cubicBezTo>
                    <a:pt x="87" y="132"/>
                    <a:pt x="87" y="132"/>
                    <a:pt x="87" y="132"/>
                  </a:cubicBezTo>
                  <a:cubicBezTo>
                    <a:pt x="97" y="132"/>
                    <a:pt x="97" y="132"/>
                    <a:pt x="97" y="132"/>
                  </a:cubicBezTo>
                  <a:lnTo>
                    <a:pt x="97" y="94"/>
                  </a:lnTo>
                  <a:close/>
                  <a:moveTo>
                    <a:pt x="123" y="200"/>
                  </a:moveTo>
                  <a:cubicBezTo>
                    <a:pt x="148" y="200"/>
                    <a:pt x="148" y="200"/>
                    <a:pt x="148" y="200"/>
                  </a:cubicBezTo>
                  <a:cubicBezTo>
                    <a:pt x="148" y="177"/>
                    <a:pt x="148" y="177"/>
                    <a:pt x="148" y="177"/>
                  </a:cubicBezTo>
                  <a:cubicBezTo>
                    <a:pt x="123" y="177"/>
                    <a:pt x="123" y="177"/>
                    <a:pt x="123" y="177"/>
                  </a:cubicBezTo>
                  <a:lnTo>
                    <a:pt x="123" y="200"/>
                  </a:lnTo>
                  <a:close/>
                </a:path>
              </a:pathLst>
            </a:custGeom>
            <a:solidFill>
              <a:srgbClr val="F18C1B"/>
            </a:solid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4" name="Freeform 45"/>
            <p:cNvSpPr>
              <a:spLocks noEditPoints="1"/>
            </p:cNvSpPr>
            <p:nvPr/>
          </p:nvSpPr>
          <p:spPr bwMode="auto">
            <a:xfrm>
              <a:off x="8378" y="5027"/>
              <a:ext cx="424" cy="4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18C1B"/>
            </a:solid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5" name="Freeform 45"/>
            <p:cNvSpPr>
              <a:spLocks noEditPoints="1"/>
            </p:cNvSpPr>
            <p:nvPr/>
          </p:nvSpPr>
          <p:spPr bwMode="auto">
            <a:xfrm>
              <a:off x="8382" y="5720"/>
              <a:ext cx="424" cy="4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18C1B"/>
            </a:solid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6" name="Freeform 45"/>
            <p:cNvSpPr>
              <a:spLocks noEditPoints="1"/>
            </p:cNvSpPr>
            <p:nvPr/>
          </p:nvSpPr>
          <p:spPr bwMode="auto">
            <a:xfrm>
              <a:off x="8382" y="6334"/>
              <a:ext cx="424" cy="4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18C1B"/>
            </a:solidFill>
            <a:ln w="9525">
              <a:noFill/>
              <a:round/>
            </a:ln>
          </p:spPr>
          <p:txBody>
            <a:bodyPr vert="horz" wrap="square" lIns="79168" tIns="39584" rIns="79168" bIns="39584" numCol="1" anchor="t" anchorCtr="0" compatLnSpc="1"/>
            <a:lstStyle/>
            <a:p>
              <a:pPr>
                <a:lnSpc>
                  <a:spcPct val="120000"/>
                </a:lnSpc>
              </a:pPr>
              <a:endParaRPr lang="en-US" sz="200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grpSp>
        <p:nvGrpSpPr>
          <p:cNvPr id="2" name="组合 1"/>
          <p:cNvGrpSpPr/>
          <p:nvPr/>
        </p:nvGrpSpPr>
        <p:grpSpPr>
          <a:xfrm>
            <a:off x="929677" y="1420174"/>
            <a:ext cx="10024997" cy="4293179"/>
            <a:chOff x="1524" y="2118"/>
            <a:chExt cx="11414" cy="4888"/>
          </a:xfrm>
        </p:grpSpPr>
        <p:grpSp>
          <p:nvGrpSpPr>
            <p:cNvPr id="7" name="Group 2010"/>
            <p:cNvGrpSpPr/>
            <p:nvPr/>
          </p:nvGrpSpPr>
          <p:grpSpPr>
            <a:xfrm>
              <a:off x="1524" y="2118"/>
              <a:ext cx="1785" cy="4855"/>
              <a:chOff x="-1" y="-15"/>
              <a:chExt cx="3022887" cy="8222422"/>
            </a:xfrm>
          </p:grpSpPr>
          <p:sp>
            <p:nvSpPr>
              <p:cNvPr id="8" name="Shape 2003"/>
              <p:cNvSpPr/>
              <p:nvPr/>
            </p:nvSpPr>
            <p:spPr>
              <a:xfrm flipV="1">
                <a:off x="1449306" y="2818308"/>
                <a:ext cx="2" cy="3702985"/>
              </a:xfrm>
              <a:prstGeom prst="line">
                <a:avLst/>
              </a:prstGeom>
              <a:noFill/>
              <a:ln w="12700" cap="flat">
                <a:solidFill>
                  <a:schemeClr val="bg1">
                    <a:lumMod val="65000"/>
                  </a:schemeClr>
                </a:solidFill>
                <a:prstDash val="solid"/>
                <a:miter lim="400000"/>
              </a:ln>
              <a:effectLst/>
            </p:spPr>
            <p:txBody>
              <a:bodyPr wrap="square" lIns="17143" tIns="17143" rIns="17143" bIns="17143" numCol="1" anchor="t">
                <a:noAutofit/>
              </a:bodyPr>
              <a:lstStyle/>
              <a:p>
                <a:pPr defTabSz="171450">
                  <a:defRPr sz="1200">
                    <a:latin typeface="Helvetica"/>
                    <a:ea typeface="Helvetica"/>
                    <a:cs typeface="Helvetica"/>
                    <a:sym typeface="Helvetica"/>
                  </a:defRPr>
                </a:pPr>
                <a:endParaRPr sz="450" dirty="0">
                  <a:solidFill>
                    <a:schemeClr val="bg1">
                      <a:lumMod val="6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Shape 2004"/>
              <p:cNvSpPr/>
              <p:nvPr/>
            </p:nvSpPr>
            <p:spPr>
              <a:xfrm>
                <a:off x="518981" y="-15"/>
                <a:ext cx="1860633" cy="2767337"/>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0" name="Shape 2005"/>
              <p:cNvSpPr/>
              <p:nvPr/>
            </p:nvSpPr>
            <p:spPr>
              <a:xfrm>
                <a:off x="895303" y="328849"/>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Shape 2006"/>
              <p:cNvSpPr/>
              <p:nvPr/>
            </p:nvSpPr>
            <p:spPr>
              <a:xfrm>
                <a:off x="1315248" y="2723469"/>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2" name="Shape 2007"/>
              <p:cNvSpPr/>
              <p:nvPr/>
            </p:nvSpPr>
            <p:spPr>
              <a:xfrm>
                <a:off x="264456" y="6640021"/>
                <a:ext cx="2758430" cy="497069"/>
              </a:xfrm>
              <a:prstGeom prst="rect">
                <a:avLst/>
              </a:prstGeom>
              <a:noFill/>
              <a:ln w="12700" cap="flat">
                <a:noFill/>
                <a:miter lim="400000"/>
              </a:ln>
              <a:effectLst/>
            </p:spPr>
            <p:txBody>
              <a:bodyPr wrap="square" lIns="0" tIns="0" rIns="0" bIns="0" numCol="1" anchor="ctr">
                <a:spAutoFit/>
              </a:bodyPr>
              <a:lstStyle>
                <a:lvl1pPr>
                  <a:defRPr sz="7500">
                    <a:solidFill>
                      <a:srgbClr val="4A5E6C"/>
                    </a:solidFill>
                    <a:latin typeface="FontAwesome"/>
                    <a:ea typeface="FontAwesome"/>
                    <a:cs typeface="FontAwesome"/>
                    <a:sym typeface="FontAwesome"/>
                  </a:defRPr>
                </a:lvl1pPr>
              </a:lstStyle>
              <a:p>
                <a:pPr lvl="0">
                  <a:lnSpc>
                    <a:spcPct val="120000"/>
                  </a:lnSpc>
                  <a:defRPr sz="1800">
                    <a:solidFill>
                      <a:srgbClr val="000000"/>
                    </a:solidFill>
                  </a:defRPr>
                </a:pPr>
                <a:r>
                  <a:rPr lang="zh-CN" altLang="en-US" sz="14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p>
            </p:txBody>
          </p:sp>
          <p:sp>
            <p:nvSpPr>
              <p:cNvPr id="13" name="Shape 2008"/>
              <p:cNvSpPr/>
              <p:nvPr/>
            </p:nvSpPr>
            <p:spPr>
              <a:xfrm>
                <a:off x="-1" y="7130324"/>
                <a:ext cx="2911317" cy="1092083"/>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685800" fontAlgn="auto">
                  <a:lnSpc>
                    <a:spcPct val="120000"/>
                  </a:lnSpc>
                  <a:spcBef>
                    <a:spcPts val="0"/>
                  </a:spcBef>
                  <a:spcAft>
                    <a:spcPts val="0"/>
                  </a:spcAft>
                  <a:defRPr/>
                </a:pPr>
                <a:r>
                  <a:rPr lang="en-US" altLang="zh-CN" sz="770" kern="0" dirty="0">
                    <a:solidFill>
                      <a:schemeClr val="tx1">
                        <a:lumMod val="75000"/>
                        <a:lumOff val="25000"/>
                      </a:schemeClr>
                    </a:solidFill>
                    <a:latin typeface="Arial" panose="020B0604020202020204" pitchFamily="34" charset="0"/>
                    <a:ea typeface="微软雅黑" panose="020B0503020204020204" charset="-122"/>
                    <a:cs typeface="+mn-cs"/>
                    <a:sym typeface="Arial" panose="020B0604020202020204" pitchFamily="34" charset="0"/>
                  </a:rPr>
                  <a:t>Please replace text, click add relevant headline, modify the text content, also can copy your content to this directly.</a:t>
                </a:r>
              </a:p>
            </p:txBody>
          </p:sp>
          <p:sp>
            <p:nvSpPr>
              <p:cNvPr id="14" name="Shape 2009"/>
              <p:cNvSpPr/>
              <p:nvPr/>
            </p:nvSpPr>
            <p:spPr>
              <a:xfrm>
                <a:off x="1315248" y="759053"/>
                <a:ext cx="268106" cy="2681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15" name="Group 2018"/>
            <p:cNvGrpSpPr/>
            <p:nvPr/>
          </p:nvGrpSpPr>
          <p:grpSpPr>
            <a:xfrm>
              <a:off x="3451" y="2950"/>
              <a:ext cx="1785" cy="4055"/>
              <a:chOff x="0" y="0"/>
              <a:chExt cx="3022886" cy="6867069"/>
            </a:xfrm>
          </p:grpSpPr>
          <p:sp>
            <p:nvSpPr>
              <p:cNvPr id="16" name="Shape 2011"/>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7" name="Shape 2012"/>
              <p:cNvSpPr/>
              <p:nvPr/>
            </p:nvSpPr>
            <p:spPr>
              <a:xfrm>
                <a:off x="90165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8" name="Shape 2013"/>
              <p:cNvSpPr/>
              <p:nvPr/>
            </p:nvSpPr>
            <p:spPr>
              <a:xfrm>
                <a:off x="1321606"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9" name="Shape 2014"/>
              <p:cNvSpPr/>
              <p:nvPr/>
            </p:nvSpPr>
            <p:spPr>
              <a:xfrm flipV="1">
                <a:off x="1455665" y="2990855"/>
                <a:ext cx="2" cy="2065071"/>
              </a:xfrm>
              <a:prstGeom prst="line">
                <a:avLst/>
              </a:prstGeom>
              <a:noFill/>
              <a:ln w="12700" cap="flat">
                <a:solidFill>
                  <a:schemeClr val="bg1">
                    <a:lumMod val="65000"/>
                  </a:schemeClr>
                </a:solidFill>
                <a:prstDash val="solid"/>
                <a:miter lim="400000"/>
              </a:ln>
              <a:effectLst/>
            </p:spPr>
            <p:txBody>
              <a:bodyPr wrap="square" lIns="17143" tIns="17143" rIns="17143" bIns="17143" numCol="1" anchor="t">
                <a:noAutofit/>
              </a:bodyPr>
              <a:lstStyle/>
              <a:p>
                <a:pPr defTabSz="171450">
                  <a:defRPr sz="1200">
                    <a:latin typeface="Helvetica"/>
                    <a:ea typeface="Helvetica"/>
                    <a:cs typeface="Helvetica"/>
                    <a:sym typeface="Helvetica"/>
                  </a:defRPr>
                </a:pPr>
                <a:endParaRPr sz="450" dirty="0">
                  <a:solidFill>
                    <a:schemeClr val="bg1">
                      <a:lumMod val="6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hape 2015"/>
              <p:cNvSpPr/>
              <p:nvPr/>
            </p:nvSpPr>
            <p:spPr>
              <a:xfrm>
                <a:off x="264457" y="5229631"/>
                <a:ext cx="2758429" cy="497069"/>
              </a:xfrm>
              <a:prstGeom prst="rect">
                <a:avLst/>
              </a:prstGeom>
              <a:noFill/>
              <a:ln w="12700" cap="flat">
                <a:noFill/>
                <a:miter lim="400000"/>
              </a:ln>
              <a:effectLst/>
            </p:spPr>
            <p:txBody>
              <a:bodyPr wrap="square" lIns="0" tIns="0" rIns="0" bIns="0" numCol="1" anchor="ctr">
                <a:spAutoFit/>
              </a:bodyPr>
              <a:lstStyle>
                <a:lvl1pPr>
                  <a:defRPr sz="7500">
                    <a:solidFill>
                      <a:srgbClr val="CD321B"/>
                    </a:solidFill>
                    <a:latin typeface="FontAwesome"/>
                    <a:ea typeface="FontAwesome"/>
                    <a:cs typeface="FontAwesome"/>
                    <a:sym typeface="FontAwesome"/>
                  </a:defRPr>
                </a:lvl1pPr>
              </a:lstStyle>
              <a:p>
                <a:pPr defTabSz="325120">
                  <a:lnSpc>
                    <a:spcPct val="120000"/>
                  </a:lnSpc>
                  <a:defRPr sz="1800">
                    <a:solidFill>
                      <a:srgbClr val="000000"/>
                    </a:solidFill>
                  </a:defRPr>
                </a:pPr>
                <a:r>
                  <a:rPr lang="zh-CN" altLang="en-US" sz="1400" dirty="0">
                    <a:solidFill>
                      <a:schemeClr val="tx1">
                        <a:lumMod val="75000"/>
                        <a:lumOff val="25000"/>
                      </a:schemeClr>
                    </a:solidFill>
                    <a:latin typeface="Arial" panose="020B0604020202020204" pitchFamily="34" charset="0"/>
                    <a:ea typeface="微软雅黑" panose="020B0503020204020204" charset="-122"/>
                    <a:cs typeface="Roboto Light" charset="0"/>
                    <a:sym typeface="Arial" panose="020B0604020202020204" pitchFamily="34" charset="0"/>
                  </a:rPr>
                  <a:t>请替换文字内容</a:t>
                </a:r>
              </a:p>
            </p:txBody>
          </p:sp>
          <p:sp>
            <p:nvSpPr>
              <p:cNvPr id="21" name="Shape 2016"/>
              <p:cNvSpPr/>
              <p:nvPr/>
            </p:nvSpPr>
            <p:spPr>
              <a:xfrm>
                <a:off x="0" y="5774986"/>
                <a:ext cx="2911316" cy="1092083"/>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685800" fontAlgn="auto">
                  <a:lnSpc>
                    <a:spcPct val="120000"/>
                  </a:lnSpc>
                  <a:spcBef>
                    <a:spcPts val="0"/>
                  </a:spcBef>
                  <a:spcAft>
                    <a:spcPts val="0"/>
                  </a:spcAft>
                  <a:defRPr/>
                </a:pPr>
                <a:r>
                  <a:rPr lang="en-US" altLang="zh-CN" sz="770" kern="0" dirty="0">
                    <a:solidFill>
                      <a:schemeClr val="tx1">
                        <a:lumMod val="75000"/>
                        <a:lumOff val="25000"/>
                      </a:schemeClr>
                    </a:solidFill>
                    <a:latin typeface="Arial" panose="020B0604020202020204" pitchFamily="34" charset="0"/>
                    <a:ea typeface="微软雅黑" panose="020B0503020204020204" charset="-122"/>
                    <a:cs typeface="+mn-cs"/>
                    <a:sym typeface="Arial" panose="020B0604020202020204" pitchFamily="34" charset="0"/>
                  </a:rPr>
                  <a:t>Please replace text, click add relevant headline, modify the text content, also can copy your content to this directly.</a:t>
                </a:r>
              </a:p>
            </p:txBody>
          </p:sp>
          <p:sp>
            <p:nvSpPr>
              <p:cNvPr id="22" name="Shape 2017"/>
              <p:cNvSpPr/>
              <p:nvPr/>
            </p:nvSpPr>
            <p:spPr>
              <a:xfrm>
                <a:off x="1321606"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23" name="Group 2026"/>
            <p:cNvGrpSpPr/>
            <p:nvPr/>
          </p:nvGrpSpPr>
          <p:grpSpPr>
            <a:xfrm>
              <a:off x="5377" y="2118"/>
              <a:ext cx="1781" cy="4888"/>
              <a:chOff x="0" y="0"/>
              <a:chExt cx="3016764" cy="8277437"/>
            </a:xfrm>
          </p:grpSpPr>
          <p:sp>
            <p:nvSpPr>
              <p:cNvPr id="24" name="Shape 2019"/>
              <p:cNvSpPr/>
              <p:nvPr/>
            </p:nvSpPr>
            <p:spPr>
              <a:xfrm flipV="1">
                <a:off x="1455656" y="2825143"/>
                <a:ext cx="2" cy="3702986"/>
              </a:xfrm>
              <a:prstGeom prst="line">
                <a:avLst/>
              </a:prstGeom>
              <a:noFill/>
              <a:ln w="12700" cap="flat">
                <a:solidFill>
                  <a:schemeClr val="bg1">
                    <a:lumMod val="65000"/>
                  </a:schemeClr>
                </a:solidFill>
                <a:prstDash val="solid"/>
                <a:miter lim="400000"/>
              </a:ln>
              <a:effectLst/>
            </p:spPr>
            <p:txBody>
              <a:bodyPr wrap="square" lIns="17143" tIns="17143" rIns="17143" bIns="17143" numCol="1" anchor="t">
                <a:noAutofit/>
              </a:bodyPr>
              <a:lstStyle/>
              <a:p>
                <a:pPr defTabSz="171450">
                  <a:defRPr sz="1200">
                    <a:latin typeface="Helvetica"/>
                    <a:ea typeface="Helvetica"/>
                    <a:cs typeface="Helvetica"/>
                    <a:sym typeface="Helvetica"/>
                  </a:defRPr>
                </a:pPr>
                <a:endParaRPr sz="450" dirty="0">
                  <a:solidFill>
                    <a:schemeClr val="bg1">
                      <a:lumMod val="6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5" name="Shape 2020"/>
              <p:cNvSpPr/>
              <p:nvPr/>
            </p:nvSpPr>
            <p:spPr>
              <a:xfrm>
                <a:off x="531680" y="0"/>
                <a:ext cx="1860635"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6" name="Shape 2021"/>
              <p:cNvSpPr/>
              <p:nvPr/>
            </p:nvSpPr>
            <p:spPr>
              <a:xfrm>
                <a:off x="9080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Shape 2022"/>
              <p:cNvSpPr/>
              <p:nvPr/>
            </p:nvSpPr>
            <p:spPr>
              <a:xfrm>
                <a:off x="1327931" y="2723483"/>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8" name="Shape 2023"/>
              <p:cNvSpPr/>
              <p:nvPr/>
            </p:nvSpPr>
            <p:spPr>
              <a:xfrm>
                <a:off x="258335" y="6640034"/>
                <a:ext cx="2758429" cy="497069"/>
              </a:xfrm>
              <a:prstGeom prst="rect">
                <a:avLst/>
              </a:prstGeom>
              <a:noFill/>
              <a:ln w="12700" cap="flat">
                <a:noFill/>
                <a:miter lim="400000"/>
              </a:ln>
              <a:effectLst/>
            </p:spPr>
            <p:txBody>
              <a:bodyPr wrap="square" lIns="0" tIns="0" rIns="0" bIns="0" numCol="1" anchor="ctr">
                <a:spAutoFit/>
              </a:bodyPr>
              <a:lstStyle>
                <a:lvl1pPr>
                  <a:defRPr sz="7500">
                    <a:solidFill>
                      <a:srgbClr val="FBBE48"/>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p>
            </p:txBody>
          </p:sp>
          <p:sp>
            <p:nvSpPr>
              <p:cNvPr id="29" name="Shape 2024"/>
              <p:cNvSpPr/>
              <p:nvPr/>
            </p:nvSpPr>
            <p:spPr>
              <a:xfrm>
                <a:off x="0" y="7185354"/>
                <a:ext cx="2911316" cy="1092083"/>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685800" fontAlgn="auto">
                  <a:lnSpc>
                    <a:spcPct val="120000"/>
                  </a:lnSpc>
                  <a:spcBef>
                    <a:spcPts val="0"/>
                  </a:spcBef>
                  <a:spcAft>
                    <a:spcPts val="0"/>
                  </a:spcAft>
                  <a:defRPr/>
                </a:pPr>
                <a:r>
                  <a:rPr lang="en-US" altLang="zh-CN" sz="770" kern="0" dirty="0">
                    <a:solidFill>
                      <a:schemeClr val="tx1">
                        <a:lumMod val="75000"/>
                        <a:lumOff val="25000"/>
                      </a:schemeClr>
                    </a:solidFill>
                    <a:latin typeface="Arial" panose="020B0604020202020204" pitchFamily="34" charset="0"/>
                    <a:ea typeface="微软雅黑" panose="020B0503020204020204" charset="-122"/>
                    <a:cs typeface="+mn-cs"/>
                    <a:sym typeface="Arial" panose="020B0604020202020204" pitchFamily="34" charset="0"/>
                  </a:rPr>
                  <a:t>Please replace text, click add relevant headline, modify the text content, also can copy your content to this directly.</a:t>
                </a:r>
              </a:p>
            </p:txBody>
          </p:sp>
          <p:sp>
            <p:nvSpPr>
              <p:cNvPr id="30" name="Shape 2025"/>
              <p:cNvSpPr/>
              <p:nvPr/>
            </p:nvSpPr>
            <p:spPr>
              <a:xfrm>
                <a:off x="1327964" y="759067"/>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31" name="Group 2034"/>
            <p:cNvGrpSpPr/>
            <p:nvPr/>
          </p:nvGrpSpPr>
          <p:grpSpPr>
            <a:xfrm>
              <a:off x="7304" y="2950"/>
              <a:ext cx="1774" cy="4039"/>
              <a:chOff x="0" y="0"/>
              <a:chExt cx="3004521" cy="6839402"/>
            </a:xfrm>
          </p:grpSpPr>
          <p:sp>
            <p:nvSpPr>
              <p:cNvPr id="32" name="Shape 2027"/>
              <p:cNvSpPr/>
              <p:nvPr/>
            </p:nvSpPr>
            <p:spPr>
              <a:xfrm>
                <a:off x="523115"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3" name="Shape 2028"/>
              <p:cNvSpPr/>
              <p:nvPr/>
            </p:nvSpPr>
            <p:spPr>
              <a:xfrm>
                <a:off x="899437" y="328863"/>
                <a:ext cx="1107962"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4" name="Shape 2029"/>
              <p:cNvSpPr/>
              <p:nvPr/>
            </p:nvSpPr>
            <p:spPr>
              <a:xfrm>
                <a:off x="1319399"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35" name="Shape 2030"/>
              <p:cNvSpPr/>
              <p:nvPr/>
            </p:nvSpPr>
            <p:spPr>
              <a:xfrm>
                <a:off x="246092" y="5229633"/>
                <a:ext cx="2758429" cy="497069"/>
              </a:xfrm>
              <a:prstGeom prst="rect">
                <a:avLst/>
              </a:prstGeom>
              <a:noFill/>
              <a:ln w="12700" cap="flat">
                <a:noFill/>
                <a:miter lim="400000"/>
              </a:ln>
              <a:effectLst/>
            </p:spPr>
            <p:txBody>
              <a:bodyPr wrap="square" lIns="0" tIns="0" rIns="0" bIns="0" numCol="1" anchor="ctr">
                <a:spAutoFit/>
              </a:bodyPr>
              <a:lstStyle>
                <a:lvl1pPr>
                  <a:defRPr sz="7500">
                    <a:solidFill>
                      <a:srgbClr val="809D2C"/>
                    </a:solidFill>
                    <a:latin typeface="FontAwesome"/>
                    <a:ea typeface="FontAwesome"/>
                    <a:cs typeface="FontAwesome"/>
                    <a:sym typeface="FontAwesome"/>
                  </a:defRPr>
                </a:lvl1pPr>
              </a:lstStyle>
              <a:p>
                <a:pPr algn="ctr">
                  <a:lnSpc>
                    <a:spcPct val="120000"/>
                  </a:lnSpc>
                  <a:defRPr sz="1800">
                    <a:solidFill>
                      <a:srgbClr val="000000"/>
                    </a:solidFill>
                  </a:defRPr>
                </a:pPr>
                <a:r>
                  <a:rPr lang="zh-CN" altLang="en-US" sz="14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p>
            </p:txBody>
          </p:sp>
          <p:sp>
            <p:nvSpPr>
              <p:cNvPr id="36" name="Shape 2031"/>
              <p:cNvSpPr/>
              <p:nvPr/>
            </p:nvSpPr>
            <p:spPr>
              <a:xfrm flipV="1">
                <a:off x="1453458" y="2990855"/>
                <a:ext cx="2" cy="2065071"/>
              </a:xfrm>
              <a:prstGeom prst="line">
                <a:avLst/>
              </a:prstGeom>
              <a:noFill/>
              <a:ln w="12700" cap="flat">
                <a:solidFill>
                  <a:schemeClr val="bg1">
                    <a:lumMod val="65000"/>
                  </a:schemeClr>
                </a:solidFill>
                <a:prstDash val="solid"/>
                <a:miter lim="400000"/>
              </a:ln>
              <a:effectLst/>
            </p:spPr>
            <p:txBody>
              <a:bodyPr wrap="square" lIns="17143" tIns="17143" rIns="17143" bIns="17143" numCol="1" anchor="t">
                <a:noAutofit/>
              </a:bodyPr>
              <a:lstStyle/>
              <a:p>
                <a:pPr defTabSz="171450">
                  <a:defRPr sz="1200">
                    <a:latin typeface="Helvetica"/>
                    <a:ea typeface="Helvetica"/>
                    <a:cs typeface="Helvetica"/>
                    <a:sym typeface="Helvetica"/>
                  </a:defRPr>
                </a:pPr>
                <a:endParaRPr sz="450" dirty="0">
                  <a:solidFill>
                    <a:schemeClr val="bg1">
                      <a:lumMod val="6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7" name="Shape 2032"/>
              <p:cNvSpPr/>
              <p:nvPr/>
            </p:nvSpPr>
            <p:spPr>
              <a:xfrm>
                <a:off x="0" y="5747319"/>
                <a:ext cx="2911316" cy="1092083"/>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685800" fontAlgn="auto">
                  <a:lnSpc>
                    <a:spcPct val="120000"/>
                  </a:lnSpc>
                  <a:spcBef>
                    <a:spcPts val="0"/>
                  </a:spcBef>
                  <a:spcAft>
                    <a:spcPts val="0"/>
                  </a:spcAft>
                  <a:defRPr/>
                </a:pPr>
                <a:r>
                  <a:rPr lang="en-US" altLang="zh-CN" sz="770" kern="0" dirty="0">
                    <a:solidFill>
                      <a:schemeClr val="tx1">
                        <a:lumMod val="75000"/>
                        <a:lumOff val="25000"/>
                      </a:schemeClr>
                    </a:solidFill>
                    <a:latin typeface="Arial" panose="020B0604020202020204" pitchFamily="34" charset="0"/>
                    <a:ea typeface="微软雅黑" panose="020B0503020204020204" charset="-122"/>
                    <a:cs typeface="+mn-cs"/>
                    <a:sym typeface="Arial" panose="020B0604020202020204" pitchFamily="34" charset="0"/>
                  </a:rPr>
                  <a:t>Please replace text, click add relevant headline, modify the text content, also can copy your content to this directly.</a:t>
                </a:r>
              </a:p>
            </p:txBody>
          </p:sp>
          <p:sp>
            <p:nvSpPr>
              <p:cNvPr id="38" name="Shape 2033"/>
              <p:cNvSpPr/>
              <p:nvPr/>
            </p:nvSpPr>
            <p:spPr>
              <a:xfrm>
                <a:off x="1324773"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39" name="Group 2042"/>
            <p:cNvGrpSpPr/>
            <p:nvPr/>
          </p:nvGrpSpPr>
          <p:grpSpPr>
            <a:xfrm>
              <a:off x="9230" y="2118"/>
              <a:ext cx="1781" cy="4888"/>
              <a:chOff x="0" y="0"/>
              <a:chExt cx="3016764" cy="8277437"/>
            </a:xfrm>
          </p:grpSpPr>
          <p:sp>
            <p:nvSpPr>
              <p:cNvPr id="40" name="Shape 2035"/>
              <p:cNvSpPr/>
              <p:nvPr/>
            </p:nvSpPr>
            <p:spPr>
              <a:xfrm flipV="1">
                <a:off x="1468347" y="2825143"/>
                <a:ext cx="2" cy="3702986"/>
              </a:xfrm>
              <a:prstGeom prst="line">
                <a:avLst/>
              </a:prstGeom>
              <a:noFill/>
              <a:ln w="12700" cap="flat">
                <a:solidFill>
                  <a:schemeClr val="bg1">
                    <a:lumMod val="65000"/>
                  </a:schemeClr>
                </a:solidFill>
                <a:prstDash val="solid"/>
                <a:miter lim="400000"/>
              </a:ln>
              <a:effectLst/>
            </p:spPr>
            <p:txBody>
              <a:bodyPr wrap="square" lIns="17143" tIns="17143" rIns="17143" bIns="17143" numCol="1" anchor="t">
                <a:noAutofit/>
              </a:bodyPr>
              <a:lstStyle/>
              <a:p>
                <a:pPr defTabSz="171450">
                  <a:defRPr sz="1200">
                    <a:latin typeface="Helvetica"/>
                    <a:ea typeface="Helvetica"/>
                    <a:cs typeface="Helvetica"/>
                    <a:sym typeface="Helvetica"/>
                  </a:defRPr>
                </a:pPr>
                <a:endParaRPr sz="450" dirty="0">
                  <a:solidFill>
                    <a:schemeClr val="bg1">
                      <a:lumMod val="6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1" name="Shape 2036"/>
              <p:cNvSpPr/>
              <p:nvPr/>
            </p:nvSpPr>
            <p:spPr>
              <a:xfrm>
                <a:off x="54438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42" name="Shape 2037"/>
              <p:cNvSpPr/>
              <p:nvPr/>
            </p:nvSpPr>
            <p:spPr>
              <a:xfrm>
                <a:off x="920703"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43" name="Shape 2038"/>
              <p:cNvSpPr/>
              <p:nvPr/>
            </p:nvSpPr>
            <p:spPr>
              <a:xfrm>
                <a:off x="1340665" y="2723483"/>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44" name="Shape 2039"/>
              <p:cNvSpPr/>
              <p:nvPr/>
            </p:nvSpPr>
            <p:spPr>
              <a:xfrm>
                <a:off x="258335" y="6640034"/>
                <a:ext cx="2758429" cy="497069"/>
              </a:xfrm>
              <a:prstGeom prst="rect">
                <a:avLst/>
              </a:prstGeom>
              <a:noFill/>
              <a:ln w="12700" cap="flat">
                <a:noFill/>
                <a:miter lim="400000"/>
              </a:ln>
              <a:effectLst/>
            </p:spPr>
            <p:txBody>
              <a:bodyPr wrap="square" lIns="0" tIns="0" rIns="0" bIns="0" numCol="1" anchor="ctr">
                <a:spAutoFit/>
              </a:bodyPr>
              <a:lstStyle>
                <a:lvl1pPr>
                  <a:defRPr sz="7500">
                    <a:solidFill>
                      <a:srgbClr val="3A9A87"/>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p>
            </p:txBody>
          </p:sp>
          <p:sp>
            <p:nvSpPr>
              <p:cNvPr id="45" name="Shape 2040"/>
              <p:cNvSpPr/>
              <p:nvPr/>
            </p:nvSpPr>
            <p:spPr>
              <a:xfrm>
                <a:off x="0" y="7185354"/>
                <a:ext cx="2911316" cy="1092083"/>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685800" fontAlgn="auto">
                  <a:lnSpc>
                    <a:spcPct val="120000"/>
                  </a:lnSpc>
                  <a:spcBef>
                    <a:spcPts val="0"/>
                  </a:spcBef>
                  <a:spcAft>
                    <a:spcPts val="0"/>
                  </a:spcAft>
                  <a:defRPr/>
                </a:pPr>
                <a:r>
                  <a:rPr lang="en-US" altLang="zh-CN" sz="770" kern="0" dirty="0">
                    <a:solidFill>
                      <a:schemeClr val="tx1">
                        <a:lumMod val="75000"/>
                        <a:lumOff val="25000"/>
                      </a:schemeClr>
                    </a:solidFill>
                    <a:latin typeface="Arial" panose="020B0604020202020204" pitchFamily="34" charset="0"/>
                    <a:ea typeface="微软雅黑" panose="020B0503020204020204" charset="-122"/>
                    <a:cs typeface="+mn-cs"/>
                    <a:sym typeface="Arial" panose="020B0604020202020204" pitchFamily="34" charset="0"/>
                  </a:rPr>
                  <a:t>Please replace text, click add relevant headline, modify the text content, also can copy your content to this directly.</a:t>
                </a:r>
              </a:p>
            </p:txBody>
          </p:sp>
          <p:sp>
            <p:nvSpPr>
              <p:cNvPr id="46" name="Shape 2041"/>
              <p:cNvSpPr/>
              <p:nvPr/>
            </p:nvSpPr>
            <p:spPr>
              <a:xfrm>
                <a:off x="1334281" y="754485"/>
                <a:ext cx="268106" cy="2681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nvGrpSpPr>
            <p:cNvPr id="47" name="Group 2050"/>
            <p:cNvGrpSpPr/>
            <p:nvPr/>
          </p:nvGrpSpPr>
          <p:grpSpPr>
            <a:xfrm>
              <a:off x="11157" y="2950"/>
              <a:ext cx="1781" cy="4023"/>
              <a:chOff x="0" y="0"/>
              <a:chExt cx="3016764" cy="6812052"/>
            </a:xfrm>
          </p:grpSpPr>
          <p:sp>
            <p:nvSpPr>
              <p:cNvPr id="48" name="Shape 2043"/>
              <p:cNvSpPr/>
              <p:nvPr/>
            </p:nvSpPr>
            <p:spPr>
              <a:xfrm flipV="1">
                <a:off x="1442907" y="2990855"/>
                <a:ext cx="2" cy="2065071"/>
              </a:xfrm>
              <a:prstGeom prst="line">
                <a:avLst/>
              </a:prstGeom>
              <a:noFill/>
              <a:ln w="12700" cap="flat">
                <a:solidFill>
                  <a:schemeClr val="bg1">
                    <a:lumMod val="65000"/>
                  </a:schemeClr>
                </a:solidFill>
                <a:prstDash val="solid"/>
                <a:miter lim="400000"/>
              </a:ln>
              <a:effectLst/>
            </p:spPr>
            <p:txBody>
              <a:bodyPr wrap="square" lIns="17143" tIns="17143" rIns="17143" bIns="17143" numCol="1" anchor="t">
                <a:noAutofit/>
              </a:bodyPr>
              <a:lstStyle/>
              <a:p>
                <a:pPr defTabSz="171450">
                  <a:defRPr sz="1200">
                    <a:latin typeface="Helvetica"/>
                    <a:ea typeface="Helvetica"/>
                    <a:cs typeface="Helvetica"/>
                    <a:sym typeface="Helvetica"/>
                  </a:defRPr>
                </a:pPr>
                <a:endParaRPr sz="450" dirty="0">
                  <a:solidFill>
                    <a:schemeClr val="bg1">
                      <a:lumMod val="6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9" name="Shape 2044"/>
              <p:cNvSpPr/>
              <p:nvPr/>
            </p:nvSpPr>
            <p:spPr>
              <a:xfrm>
                <a:off x="525331" y="0"/>
                <a:ext cx="1860634" cy="2767336"/>
              </a:xfrm>
              <a:custGeom>
                <a:avLst/>
                <a:gdLst/>
                <a:ahLst/>
                <a:cxnLst>
                  <a:cxn ang="0">
                    <a:pos x="wd2" y="hd2"/>
                  </a:cxn>
                  <a:cxn ang="5400000">
                    <a:pos x="wd2" y="hd2"/>
                  </a:cxn>
                  <a:cxn ang="10800000">
                    <a:pos x="wd2" y="hd2"/>
                  </a:cxn>
                  <a:cxn ang="16200000">
                    <a:pos x="wd2" y="hd2"/>
                  </a:cxn>
                </a:cxnLst>
                <a:rect l="0" t="0" r="r" b="b"/>
                <a:pathLst>
                  <a:path w="15896" h="21205" extrusionOk="0">
                    <a:moveTo>
                      <a:pt x="2854" y="12646"/>
                    </a:moveTo>
                    <a:cubicBezTo>
                      <a:pt x="-3017" y="8196"/>
                      <a:pt x="814" y="-395"/>
                      <a:pt x="8487" y="14"/>
                    </a:cubicBezTo>
                    <a:cubicBezTo>
                      <a:pt x="15753" y="401"/>
                      <a:pt x="18583" y="8670"/>
                      <a:pt x="12811" y="12646"/>
                    </a:cubicBezTo>
                    <a:cubicBezTo>
                      <a:pt x="11676" y="13847"/>
                      <a:pt x="10699" y="15161"/>
                      <a:pt x="9899" y="16561"/>
                    </a:cubicBezTo>
                    <a:cubicBezTo>
                      <a:pt x="9059" y="18035"/>
                      <a:pt x="8420" y="19594"/>
                      <a:pt x="7997" y="21205"/>
                    </a:cubicBezTo>
                    <a:cubicBezTo>
                      <a:pt x="7500" y="19575"/>
                      <a:pt x="6791" y="18002"/>
                      <a:pt x="5884" y="16520"/>
                    </a:cubicBezTo>
                    <a:cubicBezTo>
                      <a:pt x="5036" y="15133"/>
                      <a:pt x="4019" y="13834"/>
                      <a:pt x="2854" y="12646"/>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0" name="Shape 2045"/>
              <p:cNvSpPr/>
              <p:nvPr/>
            </p:nvSpPr>
            <p:spPr>
              <a:xfrm>
                <a:off x="901654" y="328863"/>
                <a:ext cx="1107961" cy="1497578"/>
              </a:xfrm>
              <a:custGeom>
                <a:avLst/>
                <a:gdLst/>
                <a:ahLst/>
                <a:cxnLst>
                  <a:cxn ang="0">
                    <a:pos x="wd2" y="hd2"/>
                  </a:cxn>
                  <a:cxn ang="5400000">
                    <a:pos x="wd2" y="hd2"/>
                  </a:cxn>
                  <a:cxn ang="10800000">
                    <a:pos x="wd2" y="hd2"/>
                  </a:cxn>
                  <a:cxn ang="16200000">
                    <a:pos x="wd2" y="hd2"/>
                  </a:cxn>
                </a:cxnLst>
                <a:rect l="0" t="0" r="r" b="b"/>
                <a:pathLst>
                  <a:path w="16006" h="21047" extrusionOk="0">
                    <a:moveTo>
                      <a:pt x="13128" y="13601"/>
                    </a:moveTo>
                    <a:cubicBezTo>
                      <a:pt x="18599" y="9205"/>
                      <a:pt x="15792" y="564"/>
                      <a:pt x="8717" y="26"/>
                    </a:cubicBezTo>
                    <a:cubicBezTo>
                      <a:pt x="1098" y="-553"/>
                      <a:pt x="-3001" y="8540"/>
                      <a:pt x="2598" y="13601"/>
                    </a:cubicBezTo>
                    <a:lnTo>
                      <a:pt x="8213" y="21047"/>
                    </a:lnTo>
                    <a:lnTo>
                      <a:pt x="13128" y="13601"/>
                    </a:lnTo>
                    <a:close/>
                  </a:path>
                </a:pathLst>
              </a:custGeom>
              <a:solidFill>
                <a:schemeClr val="bg1">
                  <a:lumMod val="9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1" name="Shape 2046"/>
              <p:cNvSpPr/>
              <p:nvPr/>
            </p:nvSpPr>
            <p:spPr>
              <a:xfrm>
                <a:off x="1321581" y="2747249"/>
                <a:ext cx="268106" cy="268107"/>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65000"/>
                </a:schemeClr>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52" name="Shape 2047"/>
              <p:cNvSpPr/>
              <p:nvPr/>
            </p:nvSpPr>
            <p:spPr>
              <a:xfrm>
                <a:off x="258335" y="5229631"/>
                <a:ext cx="2758429" cy="497069"/>
              </a:xfrm>
              <a:prstGeom prst="rect">
                <a:avLst/>
              </a:prstGeom>
              <a:noFill/>
              <a:ln w="12700" cap="flat">
                <a:noFill/>
                <a:miter lim="400000"/>
              </a:ln>
              <a:effectLst/>
            </p:spPr>
            <p:txBody>
              <a:bodyPr wrap="square" lIns="0" tIns="0" rIns="0" bIns="0" numCol="1" anchor="ctr">
                <a:spAutoFit/>
              </a:bodyPr>
              <a:lstStyle>
                <a:lvl1pPr>
                  <a:defRPr sz="7500">
                    <a:solidFill>
                      <a:srgbClr val="694E7F"/>
                    </a:solidFill>
                    <a:latin typeface="FontAwesome"/>
                    <a:ea typeface="FontAwesome"/>
                    <a:cs typeface="FontAwesome"/>
                    <a:sym typeface="FontAwesome"/>
                  </a:defRPr>
                </a:lvl1pPr>
              </a:lstStyle>
              <a:p>
                <a:pPr lvl="0" algn="ctr">
                  <a:lnSpc>
                    <a:spcPct val="120000"/>
                  </a:lnSpc>
                  <a:defRPr sz="1800">
                    <a:solidFill>
                      <a:srgbClr val="000000"/>
                    </a:solidFill>
                  </a:defRPr>
                </a:pPr>
                <a:r>
                  <a:rPr lang="zh-CN" altLang="en-US" sz="14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请替换文字内容</a:t>
                </a:r>
              </a:p>
            </p:txBody>
          </p:sp>
          <p:sp>
            <p:nvSpPr>
              <p:cNvPr id="53" name="Shape 2048"/>
              <p:cNvSpPr/>
              <p:nvPr/>
            </p:nvSpPr>
            <p:spPr>
              <a:xfrm>
                <a:off x="0" y="5719969"/>
                <a:ext cx="2911316" cy="1092083"/>
              </a:xfrm>
              <a:prstGeom prst="rect">
                <a:avLst/>
              </a:prstGeom>
              <a:noFill/>
              <a:ln w="12700" cap="flat">
                <a:noFill/>
                <a:miter lim="400000"/>
              </a:ln>
              <a:effectLst/>
            </p:spPr>
            <p:txBody>
              <a:bodyPr wrap="square" lIns="0" tIns="0" rIns="0" bIns="0" numCol="1" anchor="ctr">
                <a:spAutoFit/>
              </a:bodyPr>
              <a:lstStyle>
                <a:lvl1pPr defTabSz="457200">
                  <a:defRPr sz="1800">
                    <a:solidFill>
                      <a:srgbClr val="828589"/>
                    </a:solidFill>
                    <a:latin typeface="STIXGeneral-Bold"/>
                    <a:ea typeface="STIXGeneral-Bold"/>
                    <a:cs typeface="STIXGeneral-Bold"/>
                    <a:sym typeface="STIXGeneral-Bold"/>
                  </a:defRPr>
                </a:lvl1pPr>
              </a:lstStyle>
              <a:p>
                <a:pPr defTabSz="685800" fontAlgn="auto">
                  <a:lnSpc>
                    <a:spcPct val="120000"/>
                  </a:lnSpc>
                  <a:spcBef>
                    <a:spcPts val="0"/>
                  </a:spcBef>
                  <a:spcAft>
                    <a:spcPts val="0"/>
                  </a:spcAft>
                  <a:defRPr/>
                </a:pPr>
                <a:r>
                  <a:rPr lang="en-US" altLang="zh-CN" sz="770" kern="0" dirty="0">
                    <a:solidFill>
                      <a:schemeClr val="tx1">
                        <a:lumMod val="75000"/>
                        <a:lumOff val="25000"/>
                      </a:schemeClr>
                    </a:solidFill>
                    <a:latin typeface="Arial" panose="020B0604020202020204" pitchFamily="34" charset="0"/>
                    <a:ea typeface="微软雅黑" panose="020B0503020204020204" charset="-122"/>
                    <a:cs typeface="+mn-cs"/>
                    <a:sym typeface="Arial" panose="020B0604020202020204" pitchFamily="34" charset="0"/>
                  </a:rPr>
                  <a:t>Please replace text, click add relevant headline, modify the text content, also can copy your content to this directly.</a:t>
                </a:r>
              </a:p>
            </p:txBody>
          </p:sp>
          <p:sp>
            <p:nvSpPr>
              <p:cNvPr id="54" name="Shape 2049"/>
              <p:cNvSpPr/>
              <p:nvPr/>
            </p:nvSpPr>
            <p:spPr>
              <a:xfrm>
                <a:off x="1321598" y="812771"/>
                <a:ext cx="268106" cy="268106"/>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18C1B"/>
              </a:solidFill>
              <a:ln w="12700" cap="flat">
                <a:noFill/>
                <a:miter lim="400000"/>
              </a:ln>
              <a:effectLst/>
            </p:spPr>
            <p:txBody>
              <a:bodyPr wrap="square" lIns="0" tIns="0" rIns="0" bIns="0" numCol="1" anchor="ctr">
                <a:noAutofit/>
              </a:bodyPr>
              <a:lstStyle/>
              <a:p>
                <a:pPr lvl="0">
                  <a:lnSpc>
                    <a:spcPct val="120000"/>
                  </a:lnSpc>
                  <a:defRPr sz="3200"/>
                </a:pPr>
                <a:endParaRPr sz="160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grpSp>
      </p:gr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sp>
        <p:nvSpPr>
          <p:cNvPr id="13" name="文本框 12"/>
          <p:cNvSpPr txBox="1"/>
          <p:nvPr/>
        </p:nvSpPr>
        <p:spPr>
          <a:xfrm>
            <a:off x="6594369" y="1583205"/>
            <a:ext cx="1106170" cy="4663440"/>
          </a:xfrm>
          <a:prstGeom prst="rect">
            <a:avLst/>
          </a:prstGeom>
          <a:noFill/>
        </p:spPr>
        <p:txBody>
          <a:bodyPr vert="eaVert" wrap="none" rtlCol="0">
            <a:spAutoFit/>
          </a:bodyPr>
          <a:lstStyle/>
          <a:p>
            <a:r>
              <a:rPr lang="zh-CN" altLang="en-US" sz="6000" dirty="0">
                <a:solidFill>
                  <a:schemeClr val="accent2">
                    <a:lumMod val="75000"/>
                  </a:schemeClr>
                </a:solidFill>
                <a:latin typeface="思源黑体 CN Light" panose="020B0300000000000000" charset="-122"/>
                <a:ea typeface="思源黑体 CN Light" panose="020B0300000000000000" charset="-122"/>
              </a:rPr>
              <a:t>感谢您的观看</a:t>
            </a:r>
          </a:p>
        </p:txBody>
      </p:sp>
      <p:sp>
        <p:nvSpPr>
          <p:cNvPr id="14" name="文本框 13"/>
          <p:cNvSpPr txBox="1"/>
          <p:nvPr/>
        </p:nvSpPr>
        <p:spPr>
          <a:xfrm>
            <a:off x="7870825" y="1767976"/>
            <a:ext cx="1290320" cy="1920240"/>
          </a:xfrm>
          <a:prstGeom prst="rect">
            <a:avLst/>
          </a:prstGeom>
          <a:solidFill>
            <a:schemeClr val="accent2"/>
          </a:solidFill>
        </p:spPr>
        <p:txBody>
          <a:bodyPr vert="eaVert" wrap="none" rtlCol="0">
            <a:spAutoFit/>
          </a:bodyPr>
          <a:lstStyle/>
          <a:p>
            <a:r>
              <a:rPr lang="zh-CN" altLang="en-US" sz="7200" dirty="0">
                <a:solidFill>
                  <a:schemeClr val="bg1"/>
                </a:solidFill>
                <a:latin typeface="思源黑体 CN Light" panose="020B0300000000000000" charset="-122"/>
                <a:ea typeface="思源黑体 CN Light" panose="020B0300000000000000" charset="-122"/>
              </a:rPr>
              <a:t>大暑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sp>
        <p:nvSpPr>
          <p:cNvPr id="7" name="文本框 6"/>
          <p:cNvSpPr txBox="1"/>
          <p:nvPr/>
        </p:nvSpPr>
        <p:spPr>
          <a:xfrm>
            <a:off x="6386174" y="2151424"/>
            <a:ext cx="3803650" cy="1304925"/>
          </a:xfrm>
          <a:prstGeom prst="rect">
            <a:avLst/>
          </a:prstGeom>
          <a:noFill/>
        </p:spPr>
        <p:txBody>
          <a:bodyPr wrap="none" rtlCol="0">
            <a:spAutoFit/>
          </a:bodyPr>
          <a:lstStyle/>
          <a:p>
            <a:r>
              <a:rPr lang="en-US" altLang="zh-CN" sz="7885" b="1" dirty="0">
                <a:solidFill>
                  <a:schemeClr val="accent2">
                    <a:lumMod val="75000"/>
                  </a:schemeClr>
                </a:solidFill>
              </a:rPr>
              <a:t>Part  01</a:t>
            </a:r>
          </a:p>
        </p:txBody>
      </p:sp>
      <p:sp>
        <p:nvSpPr>
          <p:cNvPr id="8" name="矩形 7"/>
          <p:cNvSpPr/>
          <p:nvPr/>
        </p:nvSpPr>
        <p:spPr>
          <a:xfrm>
            <a:off x="6386174" y="3422573"/>
            <a:ext cx="2590800" cy="455295"/>
          </a:xfrm>
          <a:prstGeom prst="rect">
            <a:avLst/>
          </a:prstGeom>
        </p:spPr>
        <p:txBody>
          <a:bodyPr wrap="none">
            <a:spAutoFit/>
          </a:bodyPr>
          <a:lstStyle/>
          <a:p>
            <a:r>
              <a:rPr lang="zh-CN" altLang="en-US" sz="2365" dirty="0">
                <a:latin typeface="微软雅黑" panose="020B0503020204020204" charset="-122"/>
                <a:ea typeface="微软雅黑" panose="020B0503020204020204" charset="-122"/>
              </a:rPr>
              <a:t>点击添加您的标题</a:t>
            </a:r>
          </a:p>
        </p:txBody>
      </p:sp>
      <p:sp>
        <p:nvSpPr>
          <p:cNvPr id="9" name="矩形 8"/>
          <p:cNvSpPr/>
          <p:nvPr/>
        </p:nvSpPr>
        <p:spPr>
          <a:xfrm>
            <a:off x="6386174" y="3992438"/>
            <a:ext cx="1620520" cy="292735"/>
          </a:xfrm>
          <a:prstGeom prst="rect">
            <a:avLst/>
          </a:prstGeom>
        </p:spPr>
        <p:txBody>
          <a:bodyPr wrap="none">
            <a:spAutoFit/>
          </a:bodyPr>
          <a:lstStyle/>
          <a:p>
            <a:pPr algn="l"/>
            <a:r>
              <a:rPr lang="zh-CN" altLang="en-US" sz="1310" dirty="0">
                <a:solidFill>
                  <a:schemeClr val="tx1">
                    <a:lumMod val="50000"/>
                    <a:lumOff val="50000"/>
                  </a:schemeClr>
                </a:solidFill>
                <a:latin typeface="思源黑体 CN Light" panose="020B0300000000000000" charset="-122"/>
                <a:ea typeface="思源黑体 CN Light" panose="020B0300000000000000" charset="-122"/>
                <a:cs typeface="Arial" panose="020B0604020202020204" pitchFamily="34" charset="0"/>
                <a:sym typeface="+mn-ea"/>
              </a:rPr>
              <a:t>Click Add Your Title</a:t>
            </a:r>
            <a:endParaRPr lang="zh-CN" altLang="en-US" sz="1315" dirty="0">
              <a:solidFill>
                <a:schemeClr val="tx1">
                  <a:lumMod val="50000"/>
                  <a:lumOff val="50000"/>
                </a:schemeClr>
              </a:solidFill>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410695" y="2520386"/>
            <a:ext cx="1542692" cy="1547782"/>
            <a:chOff x="1751764" y="2042483"/>
            <a:chExt cx="2119586" cy="2126579"/>
          </a:xfrm>
        </p:grpSpPr>
        <p:sp>
          <p:nvSpPr>
            <p:cNvPr id="12" name="Freeform 103"/>
            <p:cNvSpPr/>
            <p:nvPr/>
          </p:nvSpPr>
          <p:spPr bwMode="auto">
            <a:xfrm>
              <a:off x="1751764" y="2042483"/>
              <a:ext cx="2119586" cy="2126579"/>
            </a:xfrm>
            <a:custGeom>
              <a:avLst/>
              <a:gdLst>
                <a:gd name="T0" fmla="*/ 74 w 129"/>
                <a:gd name="T1" fmla="*/ 19 h 129"/>
                <a:gd name="T2" fmla="*/ 45 w 129"/>
                <a:gd name="T3" fmla="*/ 27 h 129"/>
                <a:gd name="T4" fmla="*/ 0 w 129"/>
                <a:gd name="T5" fmla="*/ 0 h 129"/>
                <a:gd name="T6" fmla="*/ 27 w 129"/>
                <a:gd name="T7" fmla="*/ 44 h 129"/>
                <a:gd name="T8" fmla="*/ 19 w 129"/>
                <a:gd name="T9" fmla="*/ 74 h 129"/>
                <a:gd name="T10" fmla="*/ 74 w 129"/>
                <a:gd name="T11" fmla="*/ 129 h 129"/>
                <a:gd name="T12" fmla="*/ 129 w 129"/>
                <a:gd name="T13" fmla="*/ 74 h 129"/>
                <a:gd name="T14" fmla="*/ 74 w 129"/>
                <a:gd name="T15" fmla="*/ 1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9">
                  <a:moveTo>
                    <a:pt x="74" y="19"/>
                  </a:moveTo>
                  <a:cubicBezTo>
                    <a:pt x="63" y="19"/>
                    <a:pt x="53" y="22"/>
                    <a:pt x="45" y="27"/>
                  </a:cubicBezTo>
                  <a:cubicBezTo>
                    <a:pt x="22" y="15"/>
                    <a:pt x="0" y="0"/>
                    <a:pt x="0" y="0"/>
                  </a:cubicBezTo>
                  <a:cubicBezTo>
                    <a:pt x="0" y="0"/>
                    <a:pt x="16" y="21"/>
                    <a:pt x="27" y="44"/>
                  </a:cubicBezTo>
                  <a:cubicBezTo>
                    <a:pt x="22" y="53"/>
                    <a:pt x="19" y="63"/>
                    <a:pt x="19" y="74"/>
                  </a:cubicBezTo>
                  <a:cubicBezTo>
                    <a:pt x="19" y="105"/>
                    <a:pt x="43" y="129"/>
                    <a:pt x="74" y="129"/>
                  </a:cubicBezTo>
                  <a:cubicBezTo>
                    <a:pt x="105" y="129"/>
                    <a:pt x="129" y="105"/>
                    <a:pt x="129" y="74"/>
                  </a:cubicBezTo>
                  <a:cubicBezTo>
                    <a:pt x="129" y="44"/>
                    <a:pt x="105" y="19"/>
                    <a:pt x="74" y="19"/>
                  </a:cubicBezTo>
                  <a:close/>
                </a:path>
              </a:pathLst>
            </a:custGeom>
            <a:noFill/>
            <a:ln>
              <a:solidFill>
                <a:schemeClr val="tx1"/>
              </a:solidFill>
            </a:ln>
          </p:spPr>
          <p:txBody>
            <a:bodyPr vert="horz" wrap="square" lIns="120140" tIns="60070" rIns="120140" bIns="60070" numCol="1" anchor="t" anchorCtr="0" compatLnSpc="1"/>
            <a:lstStyle/>
            <a:p>
              <a:endParaRPr lang="zh-CN" altLang="en-US" sz="2365" dirty="0">
                <a:latin typeface="思源黑体 CN Light" panose="020B0300000000000000" charset="-122"/>
                <a:ea typeface="思源黑体 CN Light" panose="020B0300000000000000" charset="-122"/>
              </a:endParaRPr>
            </a:p>
          </p:txBody>
        </p:sp>
        <p:sp>
          <p:nvSpPr>
            <p:cNvPr id="13" name="Freeform 109"/>
            <p:cNvSpPr>
              <a:spLocks noEditPoints="1"/>
            </p:cNvSpPr>
            <p:nvPr/>
          </p:nvSpPr>
          <p:spPr bwMode="auto">
            <a:xfrm>
              <a:off x="2654295" y="2755670"/>
              <a:ext cx="783477" cy="1035308"/>
            </a:xfrm>
            <a:custGeom>
              <a:avLst/>
              <a:gdLst>
                <a:gd name="T0" fmla="*/ 32 w 48"/>
                <a:gd name="T1" fmla="*/ 11 h 63"/>
                <a:gd name="T2" fmla="*/ 42 w 48"/>
                <a:gd name="T3" fmla="*/ 6 h 63"/>
                <a:gd name="T4" fmla="*/ 31 w 48"/>
                <a:gd name="T5" fmla="*/ 6 h 63"/>
                <a:gd name="T6" fmla="*/ 14 w 48"/>
                <a:gd name="T7" fmla="*/ 0 h 63"/>
                <a:gd name="T8" fmla="*/ 9 w 48"/>
                <a:gd name="T9" fmla="*/ 6 h 63"/>
                <a:gd name="T10" fmla="*/ 7 w 48"/>
                <a:gd name="T11" fmla="*/ 11 h 63"/>
                <a:gd name="T12" fmla="*/ 17 w 48"/>
                <a:gd name="T13" fmla="*/ 12 h 63"/>
                <a:gd name="T14" fmla="*/ 24 w 48"/>
                <a:gd name="T15" fmla="*/ 63 h 63"/>
                <a:gd name="T16" fmla="*/ 29 w 48"/>
                <a:gd name="T17" fmla="*/ 11 h 63"/>
                <a:gd name="T18" fmla="*/ 39 w 48"/>
                <a:gd name="T19" fmla="*/ 4 h 63"/>
                <a:gd name="T20" fmla="*/ 41 w 48"/>
                <a:gd name="T21" fmla="*/ 7 h 63"/>
                <a:gd name="T22" fmla="*/ 29 w 48"/>
                <a:gd name="T23" fmla="*/ 10 h 63"/>
                <a:gd name="T24" fmla="*/ 28 w 48"/>
                <a:gd name="T25" fmla="*/ 11 h 63"/>
                <a:gd name="T26" fmla="*/ 28 w 48"/>
                <a:gd name="T27" fmla="*/ 11 h 63"/>
                <a:gd name="T28" fmla="*/ 8 w 48"/>
                <a:gd name="T29" fmla="*/ 10 h 63"/>
                <a:gd name="T30" fmla="*/ 10 w 48"/>
                <a:gd name="T31" fmla="*/ 7 h 63"/>
                <a:gd name="T32" fmla="*/ 19 w 48"/>
                <a:gd name="T33" fmla="*/ 10 h 63"/>
                <a:gd name="T34" fmla="*/ 17 w 48"/>
                <a:gd name="T35" fmla="*/ 11 h 63"/>
                <a:gd name="T36" fmla="*/ 29 w 48"/>
                <a:gd name="T37" fmla="*/ 33 h 63"/>
                <a:gd name="T38" fmla="*/ 25 w 48"/>
                <a:gd name="T39" fmla="*/ 36 h 63"/>
                <a:gd name="T40" fmla="*/ 28 w 48"/>
                <a:gd name="T41" fmla="*/ 36 h 63"/>
                <a:gd name="T42" fmla="*/ 31 w 48"/>
                <a:gd name="T43" fmla="*/ 39 h 63"/>
                <a:gd name="T44" fmla="*/ 31 w 48"/>
                <a:gd name="T45" fmla="*/ 44 h 63"/>
                <a:gd name="T46" fmla="*/ 25 w 48"/>
                <a:gd name="T47" fmla="*/ 46 h 63"/>
                <a:gd name="T48" fmla="*/ 23 w 48"/>
                <a:gd name="T49" fmla="*/ 49 h 63"/>
                <a:gd name="T50" fmla="*/ 17 w 48"/>
                <a:gd name="T51" fmla="*/ 45 h 63"/>
                <a:gd name="T52" fmla="*/ 16 w 48"/>
                <a:gd name="T53" fmla="*/ 45 h 63"/>
                <a:gd name="T54" fmla="*/ 18 w 48"/>
                <a:gd name="T55" fmla="*/ 40 h 63"/>
                <a:gd name="T56" fmla="*/ 18 w 48"/>
                <a:gd name="T57" fmla="*/ 41 h 63"/>
                <a:gd name="T58" fmla="*/ 21 w 48"/>
                <a:gd name="T59" fmla="*/ 43 h 63"/>
                <a:gd name="T60" fmla="*/ 23 w 48"/>
                <a:gd name="T61" fmla="*/ 39 h 63"/>
                <a:gd name="T62" fmla="*/ 19 w 48"/>
                <a:gd name="T63" fmla="*/ 38 h 63"/>
                <a:gd name="T64" fmla="*/ 16 w 48"/>
                <a:gd name="T65" fmla="*/ 34 h 63"/>
                <a:gd name="T66" fmla="*/ 23 w 48"/>
                <a:gd name="T67" fmla="*/ 29 h 63"/>
                <a:gd name="T68" fmla="*/ 25 w 48"/>
                <a:gd name="T69" fmla="*/ 26 h 63"/>
                <a:gd name="T70" fmla="*/ 27 w 48"/>
                <a:gd name="T71" fmla="*/ 29 h 63"/>
                <a:gd name="T72" fmla="*/ 31 w 48"/>
                <a:gd name="T73" fmla="*/ 31 h 63"/>
                <a:gd name="T74" fmla="*/ 32 w 48"/>
                <a:gd name="T75" fmla="*/ 31 h 63"/>
                <a:gd name="T76" fmla="*/ 30 w 48"/>
                <a:gd name="T77" fmla="*/ 34 h 63"/>
                <a:gd name="T78" fmla="*/ 29 w 48"/>
                <a:gd name="T79"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63">
                  <a:moveTo>
                    <a:pt x="29" y="11"/>
                  </a:moveTo>
                  <a:cubicBezTo>
                    <a:pt x="30" y="11"/>
                    <a:pt x="31" y="11"/>
                    <a:pt x="32" y="11"/>
                  </a:cubicBezTo>
                  <a:cubicBezTo>
                    <a:pt x="36" y="10"/>
                    <a:pt x="40" y="10"/>
                    <a:pt x="42" y="8"/>
                  </a:cubicBezTo>
                  <a:cubicBezTo>
                    <a:pt x="42" y="7"/>
                    <a:pt x="42" y="6"/>
                    <a:pt x="42" y="6"/>
                  </a:cubicBezTo>
                  <a:cubicBezTo>
                    <a:pt x="42" y="4"/>
                    <a:pt x="41" y="3"/>
                    <a:pt x="39" y="3"/>
                  </a:cubicBezTo>
                  <a:cubicBezTo>
                    <a:pt x="36" y="3"/>
                    <a:pt x="33" y="4"/>
                    <a:pt x="31" y="6"/>
                  </a:cubicBezTo>
                  <a:cubicBezTo>
                    <a:pt x="34" y="0"/>
                    <a:pt x="34" y="0"/>
                    <a:pt x="34" y="0"/>
                  </a:cubicBezTo>
                  <a:cubicBezTo>
                    <a:pt x="14" y="0"/>
                    <a:pt x="14" y="0"/>
                    <a:pt x="14" y="0"/>
                  </a:cubicBezTo>
                  <a:cubicBezTo>
                    <a:pt x="18" y="7"/>
                    <a:pt x="18" y="7"/>
                    <a:pt x="18" y="7"/>
                  </a:cubicBezTo>
                  <a:cubicBezTo>
                    <a:pt x="15" y="6"/>
                    <a:pt x="12" y="5"/>
                    <a:pt x="9" y="6"/>
                  </a:cubicBezTo>
                  <a:cubicBezTo>
                    <a:pt x="7" y="6"/>
                    <a:pt x="6" y="7"/>
                    <a:pt x="6" y="9"/>
                  </a:cubicBezTo>
                  <a:cubicBezTo>
                    <a:pt x="6" y="10"/>
                    <a:pt x="6" y="11"/>
                    <a:pt x="7" y="11"/>
                  </a:cubicBezTo>
                  <a:cubicBezTo>
                    <a:pt x="8" y="12"/>
                    <a:pt x="10" y="12"/>
                    <a:pt x="13" y="12"/>
                  </a:cubicBezTo>
                  <a:cubicBezTo>
                    <a:pt x="14" y="12"/>
                    <a:pt x="16" y="12"/>
                    <a:pt x="17" y="12"/>
                  </a:cubicBezTo>
                  <a:cubicBezTo>
                    <a:pt x="9" y="17"/>
                    <a:pt x="0" y="29"/>
                    <a:pt x="0" y="38"/>
                  </a:cubicBezTo>
                  <a:cubicBezTo>
                    <a:pt x="0" y="52"/>
                    <a:pt x="11" y="63"/>
                    <a:pt x="24" y="63"/>
                  </a:cubicBezTo>
                  <a:cubicBezTo>
                    <a:pt x="37" y="63"/>
                    <a:pt x="48" y="52"/>
                    <a:pt x="48" y="38"/>
                  </a:cubicBezTo>
                  <a:cubicBezTo>
                    <a:pt x="48" y="28"/>
                    <a:pt x="37" y="16"/>
                    <a:pt x="29" y="11"/>
                  </a:cubicBezTo>
                  <a:close/>
                  <a:moveTo>
                    <a:pt x="39" y="4"/>
                  </a:moveTo>
                  <a:cubicBezTo>
                    <a:pt x="39" y="4"/>
                    <a:pt x="39" y="4"/>
                    <a:pt x="39" y="4"/>
                  </a:cubicBezTo>
                  <a:cubicBezTo>
                    <a:pt x="41" y="4"/>
                    <a:pt x="41" y="5"/>
                    <a:pt x="41" y="6"/>
                  </a:cubicBezTo>
                  <a:cubicBezTo>
                    <a:pt x="41" y="6"/>
                    <a:pt x="41" y="6"/>
                    <a:pt x="41" y="7"/>
                  </a:cubicBezTo>
                  <a:cubicBezTo>
                    <a:pt x="39" y="8"/>
                    <a:pt x="35" y="9"/>
                    <a:pt x="32" y="9"/>
                  </a:cubicBezTo>
                  <a:cubicBezTo>
                    <a:pt x="31" y="9"/>
                    <a:pt x="30" y="10"/>
                    <a:pt x="29" y="10"/>
                  </a:cubicBezTo>
                  <a:cubicBezTo>
                    <a:pt x="31" y="7"/>
                    <a:pt x="35" y="5"/>
                    <a:pt x="39" y="4"/>
                  </a:cubicBezTo>
                  <a:close/>
                  <a:moveTo>
                    <a:pt x="28" y="11"/>
                  </a:moveTo>
                  <a:cubicBezTo>
                    <a:pt x="28" y="11"/>
                    <a:pt x="28" y="11"/>
                    <a:pt x="28" y="11"/>
                  </a:cubicBezTo>
                  <a:cubicBezTo>
                    <a:pt x="28" y="11"/>
                    <a:pt x="28" y="11"/>
                    <a:pt x="28" y="11"/>
                  </a:cubicBezTo>
                  <a:cubicBezTo>
                    <a:pt x="28" y="11"/>
                    <a:pt x="28" y="11"/>
                    <a:pt x="28" y="11"/>
                  </a:cubicBezTo>
                  <a:close/>
                  <a:moveTo>
                    <a:pt x="8" y="10"/>
                  </a:moveTo>
                  <a:cubicBezTo>
                    <a:pt x="8" y="10"/>
                    <a:pt x="8" y="9"/>
                    <a:pt x="8" y="9"/>
                  </a:cubicBezTo>
                  <a:cubicBezTo>
                    <a:pt x="8" y="9"/>
                    <a:pt x="8" y="8"/>
                    <a:pt x="10" y="7"/>
                  </a:cubicBezTo>
                  <a:cubicBezTo>
                    <a:pt x="10" y="7"/>
                    <a:pt x="10" y="7"/>
                    <a:pt x="11" y="7"/>
                  </a:cubicBezTo>
                  <a:cubicBezTo>
                    <a:pt x="14" y="7"/>
                    <a:pt x="18" y="9"/>
                    <a:pt x="19" y="10"/>
                  </a:cubicBezTo>
                  <a:cubicBezTo>
                    <a:pt x="20" y="10"/>
                    <a:pt x="20" y="10"/>
                    <a:pt x="20" y="10"/>
                  </a:cubicBezTo>
                  <a:cubicBezTo>
                    <a:pt x="19" y="10"/>
                    <a:pt x="18" y="11"/>
                    <a:pt x="17" y="11"/>
                  </a:cubicBezTo>
                  <a:cubicBezTo>
                    <a:pt x="14" y="11"/>
                    <a:pt x="10" y="11"/>
                    <a:pt x="8" y="10"/>
                  </a:cubicBezTo>
                  <a:close/>
                  <a:moveTo>
                    <a:pt x="29" y="33"/>
                  </a:moveTo>
                  <a:cubicBezTo>
                    <a:pt x="28" y="33"/>
                    <a:pt x="26" y="32"/>
                    <a:pt x="25" y="32"/>
                  </a:cubicBezTo>
                  <a:cubicBezTo>
                    <a:pt x="25" y="36"/>
                    <a:pt x="25" y="36"/>
                    <a:pt x="25" y="36"/>
                  </a:cubicBezTo>
                  <a:cubicBezTo>
                    <a:pt x="25" y="36"/>
                    <a:pt x="25" y="36"/>
                    <a:pt x="25" y="36"/>
                  </a:cubicBezTo>
                  <a:cubicBezTo>
                    <a:pt x="27" y="36"/>
                    <a:pt x="28" y="36"/>
                    <a:pt x="28" y="36"/>
                  </a:cubicBezTo>
                  <a:cubicBezTo>
                    <a:pt x="29" y="37"/>
                    <a:pt x="30" y="37"/>
                    <a:pt x="30" y="37"/>
                  </a:cubicBezTo>
                  <a:cubicBezTo>
                    <a:pt x="31" y="38"/>
                    <a:pt x="31" y="38"/>
                    <a:pt x="31" y="39"/>
                  </a:cubicBezTo>
                  <a:cubicBezTo>
                    <a:pt x="32" y="40"/>
                    <a:pt x="32" y="40"/>
                    <a:pt x="32" y="41"/>
                  </a:cubicBezTo>
                  <a:cubicBezTo>
                    <a:pt x="32" y="42"/>
                    <a:pt x="32" y="43"/>
                    <a:pt x="31" y="44"/>
                  </a:cubicBezTo>
                  <a:cubicBezTo>
                    <a:pt x="30" y="45"/>
                    <a:pt x="29" y="46"/>
                    <a:pt x="28" y="46"/>
                  </a:cubicBezTo>
                  <a:cubicBezTo>
                    <a:pt x="27" y="46"/>
                    <a:pt x="26" y="46"/>
                    <a:pt x="25" y="46"/>
                  </a:cubicBezTo>
                  <a:cubicBezTo>
                    <a:pt x="25" y="49"/>
                    <a:pt x="25" y="49"/>
                    <a:pt x="25" y="49"/>
                  </a:cubicBezTo>
                  <a:cubicBezTo>
                    <a:pt x="23" y="49"/>
                    <a:pt x="23" y="49"/>
                    <a:pt x="23" y="49"/>
                  </a:cubicBezTo>
                  <a:cubicBezTo>
                    <a:pt x="23" y="46"/>
                    <a:pt x="23" y="46"/>
                    <a:pt x="23" y="46"/>
                  </a:cubicBezTo>
                  <a:cubicBezTo>
                    <a:pt x="21" y="46"/>
                    <a:pt x="19" y="46"/>
                    <a:pt x="17" y="45"/>
                  </a:cubicBezTo>
                  <a:cubicBezTo>
                    <a:pt x="17" y="45"/>
                    <a:pt x="17" y="45"/>
                    <a:pt x="17" y="45"/>
                  </a:cubicBezTo>
                  <a:cubicBezTo>
                    <a:pt x="16" y="45"/>
                    <a:pt x="16" y="45"/>
                    <a:pt x="16" y="45"/>
                  </a:cubicBezTo>
                  <a:cubicBezTo>
                    <a:pt x="16" y="45"/>
                    <a:pt x="16" y="45"/>
                    <a:pt x="16" y="45"/>
                  </a:cubicBezTo>
                  <a:cubicBezTo>
                    <a:pt x="18" y="40"/>
                    <a:pt x="18" y="40"/>
                    <a:pt x="18" y="40"/>
                  </a:cubicBezTo>
                  <a:cubicBezTo>
                    <a:pt x="18" y="41"/>
                    <a:pt x="18" y="41"/>
                    <a:pt x="18" y="41"/>
                  </a:cubicBezTo>
                  <a:cubicBezTo>
                    <a:pt x="18" y="41"/>
                    <a:pt x="18" y="41"/>
                    <a:pt x="18" y="41"/>
                  </a:cubicBezTo>
                  <a:cubicBezTo>
                    <a:pt x="18" y="41"/>
                    <a:pt x="18" y="42"/>
                    <a:pt x="18" y="42"/>
                  </a:cubicBezTo>
                  <a:cubicBezTo>
                    <a:pt x="19" y="42"/>
                    <a:pt x="20" y="43"/>
                    <a:pt x="21" y="43"/>
                  </a:cubicBezTo>
                  <a:cubicBezTo>
                    <a:pt x="22" y="43"/>
                    <a:pt x="22" y="43"/>
                    <a:pt x="23" y="44"/>
                  </a:cubicBezTo>
                  <a:cubicBezTo>
                    <a:pt x="23" y="39"/>
                    <a:pt x="23" y="39"/>
                    <a:pt x="23" y="39"/>
                  </a:cubicBezTo>
                  <a:cubicBezTo>
                    <a:pt x="22" y="39"/>
                    <a:pt x="21" y="39"/>
                    <a:pt x="20" y="39"/>
                  </a:cubicBezTo>
                  <a:cubicBezTo>
                    <a:pt x="20" y="39"/>
                    <a:pt x="19" y="39"/>
                    <a:pt x="19" y="38"/>
                  </a:cubicBezTo>
                  <a:cubicBezTo>
                    <a:pt x="18" y="38"/>
                    <a:pt x="17" y="37"/>
                    <a:pt x="17" y="37"/>
                  </a:cubicBezTo>
                  <a:cubicBezTo>
                    <a:pt x="17" y="36"/>
                    <a:pt x="16" y="35"/>
                    <a:pt x="16" y="34"/>
                  </a:cubicBezTo>
                  <a:cubicBezTo>
                    <a:pt x="16" y="33"/>
                    <a:pt x="17" y="32"/>
                    <a:pt x="18" y="31"/>
                  </a:cubicBezTo>
                  <a:cubicBezTo>
                    <a:pt x="19" y="30"/>
                    <a:pt x="21" y="29"/>
                    <a:pt x="23" y="29"/>
                  </a:cubicBezTo>
                  <a:cubicBezTo>
                    <a:pt x="23" y="26"/>
                    <a:pt x="23" y="26"/>
                    <a:pt x="23" y="26"/>
                  </a:cubicBezTo>
                  <a:cubicBezTo>
                    <a:pt x="25" y="26"/>
                    <a:pt x="25" y="26"/>
                    <a:pt x="25" y="26"/>
                  </a:cubicBezTo>
                  <a:cubicBezTo>
                    <a:pt x="25" y="29"/>
                    <a:pt x="25" y="29"/>
                    <a:pt x="25" y="29"/>
                  </a:cubicBezTo>
                  <a:cubicBezTo>
                    <a:pt x="25" y="29"/>
                    <a:pt x="26" y="29"/>
                    <a:pt x="27" y="29"/>
                  </a:cubicBezTo>
                  <a:cubicBezTo>
                    <a:pt x="28" y="29"/>
                    <a:pt x="29" y="30"/>
                    <a:pt x="30" y="30"/>
                  </a:cubicBezTo>
                  <a:cubicBezTo>
                    <a:pt x="31" y="31"/>
                    <a:pt x="31" y="31"/>
                    <a:pt x="31" y="31"/>
                  </a:cubicBezTo>
                  <a:cubicBezTo>
                    <a:pt x="31" y="31"/>
                    <a:pt x="31" y="31"/>
                    <a:pt x="32" y="30"/>
                  </a:cubicBezTo>
                  <a:cubicBezTo>
                    <a:pt x="32" y="31"/>
                    <a:pt x="32" y="31"/>
                    <a:pt x="32" y="31"/>
                  </a:cubicBezTo>
                  <a:cubicBezTo>
                    <a:pt x="30" y="35"/>
                    <a:pt x="30" y="35"/>
                    <a:pt x="30" y="35"/>
                  </a:cubicBezTo>
                  <a:cubicBezTo>
                    <a:pt x="30" y="34"/>
                    <a:pt x="30" y="34"/>
                    <a:pt x="30" y="34"/>
                  </a:cubicBezTo>
                  <a:cubicBezTo>
                    <a:pt x="30" y="34"/>
                    <a:pt x="30" y="34"/>
                    <a:pt x="30" y="34"/>
                  </a:cubicBezTo>
                  <a:cubicBezTo>
                    <a:pt x="30" y="34"/>
                    <a:pt x="29" y="34"/>
                    <a:pt x="29" y="33"/>
                  </a:cubicBezTo>
                  <a:close/>
                </a:path>
              </a:pathLst>
            </a:custGeom>
            <a:solidFill>
              <a:srgbClr val="FFFFFF"/>
            </a:solidFill>
            <a:ln w="9525">
              <a:solidFill>
                <a:srgbClr val="000000"/>
              </a:solidFill>
              <a:round/>
            </a:ln>
          </p:spPr>
          <p:txBody>
            <a:bodyPr vert="horz" wrap="square" lIns="120140" tIns="60070" rIns="120140" bIns="60070" numCol="1" anchor="t" anchorCtr="0" compatLnSpc="1"/>
            <a:lstStyle/>
            <a:p>
              <a:endParaRPr lang="zh-CN" altLang="en-US" sz="2365">
                <a:latin typeface="思源黑体 CN Light" panose="020B0300000000000000" charset="-122"/>
                <a:ea typeface="思源黑体 CN Light" panose="020B0300000000000000" charset="-122"/>
              </a:endParaRPr>
            </a:p>
          </p:txBody>
        </p:sp>
      </p:grpSp>
      <p:grpSp>
        <p:nvGrpSpPr>
          <p:cNvPr id="14" name="组合 13"/>
          <p:cNvGrpSpPr/>
          <p:nvPr/>
        </p:nvGrpSpPr>
        <p:grpSpPr>
          <a:xfrm>
            <a:off x="1749050" y="2047771"/>
            <a:ext cx="1537601" cy="1547782"/>
            <a:chOff x="8278543" y="2454871"/>
            <a:chExt cx="2112590" cy="2126579"/>
          </a:xfrm>
        </p:grpSpPr>
        <p:sp>
          <p:nvSpPr>
            <p:cNvPr id="15" name="Freeform 105"/>
            <p:cNvSpPr/>
            <p:nvPr/>
          </p:nvSpPr>
          <p:spPr bwMode="auto">
            <a:xfrm>
              <a:off x="8278543" y="2454871"/>
              <a:ext cx="2112590" cy="2126579"/>
            </a:xfrm>
            <a:custGeom>
              <a:avLst/>
              <a:gdLst>
                <a:gd name="T0" fmla="*/ 55 w 129"/>
                <a:gd name="T1" fmla="*/ 111 h 129"/>
                <a:gd name="T2" fmla="*/ 85 w 129"/>
                <a:gd name="T3" fmla="*/ 102 h 129"/>
                <a:gd name="T4" fmla="*/ 129 w 129"/>
                <a:gd name="T5" fmla="*/ 129 h 129"/>
                <a:gd name="T6" fmla="*/ 102 w 129"/>
                <a:gd name="T7" fmla="*/ 85 h 129"/>
                <a:gd name="T8" fmla="*/ 111 w 129"/>
                <a:gd name="T9" fmla="*/ 55 h 129"/>
                <a:gd name="T10" fmla="*/ 55 w 129"/>
                <a:gd name="T11" fmla="*/ 0 h 129"/>
                <a:gd name="T12" fmla="*/ 0 w 129"/>
                <a:gd name="T13" fmla="*/ 55 h 129"/>
                <a:gd name="T14" fmla="*/ 55 w 129"/>
                <a:gd name="T15" fmla="*/ 111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9">
                  <a:moveTo>
                    <a:pt x="55" y="111"/>
                  </a:moveTo>
                  <a:cubicBezTo>
                    <a:pt x="66" y="111"/>
                    <a:pt x="76" y="107"/>
                    <a:pt x="85" y="102"/>
                  </a:cubicBezTo>
                  <a:cubicBezTo>
                    <a:pt x="107" y="114"/>
                    <a:pt x="129" y="129"/>
                    <a:pt x="129" y="129"/>
                  </a:cubicBezTo>
                  <a:cubicBezTo>
                    <a:pt x="129" y="129"/>
                    <a:pt x="114" y="108"/>
                    <a:pt x="102" y="85"/>
                  </a:cubicBezTo>
                  <a:cubicBezTo>
                    <a:pt x="107" y="76"/>
                    <a:pt x="111" y="66"/>
                    <a:pt x="111" y="55"/>
                  </a:cubicBezTo>
                  <a:cubicBezTo>
                    <a:pt x="111" y="25"/>
                    <a:pt x="86" y="0"/>
                    <a:pt x="55" y="0"/>
                  </a:cubicBezTo>
                  <a:cubicBezTo>
                    <a:pt x="25" y="0"/>
                    <a:pt x="0" y="25"/>
                    <a:pt x="0" y="55"/>
                  </a:cubicBezTo>
                  <a:cubicBezTo>
                    <a:pt x="0" y="86"/>
                    <a:pt x="25" y="111"/>
                    <a:pt x="55" y="1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endParaRPr lang="zh-CN" altLang="en-US" sz="2365" dirty="0">
                <a:latin typeface="思源黑体 CN Light" panose="020B0300000000000000" charset="-122"/>
                <a:ea typeface="思源黑体 CN Light" panose="020B0300000000000000" charset="-122"/>
              </a:endParaRPr>
            </a:p>
          </p:txBody>
        </p:sp>
        <p:sp>
          <p:nvSpPr>
            <p:cNvPr id="16" name="Freeform 116"/>
            <p:cNvSpPr/>
            <p:nvPr/>
          </p:nvSpPr>
          <p:spPr bwMode="auto">
            <a:xfrm>
              <a:off x="8719249" y="3014497"/>
              <a:ext cx="83944" cy="83944"/>
            </a:xfrm>
            <a:custGeom>
              <a:avLst/>
              <a:gdLst>
                <a:gd name="T0" fmla="*/ 5 w 5"/>
                <a:gd name="T1" fmla="*/ 2 h 5"/>
                <a:gd name="T2" fmla="*/ 3 w 5"/>
                <a:gd name="T3" fmla="*/ 0 h 5"/>
                <a:gd name="T4" fmla="*/ 0 w 5"/>
                <a:gd name="T5" fmla="*/ 2 h 5"/>
                <a:gd name="T6" fmla="*/ 3 w 5"/>
                <a:gd name="T7" fmla="*/ 5 h 5"/>
                <a:gd name="T8" fmla="*/ 5 w 5"/>
                <a:gd name="T9" fmla="*/ 3 h 5"/>
                <a:gd name="T10" fmla="*/ 5 w 5"/>
                <a:gd name="T11" fmla="*/ 2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1"/>
                    <a:pt x="4" y="0"/>
                    <a:pt x="3" y="0"/>
                  </a:cubicBezTo>
                  <a:cubicBezTo>
                    <a:pt x="1" y="0"/>
                    <a:pt x="0" y="1"/>
                    <a:pt x="0" y="2"/>
                  </a:cubicBezTo>
                  <a:cubicBezTo>
                    <a:pt x="0" y="4"/>
                    <a:pt x="1" y="5"/>
                    <a:pt x="3" y="5"/>
                  </a:cubicBezTo>
                  <a:cubicBezTo>
                    <a:pt x="4" y="5"/>
                    <a:pt x="5" y="4"/>
                    <a:pt x="5" y="3"/>
                  </a:cubicBezTo>
                  <a:cubicBezTo>
                    <a:pt x="5" y="3"/>
                    <a:pt x="5" y="3"/>
                    <a:pt x="5" y="2"/>
                  </a:cubicBezTo>
                  <a:cubicBezTo>
                    <a:pt x="5" y="2"/>
                    <a:pt x="5" y="2"/>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endParaRPr lang="zh-CN" altLang="en-US" sz="2365">
                <a:latin typeface="思源黑体 CN Light" panose="020B0300000000000000" charset="-122"/>
                <a:ea typeface="思源黑体 CN Light" panose="020B0300000000000000" charset="-122"/>
              </a:endParaRPr>
            </a:p>
          </p:txBody>
        </p:sp>
        <p:sp>
          <p:nvSpPr>
            <p:cNvPr id="17" name="Oval 117"/>
            <p:cNvSpPr>
              <a:spLocks noChangeArrowheads="1"/>
            </p:cNvSpPr>
            <p:nvPr/>
          </p:nvSpPr>
          <p:spPr bwMode="auto">
            <a:xfrm>
              <a:off x="9013053" y="3546142"/>
              <a:ext cx="118921" cy="111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endParaRPr lang="zh-CN" altLang="en-US" sz="2365">
                <a:latin typeface="思源黑体 CN Light" panose="020B0300000000000000" charset="-122"/>
                <a:ea typeface="思源黑体 CN Light" panose="020B0300000000000000" charset="-122"/>
              </a:endParaRPr>
            </a:p>
          </p:txBody>
        </p:sp>
        <p:sp>
          <p:nvSpPr>
            <p:cNvPr id="18" name="Oval 118"/>
            <p:cNvSpPr>
              <a:spLocks noChangeArrowheads="1"/>
            </p:cNvSpPr>
            <p:nvPr/>
          </p:nvSpPr>
          <p:spPr bwMode="auto">
            <a:xfrm>
              <a:off x="9376810" y="3546142"/>
              <a:ext cx="97935" cy="111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endParaRPr lang="zh-CN" altLang="en-US" sz="2365">
                <a:latin typeface="思源黑体 CN Light" panose="020B0300000000000000" charset="-122"/>
                <a:ea typeface="思源黑体 CN Light" panose="020B0300000000000000" charset="-122"/>
              </a:endParaRPr>
            </a:p>
          </p:txBody>
        </p:sp>
        <p:sp>
          <p:nvSpPr>
            <p:cNvPr id="19" name="Freeform 119"/>
            <p:cNvSpPr>
              <a:spLocks noEditPoints="1"/>
            </p:cNvSpPr>
            <p:nvPr/>
          </p:nvSpPr>
          <p:spPr bwMode="auto">
            <a:xfrm>
              <a:off x="8817183" y="3049474"/>
              <a:ext cx="685543" cy="475682"/>
            </a:xfrm>
            <a:custGeom>
              <a:avLst/>
              <a:gdLst>
                <a:gd name="T0" fmla="*/ 41 w 42"/>
                <a:gd name="T1" fmla="*/ 12 h 29"/>
                <a:gd name="T2" fmla="*/ 12 w 42"/>
                <a:gd name="T3" fmla="*/ 6 h 29"/>
                <a:gd name="T4" fmla="*/ 12 w 42"/>
                <a:gd name="T5" fmla="*/ 6 h 29"/>
                <a:gd name="T6" fmla="*/ 12 w 42"/>
                <a:gd name="T7" fmla="*/ 6 h 29"/>
                <a:gd name="T8" fmla="*/ 0 w 42"/>
                <a:gd name="T9" fmla="*/ 0 h 29"/>
                <a:gd name="T10" fmla="*/ 0 w 42"/>
                <a:gd name="T11" fmla="*/ 0 h 29"/>
                <a:gd name="T12" fmla="*/ 0 w 42"/>
                <a:gd name="T13" fmla="*/ 1 h 29"/>
                <a:gd name="T14" fmla="*/ 11 w 42"/>
                <a:gd name="T15" fmla="*/ 6 h 29"/>
                <a:gd name="T16" fmla="*/ 11 w 42"/>
                <a:gd name="T17" fmla="*/ 26 h 29"/>
                <a:gd name="T18" fmla="*/ 11 w 42"/>
                <a:gd name="T19" fmla="*/ 26 h 29"/>
                <a:gd name="T20" fmla="*/ 11 w 42"/>
                <a:gd name="T21" fmla="*/ 27 h 29"/>
                <a:gd name="T22" fmla="*/ 12 w 42"/>
                <a:gd name="T23" fmla="*/ 29 h 29"/>
                <a:gd name="T24" fmla="*/ 41 w 42"/>
                <a:gd name="T25" fmla="*/ 29 h 29"/>
                <a:gd name="T26" fmla="*/ 42 w 42"/>
                <a:gd name="T27" fmla="*/ 27 h 29"/>
                <a:gd name="T28" fmla="*/ 42 w 42"/>
                <a:gd name="T29" fmla="*/ 14 h 29"/>
                <a:gd name="T30" fmla="*/ 41 w 42"/>
                <a:gd name="T31" fmla="*/ 12 h 29"/>
                <a:gd name="T32" fmla="*/ 24 w 42"/>
                <a:gd name="T33" fmla="*/ 12 h 29"/>
                <a:gd name="T34" fmla="*/ 28 w 42"/>
                <a:gd name="T35" fmla="*/ 12 h 29"/>
                <a:gd name="T36" fmla="*/ 28 w 42"/>
                <a:gd name="T37" fmla="*/ 26 h 29"/>
                <a:gd name="T38" fmla="*/ 24 w 42"/>
                <a:gd name="T39" fmla="*/ 26 h 29"/>
                <a:gd name="T40" fmla="*/ 24 w 42"/>
                <a:gd name="T41" fmla="*/ 12 h 29"/>
                <a:gd name="T42" fmla="*/ 23 w 42"/>
                <a:gd name="T43" fmla="*/ 26 h 29"/>
                <a:gd name="T44" fmla="*/ 19 w 42"/>
                <a:gd name="T45" fmla="*/ 26 h 29"/>
                <a:gd name="T46" fmla="*/ 19 w 42"/>
                <a:gd name="T47" fmla="*/ 11 h 29"/>
                <a:gd name="T48" fmla="*/ 23 w 42"/>
                <a:gd name="T49" fmla="*/ 11 h 29"/>
                <a:gd name="T50" fmla="*/ 23 w 42"/>
                <a:gd name="T51" fmla="*/ 26 h 29"/>
                <a:gd name="T52" fmla="*/ 30 w 42"/>
                <a:gd name="T53" fmla="*/ 13 h 29"/>
                <a:gd name="T54" fmla="*/ 34 w 42"/>
                <a:gd name="T55" fmla="*/ 14 h 29"/>
                <a:gd name="T56" fmla="*/ 34 w 42"/>
                <a:gd name="T57" fmla="*/ 26 h 29"/>
                <a:gd name="T58" fmla="*/ 30 w 42"/>
                <a:gd name="T59" fmla="*/ 26 h 29"/>
                <a:gd name="T60" fmla="*/ 30 w 42"/>
                <a:gd name="T61" fmla="*/ 13 h 29"/>
                <a:gd name="T62" fmla="*/ 14 w 42"/>
                <a:gd name="T63" fmla="*/ 10 h 29"/>
                <a:gd name="T64" fmla="*/ 17 w 42"/>
                <a:gd name="T65" fmla="*/ 10 h 29"/>
                <a:gd name="T66" fmla="*/ 17 w 42"/>
                <a:gd name="T67" fmla="*/ 26 h 29"/>
                <a:gd name="T68" fmla="*/ 14 w 42"/>
                <a:gd name="T69" fmla="*/ 26 h 29"/>
                <a:gd name="T70" fmla="*/ 14 w 42"/>
                <a:gd name="T71" fmla="*/ 10 h 29"/>
                <a:gd name="T72" fmla="*/ 39 w 42"/>
                <a:gd name="T73" fmla="*/ 26 h 29"/>
                <a:gd name="T74" fmla="*/ 36 w 42"/>
                <a:gd name="T75" fmla="*/ 26 h 29"/>
                <a:gd name="T76" fmla="*/ 36 w 42"/>
                <a:gd name="T77" fmla="*/ 14 h 29"/>
                <a:gd name="T78" fmla="*/ 39 w 42"/>
                <a:gd name="T79" fmla="*/ 15 h 29"/>
                <a:gd name="T80" fmla="*/ 39 w 42"/>
                <a:gd name="T8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29">
                  <a:moveTo>
                    <a:pt x="41" y="12"/>
                  </a:moveTo>
                  <a:cubicBezTo>
                    <a:pt x="12" y="6"/>
                    <a:pt x="12" y="6"/>
                    <a:pt x="12" y="6"/>
                  </a:cubicBezTo>
                  <a:cubicBezTo>
                    <a:pt x="12" y="6"/>
                    <a:pt x="12" y="6"/>
                    <a:pt x="12" y="6"/>
                  </a:cubicBezTo>
                  <a:cubicBezTo>
                    <a:pt x="12" y="6"/>
                    <a:pt x="12" y="6"/>
                    <a:pt x="12" y="6"/>
                  </a:cubicBezTo>
                  <a:cubicBezTo>
                    <a:pt x="12" y="6"/>
                    <a:pt x="11" y="0"/>
                    <a:pt x="0" y="0"/>
                  </a:cubicBezTo>
                  <a:cubicBezTo>
                    <a:pt x="0" y="0"/>
                    <a:pt x="0" y="0"/>
                    <a:pt x="0" y="0"/>
                  </a:cubicBezTo>
                  <a:cubicBezTo>
                    <a:pt x="0" y="1"/>
                    <a:pt x="0" y="1"/>
                    <a:pt x="0" y="1"/>
                  </a:cubicBezTo>
                  <a:cubicBezTo>
                    <a:pt x="10" y="1"/>
                    <a:pt x="11" y="6"/>
                    <a:pt x="11" y="6"/>
                  </a:cubicBezTo>
                  <a:cubicBezTo>
                    <a:pt x="11" y="26"/>
                    <a:pt x="11" y="26"/>
                    <a:pt x="11" y="26"/>
                  </a:cubicBezTo>
                  <a:cubicBezTo>
                    <a:pt x="11" y="26"/>
                    <a:pt x="11" y="26"/>
                    <a:pt x="11" y="26"/>
                  </a:cubicBezTo>
                  <a:cubicBezTo>
                    <a:pt x="11" y="27"/>
                    <a:pt x="11" y="27"/>
                    <a:pt x="11" y="27"/>
                  </a:cubicBezTo>
                  <a:cubicBezTo>
                    <a:pt x="11" y="28"/>
                    <a:pt x="12" y="29"/>
                    <a:pt x="12" y="29"/>
                  </a:cubicBezTo>
                  <a:cubicBezTo>
                    <a:pt x="41" y="29"/>
                    <a:pt x="41" y="29"/>
                    <a:pt x="41" y="29"/>
                  </a:cubicBezTo>
                  <a:cubicBezTo>
                    <a:pt x="41" y="29"/>
                    <a:pt x="42" y="28"/>
                    <a:pt x="42" y="27"/>
                  </a:cubicBezTo>
                  <a:cubicBezTo>
                    <a:pt x="42" y="14"/>
                    <a:pt x="42" y="14"/>
                    <a:pt x="42" y="14"/>
                  </a:cubicBezTo>
                  <a:cubicBezTo>
                    <a:pt x="42" y="13"/>
                    <a:pt x="41" y="12"/>
                    <a:pt x="41" y="12"/>
                  </a:cubicBezTo>
                  <a:close/>
                  <a:moveTo>
                    <a:pt x="24" y="12"/>
                  </a:moveTo>
                  <a:cubicBezTo>
                    <a:pt x="28" y="12"/>
                    <a:pt x="28" y="12"/>
                    <a:pt x="28" y="12"/>
                  </a:cubicBezTo>
                  <a:cubicBezTo>
                    <a:pt x="28" y="26"/>
                    <a:pt x="28" y="26"/>
                    <a:pt x="28" y="26"/>
                  </a:cubicBezTo>
                  <a:cubicBezTo>
                    <a:pt x="24" y="26"/>
                    <a:pt x="24" y="26"/>
                    <a:pt x="24" y="26"/>
                  </a:cubicBezTo>
                  <a:lnTo>
                    <a:pt x="24" y="12"/>
                  </a:lnTo>
                  <a:close/>
                  <a:moveTo>
                    <a:pt x="23" y="26"/>
                  </a:moveTo>
                  <a:cubicBezTo>
                    <a:pt x="19" y="26"/>
                    <a:pt x="19" y="26"/>
                    <a:pt x="19" y="26"/>
                  </a:cubicBezTo>
                  <a:cubicBezTo>
                    <a:pt x="19" y="11"/>
                    <a:pt x="19" y="11"/>
                    <a:pt x="19" y="11"/>
                  </a:cubicBezTo>
                  <a:cubicBezTo>
                    <a:pt x="23" y="11"/>
                    <a:pt x="23" y="11"/>
                    <a:pt x="23" y="11"/>
                  </a:cubicBezTo>
                  <a:lnTo>
                    <a:pt x="23" y="26"/>
                  </a:lnTo>
                  <a:close/>
                  <a:moveTo>
                    <a:pt x="30" y="13"/>
                  </a:moveTo>
                  <a:cubicBezTo>
                    <a:pt x="34" y="14"/>
                    <a:pt x="34" y="14"/>
                    <a:pt x="34" y="14"/>
                  </a:cubicBezTo>
                  <a:cubicBezTo>
                    <a:pt x="34" y="26"/>
                    <a:pt x="34" y="26"/>
                    <a:pt x="34" y="26"/>
                  </a:cubicBezTo>
                  <a:cubicBezTo>
                    <a:pt x="30" y="26"/>
                    <a:pt x="30" y="26"/>
                    <a:pt x="30" y="26"/>
                  </a:cubicBezTo>
                  <a:lnTo>
                    <a:pt x="30" y="13"/>
                  </a:lnTo>
                  <a:close/>
                  <a:moveTo>
                    <a:pt x="14" y="10"/>
                  </a:moveTo>
                  <a:cubicBezTo>
                    <a:pt x="17" y="10"/>
                    <a:pt x="17" y="10"/>
                    <a:pt x="17" y="10"/>
                  </a:cubicBezTo>
                  <a:cubicBezTo>
                    <a:pt x="17" y="26"/>
                    <a:pt x="17" y="26"/>
                    <a:pt x="17" y="26"/>
                  </a:cubicBezTo>
                  <a:cubicBezTo>
                    <a:pt x="14" y="26"/>
                    <a:pt x="14" y="26"/>
                    <a:pt x="14" y="26"/>
                  </a:cubicBezTo>
                  <a:lnTo>
                    <a:pt x="14" y="10"/>
                  </a:lnTo>
                  <a:close/>
                  <a:moveTo>
                    <a:pt x="39" y="26"/>
                  </a:moveTo>
                  <a:cubicBezTo>
                    <a:pt x="36" y="26"/>
                    <a:pt x="36" y="26"/>
                    <a:pt x="36" y="26"/>
                  </a:cubicBezTo>
                  <a:cubicBezTo>
                    <a:pt x="36" y="14"/>
                    <a:pt x="36" y="14"/>
                    <a:pt x="36" y="14"/>
                  </a:cubicBezTo>
                  <a:cubicBezTo>
                    <a:pt x="39" y="15"/>
                    <a:pt x="39" y="15"/>
                    <a:pt x="39" y="15"/>
                  </a:cubicBezTo>
                  <a:lnTo>
                    <a:pt x="39"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endParaRPr lang="zh-CN" altLang="en-US" sz="2365">
                <a:latin typeface="思源黑体 CN Light" panose="020B0300000000000000" charset="-122"/>
                <a:ea typeface="思源黑体 CN Light" panose="020B0300000000000000" charset="-122"/>
              </a:endParaRPr>
            </a:p>
          </p:txBody>
        </p:sp>
      </p:grpSp>
      <p:grpSp>
        <p:nvGrpSpPr>
          <p:cNvPr id="20" name="组合 19"/>
          <p:cNvGrpSpPr/>
          <p:nvPr/>
        </p:nvGrpSpPr>
        <p:grpSpPr>
          <a:xfrm>
            <a:off x="7913952" y="2527623"/>
            <a:ext cx="1542692" cy="1547782"/>
            <a:chOff x="1751764" y="2042483"/>
            <a:chExt cx="2119586" cy="2126579"/>
          </a:xfrm>
        </p:grpSpPr>
        <p:sp>
          <p:nvSpPr>
            <p:cNvPr id="21" name="Freeform 103"/>
            <p:cNvSpPr/>
            <p:nvPr/>
          </p:nvSpPr>
          <p:spPr bwMode="auto">
            <a:xfrm>
              <a:off x="1751764" y="2042483"/>
              <a:ext cx="2119586" cy="2126579"/>
            </a:xfrm>
            <a:custGeom>
              <a:avLst/>
              <a:gdLst>
                <a:gd name="T0" fmla="*/ 74 w 129"/>
                <a:gd name="T1" fmla="*/ 19 h 129"/>
                <a:gd name="T2" fmla="*/ 45 w 129"/>
                <a:gd name="T3" fmla="*/ 27 h 129"/>
                <a:gd name="T4" fmla="*/ 0 w 129"/>
                <a:gd name="T5" fmla="*/ 0 h 129"/>
                <a:gd name="T6" fmla="*/ 27 w 129"/>
                <a:gd name="T7" fmla="*/ 44 h 129"/>
                <a:gd name="T8" fmla="*/ 19 w 129"/>
                <a:gd name="T9" fmla="*/ 74 h 129"/>
                <a:gd name="T10" fmla="*/ 74 w 129"/>
                <a:gd name="T11" fmla="*/ 129 h 129"/>
                <a:gd name="T12" fmla="*/ 129 w 129"/>
                <a:gd name="T13" fmla="*/ 74 h 129"/>
                <a:gd name="T14" fmla="*/ 74 w 129"/>
                <a:gd name="T15" fmla="*/ 1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9">
                  <a:moveTo>
                    <a:pt x="74" y="19"/>
                  </a:moveTo>
                  <a:cubicBezTo>
                    <a:pt x="63" y="19"/>
                    <a:pt x="53" y="22"/>
                    <a:pt x="45" y="27"/>
                  </a:cubicBezTo>
                  <a:cubicBezTo>
                    <a:pt x="22" y="15"/>
                    <a:pt x="0" y="0"/>
                    <a:pt x="0" y="0"/>
                  </a:cubicBezTo>
                  <a:cubicBezTo>
                    <a:pt x="0" y="0"/>
                    <a:pt x="16" y="21"/>
                    <a:pt x="27" y="44"/>
                  </a:cubicBezTo>
                  <a:cubicBezTo>
                    <a:pt x="22" y="53"/>
                    <a:pt x="19" y="63"/>
                    <a:pt x="19" y="74"/>
                  </a:cubicBezTo>
                  <a:cubicBezTo>
                    <a:pt x="19" y="105"/>
                    <a:pt x="43" y="129"/>
                    <a:pt x="74" y="129"/>
                  </a:cubicBezTo>
                  <a:cubicBezTo>
                    <a:pt x="105" y="129"/>
                    <a:pt x="129" y="105"/>
                    <a:pt x="129" y="74"/>
                  </a:cubicBezTo>
                  <a:cubicBezTo>
                    <a:pt x="129" y="44"/>
                    <a:pt x="105" y="19"/>
                    <a:pt x="74" y="19"/>
                  </a:cubicBezTo>
                  <a:close/>
                </a:path>
              </a:pathLst>
            </a:custGeom>
            <a:noFill/>
            <a:ln>
              <a:solidFill>
                <a:schemeClr val="tx1"/>
              </a:solidFill>
            </a:ln>
          </p:spPr>
          <p:txBody>
            <a:bodyPr vert="horz" wrap="square" lIns="120140" tIns="60070" rIns="120140" bIns="60070" numCol="1" anchor="t" anchorCtr="0" compatLnSpc="1"/>
            <a:lstStyle/>
            <a:p>
              <a:endParaRPr lang="zh-CN" altLang="en-US" sz="2365" dirty="0">
                <a:latin typeface="思源黑体 CN Light" panose="020B0300000000000000" charset="-122"/>
                <a:ea typeface="思源黑体 CN Light" panose="020B0300000000000000" charset="-122"/>
              </a:endParaRPr>
            </a:p>
          </p:txBody>
        </p:sp>
        <p:sp>
          <p:nvSpPr>
            <p:cNvPr id="22" name="Freeform 109"/>
            <p:cNvSpPr>
              <a:spLocks noEditPoints="1"/>
            </p:cNvSpPr>
            <p:nvPr/>
          </p:nvSpPr>
          <p:spPr bwMode="auto">
            <a:xfrm>
              <a:off x="2654295" y="2755670"/>
              <a:ext cx="783477" cy="1035308"/>
            </a:xfrm>
            <a:custGeom>
              <a:avLst/>
              <a:gdLst>
                <a:gd name="T0" fmla="*/ 32 w 48"/>
                <a:gd name="T1" fmla="*/ 11 h 63"/>
                <a:gd name="T2" fmla="*/ 42 w 48"/>
                <a:gd name="T3" fmla="*/ 6 h 63"/>
                <a:gd name="T4" fmla="*/ 31 w 48"/>
                <a:gd name="T5" fmla="*/ 6 h 63"/>
                <a:gd name="T6" fmla="*/ 14 w 48"/>
                <a:gd name="T7" fmla="*/ 0 h 63"/>
                <a:gd name="T8" fmla="*/ 9 w 48"/>
                <a:gd name="T9" fmla="*/ 6 h 63"/>
                <a:gd name="T10" fmla="*/ 7 w 48"/>
                <a:gd name="T11" fmla="*/ 11 h 63"/>
                <a:gd name="T12" fmla="*/ 17 w 48"/>
                <a:gd name="T13" fmla="*/ 12 h 63"/>
                <a:gd name="T14" fmla="*/ 24 w 48"/>
                <a:gd name="T15" fmla="*/ 63 h 63"/>
                <a:gd name="T16" fmla="*/ 29 w 48"/>
                <a:gd name="T17" fmla="*/ 11 h 63"/>
                <a:gd name="T18" fmla="*/ 39 w 48"/>
                <a:gd name="T19" fmla="*/ 4 h 63"/>
                <a:gd name="T20" fmla="*/ 41 w 48"/>
                <a:gd name="T21" fmla="*/ 7 h 63"/>
                <a:gd name="T22" fmla="*/ 29 w 48"/>
                <a:gd name="T23" fmla="*/ 10 h 63"/>
                <a:gd name="T24" fmla="*/ 28 w 48"/>
                <a:gd name="T25" fmla="*/ 11 h 63"/>
                <a:gd name="T26" fmla="*/ 28 w 48"/>
                <a:gd name="T27" fmla="*/ 11 h 63"/>
                <a:gd name="T28" fmla="*/ 8 w 48"/>
                <a:gd name="T29" fmla="*/ 10 h 63"/>
                <a:gd name="T30" fmla="*/ 10 w 48"/>
                <a:gd name="T31" fmla="*/ 7 h 63"/>
                <a:gd name="T32" fmla="*/ 19 w 48"/>
                <a:gd name="T33" fmla="*/ 10 h 63"/>
                <a:gd name="T34" fmla="*/ 17 w 48"/>
                <a:gd name="T35" fmla="*/ 11 h 63"/>
                <a:gd name="T36" fmla="*/ 29 w 48"/>
                <a:gd name="T37" fmla="*/ 33 h 63"/>
                <a:gd name="T38" fmla="*/ 25 w 48"/>
                <a:gd name="T39" fmla="*/ 36 h 63"/>
                <a:gd name="T40" fmla="*/ 28 w 48"/>
                <a:gd name="T41" fmla="*/ 36 h 63"/>
                <a:gd name="T42" fmla="*/ 31 w 48"/>
                <a:gd name="T43" fmla="*/ 39 h 63"/>
                <a:gd name="T44" fmla="*/ 31 w 48"/>
                <a:gd name="T45" fmla="*/ 44 h 63"/>
                <a:gd name="T46" fmla="*/ 25 w 48"/>
                <a:gd name="T47" fmla="*/ 46 h 63"/>
                <a:gd name="T48" fmla="*/ 23 w 48"/>
                <a:gd name="T49" fmla="*/ 49 h 63"/>
                <a:gd name="T50" fmla="*/ 17 w 48"/>
                <a:gd name="T51" fmla="*/ 45 h 63"/>
                <a:gd name="T52" fmla="*/ 16 w 48"/>
                <a:gd name="T53" fmla="*/ 45 h 63"/>
                <a:gd name="T54" fmla="*/ 18 w 48"/>
                <a:gd name="T55" fmla="*/ 40 h 63"/>
                <a:gd name="T56" fmla="*/ 18 w 48"/>
                <a:gd name="T57" fmla="*/ 41 h 63"/>
                <a:gd name="T58" fmla="*/ 21 w 48"/>
                <a:gd name="T59" fmla="*/ 43 h 63"/>
                <a:gd name="T60" fmla="*/ 23 w 48"/>
                <a:gd name="T61" fmla="*/ 39 h 63"/>
                <a:gd name="T62" fmla="*/ 19 w 48"/>
                <a:gd name="T63" fmla="*/ 38 h 63"/>
                <a:gd name="T64" fmla="*/ 16 w 48"/>
                <a:gd name="T65" fmla="*/ 34 h 63"/>
                <a:gd name="T66" fmla="*/ 23 w 48"/>
                <a:gd name="T67" fmla="*/ 29 h 63"/>
                <a:gd name="T68" fmla="*/ 25 w 48"/>
                <a:gd name="T69" fmla="*/ 26 h 63"/>
                <a:gd name="T70" fmla="*/ 27 w 48"/>
                <a:gd name="T71" fmla="*/ 29 h 63"/>
                <a:gd name="T72" fmla="*/ 31 w 48"/>
                <a:gd name="T73" fmla="*/ 31 h 63"/>
                <a:gd name="T74" fmla="*/ 32 w 48"/>
                <a:gd name="T75" fmla="*/ 31 h 63"/>
                <a:gd name="T76" fmla="*/ 30 w 48"/>
                <a:gd name="T77" fmla="*/ 34 h 63"/>
                <a:gd name="T78" fmla="*/ 29 w 48"/>
                <a:gd name="T79"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8" h="63">
                  <a:moveTo>
                    <a:pt x="29" y="11"/>
                  </a:moveTo>
                  <a:cubicBezTo>
                    <a:pt x="30" y="11"/>
                    <a:pt x="31" y="11"/>
                    <a:pt x="32" y="11"/>
                  </a:cubicBezTo>
                  <a:cubicBezTo>
                    <a:pt x="36" y="10"/>
                    <a:pt x="40" y="10"/>
                    <a:pt x="42" y="8"/>
                  </a:cubicBezTo>
                  <a:cubicBezTo>
                    <a:pt x="42" y="7"/>
                    <a:pt x="42" y="6"/>
                    <a:pt x="42" y="6"/>
                  </a:cubicBezTo>
                  <a:cubicBezTo>
                    <a:pt x="42" y="4"/>
                    <a:pt x="41" y="3"/>
                    <a:pt x="39" y="3"/>
                  </a:cubicBezTo>
                  <a:cubicBezTo>
                    <a:pt x="36" y="3"/>
                    <a:pt x="33" y="4"/>
                    <a:pt x="31" y="6"/>
                  </a:cubicBezTo>
                  <a:cubicBezTo>
                    <a:pt x="34" y="0"/>
                    <a:pt x="34" y="0"/>
                    <a:pt x="34" y="0"/>
                  </a:cubicBezTo>
                  <a:cubicBezTo>
                    <a:pt x="14" y="0"/>
                    <a:pt x="14" y="0"/>
                    <a:pt x="14" y="0"/>
                  </a:cubicBezTo>
                  <a:cubicBezTo>
                    <a:pt x="18" y="7"/>
                    <a:pt x="18" y="7"/>
                    <a:pt x="18" y="7"/>
                  </a:cubicBezTo>
                  <a:cubicBezTo>
                    <a:pt x="15" y="6"/>
                    <a:pt x="12" y="5"/>
                    <a:pt x="9" y="6"/>
                  </a:cubicBezTo>
                  <a:cubicBezTo>
                    <a:pt x="7" y="6"/>
                    <a:pt x="6" y="7"/>
                    <a:pt x="6" y="9"/>
                  </a:cubicBezTo>
                  <a:cubicBezTo>
                    <a:pt x="6" y="10"/>
                    <a:pt x="6" y="11"/>
                    <a:pt x="7" y="11"/>
                  </a:cubicBezTo>
                  <a:cubicBezTo>
                    <a:pt x="8" y="12"/>
                    <a:pt x="10" y="12"/>
                    <a:pt x="13" y="12"/>
                  </a:cubicBezTo>
                  <a:cubicBezTo>
                    <a:pt x="14" y="12"/>
                    <a:pt x="16" y="12"/>
                    <a:pt x="17" y="12"/>
                  </a:cubicBezTo>
                  <a:cubicBezTo>
                    <a:pt x="9" y="17"/>
                    <a:pt x="0" y="29"/>
                    <a:pt x="0" y="38"/>
                  </a:cubicBezTo>
                  <a:cubicBezTo>
                    <a:pt x="0" y="52"/>
                    <a:pt x="11" y="63"/>
                    <a:pt x="24" y="63"/>
                  </a:cubicBezTo>
                  <a:cubicBezTo>
                    <a:pt x="37" y="63"/>
                    <a:pt x="48" y="52"/>
                    <a:pt x="48" y="38"/>
                  </a:cubicBezTo>
                  <a:cubicBezTo>
                    <a:pt x="48" y="28"/>
                    <a:pt x="37" y="16"/>
                    <a:pt x="29" y="11"/>
                  </a:cubicBezTo>
                  <a:close/>
                  <a:moveTo>
                    <a:pt x="39" y="4"/>
                  </a:moveTo>
                  <a:cubicBezTo>
                    <a:pt x="39" y="4"/>
                    <a:pt x="39" y="4"/>
                    <a:pt x="39" y="4"/>
                  </a:cubicBezTo>
                  <a:cubicBezTo>
                    <a:pt x="41" y="4"/>
                    <a:pt x="41" y="5"/>
                    <a:pt x="41" y="6"/>
                  </a:cubicBezTo>
                  <a:cubicBezTo>
                    <a:pt x="41" y="6"/>
                    <a:pt x="41" y="6"/>
                    <a:pt x="41" y="7"/>
                  </a:cubicBezTo>
                  <a:cubicBezTo>
                    <a:pt x="39" y="8"/>
                    <a:pt x="35" y="9"/>
                    <a:pt x="32" y="9"/>
                  </a:cubicBezTo>
                  <a:cubicBezTo>
                    <a:pt x="31" y="9"/>
                    <a:pt x="30" y="10"/>
                    <a:pt x="29" y="10"/>
                  </a:cubicBezTo>
                  <a:cubicBezTo>
                    <a:pt x="31" y="7"/>
                    <a:pt x="35" y="5"/>
                    <a:pt x="39" y="4"/>
                  </a:cubicBezTo>
                  <a:close/>
                  <a:moveTo>
                    <a:pt x="28" y="11"/>
                  </a:moveTo>
                  <a:cubicBezTo>
                    <a:pt x="28" y="11"/>
                    <a:pt x="28" y="11"/>
                    <a:pt x="28" y="11"/>
                  </a:cubicBezTo>
                  <a:cubicBezTo>
                    <a:pt x="28" y="11"/>
                    <a:pt x="28" y="11"/>
                    <a:pt x="28" y="11"/>
                  </a:cubicBezTo>
                  <a:cubicBezTo>
                    <a:pt x="28" y="11"/>
                    <a:pt x="28" y="11"/>
                    <a:pt x="28" y="11"/>
                  </a:cubicBezTo>
                  <a:close/>
                  <a:moveTo>
                    <a:pt x="8" y="10"/>
                  </a:moveTo>
                  <a:cubicBezTo>
                    <a:pt x="8" y="10"/>
                    <a:pt x="8" y="9"/>
                    <a:pt x="8" y="9"/>
                  </a:cubicBezTo>
                  <a:cubicBezTo>
                    <a:pt x="8" y="9"/>
                    <a:pt x="8" y="8"/>
                    <a:pt x="10" y="7"/>
                  </a:cubicBezTo>
                  <a:cubicBezTo>
                    <a:pt x="10" y="7"/>
                    <a:pt x="10" y="7"/>
                    <a:pt x="11" y="7"/>
                  </a:cubicBezTo>
                  <a:cubicBezTo>
                    <a:pt x="14" y="7"/>
                    <a:pt x="18" y="9"/>
                    <a:pt x="19" y="10"/>
                  </a:cubicBezTo>
                  <a:cubicBezTo>
                    <a:pt x="20" y="10"/>
                    <a:pt x="20" y="10"/>
                    <a:pt x="20" y="10"/>
                  </a:cubicBezTo>
                  <a:cubicBezTo>
                    <a:pt x="19" y="10"/>
                    <a:pt x="18" y="11"/>
                    <a:pt x="17" y="11"/>
                  </a:cubicBezTo>
                  <a:cubicBezTo>
                    <a:pt x="14" y="11"/>
                    <a:pt x="10" y="11"/>
                    <a:pt x="8" y="10"/>
                  </a:cubicBezTo>
                  <a:close/>
                  <a:moveTo>
                    <a:pt x="29" y="33"/>
                  </a:moveTo>
                  <a:cubicBezTo>
                    <a:pt x="28" y="33"/>
                    <a:pt x="26" y="32"/>
                    <a:pt x="25" y="32"/>
                  </a:cubicBezTo>
                  <a:cubicBezTo>
                    <a:pt x="25" y="36"/>
                    <a:pt x="25" y="36"/>
                    <a:pt x="25" y="36"/>
                  </a:cubicBezTo>
                  <a:cubicBezTo>
                    <a:pt x="25" y="36"/>
                    <a:pt x="25" y="36"/>
                    <a:pt x="25" y="36"/>
                  </a:cubicBezTo>
                  <a:cubicBezTo>
                    <a:pt x="27" y="36"/>
                    <a:pt x="28" y="36"/>
                    <a:pt x="28" y="36"/>
                  </a:cubicBezTo>
                  <a:cubicBezTo>
                    <a:pt x="29" y="37"/>
                    <a:pt x="30" y="37"/>
                    <a:pt x="30" y="37"/>
                  </a:cubicBezTo>
                  <a:cubicBezTo>
                    <a:pt x="31" y="38"/>
                    <a:pt x="31" y="38"/>
                    <a:pt x="31" y="39"/>
                  </a:cubicBezTo>
                  <a:cubicBezTo>
                    <a:pt x="32" y="40"/>
                    <a:pt x="32" y="40"/>
                    <a:pt x="32" y="41"/>
                  </a:cubicBezTo>
                  <a:cubicBezTo>
                    <a:pt x="32" y="42"/>
                    <a:pt x="32" y="43"/>
                    <a:pt x="31" y="44"/>
                  </a:cubicBezTo>
                  <a:cubicBezTo>
                    <a:pt x="30" y="45"/>
                    <a:pt x="29" y="46"/>
                    <a:pt x="28" y="46"/>
                  </a:cubicBezTo>
                  <a:cubicBezTo>
                    <a:pt x="27" y="46"/>
                    <a:pt x="26" y="46"/>
                    <a:pt x="25" y="46"/>
                  </a:cubicBezTo>
                  <a:cubicBezTo>
                    <a:pt x="25" y="49"/>
                    <a:pt x="25" y="49"/>
                    <a:pt x="25" y="49"/>
                  </a:cubicBezTo>
                  <a:cubicBezTo>
                    <a:pt x="23" y="49"/>
                    <a:pt x="23" y="49"/>
                    <a:pt x="23" y="49"/>
                  </a:cubicBezTo>
                  <a:cubicBezTo>
                    <a:pt x="23" y="46"/>
                    <a:pt x="23" y="46"/>
                    <a:pt x="23" y="46"/>
                  </a:cubicBezTo>
                  <a:cubicBezTo>
                    <a:pt x="21" y="46"/>
                    <a:pt x="19" y="46"/>
                    <a:pt x="17" y="45"/>
                  </a:cubicBezTo>
                  <a:cubicBezTo>
                    <a:pt x="17" y="45"/>
                    <a:pt x="17" y="45"/>
                    <a:pt x="17" y="45"/>
                  </a:cubicBezTo>
                  <a:cubicBezTo>
                    <a:pt x="16" y="45"/>
                    <a:pt x="16" y="45"/>
                    <a:pt x="16" y="45"/>
                  </a:cubicBezTo>
                  <a:cubicBezTo>
                    <a:pt x="16" y="45"/>
                    <a:pt x="16" y="45"/>
                    <a:pt x="16" y="45"/>
                  </a:cubicBezTo>
                  <a:cubicBezTo>
                    <a:pt x="18" y="40"/>
                    <a:pt x="18" y="40"/>
                    <a:pt x="18" y="40"/>
                  </a:cubicBezTo>
                  <a:cubicBezTo>
                    <a:pt x="18" y="41"/>
                    <a:pt x="18" y="41"/>
                    <a:pt x="18" y="41"/>
                  </a:cubicBezTo>
                  <a:cubicBezTo>
                    <a:pt x="18" y="41"/>
                    <a:pt x="18" y="41"/>
                    <a:pt x="18" y="41"/>
                  </a:cubicBezTo>
                  <a:cubicBezTo>
                    <a:pt x="18" y="41"/>
                    <a:pt x="18" y="42"/>
                    <a:pt x="18" y="42"/>
                  </a:cubicBezTo>
                  <a:cubicBezTo>
                    <a:pt x="19" y="42"/>
                    <a:pt x="20" y="43"/>
                    <a:pt x="21" y="43"/>
                  </a:cubicBezTo>
                  <a:cubicBezTo>
                    <a:pt x="22" y="43"/>
                    <a:pt x="22" y="43"/>
                    <a:pt x="23" y="44"/>
                  </a:cubicBezTo>
                  <a:cubicBezTo>
                    <a:pt x="23" y="39"/>
                    <a:pt x="23" y="39"/>
                    <a:pt x="23" y="39"/>
                  </a:cubicBezTo>
                  <a:cubicBezTo>
                    <a:pt x="22" y="39"/>
                    <a:pt x="21" y="39"/>
                    <a:pt x="20" y="39"/>
                  </a:cubicBezTo>
                  <a:cubicBezTo>
                    <a:pt x="20" y="39"/>
                    <a:pt x="19" y="39"/>
                    <a:pt x="19" y="38"/>
                  </a:cubicBezTo>
                  <a:cubicBezTo>
                    <a:pt x="18" y="38"/>
                    <a:pt x="17" y="37"/>
                    <a:pt x="17" y="37"/>
                  </a:cubicBezTo>
                  <a:cubicBezTo>
                    <a:pt x="17" y="36"/>
                    <a:pt x="16" y="35"/>
                    <a:pt x="16" y="34"/>
                  </a:cubicBezTo>
                  <a:cubicBezTo>
                    <a:pt x="16" y="33"/>
                    <a:pt x="17" y="32"/>
                    <a:pt x="18" y="31"/>
                  </a:cubicBezTo>
                  <a:cubicBezTo>
                    <a:pt x="19" y="30"/>
                    <a:pt x="21" y="29"/>
                    <a:pt x="23" y="29"/>
                  </a:cubicBezTo>
                  <a:cubicBezTo>
                    <a:pt x="23" y="26"/>
                    <a:pt x="23" y="26"/>
                    <a:pt x="23" y="26"/>
                  </a:cubicBezTo>
                  <a:cubicBezTo>
                    <a:pt x="25" y="26"/>
                    <a:pt x="25" y="26"/>
                    <a:pt x="25" y="26"/>
                  </a:cubicBezTo>
                  <a:cubicBezTo>
                    <a:pt x="25" y="29"/>
                    <a:pt x="25" y="29"/>
                    <a:pt x="25" y="29"/>
                  </a:cubicBezTo>
                  <a:cubicBezTo>
                    <a:pt x="25" y="29"/>
                    <a:pt x="26" y="29"/>
                    <a:pt x="27" y="29"/>
                  </a:cubicBezTo>
                  <a:cubicBezTo>
                    <a:pt x="28" y="29"/>
                    <a:pt x="29" y="30"/>
                    <a:pt x="30" y="30"/>
                  </a:cubicBezTo>
                  <a:cubicBezTo>
                    <a:pt x="31" y="31"/>
                    <a:pt x="31" y="31"/>
                    <a:pt x="31" y="31"/>
                  </a:cubicBezTo>
                  <a:cubicBezTo>
                    <a:pt x="31" y="31"/>
                    <a:pt x="31" y="31"/>
                    <a:pt x="32" y="30"/>
                  </a:cubicBezTo>
                  <a:cubicBezTo>
                    <a:pt x="32" y="31"/>
                    <a:pt x="32" y="31"/>
                    <a:pt x="32" y="31"/>
                  </a:cubicBezTo>
                  <a:cubicBezTo>
                    <a:pt x="30" y="35"/>
                    <a:pt x="30" y="35"/>
                    <a:pt x="30" y="35"/>
                  </a:cubicBezTo>
                  <a:cubicBezTo>
                    <a:pt x="30" y="34"/>
                    <a:pt x="30" y="34"/>
                    <a:pt x="30" y="34"/>
                  </a:cubicBezTo>
                  <a:cubicBezTo>
                    <a:pt x="30" y="34"/>
                    <a:pt x="30" y="34"/>
                    <a:pt x="30" y="34"/>
                  </a:cubicBezTo>
                  <a:cubicBezTo>
                    <a:pt x="30" y="34"/>
                    <a:pt x="29" y="34"/>
                    <a:pt x="29" y="33"/>
                  </a:cubicBezTo>
                  <a:close/>
                </a:path>
              </a:pathLst>
            </a:custGeom>
            <a:solidFill>
              <a:srgbClr val="FFFFFF"/>
            </a:solidFill>
            <a:ln w="9525">
              <a:solidFill>
                <a:srgbClr val="000000"/>
              </a:solidFill>
              <a:round/>
            </a:ln>
          </p:spPr>
          <p:txBody>
            <a:bodyPr vert="horz" wrap="square" lIns="120140" tIns="60070" rIns="120140" bIns="60070" numCol="1" anchor="t" anchorCtr="0" compatLnSpc="1"/>
            <a:lstStyle/>
            <a:p>
              <a:endParaRPr lang="zh-CN" altLang="en-US" sz="2365">
                <a:latin typeface="思源黑体 CN Light" panose="020B0300000000000000" charset="-122"/>
                <a:ea typeface="思源黑体 CN Light" panose="020B0300000000000000" charset="-122"/>
              </a:endParaRPr>
            </a:p>
          </p:txBody>
        </p:sp>
      </p:grpSp>
      <p:grpSp>
        <p:nvGrpSpPr>
          <p:cNvPr id="23" name="组合 22"/>
          <p:cNvGrpSpPr/>
          <p:nvPr/>
        </p:nvGrpSpPr>
        <p:grpSpPr>
          <a:xfrm>
            <a:off x="6329135" y="2149599"/>
            <a:ext cx="1537601" cy="1547782"/>
            <a:chOff x="8278543" y="2454871"/>
            <a:chExt cx="2112590" cy="2126579"/>
          </a:xfrm>
        </p:grpSpPr>
        <p:sp>
          <p:nvSpPr>
            <p:cNvPr id="24" name="Freeform 105"/>
            <p:cNvSpPr/>
            <p:nvPr/>
          </p:nvSpPr>
          <p:spPr bwMode="auto">
            <a:xfrm>
              <a:off x="8278543" y="2454871"/>
              <a:ext cx="2112590" cy="2126579"/>
            </a:xfrm>
            <a:custGeom>
              <a:avLst/>
              <a:gdLst>
                <a:gd name="T0" fmla="*/ 55 w 129"/>
                <a:gd name="T1" fmla="*/ 111 h 129"/>
                <a:gd name="T2" fmla="*/ 85 w 129"/>
                <a:gd name="T3" fmla="*/ 102 h 129"/>
                <a:gd name="T4" fmla="*/ 129 w 129"/>
                <a:gd name="T5" fmla="*/ 129 h 129"/>
                <a:gd name="T6" fmla="*/ 102 w 129"/>
                <a:gd name="T7" fmla="*/ 85 h 129"/>
                <a:gd name="T8" fmla="*/ 111 w 129"/>
                <a:gd name="T9" fmla="*/ 55 h 129"/>
                <a:gd name="T10" fmla="*/ 55 w 129"/>
                <a:gd name="T11" fmla="*/ 0 h 129"/>
                <a:gd name="T12" fmla="*/ 0 w 129"/>
                <a:gd name="T13" fmla="*/ 55 h 129"/>
                <a:gd name="T14" fmla="*/ 55 w 129"/>
                <a:gd name="T15" fmla="*/ 111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9">
                  <a:moveTo>
                    <a:pt x="55" y="111"/>
                  </a:moveTo>
                  <a:cubicBezTo>
                    <a:pt x="66" y="111"/>
                    <a:pt x="76" y="107"/>
                    <a:pt x="85" y="102"/>
                  </a:cubicBezTo>
                  <a:cubicBezTo>
                    <a:pt x="107" y="114"/>
                    <a:pt x="129" y="129"/>
                    <a:pt x="129" y="129"/>
                  </a:cubicBezTo>
                  <a:cubicBezTo>
                    <a:pt x="129" y="129"/>
                    <a:pt x="114" y="108"/>
                    <a:pt x="102" y="85"/>
                  </a:cubicBezTo>
                  <a:cubicBezTo>
                    <a:pt x="107" y="76"/>
                    <a:pt x="111" y="66"/>
                    <a:pt x="111" y="55"/>
                  </a:cubicBezTo>
                  <a:cubicBezTo>
                    <a:pt x="111" y="25"/>
                    <a:pt x="86" y="0"/>
                    <a:pt x="55" y="0"/>
                  </a:cubicBezTo>
                  <a:cubicBezTo>
                    <a:pt x="25" y="0"/>
                    <a:pt x="0" y="25"/>
                    <a:pt x="0" y="55"/>
                  </a:cubicBezTo>
                  <a:cubicBezTo>
                    <a:pt x="0" y="86"/>
                    <a:pt x="25" y="111"/>
                    <a:pt x="55" y="11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endParaRPr lang="zh-CN" altLang="en-US" sz="2365" dirty="0">
                <a:latin typeface="思源黑体 CN Light" panose="020B0300000000000000" charset="-122"/>
                <a:ea typeface="思源黑体 CN Light" panose="020B0300000000000000" charset="-122"/>
              </a:endParaRPr>
            </a:p>
          </p:txBody>
        </p:sp>
        <p:sp>
          <p:nvSpPr>
            <p:cNvPr id="25" name="Freeform 116"/>
            <p:cNvSpPr/>
            <p:nvPr/>
          </p:nvSpPr>
          <p:spPr bwMode="auto">
            <a:xfrm>
              <a:off x="8719249" y="3014497"/>
              <a:ext cx="83944" cy="83944"/>
            </a:xfrm>
            <a:custGeom>
              <a:avLst/>
              <a:gdLst>
                <a:gd name="T0" fmla="*/ 5 w 5"/>
                <a:gd name="T1" fmla="*/ 2 h 5"/>
                <a:gd name="T2" fmla="*/ 3 w 5"/>
                <a:gd name="T3" fmla="*/ 0 h 5"/>
                <a:gd name="T4" fmla="*/ 0 w 5"/>
                <a:gd name="T5" fmla="*/ 2 h 5"/>
                <a:gd name="T6" fmla="*/ 3 w 5"/>
                <a:gd name="T7" fmla="*/ 5 h 5"/>
                <a:gd name="T8" fmla="*/ 5 w 5"/>
                <a:gd name="T9" fmla="*/ 3 h 5"/>
                <a:gd name="T10" fmla="*/ 5 w 5"/>
                <a:gd name="T11" fmla="*/ 2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1"/>
                    <a:pt x="4" y="0"/>
                    <a:pt x="3" y="0"/>
                  </a:cubicBezTo>
                  <a:cubicBezTo>
                    <a:pt x="1" y="0"/>
                    <a:pt x="0" y="1"/>
                    <a:pt x="0" y="2"/>
                  </a:cubicBezTo>
                  <a:cubicBezTo>
                    <a:pt x="0" y="4"/>
                    <a:pt x="1" y="5"/>
                    <a:pt x="3" y="5"/>
                  </a:cubicBezTo>
                  <a:cubicBezTo>
                    <a:pt x="4" y="5"/>
                    <a:pt x="5" y="4"/>
                    <a:pt x="5" y="3"/>
                  </a:cubicBezTo>
                  <a:cubicBezTo>
                    <a:pt x="5" y="3"/>
                    <a:pt x="5" y="3"/>
                    <a:pt x="5" y="2"/>
                  </a:cubicBezTo>
                  <a:cubicBezTo>
                    <a:pt x="5" y="2"/>
                    <a:pt x="5" y="2"/>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endParaRPr lang="zh-CN" altLang="en-US" sz="2365">
                <a:latin typeface="思源黑体 CN Light" panose="020B0300000000000000" charset="-122"/>
                <a:ea typeface="思源黑体 CN Light" panose="020B0300000000000000" charset="-122"/>
              </a:endParaRPr>
            </a:p>
          </p:txBody>
        </p:sp>
        <p:sp>
          <p:nvSpPr>
            <p:cNvPr id="26" name="Oval 117"/>
            <p:cNvSpPr>
              <a:spLocks noChangeArrowheads="1"/>
            </p:cNvSpPr>
            <p:nvPr/>
          </p:nvSpPr>
          <p:spPr bwMode="auto">
            <a:xfrm>
              <a:off x="9013053" y="3546142"/>
              <a:ext cx="118921" cy="111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endParaRPr lang="zh-CN" altLang="en-US" sz="2365">
                <a:latin typeface="思源黑体 CN Light" panose="020B0300000000000000" charset="-122"/>
                <a:ea typeface="思源黑体 CN Light" panose="020B0300000000000000" charset="-122"/>
              </a:endParaRPr>
            </a:p>
          </p:txBody>
        </p:sp>
        <p:sp>
          <p:nvSpPr>
            <p:cNvPr id="27" name="Oval 118"/>
            <p:cNvSpPr>
              <a:spLocks noChangeArrowheads="1"/>
            </p:cNvSpPr>
            <p:nvPr/>
          </p:nvSpPr>
          <p:spPr bwMode="auto">
            <a:xfrm>
              <a:off x="9376810" y="3546142"/>
              <a:ext cx="97935" cy="1119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endParaRPr lang="zh-CN" altLang="en-US" sz="2365">
                <a:latin typeface="思源黑体 CN Light" panose="020B0300000000000000" charset="-122"/>
                <a:ea typeface="思源黑体 CN Light" panose="020B0300000000000000" charset="-122"/>
              </a:endParaRPr>
            </a:p>
          </p:txBody>
        </p:sp>
        <p:sp>
          <p:nvSpPr>
            <p:cNvPr id="28" name="Freeform 119"/>
            <p:cNvSpPr>
              <a:spLocks noEditPoints="1"/>
            </p:cNvSpPr>
            <p:nvPr/>
          </p:nvSpPr>
          <p:spPr bwMode="auto">
            <a:xfrm>
              <a:off x="8817183" y="3049474"/>
              <a:ext cx="685543" cy="475682"/>
            </a:xfrm>
            <a:custGeom>
              <a:avLst/>
              <a:gdLst>
                <a:gd name="T0" fmla="*/ 41 w 42"/>
                <a:gd name="T1" fmla="*/ 12 h 29"/>
                <a:gd name="T2" fmla="*/ 12 w 42"/>
                <a:gd name="T3" fmla="*/ 6 h 29"/>
                <a:gd name="T4" fmla="*/ 12 w 42"/>
                <a:gd name="T5" fmla="*/ 6 h 29"/>
                <a:gd name="T6" fmla="*/ 12 w 42"/>
                <a:gd name="T7" fmla="*/ 6 h 29"/>
                <a:gd name="T8" fmla="*/ 0 w 42"/>
                <a:gd name="T9" fmla="*/ 0 h 29"/>
                <a:gd name="T10" fmla="*/ 0 w 42"/>
                <a:gd name="T11" fmla="*/ 0 h 29"/>
                <a:gd name="T12" fmla="*/ 0 w 42"/>
                <a:gd name="T13" fmla="*/ 1 h 29"/>
                <a:gd name="T14" fmla="*/ 11 w 42"/>
                <a:gd name="T15" fmla="*/ 6 h 29"/>
                <a:gd name="T16" fmla="*/ 11 w 42"/>
                <a:gd name="T17" fmla="*/ 26 h 29"/>
                <a:gd name="T18" fmla="*/ 11 w 42"/>
                <a:gd name="T19" fmla="*/ 26 h 29"/>
                <a:gd name="T20" fmla="*/ 11 w 42"/>
                <a:gd name="T21" fmla="*/ 27 h 29"/>
                <a:gd name="T22" fmla="*/ 12 w 42"/>
                <a:gd name="T23" fmla="*/ 29 h 29"/>
                <a:gd name="T24" fmla="*/ 41 w 42"/>
                <a:gd name="T25" fmla="*/ 29 h 29"/>
                <a:gd name="T26" fmla="*/ 42 w 42"/>
                <a:gd name="T27" fmla="*/ 27 h 29"/>
                <a:gd name="T28" fmla="*/ 42 w 42"/>
                <a:gd name="T29" fmla="*/ 14 h 29"/>
                <a:gd name="T30" fmla="*/ 41 w 42"/>
                <a:gd name="T31" fmla="*/ 12 h 29"/>
                <a:gd name="T32" fmla="*/ 24 w 42"/>
                <a:gd name="T33" fmla="*/ 12 h 29"/>
                <a:gd name="T34" fmla="*/ 28 w 42"/>
                <a:gd name="T35" fmla="*/ 12 h 29"/>
                <a:gd name="T36" fmla="*/ 28 w 42"/>
                <a:gd name="T37" fmla="*/ 26 h 29"/>
                <a:gd name="T38" fmla="*/ 24 w 42"/>
                <a:gd name="T39" fmla="*/ 26 h 29"/>
                <a:gd name="T40" fmla="*/ 24 w 42"/>
                <a:gd name="T41" fmla="*/ 12 h 29"/>
                <a:gd name="T42" fmla="*/ 23 w 42"/>
                <a:gd name="T43" fmla="*/ 26 h 29"/>
                <a:gd name="T44" fmla="*/ 19 w 42"/>
                <a:gd name="T45" fmla="*/ 26 h 29"/>
                <a:gd name="T46" fmla="*/ 19 w 42"/>
                <a:gd name="T47" fmla="*/ 11 h 29"/>
                <a:gd name="T48" fmla="*/ 23 w 42"/>
                <a:gd name="T49" fmla="*/ 11 h 29"/>
                <a:gd name="T50" fmla="*/ 23 w 42"/>
                <a:gd name="T51" fmla="*/ 26 h 29"/>
                <a:gd name="T52" fmla="*/ 30 w 42"/>
                <a:gd name="T53" fmla="*/ 13 h 29"/>
                <a:gd name="T54" fmla="*/ 34 w 42"/>
                <a:gd name="T55" fmla="*/ 14 h 29"/>
                <a:gd name="T56" fmla="*/ 34 w 42"/>
                <a:gd name="T57" fmla="*/ 26 h 29"/>
                <a:gd name="T58" fmla="*/ 30 w 42"/>
                <a:gd name="T59" fmla="*/ 26 h 29"/>
                <a:gd name="T60" fmla="*/ 30 w 42"/>
                <a:gd name="T61" fmla="*/ 13 h 29"/>
                <a:gd name="T62" fmla="*/ 14 w 42"/>
                <a:gd name="T63" fmla="*/ 10 h 29"/>
                <a:gd name="T64" fmla="*/ 17 w 42"/>
                <a:gd name="T65" fmla="*/ 10 h 29"/>
                <a:gd name="T66" fmla="*/ 17 w 42"/>
                <a:gd name="T67" fmla="*/ 26 h 29"/>
                <a:gd name="T68" fmla="*/ 14 w 42"/>
                <a:gd name="T69" fmla="*/ 26 h 29"/>
                <a:gd name="T70" fmla="*/ 14 w 42"/>
                <a:gd name="T71" fmla="*/ 10 h 29"/>
                <a:gd name="T72" fmla="*/ 39 w 42"/>
                <a:gd name="T73" fmla="*/ 26 h 29"/>
                <a:gd name="T74" fmla="*/ 36 w 42"/>
                <a:gd name="T75" fmla="*/ 26 h 29"/>
                <a:gd name="T76" fmla="*/ 36 w 42"/>
                <a:gd name="T77" fmla="*/ 14 h 29"/>
                <a:gd name="T78" fmla="*/ 39 w 42"/>
                <a:gd name="T79" fmla="*/ 15 h 29"/>
                <a:gd name="T80" fmla="*/ 39 w 42"/>
                <a:gd name="T8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29">
                  <a:moveTo>
                    <a:pt x="41" y="12"/>
                  </a:moveTo>
                  <a:cubicBezTo>
                    <a:pt x="12" y="6"/>
                    <a:pt x="12" y="6"/>
                    <a:pt x="12" y="6"/>
                  </a:cubicBezTo>
                  <a:cubicBezTo>
                    <a:pt x="12" y="6"/>
                    <a:pt x="12" y="6"/>
                    <a:pt x="12" y="6"/>
                  </a:cubicBezTo>
                  <a:cubicBezTo>
                    <a:pt x="12" y="6"/>
                    <a:pt x="12" y="6"/>
                    <a:pt x="12" y="6"/>
                  </a:cubicBezTo>
                  <a:cubicBezTo>
                    <a:pt x="12" y="6"/>
                    <a:pt x="11" y="0"/>
                    <a:pt x="0" y="0"/>
                  </a:cubicBezTo>
                  <a:cubicBezTo>
                    <a:pt x="0" y="0"/>
                    <a:pt x="0" y="0"/>
                    <a:pt x="0" y="0"/>
                  </a:cubicBezTo>
                  <a:cubicBezTo>
                    <a:pt x="0" y="1"/>
                    <a:pt x="0" y="1"/>
                    <a:pt x="0" y="1"/>
                  </a:cubicBezTo>
                  <a:cubicBezTo>
                    <a:pt x="10" y="1"/>
                    <a:pt x="11" y="6"/>
                    <a:pt x="11" y="6"/>
                  </a:cubicBezTo>
                  <a:cubicBezTo>
                    <a:pt x="11" y="26"/>
                    <a:pt x="11" y="26"/>
                    <a:pt x="11" y="26"/>
                  </a:cubicBezTo>
                  <a:cubicBezTo>
                    <a:pt x="11" y="26"/>
                    <a:pt x="11" y="26"/>
                    <a:pt x="11" y="26"/>
                  </a:cubicBezTo>
                  <a:cubicBezTo>
                    <a:pt x="11" y="27"/>
                    <a:pt x="11" y="27"/>
                    <a:pt x="11" y="27"/>
                  </a:cubicBezTo>
                  <a:cubicBezTo>
                    <a:pt x="11" y="28"/>
                    <a:pt x="12" y="29"/>
                    <a:pt x="12" y="29"/>
                  </a:cubicBezTo>
                  <a:cubicBezTo>
                    <a:pt x="41" y="29"/>
                    <a:pt x="41" y="29"/>
                    <a:pt x="41" y="29"/>
                  </a:cubicBezTo>
                  <a:cubicBezTo>
                    <a:pt x="41" y="29"/>
                    <a:pt x="42" y="28"/>
                    <a:pt x="42" y="27"/>
                  </a:cubicBezTo>
                  <a:cubicBezTo>
                    <a:pt x="42" y="14"/>
                    <a:pt x="42" y="14"/>
                    <a:pt x="42" y="14"/>
                  </a:cubicBezTo>
                  <a:cubicBezTo>
                    <a:pt x="42" y="13"/>
                    <a:pt x="41" y="12"/>
                    <a:pt x="41" y="12"/>
                  </a:cubicBezTo>
                  <a:close/>
                  <a:moveTo>
                    <a:pt x="24" y="12"/>
                  </a:moveTo>
                  <a:cubicBezTo>
                    <a:pt x="28" y="12"/>
                    <a:pt x="28" y="12"/>
                    <a:pt x="28" y="12"/>
                  </a:cubicBezTo>
                  <a:cubicBezTo>
                    <a:pt x="28" y="26"/>
                    <a:pt x="28" y="26"/>
                    <a:pt x="28" y="26"/>
                  </a:cubicBezTo>
                  <a:cubicBezTo>
                    <a:pt x="24" y="26"/>
                    <a:pt x="24" y="26"/>
                    <a:pt x="24" y="26"/>
                  </a:cubicBezTo>
                  <a:lnTo>
                    <a:pt x="24" y="12"/>
                  </a:lnTo>
                  <a:close/>
                  <a:moveTo>
                    <a:pt x="23" y="26"/>
                  </a:moveTo>
                  <a:cubicBezTo>
                    <a:pt x="19" y="26"/>
                    <a:pt x="19" y="26"/>
                    <a:pt x="19" y="26"/>
                  </a:cubicBezTo>
                  <a:cubicBezTo>
                    <a:pt x="19" y="11"/>
                    <a:pt x="19" y="11"/>
                    <a:pt x="19" y="11"/>
                  </a:cubicBezTo>
                  <a:cubicBezTo>
                    <a:pt x="23" y="11"/>
                    <a:pt x="23" y="11"/>
                    <a:pt x="23" y="11"/>
                  </a:cubicBezTo>
                  <a:lnTo>
                    <a:pt x="23" y="26"/>
                  </a:lnTo>
                  <a:close/>
                  <a:moveTo>
                    <a:pt x="30" y="13"/>
                  </a:moveTo>
                  <a:cubicBezTo>
                    <a:pt x="34" y="14"/>
                    <a:pt x="34" y="14"/>
                    <a:pt x="34" y="14"/>
                  </a:cubicBezTo>
                  <a:cubicBezTo>
                    <a:pt x="34" y="26"/>
                    <a:pt x="34" y="26"/>
                    <a:pt x="34" y="26"/>
                  </a:cubicBezTo>
                  <a:cubicBezTo>
                    <a:pt x="30" y="26"/>
                    <a:pt x="30" y="26"/>
                    <a:pt x="30" y="26"/>
                  </a:cubicBezTo>
                  <a:lnTo>
                    <a:pt x="30" y="13"/>
                  </a:lnTo>
                  <a:close/>
                  <a:moveTo>
                    <a:pt x="14" y="10"/>
                  </a:moveTo>
                  <a:cubicBezTo>
                    <a:pt x="17" y="10"/>
                    <a:pt x="17" y="10"/>
                    <a:pt x="17" y="10"/>
                  </a:cubicBezTo>
                  <a:cubicBezTo>
                    <a:pt x="17" y="26"/>
                    <a:pt x="17" y="26"/>
                    <a:pt x="17" y="26"/>
                  </a:cubicBezTo>
                  <a:cubicBezTo>
                    <a:pt x="14" y="26"/>
                    <a:pt x="14" y="26"/>
                    <a:pt x="14" y="26"/>
                  </a:cubicBezTo>
                  <a:lnTo>
                    <a:pt x="14" y="10"/>
                  </a:lnTo>
                  <a:close/>
                  <a:moveTo>
                    <a:pt x="39" y="26"/>
                  </a:moveTo>
                  <a:cubicBezTo>
                    <a:pt x="36" y="26"/>
                    <a:pt x="36" y="26"/>
                    <a:pt x="36" y="26"/>
                  </a:cubicBezTo>
                  <a:cubicBezTo>
                    <a:pt x="36" y="14"/>
                    <a:pt x="36" y="14"/>
                    <a:pt x="36" y="14"/>
                  </a:cubicBezTo>
                  <a:cubicBezTo>
                    <a:pt x="39" y="15"/>
                    <a:pt x="39" y="15"/>
                    <a:pt x="39" y="15"/>
                  </a:cubicBezTo>
                  <a:lnTo>
                    <a:pt x="39"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0140" tIns="60070" rIns="120140" bIns="60070" numCol="1" anchor="t" anchorCtr="0" compatLnSpc="1"/>
            <a:lstStyle/>
            <a:p>
              <a:endParaRPr lang="zh-CN" altLang="en-US" sz="2365">
                <a:latin typeface="思源黑体 CN Light" panose="020B0300000000000000" charset="-122"/>
                <a:ea typeface="思源黑体 CN Light" panose="020B0300000000000000" charset="-122"/>
              </a:endParaRPr>
            </a:p>
          </p:txBody>
        </p:sp>
      </p:grpSp>
      <p:sp>
        <p:nvSpPr>
          <p:cNvPr id="29" name="文本框 28"/>
          <p:cNvSpPr txBox="1"/>
          <p:nvPr/>
        </p:nvSpPr>
        <p:spPr>
          <a:xfrm>
            <a:off x="1464936" y="3611017"/>
            <a:ext cx="1523466" cy="334010"/>
          </a:xfrm>
          <a:prstGeom prst="rect">
            <a:avLst/>
          </a:prstGeom>
          <a:noFill/>
        </p:spPr>
        <p:txBody>
          <a:bodyPr wrap="square" rtlCol="0">
            <a:spAutoFit/>
          </a:bodyPr>
          <a:lstStyle/>
          <a:p>
            <a:r>
              <a:rPr lang="zh-CN" altLang="en-US" sz="1575" b="1" spc="600" dirty="0">
                <a:solidFill>
                  <a:schemeClr val="tx1">
                    <a:lumMod val="75000"/>
                    <a:lumOff val="25000"/>
                  </a:schemeClr>
                </a:solidFill>
                <a:latin typeface="思源黑体 CN Light" panose="020B0300000000000000" charset="-122"/>
                <a:ea typeface="思源黑体 CN Light" panose="020B0300000000000000" charset="-122"/>
              </a:rPr>
              <a:t>添加标题</a:t>
            </a:r>
          </a:p>
        </p:txBody>
      </p:sp>
      <p:sp>
        <p:nvSpPr>
          <p:cNvPr id="31" name="文本框 30"/>
          <p:cNvSpPr txBox="1"/>
          <p:nvPr/>
        </p:nvSpPr>
        <p:spPr>
          <a:xfrm>
            <a:off x="3893589" y="4398539"/>
            <a:ext cx="1523466" cy="334010"/>
          </a:xfrm>
          <a:prstGeom prst="rect">
            <a:avLst/>
          </a:prstGeom>
          <a:noFill/>
        </p:spPr>
        <p:txBody>
          <a:bodyPr wrap="square" rtlCol="0">
            <a:spAutoFit/>
          </a:bodyPr>
          <a:lstStyle/>
          <a:p>
            <a:r>
              <a:rPr lang="zh-CN" altLang="en-US" sz="1575" b="1" spc="600" dirty="0">
                <a:solidFill>
                  <a:schemeClr val="tx1">
                    <a:lumMod val="75000"/>
                    <a:lumOff val="25000"/>
                  </a:schemeClr>
                </a:solidFill>
                <a:latin typeface="思源黑体 CN Light" panose="020B0300000000000000" charset="-122"/>
                <a:ea typeface="思源黑体 CN Light" panose="020B0300000000000000" charset="-122"/>
              </a:rPr>
              <a:t>添加标题</a:t>
            </a:r>
          </a:p>
        </p:txBody>
      </p:sp>
      <p:sp>
        <p:nvSpPr>
          <p:cNvPr id="32" name="矩形 31"/>
          <p:cNvSpPr/>
          <p:nvPr/>
        </p:nvSpPr>
        <p:spPr>
          <a:xfrm>
            <a:off x="2555008" y="4906691"/>
            <a:ext cx="4245539" cy="252730"/>
          </a:xfrm>
          <a:prstGeom prst="rect">
            <a:avLst/>
          </a:prstGeom>
        </p:spPr>
        <p:txBody>
          <a:bodyPr wrap="square">
            <a:spAutoFit/>
          </a:bodyPr>
          <a:lstStyle/>
          <a:p>
            <a:pPr algn="ctr">
              <a:spcBef>
                <a:spcPts val="600"/>
              </a:spcBef>
            </a:pPr>
            <a:r>
              <a:rPr sz="1050" spc="600" dirty="0">
                <a:solidFill>
                  <a:schemeClr val="tx1">
                    <a:lumMod val="75000"/>
                    <a:lumOff val="25000"/>
                  </a:schemeClr>
                </a:solidFill>
                <a:latin typeface="思源黑体 CN Light" panose="020B0300000000000000" charset="-122"/>
                <a:ea typeface="思源黑体 CN Light" panose="020B0300000000000000" charset="-122"/>
                <a:cs typeface="Hiragino Sans GB W3" charset="-122"/>
              </a:rPr>
              <a:t>点击此处更换文本</a:t>
            </a:r>
          </a:p>
        </p:txBody>
      </p:sp>
      <p:sp>
        <p:nvSpPr>
          <p:cNvPr id="33" name="文本框 32"/>
          <p:cNvSpPr txBox="1"/>
          <p:nvPr/>
        </p:nvSpPr>
        <p:spPr>
          <a:xfrm>
            <a:off x="6678197" y="3734505"/>
            <a:ext cx="1523466" cy="334010"/>
          </a:xfrm>
          <a:prstGeom prst="rect">
            <a:avLst/>
          </a:prstGeom>
          <a:noFill/>
        </p:spPr>
        <p:txBody>
          <a:bodyPr wrap="square" rtlCol="0">
            <a:spAutoFit/>
          </a:bodyPr>
          <a:lstStyle/>
          <a:p>
            <a:r>
              <a:rPr lang="zh-CN" altLang="en-US" sz="1575" b="1" spc="600" dirty="0">
                <a:solidFill>
                  <a:schemeClr val="tx1">
                    <a:lumMod val="75000"/>
                    <a:lumOff val="25000"/>
                  </a:schemeClr>
                </a:solidFill>
                <a:latin typeface="思源黑体 CN Light" panose="020B0300000000000000" charset="-122"/>
                <a:ea typeface="思源黑体 CN Light" panose="020B0300000000000000" charset="-122"/>
              </a:rPr>
              <a:t>添加标题</a:t>
            </a:r>
          </a:p>
        </p:txBody>
      </p:sp>
      <p:sp>
        <p:nvSpPr>
          <p:cNvPr id="34" name="矩形 33"/>
          <p:cNvSpPr/>
          <p:nvPr/>
        </p:nvSpPr>
        <p:spPr>
          <a:xfrm>
            <a:off x="5339616" y="4242656"/>
            <a:ext cx="4245539" cy="252730"/>
          </a:xfrm>
          <a:prstGeom prst="rect">
            <a:avLst/>
          </a:prstGeom>
        </p:spPr>
        <p:txBody>
          <a:bodyPr wrap="square">
            <a:spAutoFit/>
          </a:bodyPr>
          <a:lstStyle/>
          <a:p>
            <a:pPr algn="ctr">
              <a:spcBef>
                <a:spcPts val="600"/>
              </a:spcBef>
            </a:pPr>
            <a:r>
              <a:rPr sz="1050" spc="600" dirty="0">
                <a:solidFill>
                  <a:schemeClr val="tx1">
                    <a:lumMod val="75000"/>
                    <a:lumOff val="25000"/>
                  </a:schemeClr>
                </a:solidFill>
                <a:latin typeface="思源黑体 CN Light" panose="020B0300000000000000" charset="-122"/>
                <a:ea typeface="思源黑体 CN Light" panose="020B0300000000000000" charset="-122"/>
                <a:cs typeface="Hiragino Sans GB W3" charset="-122"/>
              </a:rPr>
              <a:t>点击此处更换文本</a:t>
            </a:r>
          </a:p>
        </p:txBody>
      </p:sp>
      <p:sp>
        <p:nvSpPr>
          <p:cNvPr id="35" name="文本框 34"/>
          <p:cNvSpPr txBox="1"/>
          <p:nvPr/>
        </p:nvSpPr>
        <p:spPr>
          <a:xfrm>
            <a:off x="9106850" y="4522027"/>
            <a:ext cx="1523466" cy="334010"/>
          </a:xfrm>
          <a:prstGeom prst="rect">
            <a:avLst/>
          </a:prstGeom>
          <a:noFill/>
        </p:spPr>
        <p:txBody>
          <a:bodyPr wrap="square" rtlCol="0">
            <a:spAutoFit/>
          </a:bodyPr>
          <a:lstStyle/>
          <a:p>
            <a:r>
              <a:rPr lang="zh-CN" altLang="en-US" sz="1575" b="1" spc="600" dirty="0">
                <a:solidFill>
                  <a:schemeClr val="tx1">
                    <a:lumMod val="75000"/>
                    <a:lumOff val="25000"/>
                  </a:schemeClr>
                </a:solidFill>
                <a:latin typeface="思源黑体 CN Light" panose="020B0300000000000000" charset="-122"/>
                <a:ea typeface="思源黑体 CN Light" panose="020B0300000000000000" charset="-122"/>
              </a:rPr>
              <a:t>添加标题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4093029" y="1750696"/>
            <a:ext cx="4005942" cy="4005942"/>
            <a:chOff x="4476000" y="1809000"/>
            <a:chExt cx="3240000" cy="3240000"/>
          </a:xfrm>
        </p:grpSpPr>
        <p:grpSp>
          <p:nvGrpSpPr>
            <p:cNvPr id="7" name="组合 6"/>
            <p:cNvGrpSpPr/>
            <p:nvPr/>
          </p:nvGrpSpPr>
          <p:grpSpPr>
            <a:xfrm>
              <a:off x="5171908" y="2504910"/>
              <a:ext cx="1848182" cy="1848180"/>
              <a:chOff x="7877009" y="2855410"/>
              <a:chExt cx="1848182" cy="1848180"/>
            </a:xfrm>
          </p:grpSpPr>
          <p:sp>
            <p:nvSpPr>
              <p:cNvPr id="12" name="椭圆 11"/>
              <p:cNvSpPr/>
              <p:nvPr/>
            </p:nvSpPr>
            <p:spPr>
              <a:xfrm>
                <a:off x="7877009" y="2855410"/>
                <a:ext cx="1848182" cy="1848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思源黑体 CN Light" panose="020B0300000000000000" charset="-122"/>
                  <a:ea typeface="思源黑体 CN Light" panose="020B0300000000000000" charset="-122"/>
                  <a:cs typeface="微软雅黑" panose="020B0503020204020204" charset="-122"/>
                </a:endParaRPr>
              </a:p>
            </p:txBody>
          </p:sp>
          <p:sp>
            <p:nvSpPr>
              <p:cNvPr id="13" name="文本框 12"/>
              <p:cNvSpPr txBox="1"/>
              <p:nvPr/>
            </p:nvSpPr>
            <p:spPr>
              <a:xfrm flipH="1">
                <a:off x="7931910" y="3309935"/>
                <a:ext cx="1748247" cy="783220"/>
              </a:xfrm>
              <a:prstGeom prst="rect">
                <a:avLst/>
              </a:prstGeom>
              <a:noFill/>
            </p:spPr>
            <p:txBody>
              <a:bodyPr wrap="square" rtlCol="0">
                <a:spAutoFit/>
              </a:bodyPr>
              <a:lstStyle/>
              <a:p>
                <a:pPr algn="ctr">
                  <a:spcBef>
                    <a:spcPts val="600"/>
                  </a:spcBef>
                </a:pPr>
                <a:r>
                  <a:rPr lang="en-US" altLang="zh-CN" sz="1600" dirty="0">
                    <a:solidFill>
                      <a:schemeClr val="tx1">
                        <a:lumMod val="65000"/>
                        <a:lumOff val="35000"/>
                      </a:schemeClr>
                    </a:solidFill>
                    <a:latin typeface="思源黑体 CN Light" panose="020B0300000000000000" charset="-122"/>
                    <a:ea typeface="思源黑体 CN Light" panose="020B0300000000000000" charset="-122"/>
                    <a:cs typeface="微软雅黑" panose="020B0503020204020204" charset="-122"/>
                  </a:rPr>
                  <a:t>Your title</a:t>
                </a:r>
              </a:p>
              <a:p>
                <a:pPr algn="ctr">
                  <a:spcBef>
                    <a:spcPts val="600"/>
                  </a:spcBef>
                </a:pPr>
                <a:r>
                  <a:rPr lang="en-US" altLang="zh-CN" sz="1200" dirty="0">
                    <a:solidFill>
                      <a:schemeClr val="tx1">
                        <a:lumMod val="65000"/>
                        <a:lumOff val="35000"/>
                      </a:schemeClr>
                    </a:solidFill>
                    <a:latin typeface="思源黑体 CN Light" panose="020B0300000000000000" charset="-122"/>
                    <a:ea typeface="思源黑体 CN Light" panose="020B0300000000000000" charset="-122"/>
                    <a:cs typeface="微软雅黑" panose="020B0503020204020204" charset="-122"/>
                  </a:rPr>
                  <a:t>This power-point is a multi purpose power point template perfect for you. </a:t>
                </a:r>
              </a:p>
            </p:txBody>
          </p:sp>
        </p:grpSp>
        <p:sp>
          <p:nvSpPr>
            <p:cNvPr id="8" name="弧形 7"/>
            <p:cNvSpPr/>
            <p:nvPr/>
          </p:nvSpPr>
          <p:spPr>
            <a:xfrm flipH="1">
              <a:off x="5016000" y="2348999"/>
              <a:ext cx="2160000" cy="2160000"/>
            </a:xfrm>
            <a:prstGeom prst="arc">
              <a:avLst>
                <a:gd name="adj1" fmla="val 16200000"/>
                <a:gd name="adj2" fmla="val 9095983"/>
              </a:avLst>
            </a:prstGeom>
            <a:ln w="1524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思源黑体 CN Light" panose="020B0300000000000000" charset="-122"/>
                <a:ea typeface="思源黑体 CN Light" panose="020B0300000000000000" charset="-122"/>
                <a:cs typeface="微软雅黑" panose="020B0503020204020204" charset="-122"/>
              </a:endParaRPr>
            </a:p>
          </p:txBody>
        </p:sp>
        <p:sp>
          <p:nvSpPr>
            <p:cNvPr id="9" name="弧形 8"/>
            <p:cNvSpPr/>
            <p:nvPr/>
          </p:nvSpPr>
          <p:spPr>
            <a:xfrm rot="16200000" flipH="1">
              <a:off x="4836000" y="2168999"/>
              <a:ext cx="2520000" cy="2520000"/>
            </a:xfrm>
            <a:prstGeom prst="arc">
              <a:avLst>
                <a:gd name="adj1" fmla="val 16200000"/>
                <a:gd name="adj2" fmla="val 5334423"/>
              </a:avLst>
            </a:prstGeom>
            <a:ln w="152400"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思源黑体 CN Light" panose="020B0300000000000000" charset="-122"/>
                <a:ea typeface="思源黑体 CN Light" panose="020B0300000000000000" charset="-122"/>
                <a:cs typeface="微软雅黑" panose="020B0503020204020204" charset="-122"/>
              </a:endParaRPr>
            </a:p>
          </p:txBody>
        </p:sp>
        <p:sp>
          <p:nvSpPr>
            <p:cNvPr id="10" name="弧形 9"/>
            <p:cNvSpPr/>
            <p:nvPr/>
          </p:nvSpPr>
          <p:spPr>
            <a:xfrm rot="10800000" flipH="1">
              <a:off x="4656000" y="1988998"/>
              <a:ext cx="2880000" cy="2880000"/>
            </a:xfrm>
            <a:prstGeom prst="arc">
              <a:avLst>
                <a:gd name="adj1" fmla="val 16200000"/>
                <a:gd name="adj2" fmla="val 5370435"/>
              </a:avLst>
            </a:prstGeom>
            <a:ln w="1524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思源黑体 CN Light" panose="020B0300000000000000" charset="-122"/>
                <a:ea typeface="思源黑体 CN Light" panose="020B0300000000000000" charset="-122"/>
                <a:cs typeface="微软雅黑" panose="020B0503020204020204" charset="-122"/>
              </a:endParaRPr>
            </a:p>
          </p:txBody>
        </p:sp>
        <p:sp>
          <p:nvSpPr>
            <p:cNvPr id="11" name="弧形 10"/>
            <p:cNvSpPr/>
            <p:nvPr/>
          </p:nvSpPr>
          <p:spPr>
            <a:xfrm rot="5400000" flipH="1">
              <a:off x="4476000" y="1809000"/>
              <a:ext cx="3240000" cy="3240000"/>
            </a:xfrm>
            <a:prstGeom prst="arc">
              <a:avLst>
                <a:gd name="adj1" fmla="val 16200000"/>
                <a:gd name="adj2" fmla="val 3815071"/>
              </a:avLst>
            </a:prstGeom>
            <a:ln w="152400" cap="rnd">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思源黑体 CN Light" panose="020B0300000000000000" charset="-122"/>
                <a:ea typeface="思源黑体 CN Light" panose="020B0300000000000000" charset="-122"/>
                <a:cs typeface="微软雅黑" panose="020B0503020204020204" charset="-122"/>
              </a:endParaRPr>
            </a:p>
          </p:txBody>
        </p:sp>
      </p:grpSp>
      <p:grpSp>
        <p:nvGrpSpPr>
          <p:cNvPr id="14" name="组合 13"/>
          <p:cNvGrpSpPr/>
          <p:nvPr/>
        </p:nvGrpSpPr>
        <p:grpSpPr>
          <a:xfrm>
            <a:off x="563907" y="1376920"/>
            <a:ext cx="4457424" cy="4364890"/>
            <a:chOff x="563907" y="1499475"/>
            <a:chExt cx="4457424" cy="4364890"/>
          </a:xfrm>
        </p:grpSpPr>
        <p:grpSp>
          <p:nvGrpSpPr>
            <p:cNvPr id="15" name="组合 14"/>
            <p:cNvGrpSpPr/>
            <p:nvPr/>
          </p:nvGrpSpPr>
          <p:grpSpPr>
            <a:xfrm>
              <a:off x="3570514" y="2415111"/>
              <a:ext cx="1450817" cy="620480"/>
              <a:chOff x="3570514" y="2229151"/>
              <a:chExt cx="1450817" cy="620480"/>
            </a:xfrm>
          </p:grpSpPr>
          <p:cxnSp>
            <p:nvCxnSpPr>
              <p:cNvPr id="21" name="直接连接符 20"/>
              <p:cNvCxnSpPr/>
              <p:nvPr/>
            </p:nvCxnSpPr>
            <p:spPr>
              <a:xfrm flipH="1" flipV="1">
                <a:off x="4400852" y="2229152"/>
                <a:ext cx="620479" cy="62047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570514" y="2229151"/>
                <a:ext cx="830337" cy="0"/>
              </a:xfrm>
              <a:prstGeom prst="line">
                <a:avLst/>
              </a:prstGeom>
              <a:ln w="12700">
                <a:tailEnd type="ova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563907" y="1499475"/>
              <a:ext cx="2963971" cy="1630045"/>
            </a:xfrm>
            <a:prstGeom prst="rect">
              <a:avLst/>
            </a:prstGeom>
            <a:noFill/>
          </p:spPr>
          <p:txBody>
            <a:bodyPr wrap="square" rtlCol="0">
              <a:spAutoFit/>
            </a:bodyPr>
            <a:lstStyle/>
            <a:p>
              <a:pPr algn="r"/>
              <a:r>
                <a:rPr lang="en-US" altLang="zh-CN" sz="2800" dirty="0">
                  <a:solidFill>
                    <a:schemeClr val="accent1"/>
                  </a:solidFill>
                  <a:latin typeface="思源黑体 CN Light" panose="020B0300000000000000" charset="-122"/>
                  <a:ea typeface="思源黑体 CN Light" panose="020B0300000000000000" charset="-122"/>
                  <a:cs typeface="思源黑体 CN Light" panose="020B0300000000000000" charset="-122"/>
                </a:rPr>
                <a:t>70%</a:t>
              </a:r>
            </a:p>
            <a:p>
              <a:pPr algn="r"/>
              <a:r>
                <a:rPr lang="en-US" altLang="zh-CN" dirty="0">
                  <a:solidFill>
                    <a:schemeClr val="accent1"/>
                  </a:solidFill>
                  <a:latin typeface="思源黑体 CN Light" panose="020B0300000000000000" charset="-122"/>
                  <a:ea typeface="思源黑体 CN Light" panose="020B0300000000000000" charset="-122"/>
                  <a:cs typeface="思源黑体 CN Light" panose="020B0300000000000000" charset="-122"/>
                </a:rPr>
                <a:t>Your text</a:t>
              </a:r>
            </a:p>
            <a:p>
              <a:pPr lvl="0">
                <a:lnSpc>
                  <a:spcPct val="150000"/>
                </a:lnSpc>
              </a:pP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模板对于</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就像衣服对于人。一套好的</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模板可以让一篇</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文稿的形象迅速提升，大大增加可观赏性</a:t>
              </a:r>
            </a:p>
          </p:txBody>
        </p:sp>
        <p:grpSp>
          <p:nvGrpSpPr>
            <p:cNvPr id="17" name="组合 16"/>
            <p:cNvGrpSpPr/>
            <p:nvPr/>
          </p:nvGrpSpPr>
          <p:grpSpPr>
            <a:xfrm flipV="1">
              <a:off x="3570514" y="4790624"/>
              <a:ext cx="1189669" cy="359332"/>
              <a:chOff x="3570514" y="2229151"/>
              <a:chExt cx="1189669" cy="359332"/>
            </a:xfrm>
          </p:grpSpPr>
          <p:cxnSp>
            <p:nvCxnSpPr>
              <p:cNvPr id="19" name="直接连接符 18"/>
              <p:cNvCxnSpPr/>
              <p:nvPr/>
            </p:nvCxnSpPr>
            <p:spPr>
              <a:xfrm flipH="1" flipV="1">
                <a:off x="4400852" y="2229151"/>
                <a:ext cx="359331" cy="3593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570514" y="2229151"/>
                <a:ext cx="830337" cy="0"/>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563907" y="4234320"/>
              <a:ext cx="2963971" cy="1630045"/>
            </a:xfrm>
            <a:prstGeom prst="rect">
              <a:avLst/>
            </a:prstGeom>
            <a:noFill/>
          </p:spPr>
          <p:txBody>
            <a:bodyPr wrap="square" rtlCol="0">
              <a:spAutoFit/>
            </a:bodyPr>
            <a:lstStyle/>
            <a:p>
              <a:pPr algn="r"/>
              <a:r>
                <a:rPr lang="en-US" altLang="zh-CN" sz="2800" dirty="0">
                  <a:solidFill>
                    <a:schemeClr val="accent2"/>
                  </a:solidFill>
                  <a:latin typeface="思源黑体 CN Light" panose="020B0300000000000000" charset="-122"/>
                  <a:ea typeface="思源黑体 CN Light" panose="020B0300000000000000" charset="-122"/>
                  <a:cs typeface="思源黑体 CN Light" panose="020B0300000000000000" charset="-122"/>
                </a:rPr>
                <a:t>50%</a:t>
              </a:r>
            </a:p>
            <a:p>
              <a:pPr algn="r"/>
              <a:r>
                <a:rPr lang="en-US" altLang="zh-CN" dirty="0">
                  <a:solidFill>
                    <a:schemeClr val="accent2"/>
                  </a:solidFill>
                  <a:latin typeface="思源黑体 CN Light" panose="020B0300000000000000" charset="-122"/>
                  <a:ea typeface="思源黑体 CN Light" panose="020B0300000000000000" charset="-122"/>
                  <a:cs typeface="思源黑体 CN Light" panose="020B0300000000000000" charset="-122"/>
                </a:rPr>
                <a:t>Your text</a:t>
              </a:r>
            </a:p>
            <a:p>
              <a:pPr lvl="0">
                <a:lnSpc>
                  <a:spcPct val="150000"/>
                </a:lnSpc>
              </a:pP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模板对于</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就像衣服对于人。一套好的</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模板可以让一篇</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文稿的形象迅速提升，大大增加可观赏性</a:t>
              </a:r>
            </a:p>
          </p:txBody>
        </p:sp>
      </p:grpSp>
      <p:grpSp>
        <p:nvGrpSpPr>
          <p:cNvPr id="23" name="组合 22"/>
          <p:cNvGrpSpPr/>
          <p:nvPr/>
        </p:nvGrpSpPr>
        <p:grpSpPr>
          <a:xfrm flipH="1">
            <a:off x="7645995" y="2292556"/>
            <a:ext cx="997843" cy="167506"/>
            <a:chOff x="3570514" y="2229151"/>
            <a:chExt cx="997843" cy="167506"/>
          </a:xfrm>
        </p:grpSpPr>
        <p:cxnSp>
          <p:nvCxnSpPr>
            <p:cNvPr id="24" name="直接连接符 23"/>
            <p:cNvCxnSpPr/>
            <p:nvPr/>
          </p:nvCxnSpPr>
          <p:spPr>
            <a:xfrm flipH="1" flipV="1">
              <a:off x="4400852" y="2229153"/>
              <a:ext cx="167505" cy="16750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3570514" y="2229151"/>
              <a:ext cx="830337" cy="0"/>
            </a:xfrm>
            <a:prstGeom prst="line">
              <a:avLst/>
            </a:prstGeom>
            <a:ln w="12700">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flipH="1">
            <a:off x="8686474" y="1376920"/>
            <a:ext cx="2963971" cy="1630045"/>
          </a:xfrm>
          <a:prstGeom prst="rect">
            <a:avLst/>
          </a:prstGeom>
          <a:noFill/>
        </p:spPr>
        <p:txBody>
          <a:bodyPr wrap="square" rtlCol="0">
            <a:spAutoFit/>
          </a:bodyPr>
          <a:lstStyle/>
          <a:p>
            <a:r>
              <a:rPr lang="en-US" altLang="zh-CN" sz="2800" dirty="0">
                <a:solidFill>
                  <a:schemeClr val="accent4"/>
                </a:solidFill>
                <a:latin typeface="思源黑体 CN Light" panose="020B0300000000000000" charset="-122"/>
                <a:ea typeface="思源黑体 CN Light" panose="020B0300000000000000" charset="-122"/>
                <a:cs typeface="思源黑体 CN Light" panose="020B0300000000000000" charset="-122"/>
              </a:rPr>
              <a:t>45%</a:t>
            </a:r>
          </a:p>
          <a:p>
            <a:r>
              <a:rPr lang="en-US" altLang="zh-CN" dirty="0">
                <a:solidFill>
                  <a:schemeClr val="accent4"/>
                </a:solidFill>
                <a:latin typeface="思源黑体 CN Light" panose="020B0300000000000000" charset="-122"/>
                <a:ea typeface="思源黑体 CN Light" panose="020B0300000000000000" charset="-122"/>
                <a:cs typeface="思源黑体 CN Light" panose="020B0300000000000000" charset="-122"/>
              </a:rPr>
              <a:t>Your text</a:t>
            </a:r>
          </a:p>
          <a:p>
            <a:pPr lvl="0">
              <a:lnSpc>
                <a:spcPct val="150000"/>
              </a:lnSpc>
            </a:pP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模板对于</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就像衣服对于人。一套好的</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模板可以让一篇</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文稿的形象迅速提升，大大增加可观赏性</a:t>
            </a:r>
          </a:p>
        </p:txBody>
      </p:sp>
      <p:grpSp>
        <p:nvGrpSpPr>
          <p:cNvPr id="27" name="组合 26"/>
          <p:cNvGrpSpPr/>
          <p:nvPr/>
        </p:nvGrpSpPr>
        <p:grpSpPr>
          <a:xfrm flipH="1" flipV="1">
            <a:off x="7568920" y="4782820"/>
            <a:ext cx="1074918" cy="244581"/>
            <a:chOff x="3570514" y="2229151"/>
            <a:chExt cx="1074918" cy="244581"/>
          </a:xfrm>
        </p:grpSpPr>
        <p:cxnSp>
          <p:nvCxnSpPr>
            <p:cNvPr id="28" name="直接连接符 27"/>
            <p:cNvCxnSpPr/>
            <p:nvPr/>
          </p:nvCxnSpPr>
          <p:spPr>
            <a:xfrm flipH="1" flipV="1">
              <a:off x="4400852" y="2229151"/>
              <a:ext cx="244580" cy="24458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570514" y="2229151"/>
              <a:ext cx="830337" cy="0"/>
            </a:xfrm>
            <a:prstGeom prst="line">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flipH="1">
            <a:off x="8686474" y="4111765"/>
            <a:ext cx="2963971" cy="1630045"/>
          </a:xfrm>
          <a:prstGeom prst="rect">
            <a:avLst/>
          </a:prstGeom>
          <a:noFill/>
        </p:spPr>
        <p:txBody>
          <a:bodyPr wrap="square" rtlCol="0">
            <a:spAutoFit/>
          </a:bodyPr>
          <a:lstStyle/>
          <a:p>
            <a:r>
              <a:rPr lang="en-US" altLang="zh-CN" sz="2800" dirty="0">
                <a:solidFill>
                  <a:schemeClr val="accent3"/>
                </a:solidFill>
                <a:latin typeface="思源黑体 CN Light" panose="020B0300000000000000" charset="-122"/>
                <a:ea typeface="思源黑体 CN Light" panose="020B0300000000000000" charset="-122"/>
                <a:cs typeface="思源黑体 CN Light" panose="020B0300000000000000" charset="-122"/>
              </a:rPr>
              <a:t>50%</a:t>
            </a:r>
          </a:p>
          <a:p>
            <a:r>
              <a:rPr lang="en-US" altLang="zh-CN" dirty="0">
                <a:solidFill>
                  <a:schemeClr val="accent3"/>
                </a:solidFill>
                <a:latin typeface="思源黑体 CN Light" panose="020B0300000000000000" charset="-122"/>
                <a:ea typeface="思源黑体 CN Light" panose="020B0300000000000000" charset="-122"/>
                <a:cs typeface="思源黑体 CN Light" panose="020B0300000000000000" charset="-122"/>
              </a:rPr>
              <a:t>Your text</a:t>
            </a:r>
          </a:p>
          <a:p>
            <a:pPr lvl="0">
              <a:lnSpc>
                <a:spcPct val="150000"/>
              </a:lnSpc>
            </a:pP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模板对于</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就像衣服对于人。一套好的</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模板可以让一篇</a:t>
            </a:r>
            <a:r>
              <a:rPr lang="en-US" altLang="zh-CN"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PPT</a:t>
            </a:r>
            <a:r>
              <a:rPr lang="zh-CN" altLang="en-US" sz="1200" dirty="0">
                <a:solidFill>
                  <a:prstClr val="black">
                    <a:lumMod val="75000"/>
                    <a:lumOff val="25000"/>
                  </a:prstClr>
                </a:solidFill>
                <a:latin typeface="思源黑体 CN Light" panose="020B0300000000000000" charset="-122"/>
                <a:ea typeface="思源黑体 CN Light" panose="020B0300000000000000" charset="-122"/>
                <a:cs typeface="思源黑体 CN Light" panose="020B0300000000000000" charset="-122"/>
              </a:rPr>
              <a:t>文稿的形象迅速提升，大大增加可观赏性</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sp>
        <p:nvSpPr>
          <p:cNvPr id="34" name="Rectangle 9"/>
          <p:cNvSpPr>
            <a:spLocks noChangeArrowheads="1"/>
          </p:cNvSpPr>
          <p:nvPr/>
        </p:nvSpPr>
        <p:spPr bwMode="auto">
          <a:xfrm>
            <a:off x="929092" y="3946104"/>
            <a:ext cx="5042460" cy="103716"/>
          </a:xfrm>
          <a:prstGeom prst="rect">
            <a:avLst/>
          </a:pr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35" name="Freeform 78"/>
          <p:cNvSpPr>
            <a:spLocks noChangeArrowheads="1"/>
          </p:cNvSpPr>
          <p:nvPr/>
        </p:nvSpPr>
        <p:spPr bwMode="auto">
          <a:xfrm>
            <a:off x="929094" y="3946104"/>
            <a:ext cx="3379273" cy="103716"/>
          </a:xfrm>
          <a:custGeom>
            <a:avLst/>
            <a:gdLst>
              <a:gd name="T0" fmla="*/ 323 w 323"/>
              <a:gd name="T1" fmla="*/ 5 h 10"/>
              <a:gd name="T2" fmla="*/ 319 w 323"/>
              <a:gd name="T3" fmla="*/ 10 h 10"/>
              <a:gd name="T4" fmla="*/ 4 w 323"/>
              <a:gd name="T5" fmla="*/ 10 h 10"/>
              <a:gd name="T6" fmla="*/ 0 w 323"/>
              <a:gd name="T7" fmla="*/ 5 h 10"/>
              <a:gd name="T8" fmla="*/ 0 w 323"/>
              <a:gd name="T9" fmla="*/ 5 h 10"/>
              <a:gd name="T10" fmla="*/ 4 w 323"/>
              <a:gd name="T11" fmla="*/ 0 h 10"/>
              <a:gd name="T12" fmla="*/ 319 w 323"/>
              <a:gd name="T13" fmla="*/ 0 h 10"/>
              <a:gd name="T14" fmla="*/ 323 w 323"/>
              <a:gd name="T15" fmla="*/ 5 h 10"/>
              <a:gd name="T16" fmla="*/ 0 60000 65536"/>
              <a:gd name="T17" fmla="*/ 0 60000 65536"/>
              <a:gd name="T18" fmla="*/ 0 60000 65536"/>
              <a:gd name="T19" fmla="*/ 0 60000 65536"/>
              <a:gd name="T20" fmla="*/ 0 60000 65536"/>
              <a:gd name="T21" fmla="*/ 0 60000 65536"/>
              <a:gd name="T22" fmla="*/ 0 60000 65536"/>
              <a:gd name="T23" fmla="*/ 0 60000 65536"/>
              <a:gd name="T24" fmla="*/ 0 w 323"/>
              <a:gd name="T25" fmla="*/ 0 h 10"/>
              <a:gd name="T26" fmla="*/ 323 w 32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3" h="10">
                <a:moveTo>
                  <a:pt x="323" y="5"/>
                </a:moveTo>
                <a:cubicBezTo>
                  <a:pt x="323" y="8"/>
                  <a:pt x="321" y="10"/>
                  <a:pt x="319" y="10"/>
                </a:cubicBezTo>
                <a:cubicBezTo>
                  <a:pt x="4" y="10"/>
                  <a:pt x="4" y="10"/>
                  <a:pt x="4" y="10"/>
                </a:cubicBezTo>
                <a:cubicBezTo>
                  <a:pt x="2" y="10"/>
                  <a:pt x="0" y="8"/>
                  <a:pt x="0" y="5"/>
                </a:cubicBezTo>
                <a:cubicBezTo>
                  <a:pt x="0" y="5"/>
                  <a:pt x="0" y="5"/>
                  <a:pt x="0" y="5"/>
                </a:cubicBezTo>
                <a:cubicBezTo>
                  <a:pt x="0" y="3"/>
                  <a:pt x="2" y="0"/>
                  <a:pt x="4" y="0"/>
                </a:cubicBezTo>
                <a:cubicBezTo>
                  <a:pt x="319" y="0"/>
                  <a:pt x="319" y="0"/>
                  <a:pt x="319" y="0"/>
                </a:cubicBezTo>
                <a:cubicBezTo>
                  <a:pt x="321" y="0"/>
                  <a:pt x="323" y="3"/>
                  <a:pt x="323" y="5"/>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36" name="Rectangle 79"/>
          <p:cNvSpPr>
            <a:spLocks noChangeArrowheads="1"/>
          </p:cNvSpPr>
          <p:nvPr/>
        </p:nvSpPr>
        <p:spPr bwMode="auto">
          <a:xfrm>
            <a:off x="929092" y="4392273"/>
            <a:ext cx="5042460" cy="91017"/>
          </a:xfrm>
          <a:prstGeom prst="rect">
            <a:avLst/>
          </a:pr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37" name="Freeform 80"/>
          <p:cNvSpPr>
            <a:spLocks noChangeArrowheads="1"/>
          </p:cNvSpPr>
          <p:nvPr/>
        </p:nvSpPr>
        <p:spPr bwMode="auto">
          <a:xfrm>
            <a:off x="929092" y="4392273"/>
            <a:ext cx="3097844" cy="91017"/>
          </a:xfrm>
          <a:custGeom>
            <a:avLst/>
            <a:gdLst>
              <a:gd name="T0" fmla="*/ 296 w 296"/>
              <a:gd name="T1" fmla="*/ 5 h 9"/>
              <a:gd name="T2" fmla="*/ 292 w 296"/>
              <a:gd name="T3" fmla="*/ 9 h 9"/>
              <a:gd name="T4" fmla="*/ 4 w 296"/>
              <a:gd name="T5" fmla="*/ 9 h 9"/>
              <a:gd name="T6" fmla="*/ 0 w 296"/>
              <a:gd name="T7" fmla="*/ 5 h 9"/>
              <a:gd name="T8" fmla="*/ 0 w 296"/>
              <a:gd name="T9" fmla="*/ 5 h 9"/>
              <a:gd name="T10" fmla="*/ 4 w 296"/>
              <a:gd name="T11" fmla="*/ 0 h 9"/>
              <a:gd name="T12" fmla="*/ 292 w 296"/>
              <a:gd name="T13" fmla="*/ 0 h 9"/>
              <a:gd name="T14" fmla="*/ 296 w 296"/>
              <a:gd name="T15" fmla="*/ 5 h 9"/>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9"/>
              <a:gd name="T26" fmla="*/ 296 w 296"/>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9">
                <a:moveTo>
                  <a:pt x="296" y="5"/>
                </a:moveTo>
                <a:cubicBezTo>
                  <a:pt x="296" y="7"/>
                  <a:pt x="294" y="9"/>
                  <a:pt x="292" y="9"/>
                </a:cubicBezTo>
                <a:cubicBezTo>
                  <a:pt x="4" y="9"/>
                  <a:pt x="4" y="9"/>
                  <a:pt x="4" y="9"/>
                </a:cubicBezTo>
                <a:cubicBezTo>
                  <a:pt x="2" y="9"/>
                  <a:pt x="0" y="7"/>
                  <a:pt x="0" y="5"/>
                </a:cubicBezTo>
                <a:cubicBezTo>
                  <a:pt x="0" y="5"/>
                  <a:pt x="0" y="5"/>
                  <a:pt x="0" y="5"/>
                </a:cubicBezTo>
                <a:cubicBezTo>
                  <a:pt x="0" y="2"/>
                  <a:pt x="2" y="0"/>
                  <a:pt x="4" y="0"/>
                </a:cubicBezTo>
                <a:cubicBezTo>
                  <a:pt x="292" y="0"/>
                  <a:pt x="292" y="0"/>
                  <a:pt x="292" y="0"/>
                </a:cubicBezTo>
                <a:cubicBezTo>
                  <a:pt x="294" y="0"/>
                  <a:pt x="296" y="2"/>
                  <a:pt x="296" y="5"/>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38" name="Rectangle 81"/>
          <p:cNvSpPr>
            <a:spLocks noChangeArrowheads="1"/>
          </p:cNvSpPr>
          <p:nvPr/>
        </p:nvSpPr>
        <p:spPr bwMode="auto">
          <a:xfrm>
            <a:off x="929092" y="4878347"/>
            <a:ext cx="5042460" cy="103716"/>
          </a:xfrm>
          <a:prstGeom prst="rect">
            <a:avLst/>
          </a:pr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39" name="Freeform 82"/>
          <p:cNvSpPr>
            <a:spLocks noChangeArrowheads="1"/>
          </p:cNvSpPr>
          <p:nvPr/>
        </p:nvSpPr>
        <p:spPr bwMode="auto">
          <a:xfrm>
            <a:off x="929092" y="4878347"/>
            <a:ext cx="1800727" cy="103716"/>
          </a:xfrm>
          <a:custGeom>
            <a:avLst/>
            <a:gdLst>
              <a:gd name="T0" fmla="*/ 172 w 172"/>
              <a:gd name="T1" fmla="*/ 5 h 10"/>
              <a:gd name="T2" fmla="*/ 169 w 172"/>
              <a:gd name="T3" fmla="*/ 10 h 10"/>
              <a:gd name="T4" fmla="*/ 2 w 172"/>
              <a:gd name="T5" fmla="*/ 10 h 10"/>
              <a:gd name="T6" fmla="*/ 0 w 172"/>
              <a:gd name="T7" fmla="*/ 5 h 10"/>
              <a:gd name="T8" fmla="*/ 0 w 172"/>
              <a:gd name="T9" fmla="*/ 5 h 10"/>
              <a:gd name="T10" fmla="*/ 2 w 172"/>
              <a:gd name="T11" fmla="*/ 0 h 10"/>
              <a:gd name="T12" fmla="*/ 169 w 172"/>
              <a:gd name="T13" fmla="*/ 0 h 10"/>
              <a:gd name="T14" fmla="*/ 172 w 172"/>
              <a:gd name="T15" fmla="*/ 5 h 10"/>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0"/>
              <a:gd name="T26" fmla="*/ 172 w 172"/>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10">
                <a:moveTo>
                  <a:pt x="172" y="5"/>
                </a:moveTo>
                <a:cubicBezTo>
                  <a:pt x="172" y="8"/>
                  <a:pt x="171" y="10"/>
                  <a:pt x="169" y="10"/>
                </a:cubicBezTo>
                <a:cubicBezTo>
                  <a:pt x="2" y="10"/>
                  <a:pt x="2" y="10"/>
                  <a:pt x="2" y="10"/>
                </a:cubicBezTo>
                <a:cubicBezTo>
                  <a:pt x="1" y="10"/>
                  <a:pt x="0" y="8"/>
                  <a:pt x="0" y="5"/>
                </a:cubicBezTo>
                <a:cubicBezTo>
                  <a:pt x="0" y="5"/>
                  <a:pt x="0" y="5"/>
                  <a:pt x="0" y="5"/>
                </a:cubicBezTo>
                <a:cubicBezTo>
                  <a:pt x="0" y="2"/>
                  <a:pt x="1" y="0"/>
                  <a:pt x="2" y="0"/>
                </a:cubicBezTo>
                <a:cubicBezTo>
                  <a:pt x="169" y="0"/>
                  <a:pt x="169" y="0"/>
                  <a:pt x="169" y="0"/>
                </a:cubicBezTo>
                <a:cubicBezTo>
                  <a:pt x="171" y="0"/>
                  <a:pt x="172" y="2"/>
                  <a:pt x="172" y="5"/>
                </a:cubicBez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40" name="Rectangle 83"/>
          <p:cNvSpPr>
            <a:spLocks noChangeArrowheads="1"/>
          </p:cNvSpPr>
          <p:nvPr/>
        </p:nvSpPr>
        <p:spPr bwMode="auto">
          <a:xfrm>
            <a:off x="929092" y="5320976"/>
            <a:ext cx="5042460" cy="93134"/>
          </a:xfrm>
          <a:prstGeom prst="rect">
            <a:avLst/>
          </a:pr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41" name="Freeform 84"/>
          <p:cNvSpPr>
            <a:spLocks noChangeArrowheads="1"/>
          </p:cNvSpPr>
          <p:nvPr/>
        </p:nvSpPr>
        <p:spPr bwMode="auto">
          <a:xfrm>
            <a:off x="929092" y="5320976"/>
            <a:ext cx="3882884" cy="93134"/>
          </a:xfrm>
          <a:custGeom>
            <a:avLst/>
            <a:gdLst>
              <a:gd name="T0" fmla="*/ 371 w 371"/>
              <a:gd name="T1" fmla="*/ 4 h 9"/>
              <a:gd name="T2" fmla="*/ 366 w 371"/>
              <a:gd name="T3" fmla="*/ 9 h 9"/>
              <a:gd name="T4" fmla="*/ 5 w 371"/>
              <a:gd name="T5" fmla="*/ 9 h 9"/>
              <a:gd name="T6" fmla="*/ 0 w 371"/>
              <a:gd name="T7" fmla="*/ 4 h 9"/>
              <a:gd name="T8" fmla="*/ 0 w 371"/>
              <a:gd name="T9" fmla="*/ 4 h 9"/>
              <a:gd name="T10" fmla="*/ 5 w 371"/>
              <a:gd name="T11" fmla="*/ 0 h 9"/>
              <a:gd name="T12" fmla="*/ 366 w 371"/>
              <a:gd name="T13" fmla="*/ 0 h 9"/>
              <a:gd name="T14" fmla="*/ 371 w 371"/>
              <a:gd name="T15" fmla="*/ 4 h 9"/>
              <a:gd name="T16" fmla="*/ 0 60000 65536"/>
              <a:gd name="T17" fmla="*/ 0 60000 65536"/>
              <a:gd name="T18" fmla="*/ 0 60000 65536"/>
              <a:gd name="T19" fmla="*/ 0 60000 65536"/>
              <a:gd name="T20" fmla="*/ 0 60000 65536"/>
              <a:gd name="T21" fmla="*/ 0 60000 65536"/>
              <a:gd name="T22" fmla="*/ 0 60000 65536"/>
              <a:gd name="T23" fmla="*/ 0 60000 65536"/>
              <a:gd name="T24" fmla="*/ 0 w 371"/>
              <a:gd name="T25" fmla="*/ 0 h 9"/>
              <a:gd name="T26" fmla="*/ 371 w 37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1" h="9">
                <a:moveTo>
                  <a:pt x="371" y="4"/>
                </a:moveTo>
                <a:cubicBezTo>
                  <a:pt x="371" y="7"/>
                  <a:pt x="368" y="9"/>
                  <a:pt x="366" y="9"/>
                </a:cubicBezTo>
                <a:cubicBezTo>
                  <a:pt x="5" y="9"/>
                  <a:pt x="5" y="9"/>
                  <a:pt x="5" y="9"/>
                </a:cubicBezTo>
                <a:cubicBezTo>
                  <a:pt x="2" y="9"/>
                  <a:pt x="0" y="7"/>
                  <a:pt x="0" y="4"/>
                </a:cubicBezTo>
                <a:cubicBezTo>
                  <a:pt x="0" y="4"/>
                  <a:pt x="0" y="4"/>
                  <a:pt x="0" y="4"/>
                </a:cubicBezTo>
                <a:cubicBezTo>
                  <a:pt x="0" y="2"/>
                  <a:pt x="2" y="0"/>
                  <a:pt x="5" y="0"/>
                </a:cubicBezTo>
                <a:cubicBezTo>
                  <a:pt x="366" y="0"/>
                  <a:pt x="366" y="0"/>
                  <a:pt x="366" y="0"/>
                </a:cubicBezTo>
                <a:cubicBezTo>
                  <a:pt x="368" y="0"/>
                  <a:pt x="371" y="2"/>
                  <a:pt x="371" y="4"/>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42" name="Freeform 91"/>
          <p:cNvSpPr>
            <a:spLocks noChangeArrowheads="1"/>
          </p:cNvSpPr>
          <p:nvPr/>
        </p:nvSpPr>
        <p:spPr bwMode="auto">
          <a:xfrm>
            <a:off x="7571260" y="2333202"/>
            <a:ext cx="757533" cy="1295400"/>
          </a:xfrm>
          <a:custGeom>
            <a:avLst/>
            <a:gdLst>
              <a:gd name="T0" fmla="*/ 0 w 83"/>
              <a:gd name="T1" fmla="*/ 0 h 142"/>
              <a:gd name="T2" fmla="*/ 0 w 83"/>
              <a:gd name="T3" fmla="*/ 25 h 142"/>
              <a:gd name="T4" fmla="*/ 59 w 83"/>
              <a:gd name="T5" fmla="*/ 83 h 142"/>
              <a:gd name="T6" fmla="*/ 41 w 83"/>
              <a:gd name="T7" fmla="*/ 125 h 142"/>
              <a:gd name="T8" fmla="*/ 58 w 83"/>
              <a:gd name="T9" fmla="*/ 142 h 142"/>
              <a:gd name="T10" fmla="*/ 83 w 83"/>
              <a:gd name="T11" fmla="*/ 83 h 142"/>
              <a:gd name="T12" fmla="*/ 0 w 83"/>
              <a:gd name="T13" fmla="*/ 0 h 142"/>
              <a:gd name="T14" fmla="*/ 0 60000 65536"/>
              <a:gd name="T15" fmla="*/ 0 60000 65536"/>
              <a:gd name="T16" fmla="*/ 0 60000 65536"/>
              <a:gd name="T17" fmla="*/ 0 60000 65536"/>
              <a:gd name="T18" fmla="*/ 0 60000 65536"/>
              <a:gd name="T19" fmla="*/ 0 60000 65536"/>
              <a:gd name="T20" fmla="*/ 0 60000 65536"/>
              <a:gd name="T21" fmla="*/ 0 w 83"/>
              <a:gd name="T22" fmla="*/ 0 h 142"/>
              <a:gd name="T23" fmla="*/ 83 w 83"/>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42">
                <a:moveTo>
                  <a:pt x="0" y="0"/>
                </a:moveTo>
                <a:cubicBezTo>
                  <a:pt x="0" y="25"/>
                  <a:pt x="0" y="25"/>
                  <a:pt x="0" y="25"/>
                </a:cubicBezTo>
                <a:cubicBezTo>
                  <a:pt x="32" y="25"/>
                  <a:pt x="59" y="51"/>
                  <a:pt x="59" y="83"/>
                </a:cubicBezTo>
                <a:cubicBezTo>
                  <a:pt x="59" y="100"/>
                  <a:pt x="52" y="114"/>
                  <a:pt x="41" y="125"/>
                </a:cubicBezTo>
                <a:cubicBezTo>
                  <a:pt x="58" y="142"/>
                  <a:pt x="58" y="142"/>
                  <a:pt x="58" y="142"/>
                </a:cubicBezTo>
                <a:cubicBezTo>
                  <a:pt x="73" y="127"/>
                  <a:pt x="83" y="106"/>
                  <a:pt x="83" y="83"/>
                </a:cubicBezTo>
                <a:cubicBezTo>
                  <a:pt x="83" y="38"/>
                  <a:pt x="45" y="0"/>
                  <a:pt x="0" y="0"/>
                </a:cubicBezTo>
                <a:close/>
              </a:path>
            </a:pathLst>
          </a:custGeom>
          <a:solidFill>
            <a:schemeClr val="accent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43" name="Freeform 92"/>
          <p:cNvSpPr>
            <a:spLocks noChangeArrowheads="1"/>
          </p:cNvSpPr>
          <p:nvPr/>
        </p:nvSpPr>
        <p:spPr bwMode="auto">
          <a:xfrm>
            <a:off x="6815842" y="2333202"/>
            <a:ext cx="1284420" cy="1521882"/>
          </a:xfrm>
          <a:custGeom>
            <a:avLst/>
            <a:gdLst>
              <a:gd name="T0" fmla="*/ 83 w 141"/>
              <a:gd name="T1" fmla="*/ 142 h 167"/>
              <a:gd name="T2" fmla="*/ 24 w 141"/>
              <a:gd name="T3" fmla="*/ 83 h 167"/>
              <a:gd name="T4" fmla="*/ 83 w 141"/>
              <a:gd name="T5" fmla="*/ 25 h 167"/>
              <a:gd name="T6" fmla="*/ 83 w 141"/>
              <a:gd name="T7" fmla="*/ 0 h 167"/>
              <a:gd name="T8" fmla="*/ 0 w 141"/>
              <a:gd name="T9" fmla="*/ 83 h 167"/>
              <a:gd name="T10" fmla="*/ 83 w 141"/>
              <a:gd name="T11" fmla="*/ 167 h 167"/>
              <a:gd name="T12" fmla="*/ 141 w 141"/>
              <a:gd name="T13" fmla="*/ 142 h 167"/>
              <a:gd name="T14" fmla="*/ 124 w 141"/>
              <a:gd name="T15" fmla="*/ 125 h 167"/>
              <a:gd name="T16" fmla="*/ 83 w 141"/>
              <a:gd name="T17" fmla="*/ 142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
              <a:gd name="T28" fmla="*/ 0 h 167"/>
              <a:gd name="T29" fmla="*/ 141 w 141"/>
              <a:gd name="T30" fmla="*/ 167 h 1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 h="167">
                <a:moveTo>
                  <a:pt x="83" y="142"/>
                </a:moveTo>
                <a:cubicBezTo>
                  <a:pt x="50" y="142"/>
                  <a:pt x="24" y="116"/>
                  <a:pt x="24" y="83"/>
                </a:cubicBezTo>
                <a:cubicBezTo>
                  <a:pt x="24" y="51"/>
                  <a:pt x="50" y="25"/>
                  <a:pt x="83" y="25"/>
                </a:cubicBezTo>
                <a:cubicBezTo>
                  <a:pt x="83" y="0"/>
                  <a:pt x="83" y="0"/>
                  <a:pt x="83" y="0"/>
                </a:cubicBezTo>
                <a:cubicBezTo>
                  <a:pt x="37" y="0"/>
                  <a:pt x="0" y="38"/>
                  <a:pt x="0" y="83"/>
                </a:cubicBezTo>
                <a:cubicBezTo>
                  <a:pt x="0" y="129"/>
                  <a:pt x="37" y="167"/>
                  <a:pt x="83" y="167"/>
                </a:cubicBezTo>
                <a:cubicBezTo>
                  <a:pt x="105" y="167"/>
                  <a:pt x="126" y="157"/>
                  <a:pt x="141" y="142"/>
                </a:cubicBezTo>
                <a:cubicBezTo>
                  <a:pt x="124" y="125"/>
                  <a:pt x="124" y="125"/>
                  <a:pt x="124" y="125"/>
                </a:cubicBezTo>
                <a:cubicBezTo>
                  <a:pt x="114" y="136"/>
                  <a:pt x="99" y="142"/>
                  <a:pt x="83" y="142"/>
                </a:cubicBez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44" name="Freeform 97"/>
          <p:cNvSpPr>
            <a:spLocks noChangeArrowheads="1"/>
          </p:cNvSpPr>
          <p:nvPr/>
        </p:nvSpPr>
        <p:spPr bwMode="auto">
          <a:xfrm>
            <a:off x="9276765" y="2333202"/>
            <a:ext cx="755418" cy="1513416"/>
          </a:xfrm>
          <a:custGeom>
            <a:avLst/>
            <a:gdLst>
              <a:gd name="T0" fmla="*/ 83 w 83"/>
              <a:gd name="T1" fmla="*/ 83 h 166"/>
              <a:gd name="T2" fmla="*/ 0 w 83"/>
              <a:gd name="T3" fmla="*/ 0 h 166"/>
              <a:gd name="T4" fmla="*/ 0 w 83"/>
              <a:gd name="T5" fmla="*/ 24 h 166"/>
              <a:gd name="T6" fmla="*/ 59 w 83"/>
              <a:gd name="T7" fmla="*/ 83 h 166"/>
              <a:gd name="T8" fmla="*/ 0 w 83"/>
              <a:gd name="T9" fmla="*/ 142 h 166"/>
              <a:gd name="T10" fmla="*/ 0 w 83"/>
              <a:gd name="T11" fmla="*/ 166 h 166"/>
              <a:gd name="T12" fmla="*/ 83 w 83"/>
              <a:gd name="T13" fmla="*/ 83 h 166"/>
              <a:gd name="T14" fmla="*/ 0 60000 65536"/>
              <a:gd name="T15" fmla="*/ 0 60000 65536"/>
              <a:gd name="T16" fmla="*/ 0 60000 65536"/>
              <a:gd name="T17" fmla="*/ 0 60000 65536"/>
              <a:gd name="T18" fmla="*/ 0 60000 65536"/>
              <a:gd name="T19" fmla="*/ 0 60000 65536"/>
              <a:gd name="T20" fmla="*/ 0 60000 65536"/>
              <a:gd name="T21" fmla="*/ 0 w 83"/>
              <a:gd name="T22" fmla="*/ 0 h 166"/>
              <a:gd name="T23" fmla="*/ 83 w 83"/>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66">
                <a:moveTo>
                  <a:pt x="83" y="83"/>
                </a:moveTo>
                <a:cubicBezTo>
                  <a:pt x="83" y="37"/>
                  <a:pt x="46" y="0"/>
                  <a:pt x="0" y="0"/>
                </a:cubicBezTo>
                <a:cubicBezTo>
                  <a:pt x="0" y="24"/>
                  <a:pt x="0" y="24"/>
                  <a:pt x="0" y="24"/>
                </a:cubicBezTo>
                <a:cubicBezTo>
                  <a:pt x="33" y="24"/>
                  <a:pt x="59" y="51"/>
                  <a:pt x="59" y="83"/>
                </a:cubicBezTo>
                <a:cubicBezTo>
                  <a:pt x="59" y="116"/>
                  <a:pt x="33" y="142"/>
                  <a:pt x="0" y="142"/>
                </a:cubicBezTo>
                <a:cubicBezTo>
                  <a:pt x="0" y="166"/>
                  <a:pt x="0" y="166"/>
                  <a:pt x="0" y="166"/>
                </a:cubicBezTo>
                <a:cubicBezTo>
                  <a:pt x="46" y="166"/>
                  <a:pt x="83" y="129"/>
                  <a:pt x="83" y="83"/>
                </a:cubicBezTo>
                <a:close/>
              </a:path>
            </a:pathLst>
          </a:custGeom>
          <a:solidFill>
            <a:schemeClr val="accent2"/>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45" name="Freeform 98"/>
          <p:cNvSpPr>
            <a:spLocks noChangeArrowheads="1"/>
          </p:cNvSpPr>
          <p:nvPr/>
        </p:nvSpPr>
        <p:spPr bwMode="auto">
          <a:xfrm>
            <a:off x="8519234" y="2333202"/>
            <a:ext cx="757533" cy="1513416"/>
          </a:xfrm>
          <a:custGeom>
            <a:avLst/>
            <a:gdLst>
              <a:gd name="T0" fmla="*/ 83 w 83"/>
              <a:gd name="T1" fmla="*/ 142 h 166"/>
              <a:gd name="T2" fmla="*/ 24 w 83"/>
              <a:gd name="T3" fmla="*/ 83 h 166"/>
              <a:gd name="T4" fmla="*/ 83 w 83"/>
              <a:gd name="T5" fmla="*/ 24 h 166"/>
              <a:gd name="T6" fmla="*/ 83 w 83"/>
              <a:gd name="T7" fmla="*/ 0 h 166"/>
              <a:gd name="T8" fmla="*/ 0 w 83"/>
              <a:gd name="T9" fmla="*/ 83 h 166"/>
              <a:gd name="T10" fmla="*/ 83 w 83"/>
              <a:gd name="T11" fmla="*/ 166 h 166"/>
              <a:gd name="T12" fmla="*/ 83 w 83"/>
              <a:gd name="T13" fmla="*/ 166 h 166"/>
              <a:gd name="T14" fmla="*/ 83 w 83"/>
              <a:gd name="T15" fmla="*/ 142 h 166"/>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166"/>
              <a:gd name="T26" fmla="*/ 83 w 83"/>
              <a:gd name="T27" fmla="*/ 166 h 1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166">
                <a:moveTo>
                  <a:pt x="83" y="142"/>
                </a:moveTo>
                <a:cubicBezTo>
                  <a:pt x="51" y="142"/>
                  <a:pt x="24" y="116"/>
                  <a:pt x="24" y="83"/>
                </a:cubicBezTo>
                <a:cubicBezTo>
                  <a:pt x="24" y="51"/>
                  <a:pt x="51" y="24"/>
                  <a:pt x="83" y="24"/>
                </a:cubicBezTo>
                <a:cubicBezTo>
                  <a:pt x="83" y="0"/>
                  <a:pt x="83" y="0"/>
                  <a:pt x="83" y="0"/>
                </a:cubicBezTo>
                <a:cubicBezTo>
                  <a:pt x="37" y="0"/>
                  <a:pt x="0" y="37"/>
                  <a:pt x="0" y="83"/>
                </a:cubicBezTo>
                <a:cubicBezTo>
                  <a:pt x="0" y="129"/>
                  <a:pt x="37" y="166"/>
                  <a:pt x="83" y="166"/>
                </a:cubicBezTo>
                <a:cubicBezTo>
                  <a:pt x="83" y="166"/>
                  <a:pt x="83" y="166"/>
                  <a:pt x="83" y="166"/>
                </a:cubicBezTo>
                <a:cubicBezTo>
                  <a:pt x="83" y="142"/>
                  <a:pt x="83" y="142"/>
                  <a:pt x="83" y="142"/>
                </a:cubicBez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46" name="Freeform 103"/>
          <p:cNvSpPr>
            <a:spLocks noChangeArrowheads="1"/>
          </p:cNvSpPr>
          <p:nvPr/>
        </p:nvSpPr>
        <p:spPr bwMode="auto">
          <a:xfrm>
            <a:off x="7033791" y="3946101"/>
            <a:ext cx="1295000" cy="1513416"/>
          </a:xfrm>
          <a:custGeom>
            <a:avLst/>
            <a:gdLst>
              <a:gd name="T0" fmla="*/ 59 w 142"/>
              <a:gd name="T1" fmla="*/ 0 h 166"/>
              <a:gd name="T2" fmla="*/ 59 w 142"/>
              <a:gd name="T3" fmla="*/ 24 h 166"/>
              <a:gd name="T4" fmla="*/ 118 w 142"/>
              <a:gd name="T5" fmla="*/ 83 h 166"/>
              <a:gd name="T6" fmla="*/ 59 w 142"/>
              <a:gd name="T7" fmla="*/ 142 h 166"/>
              <a:gd name="T8" fmla="*/ 17 w 142"/>
              <a:gd name="T9" fmla="*/ 125 h 166"/>
              <a:gd name="T10" fmla="*/ 0 w 142"/>
              <a:gd name="T11" fmla="*/ 142 h 166"/>
              <a:gd name="T12" fmla="*/ 59 w 142"/>
              <a:gd name="T13" fmla="*/ 166 h 166"/>
              <a:gd name="T14" fmla="*/ 142 w 142"/>
              <a:gd name="T15" fmla="*/ 83 h 166"/>
              <a:gd name="T16" fmla="*/ 59 w 142"/>
              <a:gd name="T17" fmla="*/ 0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166"/>
              <a:gd name="T29" fmla="*/ 142 w 142"/>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166">
                <a:moveTo>
                  <a:pt x="59" y="0"/>
                </a:moveTo>
                <a:cubicBezTo>
                  <a:pt x="59" y="24"/>
                  <a:pt x="59" y="24"/>
                  <a:pt x="59" y="24"/>
                </a:cubicBezTo>
                <a:cubicBezTo>
                  <a:pt x="91" y="24"/>
                  <a:pt x="118" y="51"/>
                  <a:pt x="118" y="83"/>
                </a:cubicBezTo>
                <a:cubicBezTo>
                  <a:pt x="118" y="116"/>
                  <a:pt x="91" y="142"/>
                  <a:pt x="59" y="142"/>
                </a:cubicBezTo>
                <a:cubicBezTo>
                  <a:pt x="42" y="142"/>
                  <a:pt x="28" y="136"/>
                  <a:pt x="17" y="125"/>
                </a:cubicBezTo>
                <a:cubicBezTo>
                  <a:pt x="0" y="142"/>
                  <a:pt x="0" y="142"/>
                  <a:pt x="0" y="142"/>
                </a:cubicBezTo>
                <a:cubicBezTo>
                  <a:pt x="15" y="157"/>
                  <a:pt x="36" y="166"/>
                  <a:pt x="59" y="166"/>
                </a:cubicBezTo>
                <a:cubicBezTo>
                  <a:pt x="104" y="166"/>
                  <a:pt x="142" y="129"/>
                  <a:pt x="142" y="83"/>
                </a:cubicBezTo>
                <a:cubicBezTo>
                  <a:pt x="142" y="38"/>
                  <a:pt x="104" y="0"/>
                  <a:pt x="59" y="0"/>
                </a:cubicBezTo>
                <a:close/>
              </a:path>
            </a:pathLst>
          </a:custGeom>
          <a:solidFill>
            <a:schemeClr val="accent4"/>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47" name="Freeform 104"/>
          <p:cNvSpPr>
            <a:spLocks noChangeArrowheads="1"/>
          </p:cNvSpPr>
          <p:nvPr/>
        </p:nvSpPr>
        <p:spPr bwMode="auto">
          <a:xfrm>
            <a:off x="6815844" y="3946102"/>
            <a:ext cx="755416" cy="1295400"/>
          </a:xfrm>
          <a:custGeom>
            <a:avLst/>
            <a:gdLst>
              <a:gd name="T0" fmla="*/ 24 w 83"/>
              <a:gd name="T1" fmla="*/ 83 h 142"/>
              <a:gd name="T2" fmla="*/ 83 w 83"/>
              <a:gd name="T3" fmla="*/ 24 h 142"/>
              <a:gd name="T4" fmla="*/ 83 w 83"/>
              <a:gd name="T5" fmla="*/ 0 h 142"/>
              <a:gd name="T6" fmla="*/ 0 w 83"/>
              <a:gd name="T7" fmla="*/ 83 h 142"/>
              <a:gd name="T8" fmla="*/ 24 w 83"/>
              <a:gd name="T9" fmla="*/ 142 h 142"/>
              <a:gd name="T10" fmla="*/ 41 w 83"/>
              <a:gd name="T11" fmla="*/ 125 h 142"/>
              <a:gd name="T12" fmla="*/ 24 w 83"/>
              <a:gd name="T13" fmla="*/ 83 h 142"/>
              <a:gd name="T14" fmla="*/ 0 60000 65536"/>
              <a:gd name="T15" fmla="*/ 0 60000 65536"/>
              <a:gd name="T16" fmla="*/ 0 60000 65536"/>
              <a:gd name="T17" fmla="*/ 0 60000 65536"/>
              <a:gd name="T18" fmla="*/ 0 60000 65536"/>
              <a:gd name="T19" fmla="*/ 0 60000 65536"/>
              <a:gd name="T20" fmla="*/ 0 60000 65536"/>
              <a:gd name="T21" fmla="*/ 0 w 83"/>
              <a:gd name="T22" fmla="*/ 0 h 142"/>
              <a:gd name="T23" fmla="*/ 83 w 83"/>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142">
                <a:moveTo>
                  <a:pt x="24" y="83"/>
                </a:moveTo>
                <a:cubicBezTo>
                  <a:pt x="24" y="51"/>
                  <a:pt x="50" y="24"/>
                  <a:pt x="83" y="24"/>
                </a:cubicBezTo>
                <a:cubicBezTo>
                  <a:pt x="83" y="0"/>
                  <a:pt x="83" y="0"/>
                  <a:pt x="83" y="0"/>
                </a:cubicBezTo>
                <a:cubicBezTo>
                  <a:pt x="37" y="0"/>
                  <a:pt x="0" y="38"/>
                  <a:pt x="0" y="83"/>
                </a:cubicBezTo>
                <a:cubicBezTo>
                  <a:pt x="0" y="106"/>
                  <a:pt x="9" y="127"/>
                  <a:pt x="24" y="142"/>
                </a:cubicBezTo>
                <a:cubicBezTo>
                  <a:pt x="41" y="125"/>
                  <a:pt x="41" y="125"/>
                  <a:pt x="41" y="125"/>
                </a:cubicBezTo>
                <a:cubicBezTo>
                  <a:pt x="30" y="114"/>
                  <a:pt x="24" y="100"/>
                  <a:pt x="24" y="83"/>
                </a:cubicBez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48" name="Freeform 105"/>
          <p:cNvSpPr>
            <a:spLocks noChangeArrowheads="1"/>
          </p:cNvSpPr>
          <p:nvPr/>
        </p:nvSpPr>
        <p:spPr bwMode="auto">
          <a:xfrm>
            <a:off x="8538279" y="3946103"/>
            <a:ext cx="755416" cy="757766"/>
          </a:xfrm>
          <a:custGeom>
            <a:avLst/>
            <a:gdLst>
              <a:gd name="T0" fmla="*/ 83 w 83"/>
              <a:gd name="T1" fmla="*/ 24 h 83"/>
              <a:gd name="T2" fmla="*/ 83 w 83"/>
              <a:gd name="T3" fmla="*/ 0 h 83"/>
              <a:gd name="T4" fmla="*/ 0 w 83"/>
              <a:gd name="T5" fmla="*/ 83 h 83"/>
              <a:gd name="T6" fmla="*/ 24 w 83"/>
              <a:gd name="T7" fmla="*/ 83 h 83"/>
              <a:gd name="T8" fmla="*/ 83 w 83"/>
              <a:gd name="T9" fmla="*/ 24 h 83"/>
              <a:gd name="T10" fmla="*/ 0 60000 65536"/>
              <a:gd name="T11" fmla="*/ 0 60000 65536"/>
              <a:gd name="T12" fmla="*/ 0 60000 65536"/>
              <a:gd name="T13" fmla="*/ 0 60000 65536"/>
              <a:gd name="T14" fmla="*/ 0 60000 65536"/>
              <a:gd name="T15" fmla="*/ 0 w 83"/>
              <a:gd name="T16" fmla="*/ 0 h 83"/>
              <a:gd name="T17" fmla="*/ 83 w 83"/>
              <a:gd name="T18" fmla="*/ 83 h 83"/>
            </a:gdLst>
            <a:ahLst/>
            <a:cxnLst>
              <a:cxn ang="T10">
                <a:pos x="T0" y="T1"/>
              </a:cxn>
              <a:cxn ang="T11">
                <a:pos x="T2" y="T3"/>
              </a:cxn>
              <a:cxn ang="T12">
                <a:pos x="T4" y="T5"/>
              </a:cxn>
              <a:cxn ang="T13">
                <a:pos x="T6" y="T7"/>
              </a:cxn>
              <a:cxn ang="T14">
                <a:pos x="T8" y="T9"/>
              </a:cxn>
            </a:cxnLst>
            <a:rect l="T15" t="T16" r="T17" b="T18"/>
            <a:pathLst>
              <a:path w="83" h="83">
                <a:moveTo>
                  <a:pt x="83" y="24"/>
                </a:moveTo>
                <a:cubicBezTo>
                  <a:pt x="83" y="0"/>
                  <a:pt x="83" y="0"/>
                  <a:pt x="83" y="0"/>
                </a:cubicBezTo>
                <a:cubicBezTo>
                  <a:pt x="37" y="0"/>
                  <a:pt x="0" y="37"/>
                  <a:pt x="0" y="83"/>
                </a:cubicBezTo>
                <a:cubicBezTo>
                  <a:pt x="24" y="83"/>
                  <a:pt x="24" y="83"/>
                  <a:pt x="24" y="83"/>
                </a:cubicBezTo>
                <a:cubicBezTo>
                  <a:pt x="24" y="51"/>
                  <a:pt x="50" y="24"/>
                  <a:pt x="83" y="24"/>
                </a:cubicBezTo>
                <a:close/>
              </a:path>
            </a:pathLst>
          </a:custGeom>
          <a:solidFill>
            <a:schemeClr val="bg1">
              <a:lumMod val="65000"/>
            </a:scheme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49" name="Freeform 106"/>
          <p:cNvSpPr>
            <a:spLocks noChangeArrowheads="1"/>
          </p:cNvSpPr>
          <p:nvPr/>
        </p:nvSpPr>
        <p:spPr bwMode="auto">
          <a:xfrm>
            <a:off x="8538277" y="3946101"/>
            <a:ext cx="1512949" cy="1513416"/>
          </a:xfrm>
          <a:custGeom>
            <a:avLst/>
            <a:gdLst>
              <a:gd name="T0" fmla="*/ 83 w 166"/>
              <a:gd name="T1" fmla="*/ 0 h 166"/>
              <a:gd name="T2" fmla="*/ 83 w 166"/>
              <a:gd name="T3" fmla="*/ 24 h 166"/>
              <a:gd name="T4" fmla="*/ 142 w 166"/>
              <a:gd name="T5" fmla="*/ 83 h 166"/>
              <a:gd name="T6" fmla="*/ 83 w 166"/>
              <a:gd name="T7" fmla="*/ 142 h 166"/>
              <a:gd name="T8" fmla="*/ 24 w 166"/>
              <a:gd name="T9" fmla="*/ 83 h 166"/>
              <a:gd name="T10" fmla="*/ 0 w 166"/>
              <a:gd name="T11" fmla="*/ 83 h 166"/>
              <a:gd name="T12" fmla="*/ 83 w 166"/>
              <a:gd name="T13" fmla="*/ 166 h 166"/>
              <a:gd name="T14" fmla="*/ 166 w 166"/>
              <a:gd name="T15" fmla="*/ 83 h 166"/>
              <a:gd name="T16" fmla="*/ 83 w 166"/>
              <a:gd name="T17" fmla="*/ 0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166"/>
              <a:gd name="T29" fmla="*/ 166 w 166"/>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166">
                <a:moveTo>
                  <a:pt x="83" y="0"/>
                </a:moveTo>
                <a:cubicBezTo>
                  <a:pt x="83" y="24"/>
                  <a:pt x="83" y="24"/>
                  <a:pt x="83" y="24"/>
                </a:cubicBezTo>
                <a:cubicBezTo>
                  <a:pt x="115" y="24"/>
                  <a:pt x="142" y="51"/>
                  <a:pt x="142" y="83"/>
                </a:cubicBezTo>
                <a:cubicBezTo>
                  <a:pt x="142" y="116"/>
                  <a:pt x="115" y="142"/>
                  <a:pt x="83" y="142"/>
                </a:cubicBezTo>
                <a:cubicBezTo>
                  <a:pt x="50" y="142"/>
                  <a:pt x="24" y="116"/>
                  <a:pt x="24" y="83"/>
                </a:cubicBezTo>
                <a:cubicBezTo>
                  <a:pt x="0" y="83"/>
                  <a:pt x="0" y="83"/>
                  <a:pt x="0" y="83"/>
                </a:cubicBezTo>
                <a:cubicBezTo>
                  <a:pt x="0" y="129"/>
                  <a:pt x="37" y="166"/>
                  <a:pt x="83" y="166"/>
                </a:cubicBezTo>
                <a:cubicBezTo>
                  <a:pt x="129" y="166"/>
                  <a:pt x="166" y="129"/>
                  <a:pt x="166" y="83"/>
                </a:cubicBezTo>
                <a:cubicBezTo>
                  <a:pt x="166" y="37"/>
                  <a:pt x="129" y="0"/>
                  <a:pt x="83" y="0"/>
                </a:cubicBezTo>
                <a:close/>
              </a:path>
            </a:pathLst>
          </a:custGeom>
          <a:solidFill>
            <a:schemeClr val="accent3"/>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50" name="矩形 49"/>
          <p:cNvSpPr>
            <a:spLocks noChangeArrowheads="1"/>
          </p:cNvSpPr>
          <p:nvPr/>
        </p:nvSpPr>
        <p:spPr bwMode="auto">
          <a:xfrm>
            <a:off x="920628" y="2176568"/>
            <a:ext cx="50932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文本在这里输入内容</a:t>
            </a:r>
          </a:p>
        </p:txBody>
      </p:sp>
      <p:sp>
        <p:nvSpPr>
          <p:cNvPr id="51" name="直接连接符 50"/>
          <p:cNvSpPr>
            <a:spLocks noChangeShapeType="1"/>
          </p:cNvSpPr>
          <p:nvPr/>
        </p:nvSpPr>
        <p:spPr bwMode="auto">
          <a:xfrm>
            <a:off x="871959" y="2119417"/>
            <a:ext cx="5105941" cy="0"/>
          </a:xfrm>
          <a:prstGeom prst="line">
            <a:avLst/>
          </a:prstGeom>
          <a:noFill/>
          <a:ln w="15875"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sp>
        <p:nvSpPr>
          <p:cNvPr id="52" name="TextBox 297"/>
          <p:cNvSpPr>
            <a:spLocks noChangeArrowheads="1"/>
          </p:cNvSpPr>
          <p:nvPr/>
        </p:nvSpPr>
        <p:spPr bwMode="auto">
          <a:xfrm>
            <a:off x="929093" y="1668569"/>
            <a:ext cx="1005403"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dirty="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53" name="直接连接符 52"/>
          <p:cNvSpPr>
            <a:spLocks noChangeShapeType="1"/>
          </p:cNvSpPr>
          <p:nvPr/>
        </p:nvSpPr>
        <p:spPr bwMode="auto">
          <a:xfrm>
            <a:off x="871959" y="5702938"/>
            <a:ext cx="5105941" cy="2115"/>
          </a:xfrm>
          <a:prstGeom prst="line">
            <a:avLst/>
          </a:prstGeom>
          <a:noFill/>
          <a:ln w="15875"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sp>
        <p:nvSpPr>
          <p:cNvPr id="54" name="直接连接符 53"/>
          <p:cNvSpPr>
            <a:spLocks noChangeShapeType="1"/>
          </p:cNvSpPr>
          <p:nvPr/>
        </p:nvSpPr>
        <p:spPr bwMode="auto">
          <a:xfrm>
            <a:off x="6305882" y="2119417"/>
            <a:ext cx="5105941" cy="0"/>
          </a:xfrm>
          <a:prstGeom prst="line">
            <a:avLst/>
          </a:prstGeom>
          <a:noFill/>
          <a:ln w="15875"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sp>
        <p:nvSpPr>
          <p:cNvPr id="55" name="TextBox 303"/>
          <p:cNvSpPr>
            <a:spLocks noChangeArrowheads="1"/>
          </p:cNvSpPr>
          <p:nvPr/>
        </p:nvSpPr>
        <p:spPr bwMode="auto">
          <a:xfrm>
            <a:off x="6363016" y="1668569"/>
            <a:ext cx="1005403"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56" name="直接连接符 55"/>
          <p:cNvSpPr>
            <a:spLocks noChangeShapeType="1"/>
          </p:cNvSpPr>
          <p:nvPr/>
        </p:nvSpPr>
        <p:spPr bwMode="auto">
          <a:xfrm>
            <a:off x="6305882" y="5702938"/>
            <a:ext cx="5105941" cy="2115"/>
          </a:xfrm>
          <a:prstGeom prst="line">
            <a:avLst/>
          </a:prstGeom>
          <a:noFill/>
          <a:ln w="15875" cmpd="sng">
            <a:solidFill>
              <a:srgbClr val="7F7F7F"/>
            </a:solidFill>
            <a:bevel/>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sp>
        <p:nvSpPr>
          <p:cNvPr id="57" name="TextBox 305"/>
          <p:cNvSpPr>
            <a:spLocks noChangeArrowheads="1"/>
          </p:cNvSpPr>
          <p:nvPr/>
        </p:nvSpPr>
        <p:spPr bwMode="auto">
          <a:xfrm>
            <a:off x="816943" y="4117106"/>
            <a:ext cx="1005403"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dirty="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58" name="TextBox 306"/>
          <p:cNvSpPr>
            <a:spLocks noChangeArrowheads="1"/>
          </p:cNvSpPr>
          <p:nvPr/>
        </p:nvSpPr>
        <p:spPr bwMode="auto">
          <a:xfrm>
            <a:off x="816943" y="4538918"/>
            <a:ext cx="1005403"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dirty="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59" name="TextBox 307"/>
          <p:cNvSpPr>
            <a:spLocks noChangeArrowheads="1"/>
          </p:cNvSpPr>
          <p:nvPr/>
        </p:nvSpPr>
        <p:spPr bwMode="auto">
          <a:xfrm>
            <a:off x="816943" y="4970966"/>
            <a:ext cx="1005403"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dirty="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添加标题</a:t>
            </a:r>
          </a:p>
        </p:txBody>
      </p:sp>
      <p:sp>
        <p:nvSpPr>
          <p:cNvPr id="60" name="TextBox 310"/>
          <p:cNvSpPr>
            <a:spLocks noChangeArrowheads="1"/>
          </p:cNvSpPr>
          <p:nvPr/>
        </p:nvSpPr>
        <p:spPr bwMode="auto">
          <a:xfrm>
            <a:off x="7263867" y="2875070"/>
            <a:ext cx="665567"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dirty="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2010</a:t>
            </a:r>
            <a:endParaRPr lang="en-US" altLang="en-US" sz="1600" dirty="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61" name="TextBox 311"/>
          <p:cNvSpPr>
            <a:spLocks noChangeArrowheads="1"/>
          </p:cNvSpPr>
          <p:nvPr/>
        </p:nvSpPr>
        <p:spPr bwMode="auto">
          <a:xfrm>
            <a:off x="8977838" y="2875070"/>
            <a:ext cx="665567"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2011</a:t>
            </a:r>
            <a:endParaRPr lang="en-US" altLang="en-US" sz="160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62" name="TextBox 312"/>
          <p:cNvSpPr>
            <a:spLocks noChangeArrowheads="1"/>
          </p:cNvSpPr>
          <p:nvPr/>
        </p:nvSpPr>
        <p:spPr bwMode="auto">
          <a:xfrm>
            <a:off x="7263867" y="4490085"/>
            <a:ext cx="665567"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2012</a:t>
            </a:r>
            <a:endParaRPr lang="en-US" altLang="en-US" sz="160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63" name="TextBox 313"/>
          <p:cNvSpPr>
            <a:spLocks noChangeArrowheads="1"/>
          </p:cNvSpPr>
          <p:nvPr/>
        </p:nvSpPr>
        <p:spPr bwMode="auto">
          <a:xfrm>
            <a:off x="8977838" y="4490085"/>
            <a:ext cx="665567"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160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2013</a:t>
            </a:r>
            <a:endParaRPr lang="en-US" altLang="en-US" sz="160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endParaRPr>
          </a:p>
        </p:txBody>
      </p:sp>
      <p:sp>
        <p:nvSpPr>
          <p:cNvPr id="64" name="TextBox 305"/>
          <p:cNvSpPr>
            <a:spLocks noChangeArrowheads="1"/>
          </p:cNvSpPr>
          <p:nvPr/>
        </p:nvSpPr>
        <p:spPr bwMode="auto">
          <a:xfrm>
            <a:off x="816943" y="3628601"/>
            <a:ext cx="1005403" cy="33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600" dirty="0">
                <a:solidFill>
                  <a:schemeClr val="tx1">
                    <a:lumMod val="75000"/>
                    <a:lumOff val="25000"/>
                  </a:schemeClr>
                </a:solidFill>
                <a:latin typeface="思源黑体 CN Light" panose="020B0300000000000000" charset="-122"/>
                <a:ea typeface="思源黑体 CN Light" panose="020B0300000000000000" charset="-122"/>
                <a:sym typeface="Arial" panose="020B0604020202020204" pitchFamily="34" charset="0"/>
              </a:rPr>
              <a:t>添加标题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par>
                                <p:cTn id="35" presetID="53" presetClass="entr" presetSubtype="16" fill="hold" grpId="0" nodeType="withEffect">
                                  <p:stCondLst>
                                    <p:cond delay="25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grpId="0" nodeType="withEffect">
                                  <p:stCondLst>
                                    <p:cond delay="25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ppt_w</p:attrName>
                                        </p:attrNameLst>
                                      </p:cBhvr>
                                      <p:tavLst>
                                        <p:tav tm="0">
                                          <p:val>
                                            <p:fltVal val="0"/>
                                          </p:val>
                                        </p:tav>
                                        <p:tav tm="100000">
                                          <p:val>
                                            <p:strVal val="#ppt_w"/>
                                          </p:val>
                                        </p:tav>
                                      </p:tavLst>
                                    </p:anim>
                                    <p:anim calcmode="lin" valueType="num">
                                      <p:cBhvr>
                                        <p:cTn id="48" dur="500" fill="hold"/>
                                        <p:tgtEl>
                                          <p:spTgt spid="60"/>
                                        </p:tgtEl>
                                        <p:attrNameLst>
                                          <p:attrName>ppt_h</p:attrName>
                                        </p:attrNameLst>
                                      </p:cBhvr>
                                      <p:tavLst>
                                        <p:tav tm="0">
                                          <p:val>
                                            <p:fltVal val="0"/>
                                          </p:val>
                                        </p:tav>
                                        <p:tav tm="100000">
                                          <p:val>
                                            <p:strVal val="#ppt_h"/>
                                          </p:val>
                                        </p:tav>
                                      </p:tavLst>
                                    </p:anim>
                                    <p:animEffect transition="in" filter="fade">
                                      <p:cBhvr>
                                        <p:cTn id="49" dur="500"/>
                                        <p:tgtEl>
                                          <p:spTgt spid="6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barn(inVertical)">
                                      <p:cBhvr>
                                        <p:cTn id="68" dur="500"/>
                                        <p:tgtEl>
                                          <p:spTgt spid="51"/>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barn(inVertical)">
                                      <p:cBhvr>
                                        <p:cTn id="71" dur="500"/>
                                        <p:tgtEl>
                                          <p:spTgt spid="52"/>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barn(inVertical)">
                                      <p:cBhvr>
                                        <p:cTn id="74" dur="500"/>
                                        <p:tgtEl>
                                          <p:spTgt spid="54"/>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barn(inVertical)">
                                      <p:cBhvr>
                                        <p:cTn id="77" dur="500"/>
                                        <p:tgtEl>
                                          <p:spTgt spid="55"/>
                                        </p:tgtEl>
                                      </p:cBhvr>
                                    </p:animEffect>
                                  </p:childTnLst>
                                </p:cTn>
                              </p:par>
                            </p:childTnLst>
                          </p:cTn>
                        </p:par>
                        <p:par>
                          <p:cTn id="78" fill="hold">
                            <p:stCondLst>
                              <p:cond delay="1000"/>
                            </p:stCondLst>
                            <p:childTnLst>
                              <p:par>
                                <p:cTn id="79" presetID="22" presetClass="entr" presetSubtype="1"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up)">
                                      <p:cBhvr>
                                        <p:cTn id="81" dur="500"/>
                                        <p:tgtEl>
                                          <p:spTgt spid="50"/>
                                        </p:tgtEl>
                                      </p:cBhvr>
                                    </p:animEffect>
                                  </p:childTnLst>
                                </p:cTn>
                              </p:par>
                            </p:childTnLst>
                          </p:cTn>
                        </p:par>
                        <p:par>
                          <p:cTn id="82" fill="hold">
                            <p:stCondLst>
                              <p:cond delay="1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500"/>
                                        <p:tgtEl>
                                          <p:spTgt spid="5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500"/>
                                        <p:tgtEl>
                                          <p:spTgt spid="5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childTnLst>
                          </p:cTn>
                        </p:par>
                        <p:par>
                          <p:cTn id="107" fill="hold">
                            <p:stCondLst>
                              <p:cond delay="2000"/>
                            </p:stCondLst>
                            <p:childTnLst>
                              <p:par>
                                <p:cTn id="108" presetID="22" presetClass="entr" presetSubtype="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500"/>
                                        <p:tgtEl>
                                          <p:spTgt spid="3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childTnLst>
                          </p:cTn>
                        </p:par>
                        <p:par>
                          <p:cTn id="115" fill="hold">
                            <p:stCondLst>
                              <p:cond delay="3000"/>
                            </p:stCondLst>
                            <p:childTnLst>
                              <p:par>
                                <p:cTn id="116" presetID="22" presetClass="entr" presetSubtype="8" fill="hold" grpId="0" nodeType="after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wipe(left)">
                                      <p:cBhvr>
                                        <p:cTn id="118" dur="500"/>
                                        <p:tgtEl>
                                          <p:spTgt spid="39"/>
                                        </p:tgtEl>
                                      </p:cBhvr>
                                    </p:animEffect>
                                  </p:childTnLst>
                                </p:cTn>
                              </p:par>
                            </p:childTnLst>
                          </p:cTn>
                        </p:par>
                        <p:par>
                          <p:cTn id="119" fill="hold">
                            <p:stCondLst>
                              <p:cond delay="3500"/>
                            </p:stCondLst>
                            <p:childTnLst>
                              <p:par>
                                <p:cTn id="120" presetID="22" presetClass="entr" presetSubtype="8" fill="hold" grpId="0" nodeType="after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wipe(left)">
                                      <p:cBhvr>
                                        <p:cTn id="122" dur="500"/>
                                        <p:tgtEl>
                                          <p:spTgt spid="41"/>
                                        </p:tgtEl>
                                      </p:cBhvr>
                                    </p:animEffect>
                                  </p:childTnLst>
                                </p:cTn>
                              </p:par>
                            </p:childTnLst>
                          </p:cTn>
                        </p:par>
                        <p:par>
                          <p:cTn id="123" fill="hold">
                            <p:stCondLst>
                              <p:cond delay="4000"/>
                            </p:stCondLst>
                            <p:childTnLst>
                              <p:par>
                                <p:cTn id="124" presetID="2" presetClass="entr" presetSubtype="4"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additive="base">
                                        <p:cTn id="126" dur="500" fill="hold"/>
                                        <p:tgtEl>
                                          <p:spTgt spid="53"/>
                                        </p:tgtEl>
                                        <p:attrNameLst>
                                          <p:attrName>ppt_x</p:attrName>
                                        </p:attrNameLst>
                                      </p:cBhvr>
                                      <p:tavLst>
                                        <p:tav tm="0">
                                          <p:val>
                                            <p:strVal val="#ppt_x"/>
                                          </p:val>
                                        </p:tav>
                                        <p:tav tm="100000">
                                          <p:val>
                                            <p:strVal val="#ppt_x"/>
                                          </p:val>
                                        </p:tav>
                                      </p:tavLst>
                                    </p:anim>
                                    <p:anim calcmode="lin" valueType="num">
                                      <p:cBhvr additive="base">
                                        <p:cTn id="127" dur="500" fill="hold"/>
                                        <p:tgtEl>
                                          <p:spTgt spid="53"/>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6"/>
                                        </p:tgtEl>
                                        <p:attrNameLst>
                                          <p:attrName>style.visibility</p:attrName>
                                        </p:attrNameLst>
                                      </p:cBhvr>
                                      <p:to>
                                        <p:strVal val="visible"/>
                                      </p:to>
                                    </p:set>
                                    <p:anim calcmode="lin" valueType="num">
                                      <p:cBhvr additive="base">
                                        <p:cTn id="130" dur="500" fill="hold"/>
                                        <p:tgtEl>
                                          <p:spTgt spid="56"/>
                                        </p:tgtEl>
                                        <p:attrNameLst>
                                          <p:attrName>ppt_x</p:attrName>
                                        </p:attrNameLst>
                                      </p:cBhvr>
                                      <p:tavLst>
                                        <p:tav tm="0">
                                          <p:val>
                                            <p:strVal val="#ppt_x"/>
                                          </p:val>
                                        </p:tav>
                                        <p:tav tm="100000">
                                          <p:val>
                                            <p:strVal val="#ppt_x"/>
                                          </p:val>
                                        </p:tav>
                                      </p:tavLst>
                                    </p:anim>
                                    <p:anim calcmode="lin" valueType="num">
                                      <p:cBhvr additive="base">
                                        <p:cTn id="1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p:bldP spid="51" grpId="0" bldLvl="0" animBg="1"/>
      <p:bldP spid="52" grpId="0"/>
      <p:bldP spid="53" grpId="0" bldLvl="0" animBg="1"/>
      <p:bldP spid="54" grpId="0" bldLvl="0" animBg="1"/>
      <p:bldP spid="55" grpId="0"/>
      <p:bldP spid="56" grpId="0" bldLvl="0" animBg="1"/>
      <p:bldP spid="57" grpId="0"/>
      <p:bldP spid="58" grpId="0"/>
      <p:bldP spid="59" grpId="0"/>
      <p:bldP spid="60"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grpSp>
        <p:nvGrpSpPr>
          <p:cNvPr id="2" name="Group 12"/>
          <p:cNvGrpSpPr/>
          <p:nvPr/>
        </p:nvGrpSpPr>
        <p:grpSpPr>
          <a:xfrm>
            <a:off x="8590268" y="2687474"/>
            <a:ext cx="1708275" cy="1472651"/>
            <a:chOff x="8476198" y="3141240"/>
            <a:chExt cx="1708274" cy="1472651"/>
          </a:xfrm>
        </p:grpSpPr>
        <p:sp>
          <p:nvSpPr>
            <p:cNvPr id="3"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solidFill>
                  <a:srgbClr val="FFFFFF"/>
                </a:solidFill>
                <a:latin typeface="思源黑体 CN Light" panose="020B0300000000000000" charset="-122"/>
                <a:ea typeface="思源黑体 CN Light" panose="020B0300000000000000" charset="-122"/>
                <a:cs typeface="Arial" panose="020B0604020202020204" pitchFamily="34" charset="0"/>
              </a:endParaRPr>
            </a:p>
          </p:txBody>
        </p:sp>
        <p:sp>
          <p:nvSpPr>
            <p:cNvPr id="4"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思源黑体 CN Light" panose="020B0300000000000000" charset="-122"/>
                <a:ea typeface="思源黑体 CN Light" panose="020B0300000000000000" charset="-122"/>
                <a:cs typeface="Arial" panose="020B0604020202020204" pitchFamily="34" charset="0"/>
              </a:endParaRPr>
            </a:p>
          </p:txBody>
        </p:sp>
      </p:grpSp>
      <p:grpSp>
        <p:nvGrpSpPr>
          <p:cNvPr id="5" name="Group 7"/>
          <p:cNvGrpSpPr/>
          <p:nvPr/>
        </p:nvGrpSpPr>
        <p:grpSpPr>
          <a:xfrm>
            <a:off x="8590268" y="1131502"/>
            <a:ext cx="1708275" cy="1472651"/>
            <a:chOff x="8476198" y="1585268"/>
            <a:chExt cx="1708274" cy="1472651"/>
          </a:xfrm>
        </p:grpSpPr>
        <p:sp>
          <p:nvSpPr>
            <p:cNvPr id="6"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solidFill>
                  <a:srgbClr val="FFFFFF"/>
                </a:solidFill>
                <a:latin typeface="思源黑体 CN Light" panose="020B0300000000000000" charset="-122"/>
                <a:ea typeface="思源黑体 CN Light" panose="020B0300000000000000" charset="-122"/>
                <a:cs typeface="Arial" panose="020B0604020202020204" pitchFamily="34" charset="0"/>
              </a:endParaRPr>
            </a:p>
          </p:txBody>
        </p:sp>
        <p:sp>
          <p:nvSpPr>
            <p:cNvPr id="7"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思源黑体 CN Light" panose="020B0300000000000000" charset="-122"/>
                <a:ea typeface="思源黑体 CN Light" panose="020B0300000000000000" charset="-122"/>
                <a:cs typeface="Arial" panose="020B0604020202020204" pitchFamily="34" charset="0"/>
              </a:endParaRPr>
            </a:p>
          </p:txBody>
        </p:sp>
      </p:grpSp>
      <p:grpSp>
        <p:nvGrpSpPr>
          <p:cNvPr id="8" name="Group 13"/>
          <p:cNvGrpSpPr/>
          <p:nvPr/>
        </p:nvGrpSpPr>
        <p:grpSpPr>
          <a:xfrm>
            <a:off x="9533927" y="2729678"/>
            <a:ext cx="1708275" cy="1472651"/>
            <a:chOff x="9419857" y="3183444"/>
            <a:chExt cx="1708274" cy="1472651"/>
          </a:xfrm>
        </p:grpSpPr>
        <p:sp>
          <p:nvSpPr>
            <p:cNvPr id="9"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dirty="0">
                <a:solidFill>
                  <a:srgbClr val="FFFFFF"/>
                </a:solidFill>
                <a:latin typeface="思源黑体 CN Light" panose="020B0300000000000000" charset="-122"/>
                <a:ea typeface="思源黑体 CN Light" panose="020B0300000000000000" charset="-122"/>
                <a:cs typeface="Arial" panose="020B0604020202020204" pitchFamily="34" charset="0"/>
              </a:endParaRPr>
            </a:p>
          </p:txBody>
        </p:sp>
        <p:sp>
          <p:nvSpPr>
            <p:cNvPr id="10"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思源黑体 CN Light" panose="020B0300000000000000" charset="-122"/>
                <a:ea typeface="思源黑体 CN Light" panose="020B0300000000000000" charset="-122"/>
                <a:cs typeface="Arial" panose="020B0604020202020204" pitchFamily="34" charset="0"/>
              </a:endParaRPr>
            </a:p>
          </p:txBody>
        </p:sp>
      </p:grpSp>
      <p:grpSp>
        <p:nvGrpSpPr>
          <p:cNvPr id="11" name="Group 14"/>
          <p:cNvGrpSpPr/>
          <p:nvPr/>
        </p:nvGrpSpPr>
        <p:grpSpPr>
          <a:xfrm>
            <a:off x="7646608" y="2729678"/>
            <a:ext cx="1708275" cy="1472651"/>
            <a:chOff x="7532538" y="3183444"/>
            <a:chExt cx="1708274" cy="1472651"/>
          </a:xfrm>
        </p:grpSpPr>
        <p:sp>
          <p:nvSpPr>
            <p:cNvPr id="12"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solidFill>
                  <a:srgbClr val="FFFFFF"/>
                </a:solidFill>
                <a:latin typeface="思源黑体 CN Light" panose="020B0300000000000000" charset="-122"/>
                <a:ea typeface="思源黑体 CN Light" panose="020B0300000000000000" charset="-122"/>
                <a:cs typeface="Arial" panose="020B0604020202020204" pitchFamily="34" charset="0"/>
              </a:endParaRPr>
            </a:p>
          </p:txBody>
        </p:sp>
        <p:sp>
          <p:nvSpPr>
            <p:cNvPr id="13"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思源黑体 CN Light" panose="020B0300000000000000" charset="-122"/>
                <a:ea typeface="思源黑体 CN Light" panose="020B0300000000000000" charset="-122"/>
                <a:cs typeface="Arial" panose="020B0604020202020204" pitchFamily="34" charset="0"/>
              </a:endParaRPr>
            </a:p>
          </p:txBody>
        </p:sp>
      </p:grpSp>
      <p:sp>
        <p:nvSpPr>
          <p:cNvPr id="14" name="Freeform 5"/>
          <p:cNvSpPr/>
          <p:nvPr/>
        </p:nvSpPr>
        <p:spPr bwMode="auto">
          <a:xfrm>
            <a:off x="990385" y="1311754"/>
            <a:ext cx="817075" cy="667721"/>
          </a:xfrm>
          <a:custGeom>
            <a:avLst/>
            <a:gdLst>
              <a:gd name="T0" fmla="*/ 885 w 907"/>
              <a:gd name="T1" fmla="*/ 197 h 740"/>
              <a:gd name="T2" fmla="*/ 885 w 907"/>
              <a:gd name="T3" fmla="*/ 118 h 740"/>
              <a:gd name="T4" fmla="*/ 789 w 907"/>
              <a:gd name="T5" fmla="*/ 22 h 740"/>
              <a:gd name="T6" fmla="*/ 710 w 907"/>
              <a:gd name="T7" fmla="*/ 22 h 740"/>
              <a:gd name="T8" fmla="*/ 365 w 907"/>
              <a:gd name="T9" fmla="*/ 366 h 740"/>
              <a:gd name="T10" fmla="*/ 285 w 907"/>
              <a:gd name="T11" fmla="*/ 366 h 740"/>
              <a:gd name="T12" fmla="*/ 198 w 907"/>
              <a:gd name="T13" fmla="*/ 279 h 740"/>
              <a:gd name="T14" fmla="*/ 118 w 907"/>
              <a:gd name="T15" fmla="*/ 279 h 740"/>
              <a:gd name="T16" fmla="*/ 22 w 907"/>
              <a:gd name="T17" fmla="*/ 375 h 740"/>
              <a:gd name="T18" fmla="*/ 22 w 907"/>
              <a:gd name="T19" fmla="*/ 454 h 740"/>
              <a:gd name="T20" fmla="*/ 285 w 907"/>
              <a:gd name="T21" fmla="*/ 718 h 740"/>
              <a:gd name="T22" fmla="*/ 365 w 907"/>
              <a:gd name="T23" fmla="*/ 718 h 740"/>
              <a:gd name="T24" fmla="*/ 885 w 907"/>
              <a:gd name="T25" fmla="*/ 197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740">
                <a:moveTo>
                  <a:pt x="885" y="197"/>
                </a:moveTo>
                <a:cubicBezTo>
                  <a:pt x="907" y="176"/>
                  <a:pt x="907" y="140"/>
                  <a:pt x="885" y="118"/>
                </a:cubicBezTo>
                <a:cubicBezTo>
                  <a:pt x="789" y="22"/>
                  <a:pt x="789" y="22"/>
                  <a:pt x="789" y="22"/>
                </a:cubicBezTo>
                <a:cubicBezTo>
                  <a:pt x="767" y="0"/>
                  <a:pt x="731" y="0"/>
                  <a:pt x="710" y="22"/>
                </a:cubicBezTo>
                <a:cubicBezTo>
                  <a:pt x="365" y="366"/>
                  <a:pt x="365" y="366"/>
                  <a:pt x="365" y="366"/>
                </a:cubicBezTo>
                <a:cubicBezTo>
                  <a:pt x="343" y="388"/>
                  <a:pt x="307" y="388"/>
                  <a:pt x="285" y="366"/>
                </a:cubicBezTo>
                <a:cubicBezTo>
                  <a:pt x="198" y="279"/>
                  <a:pt x="198" y="279"/>
                  <a:pt x="198" y="279"/>
                </a:cubicBezTo>
                <a:cubicBezTo>
                  <a:pt x="176" y="257"/>
                  <a:pt x="140" y="257"/>
                  <a:pt x="118" y="279"/>
                </a:cubicBezTo>
                <a:cubicBezTo>
                  <a:pt x="22" y="375"/>
                  <a:pt x="22" y="375"/>
                  <a:pt x="22" y="375"/>
                </a:cubicBezTo>
                <a:cubicBezTo>
                  <a:pt x="0" y="397"/>
                  <a:pt x="0" y="432"/>
                  <a:pt x="22" y="454"/>
                </a:cubicBezTo>
                <a:cubicBezTo>
                  <a:pt x="285" y="718"/>
                  <a:pt x="285" y="718"/>
                  <a:pt x="285" y="718"/>
                </a:cubicBezTo>
                <a:cubicBezTo>
                  <a:pt x="307" y="740"/>
                  <a:pt x="343" y="740"/>
                  <a:pt x="365" y="718"/>
                </a:cubicBezTo>
                <a:lnTo>
                  <a:pt x="885" y="197"/>
                </a:ln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思源黑体 CN Light" panose="020B0300000000000000" charset="-122"/>
              <a:ea typeface="思源黑体 CN Light" panose="020B0300000000000000" charset="-122"/>
              <a:cs typeface="Arial" panose="020B0604020202020204" pitchFamily="34" charset="0"/>
            </a:endParaRPr>
          </a:p>
        </p:txBody>
      </p:sp>
      <p:sp>
        <p:nvSpPr>
          <p:cNvPr id="15" name="Isosceles Triangle 18"/>
          <p:cNvSpPr/>
          <p:nvPr/>
        </p:nvSpPr>
        <p:spPr>
          <a:xfrm>
            <a:off x="1905933" y="4729896"/>
            <a:ext cx="449843" cy="3204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solidFill>
                <a:srgbClr val="FFFFFF"/>
              </a:solidFill>
              <a:latin typeface="思源黑体 CN Light" panose="020B0300000000000000" charset="-122"/>
              <a:ea typeface="思源黑体 CN Light" panose="020B0300000000000000" charset="-122"/>
              <a:cs typeface="Arial" panose="020B0604020202020204" pitchFamily="34" charset="0"/>
            </a:endParaRPr>
          </a:p>
        </p:txBody>
      </p:sp>
      <p:sp>
        <p:nvSpPr>
          <p:cNvPr id="16" name="Isosceles Triangle 19"/>
          <p:cNvSpPr/>
          <p:nvPr/>
        </p:nvSpPr>
        <p:spPr>
          <a:xfrm>
            <a:off x="4457617" y="4729896"/>
            <a:ext cx="449843" cy="3204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solidFill>
                <a:srgbClr val="FFFFFF"/>
              </a:solidFill>
              <a:latin typeface="思源黑体 CN Light" panose="020B0300000000000000" charset="-122"/>
              <a:ea typeface="思源黑体 CN Light" panose="020B0300000000000000" charset="-122"/>
              <a:cs typeface="Arial" panose="020B0604020202020204" pitchFamily="34" charset="0"/>
            </a:endParaRPr>
          </a:p>
        </p:txBody>
      </p:sp>
      <p:sp>
        <p:nvSpPr>
          <p:cNvPr id="17" name="Isosceles Triangle 20"/>
          <p:cNvSpPr/>
          <p:nvPr/>
        </p:nvSpPr>
        <p:spPr>
          <a:xfrm>
            <a:off x="7010251" y="4729896"/>
            <a:ext cx="449843" cy="32049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solidFill>
                <a:srgbClr val="FFFFFF"/>
              </a:solidFill>
              <a:latin typeface="思源黑体 CN Light" panose="020B0300000000000000" charset="-122"/>
              <a:ea typeface="思源黑体 CN Light" panose="020B0300000000000000" charset="-122"/>
              <a:cs typeface="Arial" panose="020B0604020202020204" pitchFamily="34" charset="0"/>
            </a:endParaRPr>
          </a:p>
        </p:txBody>
      </p:sp>
      <p:sp>
        <p:nvSpPr>
          <p:cNvPr id="18" name="Isosceles Triangle 21"/>
          <p:cNvSpPr/>
          <p:nvPr/>
        </p:nvSpPr>
        <p:spPr>
          <a:xfrm>
            <a:off x="9239272" y="4720697"/>
            <a:ext cx="449843" cy="32049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solidFill>
                <a:srgbClr val="FFFFFF"/>
              </a:solidFill>
              <a:latin typeface="思源黑体 CN Light" panose="020B0300000000000000" charset="-122"/>
              <a:ea typeface="思源黑体 CN Light" panose="020B0300000000000000" charset="-122"/>
              <a:cs typeface="Arial" panose="020B0604020202020204" pitchFamily="34" charset="0"/>
            </a:endParaRPr>
          </a:p>
        </p:txBody>
      </p:sp>
      <p:grpSp>
        <p:nvGrpSpPr>
          <p:cNvPr id="19" name="组合 18"/>
          <p:cNvGrpSpPr/>
          <p:nvPr/>
        </p:nvGrpSpPr>
        <p:grpSpPr>
          <a:xfrm>
            <a:off x="1611592" y="1462412"/>
            <a:ext cx="6094719" cy="1252657"/>
            <a:chOff x="7700364" y="1204817"/>
            <a:chExt cx="6766882" cy="1252656"/>
          </a:xfrm>
        </p:grpSpPr>
        <p:sp>
          <p:nvSpPr>
            <p:cNvPr id="20" name="TextBox 224"/>
            <p:cNvSpPr txBox="1"/>
            <p:nvPr/>
          </p:nvSpPr>
          <p:spPr>
            <a:xfrm>
              <a:off x="8097518" y="1204817"/>
              <a:ext cx="157191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6D6F71"/>
                  </a:solidFill>
                  <a:latin typeface="思源黑体 CN Light" panose="020B0300000000000000" charset="-122"/>
                  <a:ea typeface="思源黑体 CN Light" panose="020B0300000000000000" charset="-122"/>
                  <a:cs typeface="Arial" panose="020B0604020202020204" pitchFamily="34" charset="0"/>
                </a:rPr>
                <a:t>双击输入替换内容</a:t>
              </a:r>
            </a:p>
          </p:txBody>
        </p:sp>
        <p:sp>
          <p:nvSpPr>
            <p:cNvPr id="21" name="Rectangle 261"/>
            <p:cNvSpPr/>
            <p:nvPr/>
          </p:nvSpPr>
          <p:spPr>
            <a:xfrm>
              <a:off x="7700364" y="1497531"/>
              <a:ext cx="6766882" cy="959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None/>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grpSp>
      <p:grpSp>
        <p:nvGrpSpPr>
          <p:cNvPr id="22" name="组合 21"/>
          <p:cNvGrpSpPr/>
          <p:nvPr/>
        </p:nvGrpSpPr>
        <p:grpSpPr>
          <a:xfrm>
            <a:off x="1671294" y="3007812"/>
            <a:ext cx="6146701" cy="1211216"/>
            <a:chOff x="7749051" y="1204817"/>
            <a:chExt cx="6824597" cy="1211215"/>
          </a:xfrm>
        </p:grpSpPr>
        <p:sp>
          <p:nvSpPr>
            <p:cNvPr id="23" name="TextBox 224"/>
            <p:cNvSpPr txBox="1"/>
            <p:nvPr/>
          </p:nvSpPr>
          <p:spPr>
            <a:xfrm>
              <a:off x="8097518" y="1204817"/>
              <a:ext cx="157191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6D6F71"/>
                  </a:solidFill>
                  <a:latin typeface="思源黑体 CN Light" panose="020B0300000000000000" charset="-122"/>
                  <a:ea typeface="思源黑体 CN Light" panose="020B0300000000000000" charset="-122"/>
                  <a:cs typeface="Arial" panose="020B0604020202020204" pitchFamily="34" charset="0"/>
                </a:rPr>
                <a:t>双击输入替换内容</a:t>
              </a:r>
            </a:p>
          </p:txBody>
        </p:sp>
        <p:sp>
          <p:nvSpPr>
            <p:cNvPr id="24" name="Rectangle 261"/>
            <p:cNvSpPr/>
            <p:nvPr/>
          </p:nvSpPr>
          <p:spPr>
            <a:xfrm>
              <a:off x="7749051" y="1456090"/>
              <a:ext cx="6824597" cy="9599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None/>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grpSp>
      <p:grpSp>
        <p:nvGrpSpPr>
          <p:cNvPr id="25" name="组合 24"/>
          <p:cNvGrpSpPr/>
          <p:nvPr/>
        </p:nvGrpSpPr>
        <p:grpSpPr>
          <a:xfrm>
            <a:off x="1175490" y="5097797"/>
            <a:ext cx="2020461" cy="636828"/>
            <a:chOff x="7774583" y="1218964"/>
            <a:chExt cx="2243291" cy="636828"/>
          </a:xfrm>
        </p:grpSpPr>
        <p:sp>
          <p:nvSpPr>
            <p:cNvPr id="26" name="TextBox 224"/>
            <p:cNvSpPr txBox="1"/>
            <p:nvPr/>
          </p:nvSpPr>
          <p:spPr>
            <a:xfrm>
              <a:off x="7774583" y="1218964"/>
              <a:ext cx="1571913"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6D6F71"/>
                  </a:solidFill>
                  <a:latin typeface="思源黑体 CN Light" panose="020B0300000000000000" charset="-122"/>
                  <a:ea typeface="思源黑体 CN Light" panose="020B0300000000000000" charset="-122"/>
                  <a:cs typeface="Arial" panose="020B0604020202020204" pitchFamily="34" charset="0"/>
                </a:rPr>
                <a:t>双击输入替换内容</a:t>
              </a:r>
            </a:p>
          </p:txBody>
        </p:sp>
        <p:sp>
          <p:nvSpPr>
            <p:cNvPr id="27" name="Rectangle 261"/>
            <p:cNvSpPr/>
            <p:nvPr/>
          </p:nvSpPr>
          <p:spPr>
            <a:xfrm>
              <a:off x="7982424" y="1543372"/>
              <a:ext cx="2035450" cy="3124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None/>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点击此处更换文本</a:t>
              </a:r>
            </a:p>
          </p:txBody>
        </p:sp>
      </p:grpSp>
      <p:grpSp>
        <p:nvGrpSpPr>
          <p:cNvPr id="28" name="组合 27"/>
          <p:cNvGrpSpPr/>
          <p:nvPr/>
        </p:nvGrpSpPr>
        <p:grpSpPr>
          <a:xfrm>
            <a:off x="3514369" y="5145206"/>
            <a:ext cx="2207656" cy="589419"/>
            <a:chOff x="7566743" y="1266373"/>
            <a:chExt cx="2451131" cy="589419"/>
          </a:xfrm>
        </p:grpSpPr>
        <p:sp>
          <p:nvSpPr>
            <p:cNvPr id="29" name="TextBox 224"/>
            <p:cNvSpPr txBox="1"/>
            <p:nvPr/>
          </p:nvSpPr>
          <p:spPr>
            <a:xfrm>
              <a:off x="7566743" y="1266373"/>
              <a:ext cx="1571913"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6D6F71"/>
                  </a:solidFill>
                  <a:latin typeface="思源黑体 CN Light" panose="020B0300000000000000" charset="-122"/>
                  <a:ea typeface="思源黑体 CN Light" panose="020B0300000000000000" charset="-122"/>
                  <a:cs typeface="Arial" panose="020B0604020202020204" pitchFamily="34" charset="0"/>
                </a:rPr>
                <a:t>双击输入替换内容</a:t>
              </a:r>
            </a:p>
          </p:txBody>
        </p:sp>
        <p:sp>
          <p:nvSpPr>
            <p:cNvPr id="30" name="Rectangle 261"/>
            <p:cNvSpPr/>
            <p:nvPr/>
          </p:nvSpPr>
          <p:spPr>
            <a:xfrm>
              <a:off x="7982424" y="1543372"/>
              <a:ext cx="2035450" cy="3124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None/>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点击此处更换文本</a:t>
              </a:r>
            </a:p>
          </p:txBody>
        </p:sp>
      </p:grpSp>
      <p:grpSp>
        <p:nvGrpSpPr>
          <p:cNvPr id="31" name="组合 30"/>
          <p:cNvGrpSpPr/>
          <p:nvPr/>
        </p:nvGrpSpPr>
        <p:grpSpPr>
          <a:xfrm>
            <a:off x="6154738" y="5176881"/>
            <a:ext cx="2093359" cy="1426866"/>
            <a:chOff x="7693645" y="1298048"/>
            <a:chExt cx="2324229" cy="1426866"/>
          </a:xfrm>
        </p:grpSpPr>
        <p:sp>
          <p:nvSpPr>
            <p:cNvPr id="32" name="TextBox 224"/>
            <p:cNvSpPr txBox="1"/>
            <p:nvPr/>
          </p:nvSpPr>
          <p:spPr>
            <a:xfrm>
              <a:off x="7693645" y="1298048"/>
              <a:ext cx="1571913"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6D6F71"/>
                  </a:solidFill>
                  <a:latin typeface="思源黑体 CN Light" panose="020B0300000000000000" charset="-122"/>
                  <a:ea typeface="思源黑体 CN Light" panose="020B0300000000000000" charset="-122"/>
                  <a:cs typeface="Arial" panose="020B0604020202020204" pitchFamily="34" charset="0"/>
                </a:rPr>
                <a:t>双击输入替换内容</a:t>
              </a:r>
            </a:p>
          </p:txBody>
        </p:sp>
        <p:sp>
          <p:nvSpPr>
            <p:cNvPr id="33" name="Rectangle 261"/>
            <p:cNvSpPr/>
            <p:nvPr/>
          </p:nvSpPr>
          <p:spPr>
            <a:xfrm>
              <a:off x="7982424" y="1543372"/>
              <a:ext cx="2035450" cy="11815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None/>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在此录入本图表的综合描述说明，在此录入本图表的综合描述说明，在此录入本图表的综合描述说明。</a:t>
              </a:r>
            </a:p>
          </p:txBody>
        </p:sp>
      </p:grpSp>
      <p:grpSp>
        <p:nvGrpSpPr>
          <p:cNvPr id="34" name="组合 33"/>
          <p:cNvGrpSpPr/>
          <p:nvPr/>
        </p:nvGrpSpPr>
        <p:grpSpPr>
          <a:xfrm>
            <a:off x="8430100" y="5180368"/>
            <a:ext cx="2020461" cy="1414180"/>
            <a:chOff x="7774583" y="1310734"/>
            <a:chExt cx="2243291" cy="1414180"/>
          </a:xfrm>
        </p:grpSpPr>
        <p:sp>
          <p:nvSpPr>
            <p:cNvPr id="35" name="TextBox 224"/>
            <p:cNvSpPr txBox="1"/>
            <p:nvPr/>
          </p:nvSpPr>
          <p:spPr>
            <a:xfrm>
              <a:off x="7774583" y="1310734"/>
              <a:ext cx="1571913"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rgbClr val="6D6F71"/>
                  </a:solidFill>
                  <a:latin typeface="思源黑体 CN Light" panose="020B0300000000000000" charset="-122"/>
                  <a:ea typeface="思源黑体 CN Light" panose="020B0300000000000000" charset="-122"/>
                  <a:cs typeface="Arial" panose="020B0604020202020204" pitchFamily="34" charset="0"/>
                </a:rPr>
                <a:t>双击输入替换内容</a:t>
              </a:r>
            </a:p>
          </p:txBody>
        </p:sp>
        <p:sp>
          <p:nvSpPr>
            <p:cNvPr id="36" name="Rectangle 261"/>
            <p:cNvSpPr/>
            <p:nvPr/>
          </p:nvSpPr>
          <p:spPr>
            <a:xfrm>
              <a:off x="7982424" y="1543372"/>
              <a:ext cx="2035450" cy="11815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None/>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在此录入本图表的综合描述说明，在此录入本图表的综合描述说明，在此录入本图表的综合描述说明。</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sp>
        <p:nvSpPr>
          <p:cNvPr id="7" name="文本框 6"/>
          <p:cNvSpPr txBox="1"/>
          <p:nvPr/>
        </p:nvSpPr>
        <p:spPr>
          <a:xfrm>
            <a:off x="6386174" y="2151424"/>
            <a:ext cx="3803650" cy="1304925"/>
          </a:xfrm>
          <a:prstGeom prst="rect">
            <a:avLst/>
          </a:prstGeom>
          <a:noFill/>
        </p:spPr>
        <p:txBody>
          <a:bodyPr wrap="none" rtlCol="0">
            <a:spAutoFit/>
          </a:bodyPr>
          <a:lstStyle/>
          <a:p>
            <a:r>
              <a:rPr lang="en-US" altLang="zh-CN" sz="7885" b="1" dirty="0">
                <a:solidFill>
                  <a:schemeClr val="accent2">
                    <a:lumMod val="75000"/>
                  </a:schemeClr>
                </a:solidFill>
              </a:rPr>
              <a:t>Part  02</a:t>
            </a:r>
          </a:p>
        </p:txBody>
      </p:sp>
      <p:sp>
        <p:nvSpPr>
          <p:cNvPr id="8" name="矩形 7"/>
          <p:cNvSpPr/>
          <p:nvPr/>
        </p:nvSpPr>
        <p:spPr>
          <a:xfrm>
            <a:off x="6386174" y="3422573"/>
            <a:ext cx="2590800" cy="455295"/>
          </a:xfrm>
          <a:prstGeom prst="rect">
            <a:avLst/>
          </a:prstGeom>
        </p:spPr>
        <p:txBody>
          <a:bodyPr wrap="none">
            <a:spAutoFit/>
          </a:bodyPr>
          <a:lstStyle/>
          <a:p>
            <a:r>
              <a:rPr lang="zh-CN" altLang="en-US" sz="2365" dirty="0">
                <a:latin typeface="微软雅黑" panose="020B0503020204020204" charset="-122"/>
                <a:ea typeface="微软雅黑" panose="020B0503020204020204" charset="-122"/>
              </a:rPr>
              <a:t>点击添加您的标题</a:t>
            </a:r>
          </a:p>
        </p:txBody>
      </p:sp>
      <p:sp>
        <p:nvSpPr>
          <p:cNvPr id="9" name="矩形 8"/>
          <p:cNvSpPr/>
          <p:nvPr/>
        </p:nvSpPr>
        <p:spPr>
          <a:xfrm>
            <a:off x="6386174" y="3992438"/>
            <a:ext cx="1620520" cy="292735"/>
          </a:xfrm>
          <a:prstGeom prst="rect">
            <a:avLst/>
          </a:prstGeom>
        </p:spPr>
        <p:txBody>
          <a:bodyPr wrap="none">
            <a:spAutoFit/>
          </a:bodyPr>
          <a:lstStyle/>
          <a:p>
            <a:pPr algn="l"/>
            <a:r>
              <a:rPr lang="zh-CN" altLang="en-US" sz="1310" dirty="0">
                <a:solidFill>
                  <a:schemeClr val="tx1">
                    <a:lumMod val="50000"/>
                    <a:lumOff val="50000"/>
                  </a:schemeClr>
                </a:solidFill>
                <a:latin typeface="思源黑体 CN Light" panose="020B0300000000000000" charset="-122"/>
                <a:ea typeface="思源黑体 CN Light" panose="020B0300000000000000" charset="-122"/>
                <a:cs typeface="Arial" panose="020B0604020202020204" pitchFamily="34" charset="0"/>
                <a:sym typeface="+mn-ea"/>
              </a:rPr>
              <a:t>Click Add Your Title</a:t>
            </a:r>
            <a:endParaRPr lang="zh-CN" altLang="en-US" sz="1315" dirty="0">
              <a:solidFill>
                <a:schemeClr val="tx1">
                  <a:lumMod val="50000"/>
                  <a:lumOff val="50000"/>
                </a:schemeClr>
              </a:solidFill>
              <a:latin typeface="Arial" panose="020B0604020202020204" pitchFamily="34" charset="0"/>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t="-9000" b="-9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540" y="1529080"/>
            <a:ext cx="10562590" cy="4633595"/>
            <a:chOff x="-4" y="2408"/>
            <a:chExt cx="16634" cy="7297"/>
          </a:xfrm>
        </p:grpSpPr>
        <p:sp>
          <p:nvSpPr>
            <p:cNvPr id="22" name="Rectangle 8"/>
            <p:cNvSpPr>
              <a:spLocks noChangeArrowheads="1"/>
            </p:cNvSpPr>
            <p:nvPr/>
          </p:nvSpPr>
          <p:spPr bwMode="auto">
            <a:xfrm>
              <a:off x="10" y="5888"/>
              <a:ext cx="6945" cy="440"/>
            </a:xfrm>
            <a:prstGeom prst="rect">
              <a:avLst/>
            </a:prstGeom>
            <a:solidFill>
              <a:schemeClr val="accent3"/>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18" name="AutoShape 3"/>
            <p:cNvSpPr>
              <a:spLocks noChangeAspect="1" noChangeArrowheads="1" noTextEdit="1"/>
            </p:cNvSpPr>
            <p:nvPr/>
          </p:nvSpPr>
          <p:spPr bwMode="auto">
            <a:xfrm>
              <a:off x="-4" y="2445"/>
              <a:ext cx="8231" cy="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400">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23" name="Freeform 9"/>
            <p:cNvSpPr>
              <a:spLocks noChangeArrowheads="1"/>
            </p:cNvSpPr>
            <p:nvPr/>
          </p:nvSpPr>
          <p:spPr bwMode="auto">
            <a:xfrm>
              <a:off x="3" y="4378"/>
              <a:ext cx="6848" cy="1353"/>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accent2"/>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24" name="Freeform 10"/>
            <p:cNvSpPr>
              <a:spLocks noChangeArrowheads="1"/>
            </p:cNvSpPr>
            <p:nvPr/>
          </p:nvSpPr>
          <p:spPr bwMode="auto">
            <a:xfrm>
              <a:off x="3" y="3071"/>
              <a:ext cx="6491" cy="2033"/>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1"/>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25" name="Freeform 11"/>
            <p:cNvSpPr>
              <a:spLocks noChangeArrowheads="1"/>
            </p:cNvSpPr>
            <p:nvPr/>
          </p:nvSpPr>
          <p:spPr bwMode="auto">
            <a:xfrm>
              <a:off x="16" y="6495"/>
              <a:ext cx="6848" cy="1353"/>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accent2"/>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26" name="Freeform 12"/>
            <p:cNvSpPr>
              <a:spLocks noChangeArrowheads="1"/>
            </p:cNvSpPr>
            <p:nvPr/>
          </p:nvSpPr>
          <p:spPr bwMode="auto">
            <a:xfrm>
              <a:off x="16" y="7128"/>
              <a:ext cx="6485" cy="2027"/>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accent1"/>
            </a:solidFill>
            <a:ln>
              <a:noFill/>
            </a:ln>
            <a:effectLst/>
            <a:scene3d>
              <a:camera prst="orthographicFront">
                <a:rot lat="0" lon="0" rev="0"/>
              </a:camera>
              <a:lightRig rig="contrasting" dir="t">
                <a:rot lat="0" lon="0" rev="1500000"/>
              </a:lightRig>
            </a:scene3d>
            <a:sp3d prstMaterial="metal">
              <a:bevelT w="0" h="0"/>
            </a:sp3d>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35">
                <a:solidFill>
                  <a:srgbClr val="000000"/>
                </a:solidFill>
                <a:latin typeface="思源黑体 CN Light" panose="020B0300000000000000" charset="-122"/>
                <a:ea typeface="思源黑体 CN Light" panose="020B0300000000000000" charset="-122"/>
                <a:sym typeface="宋体" panose="02010600030101010101" pitchFamily="2" charset="-122"/>
              </a:endParaRPr>
            </a:p>
          </p:txBody>
        </p:sp>
        <p:sp>
          <p:nvSpPr>
            <p:cNvPr id="62" name="矩形 61"/>
            <p:cNvSpPr>
              <a:spLocks noChangeArrowheads="1"/>
            </p:cNvSpPr>
            <p:nvPr/>
          </p:nvSpPr>
          <p:spPr bwMode="auto">
            <a:xfrm>
              <a:off x="7724" y="2408"/>
              <a:ext cx="8907"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点击此处更换文本点击此处更换文本</a:t>
              </a:r>
            </a:p>
          </p:txBody>
        </p:sp>
        <p:sp>
          <p:nvSpPr>
            <p:cNvPr id="63" name="矩形 62"/>
            <p:cNvSpPr>
              <a:spLocks noChangeArrowheads="1"/>
            </p:cNvSpPr>
            <p:nvPr/>
          </p:nvSpPr>
          <p:spPr bwMode="auto">
            <a:xfrm>
              <a:off x="8330" y="3931"/>
              <a:ext cx="8301"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在这里输入内容文本在这里输入内容文本在这里输入内容文本在这里输入内容文本在这里输入内容文本</a:t>
              </a:r>
            </a:p>
          </p:txBody>
        </p:sp>
        <p:sp>
          <p:nvSpPr>
            <p:cNvPr id="64" name="矩形 63"/>
            <p:cNvSpPr>
              <a:spLocks noChangeArrowheads="1"/>
            </p:cNvSpPr>
            <p:nvPr/>
          </p:nvSpPr>
          <p:spPr bwMode="auto">
            <a:xfrm>
              <a:off x="8330" y="5521"/>
              <a:ext cx="8301"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在这里输入内容文本在这里输入内容文本在这里输入内容文本在这里输入内容文本在这里输入内容文本</a:t>
              </a:r>
            </a:p>
          </p:txBody>
        </p:sp>
        <p:sp>
          <p:nvSpPr>
            <p:cNvPr id="65" name="矩形 64"/>
            <p:cNvSpPr>
              <a:spLocks noChangeArrowheads="1"/>
            </p:cNvSpPr>
            <p:nvPr/>
          </p:nvSpPr>
          <p:spPr bwMode="auto">
            <a:xfrm>
              <a:off x="8330" y="7167"/>
              <a:ext cx="8301"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在这里输入内容文本在这里输入内容文本在这里输入内容文本在这里输入内容文本在这里输入内容文本</a:t>
              </a:r>
            </a:p>
          </p:txBody>
        </p:sp>
        <p:sp>
          <p:nvSpPr>
            <p:cNvPr id="66" name="矩形 65"/>
            <p:cNvSpPr>
              <a:spLocks noChangeArrowheads="1"/>
            </p:cNvSpPr>
            <p:nvPr/>
          </p:nvSpPr>
          <p:spPr bwMode="auto">
            <a:xfrm>
              <a:off x="7786" y="8679"/>
              <a:ext cx="8701"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200" dirty="0">
                  <a:solidFill>
                    <a:schemeClr val="tx1">
                      <a:lumMod val="50000"/>
                      <a:lumOff val="50000"/>
                    </a:schemeClr>
                  </a:solidFill>
                  <a:latin typeface="思源黑体 CN Light" panose="020B0300000000000000" charset="-122"/>
                  <a:ea typeface="思源黑体 CN Light" panose="020B0300000000000000" charset="-122"/>
                  <a:sym typeface="微软雅黑" panose="020B0503020204020204" charset="-122"/>
                </a:rPr>
                <a:t>在这里输入内容文本在这里输入内容文本在这里输入内容文本在这里输入内容文本在这里输入内容文本</a:t>
              </a:r>
            </a:p>
          </p:txBody>
        </p:sp>
        <p:sp>
          <p:nvSpPr>
            <p:cNvPr id="2" name="椭圆 1"/>
            <p:cNvSpPr/>
            <p:nvPr/>
          </p:nvSpPr>
          <p:spPr>
            <a:xfrm>
              <a:off x="6705" y="2828"/>
              <a:ext cx="529" cy="529"/>
            </a:xfrm>
            <a:prstGeom prst="ellipse">
              <a:avLst/>
            </a:prstGeom>
            <a:solidFill>
              <a:schemeClr val="accent1"/>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思源黑体 CN Light" panose="020B0300000000000000" charset="-122"/>
                  <a:ea typeface="思源黑体 CN Light" panose="020B0300000000000000" charset="-122"/>
                </a:rPr>
                <a:t>1</a:t>
              </a:r>
            </a:p>
          </p:txBody>
        </p:sp>
        <p:sp>
          <p:nvSpPr>
            <p:cNvPr id="67" name="椭圆 66"/>
            <p:cNvSpPr/>
            <p:nvPr/>
          </p:nvSpPr>
          <p:spPr>
            <a:xfrm>
              <a:off x="7075" y="4211"/>
              <a:ext cx="529" cy="529"/>
            </a:xfrm>
            <a:prstGeom prst="ellipse">
              <a:avLst/>
            </a:prstGeom>
            <a:solidFill>
              <a:schemeClr val="accent2"/>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思源黑体 CN Light" panose="020B0300000000000000" charset="-122"/>
                  <a:ea typeface="思源黑体 CN Light" panose="020B0300000000000000" charset="-122"/>
                </a:rPr>
                <a:t>2</a:t>
              </a:r>
            </a:p>
          </p:txBody>
        </p:sp>
        <p:sp>
          <p:nvSpPr>
            <p:cNvPr id="68" name="椭圆 67"/>
            <p:cNvSpPr/>
            <p:nvPr/>
          </p:nvSpPr>
          <p:spPr>
            <a:xfrm>
              <a:off x="7257" y="5801"/>
              <a:ext cx="529" cy="529"/>
            </a:xfrm>
            <a:prstGeom prst="ellipse">
              <a:avLst/>
            </a:prstGeom>
            <a:solidFill>
              <a:schemeClr val="accent3"/>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思源黑体 CN Light" panose="020B0300000000000000" charset="-122"/>
                  <a:ea typeface="思源黑体 CN Light" panose="020B0300000000000000" charset="-122"/>
                </a:rPr>
                <a:t>3</a:t>
              </a:r>
            </a:p>
          </p:txBody>
        </p:sp>
        <p:sp>
          <p:nvSpPr>
            <p:cNvPr id="69" name="椭圆 68"/>
            <p:cNvSpPr/>
            <p:nvPr/>
          </p:nvSpPr>
          <p:spPr>
            <a:xfrm>
              <a:off x="7126" y="7436"/>
              <a:ext cx="529" cy="529"/>
            </a:xfrm>
            <a:prstGeom prst="ellipse">
              <a:avLst/>
            </a:prstGeom>
            <a:solidFill>
              <a:schemeClr val="accent4"/>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思源黑体 CN Light" panose="020B0300000000000000" charset="-122"/>
                  <a:ea typeface="思源黑体 CN Light" panose="020B0300000000000000" charset="-122"/>
                </a:rPr>
                <a:t>4</a:t>
              </a:r>
            </a:p>
          </p:txBody>
        </p:sp>
        <p:sp>
          <p:nvSpPr>
            <p:cNvPr id="70" name="椭圆 69"/>
            <p:cNvSpPr/>
            <p:nvPr/>
          </p:nvSpPr>
          <p:spPr>
            <a:xfrm>
              <a:off x="6760" y="8725"/>
              <a:ext cx="529" cy="529"/>
            </a:xfrm>
            <a:prstGeom prst="ellipse">
              <a:avLst/>
            </a:prstGeom>
            <a:solidFill>
              <a:schemeClr val="accent1"/>
            </a:solidFill>
            <a:ln>
              <a:noFill/>
            </a:ln>
            <a:effectLst/>
            <a:scene3d>
              <a:camera prst="orthographicFront">
                <a:rot lat="0" lon="0" rev="0"/>
              </a:camera>
              <a:lightRig rig="glow" dir="t">
                <a:rot lat="0" lon="0" rev="4800000"/>
              </a:lightRig>
            </a:scene3d>
            <a:sp3d prstMaterial="matte">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思源黑体 CN Light" panose="020B0300000000000000" charset="-122"/>
                  <a:ea typeface="思源黑体 CN Light" panose="020B0300000000000000" charset="-122"/>
                </a:rPr>
                <a:t>5</a:t>
              </a:r>
            </a:p>
          </p:txBody>
        </p:sp>
      </p:gr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5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1848</Words>
  <Application>Microsoft Office PowerPoint</Application>
  <PresentationFormat>宽屏</PresentationFormat>
  <Paragraphs>196</Paragraphs>
  <Slides>22</Slides>
  <Notes>22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FontAwesome</vt:lpstr>
      <vt:lpstr>Gill Sans</vt:lpstr>
      <vt:lpstr>Hiragino Sans GB W3</vt:lpstr>
      <vt:lpstr>STIXGeneral-Bold</vt:lpstr>
      <vt:lpstr>ヒラギノ角ゴ ProN W3</vt:lpstr>
      <vt:lpstr>思源黑体 CN Light</vt:lpstr>
      <vt:lpstr>宋体</vt:lpstr>
      <vt:lpstr>微软雅黑</vt:lpstr>
      <vt:lpstr>微软雅黑 Light</vt:lpstr>
      <vt:lpstr>Arial</vt:lpstr>
      <vt:lpstr>Calibri</vt:lpstr>
      <vt:lpstr>Roboto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2021-06-30T01:39:56Z</dcterms:created>
  <dcterms:modified xsi:type="dcterms:W3CDTF">2023-01-11T01:55:22Z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4CCFE1ED354A4D7082B77365B0445810</vt:lpwstr>
  </property>
  <property fmtid="{A09F084E-AD41-489F-8076-AA5BE3082BCA}" pid="100">
    <vt:ui4>5</vt:ui4>
  </property>
  <property fmtid="{64440492-4C8B-11D1-8B70-080036B11A03}" pid="11">
    <vt:lpwstr>www.2ppt.com-爱PPT提供资源下载</vt:lpwstr>
  </property>
</Properties>
</file>