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70" r:id="rId10"/>
    <p:sldId id="258" r:id="rId11"/>
    <p:sldId id="265" r:id="rId12"/>
    <p:sldId id="267" r:id="rId13"/>
    <p:sldId id="268" r:id="rId14"/>
    <p:sldId id="269" r:id="rId15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6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9BD49A-EFF1-41F6-9AA0-A3C01808354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607777-85BB-4128-92C2-A43DC9B162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07777-85BB-4128-92C2-A43DC9B1623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D7633-31A1-469B-A80E-CBE3C239844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FF2AE-41B1-498B-8455-62059AE7A8C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67813-016F-4FD7-9A95-C371BCCFA81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9538D-97F0-448E-9D27-C7F0F73FCCE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F21B5-6886-4A5E-8191-005274358E2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601DA-D66E-4263-83DD-737B06EC45D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30E4D-7C2F-4DFE-8C52-F8A7BB80208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83052-9AEB-41ED-8BFF-C70E4AB12EF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2A972-805F-4357-B984-9FD5EBFB24D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98DAB-1C1A-47C1-893A-3622AAD52CD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02129-1006-434C-943A-0D21D5473A9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B41E3-A6EB-4268-9AD8-4BF7FBE8DAA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1F0B5-68CA-4E11-ACD5-8119C3F247D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EFBAB-A6E5-4586-B015-60F3CED5CD3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FFE2B-6367-4194-9618-FAC878EA350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8B96C-2067-4549-96A6-90F8EE152DB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C8384-669A-4CB1-8D9D-41DD5BB7B3F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8F2D4-F295-4A09-9CDA-20FC03AC1A8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53170-C54D-4F9E-B41B-09A4FAF0D3F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D8CCB-AEF3-48A4-B4B6-11FAD81D1F8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8E0BA-76F5-4A18-846B-68FF96B09AA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0A1CA-A3EA-4C3D-82AF-D6613924326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D6B3A26-88A9-4B44-9F6B-89BB5EA648C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B717151-376C-4C28-A953-C746B7BB9D5A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"/>
          <p:cNvSpPr>
            <a:spLocks noGrp="1"/>
          </p:cNvSpPr>
          <p:nvPr>
            <p:ph type="ctrTitle"/>
          </p:nvPr>
        </p:nvSpPr>
        <p:spPr>
          <a:xfrm>
            <a:off x="650676" y="627534"/>
            <a:ext cx="7772400" cy="1383506"/>
          </a:xfrm>
        </p:spPr>
        <p:txBody>
          <a:bodyPr/>
          <a:lstStyle/>
          <a:p>
            <a:pPr eaLnBrk="1" hangingPunct="1"/>
            <a:r>
              <a:rPr lang="en-US" altLang="zh-CN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3    Birthday</a:t>
            </a:r>
            <a:r>
              <a:rPr lang="en-US" altLang="zh-CN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CN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is your birthday?</a:t>
            </a:r>
            <a:endParaRPr lang="zh-CN" altLang="en-US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图片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064" y="2340695"/>
            <a:ext cx="3275012" cy="1944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59632" y="2573462"/>
            <a:ext cx="3095625" cy="147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0" y="4372024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1"/>
          <p:cNvSpPr>
            <a:spLocks noGrp="1"/>
          </p:cNvSpPr>
          <p:nvPr>
            <p:ph type="title"/>
          </p:nvPr>
        </p:nvSpPr>
        <p:spPr>
          <a:xfrm>
            <a:off x="459713" y="267494"/>
            <a:ext cx="8229600" cy="857250"/>
          </a:xfrm>
        </p:spPr>
        <p:txBody>
          <a:bodyPr/>
          <a:lstStyle/>
          <a:p>
            <a:pPr eaLnBrk="1" hangingPunct="1"/>
            <a:r>
              <a:rPr lang="en-US" altLang="zh-CN" b="1" dirty="0" smtClean="0">
                <a:solidFill>
                  <a:srgbClr val="C00000"/>
                </a:solidFill>
              </a:rPr>
              <a:t>When is your birthday ?</a:t>
            </a:r>
            <a:endParaRPr lang="zh-CN" altLang="en-US" b="1" dirty="0" smtClean="0">
              <a:solidFill>
                <a:srgbClr val="C00000"/>
              </a:solidFill>
            </a:endParaRP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11413" y="1600201"/>
            <a:ext cx="4176712" cy="2478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Box 2"/>
          <p:cNvSpPr txBox="1">
            <a:spLocks noChangeArrowheads="1"/>
          </p:cNvSpPr>
          <p:nvPr/>
        </p:nvSpPr>
        <p:spPr bwMode="auto">
          <a:xfrm>
            <a:off x="2771776" y="1004888"/>
            <a:ext cx="360547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b="1">
                <a:solidFill>
                  <a:srgbClr val="0070C0"/>
                </a:solidFill>
                <a:latin typeface="Calibri" panose="020F0502020204030204" pitchFamily="34" charset="0"/>
              </a:rPr>
              <a:t>when </a:t>
            </a:r>
            <a:r>
              <a:rPr lang="zh-CN" altLang="en-US" sz="3600" b="1">
                <a:solidFill>
                  <a:srgbClr val="0070C0"/>
                </a:solidFill>
                <a:latin typeface="Calibri" panose="020F0502020204030204" pitchFamily="34" charset="0"/>
              </a:rPr>
              <a:t>什么时候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33450" y="869453"/>
            <a:ext cx="6280150" cy="2688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387476" y="3550444"/>
            <a:ext cx="582653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b="1" dirty="0">
                <a:latin typeface="Calibri" panose="020F0502020204030204" pitchFamily="34" charset="0"/>
              </a:rPr>
              <a:t>What are they doing ?</a:t>
            </a:r>
            <a:endParaRPr lang="zh-CN" altLang="en-US" sz="4800" b="1" dirty="0"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11189" y="4192191"/>
            <a:ext cx="86010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b="1">
                <a:latin typeface="Calibri" panose="020F0502020204030204" pitchFamily="34" charset="0"/>
              </a:rPr>
              <a:t>They’re having a birthday party ?</a:t>
            </a:r>
            <a:endParaRPr lang="zh-CN" altLang="en-US" sz="4800" b="1">
              <a:latin typeface="Calibri" panose="020F0502020204030204" pitchFamily="34" charset="0"/>
            </a:endParaRPr>
          </a:p>
        </p:txBody>
      </p:sp>
      <p:sp>
        <p:nvSpPr>
          <p:cNvPr id="12293" name="TextBox 6"/>
          <p:cNvSpPr txBox="1">
            <a:spLocks noChangeArrowheads="1"/>
          </p:cNvSpPr>
          <p:nvPr/>
        </p:nvSpPr>
        <p:spPr bwMode="auto">
          <a:xfrm>
            <a:off x="1116013" y="100012"/>
            <a:ext cx="521360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 b="1" dirty="0">
                <a:solidFill>
                  <a:srgbClr val="C00000"/>
                </a:solidFill>
                <a:latin typeface="Calibri" panose="020F0502020204030204" pitchFamily="34" charset="0"/>
              </a:rPr>
              <a:t>How happy they are !</a:t>
            </a:r>
            <a:endParaRPr lang="zh-CN" altLang="en-US" sz="44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97674" y="2067694"/>
            <a:ext cx="5573712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9389" y="147638"/>
            <a:ext cx="659199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solidFill>
                  <a:srgbClr val="C00000"/>
                </a:solidFill>
                <a:latin typeface="Calibri" panose="020F0502020204030204" pitchFamily="34" charset="0"/>
              </a:rPr>
              <a:t>When is Li Ming’s birthday ? </a:t>
            </a:r>
          </a:p>
          <a:p>
            <a:pPr eaLnBrk="1" hangingPunct="1"/>
            <a:r>
              <a:rPr lang="en-US" altLang="zh-CN" sz="3600" b="1" dirty="0">
                <a:solidFill>
                  <a:srgbClr val="C00000"/>
                </a:solidFill>
                <a:latin typeface="Calibri" panose="020F0502020204030204" pitchFamily="34" charset="0"/>
              </a:rPr>
              <a:t>When is Peter’s birthday ?</a:t>
            </a:r>
          </a:p>
          <a:p>
            <a:pPr eaLnBrk="1" hangingPunct="1"/>
            <a:r>
              <a:rPr lang="en-US" altLang="zh-CN" sz="36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When </a:t>
            </a:r>
            <a:r>
              <a:rPr lang="en-US" altLang="zh-CN" sz="3600" b="1" dirty="0">
                <a:solidFill>
                  <a:srgbClr val="C00000"/>
                </a:solidFill>
                <a:latin typeface="Calibri" panose="020F0502020204030204" pitchFamily="34" charset="0"/>
              </a:rPr>
              <a:t>is Wang Hong’s birthday </a:t>
            </a:r>
            <a:r>
              <a:rPr lang="en-US" altLang="zh-CN" sz="3600" b="1" dirty="0">
                <a:solidFill>
                  <a:srgbClr val="0070C0"/>
                </a:solidFill>
                <a:latin typeface="Calibri" panose="020F0502020204030204" pitchFamily="34" charset="0"/>
              </a:rPr>
              <a:t>? </a:t>
            </a:r>
            <a:endParaRPr lang="zh-CN" altLang="en-US" dirty="0">
              <a:latin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8626" y="147638"/>
            <a:ext cx="3127375" cy="717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19700" y="531019"/>
            <a:ext cx="2713038" cy="717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95964" y="1187053"/>
            <a:ext cx="3462337" cy="717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4"/>
          <p:cNvSpPr txBox="1">
            <a:spLocks noChangeArrowheads="1"/>
          </p:cNvSpPr>
          <p:nvPr/>
        </p:nvSpPr>
        <p:spPr bwMode="auto">
          <a:xfrm>
            <a:off x="611189" y="95251"/>
            <a:ext cx="46307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C00000"/>
                </a:solidFill>
                <a:latin typeface="Calibri" panose="020F0502020204030204" pitchFamily="34" charset="0"/>
              </a:rPr>
              <a:t>P29   Let’s talk</a:t>
            </a:r>
            <a:endParaRPr lang="zh-CN" altLang="en-US" sz="32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1331913" y="3868341"/>
            <a:ext cx="683148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 smtClean="0">
                <a:latin typeface="Calibri" panose="020F0502020204030204" pitchFamily="34" charset="0"/>
              </a:rPr>
              <a:t>A</a:t>
            </a:r>
            <a:r>
              <a:rPr lang="en-US" altLang="zh-CN" sz="3200" b="1" dirty="0">
                <a:latin typeface="Calibri" panose="020F0502020204030204" pitchFamily="34" charset="0"/>
              </a:rPr>
              <a:t>: When is your birthday ?</a:t>
            </a:r>
          </a:p>
          <a:p>
            <a:pPr eaLnBrk="1" hangingPunct="1"/>
            <a:r>
              <a:rPr lang="en-US" altLang="zh-CN" sz="3200" b="1" dirty="0">
                <a:latin typeface="Calibri" panose="020F0502020204030204" pitchFamily="34" charset="0"/>
              </a:rPr>
              <a:t>B : It’s in May . When is your birthday ?</a:t>
            </a:r>
            <a:endParaRPr lang="zh-CN" altLang="en-US" sz="3200" b="1" dirty="0">
              <a:latin typeface="Calibri" panose="020F0502020204030204" pitchFamily="34" charset="0"/>
            </a:endParaRPr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2" cstate="email"/>
          <a:srcRect r="-1062"/>
          <a:stretch>
            <a:fillRect/>
          </a:stretch>
        </p:blipFill>
        <p:spPr bwMode="auto">
          <a:xfrm>
            <a:off x="736120" y="680026"/>
            <a:ext cx="7721600" cy="3269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3"/>
          <p:cNvSpPr txBox="1">
            <a:spLocks noChangeArrowheads="1"/>
          </p:cNvSpPr>
          <p:nvPr/>
        </p:nvSpPr>
        <p:spPr bwMode="auto">
          <a:xfrm>
            <a:off x="1475656" y="1491630"/>
            <a:ext cx="584326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400" b="1" dirty="0">
                <a:solidFill>
                  <a:srgbClr val="C00000"/>
                </a:solidFill>
                <a:latin typeface="Calibri" panose="020F0502020204030204" pitchFamily="34" charset="0"/>
              </a:rPr>
              <a:t>本节课你学到了什么？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5"/>
          <p:cNvPicPr>
            <a:picLocks noChangeAspect="1"/>
          </p:cNvPicPr>
          <p:nvPr/>
        </p:nvPicPr>
        <p:blipFill>
          <a:blip r:embed="rId2" cstate="email"/>
          <a:srcRect l="-146"/>
          <a:stretch>
            <a:fillRect/>
          </a:stretch>
        </p:blipFill>
        <p:spPr bwMode="auto">
          <a:xfrm>
            <a:off x="246063" y="897731"/>
            <a:ext cx="8672512" cy="334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195514" y="195262"/>
            <a:ext cx="388865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 b="1" dirty="0">
                <a:solidFill>
                  <a:srgbClr val="C00000"/>
                </a:solidFill>
                <a:latin typeface="Calibri" panose="020F0502020204030204" pitchFamily="34" charset="0"/>
              </a:rPr>
              <a:t>twelve months</a:t>
            </a:r>
            <a:endParaRPr lang="zh-CN" altLang="en-US" sz="44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29866" y="185738"/>
            <a:ext cx="4032250" cy="2194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0" y="2663398"/>
            <a:ext cx="4868862" cy="2159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987168" y="897731"/>
            <a:ext cx="241906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5400" b="1" dirty="0">
                <a:solidFill>
                  <a:srgbClr val="0070C0"/>
                </a:solidFill>
                <a:latin typeface="Calibri" panose="020F0502020204030204" pitchFamily="34" charset="0"/>
              </a:rPr>
              <a:t>January</a:t>
            </a:r>
            <a:endParaRPr lang="zh-CN" altLang="en-US" sz="54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940425" y="3327797"/>
            <a:ext cx="246580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b="1" dirty="0">
                <a:solidFill>
                  <a:srgbClr val="0070C0"/>
                </a:solidFill>
                <a:latin typeface="Calibri" panose="020F0502020204030204" pitchFamily="34" charset="0"/>
              </a:rPr>
              <a:t>February</a:t>
            </a:r>
            <a:endParaRPr lang="zh-CN" altLang="en-US" sz="48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795963" y="929879"/>
            <a:ext cx="203113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5400" b="1" dirty="0">
                <a:solidFill>
                  <a:srgbClr val="00B050"/>
                </a:solidFill>
                <a:latin typeface="Calibri" panose="020F0502020204030204" pitchFamily="34" charset="0"/>
              </a:rPr>
              <a:t>March</a:t>
            </a:r>
            <a:endParaRPr lang="zh-CN" altLang="en-US" sz="5400" b="1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029325" y="2905125"/>
            <a:ext cx="156324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5400" b="1" dirty="0">
                <a:solidFill>
                  <a:srgbClr val="7030A0"/>
                </a:solidFill>
                <a:latin typeface="Calibri" panose="020F0502020204030204" pitchFamily="34" charset="0"/>
              </a:rPr>
              <a:t>April</a:t>
            </a:r>
            <a:endParaRPr lang="zh-CN" altLang="en-US" sz="5400" b="1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14438" y="857250"/>
            <a:ext cx="31242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750" y="2839641"/>
            <a:ext cx="291465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889" y="63104"/>
            <a:ext cx="4579937" cy="2430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8" y="2680098"/>
            <a:ext cx="5681662" cy="2159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826125" y="735806"/>
            <a:ext cx="144815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5400" b="1" dirty="0">
                <a:solidFill>
                  <a:srgbClr val="FF0000"/>
                </a:solidFill>
                <a:latin typeface="Calibri" panose="020F0502020204030204" pitchFamily="34" charset="0"/>
              </a:rPr>
              <a:t>May</a:t>
            </a:r>
            <a:endParaRPr lang="zh-CN" altLang="en-US" sz="54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284913" y="3200400"/>
            <a:ext cx="165462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000" b="1" dirty="0">
                <a:solidFill>
                  <a:srgbClr val="C00000"/>
                </a:solidFill>
                <a:latin typeface="Calibri" panose="020F0502020204030204" pitchFamily="34" charset="0"/>
              </a:rPr>
              <a:t>June</a:t>
            </a:r>
            <a:endParaRPr lang="zh-CN" altLang="en-US" sz="60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076825" y="897731"/>
            <a:ext cx="140615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000" b="1" dirty="0">
                <a:solidFill>
                  <a:srgbClr val="C00000"/>
                </a:solidFill>
                <a:latin typeface="Calibri" panose="020F0502020204030204" pitchFamily="34" charset="0"/>
              </a:rPr>
              <a:t>July</a:t>
            </a:r>
            <a:endParaRPr lang="zh-CN" altLang="en-US" sz="60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011864" y="3219450"/>
            <a:ext cx="240739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000" b="1">
                <a:solidFill>
                  <a:srgbClr val="FFC000"/>
                </a:solidFill>
                <a:latin typeface="Calibri" panose="020F0502020204030204" pitchFamily="34" charset="0"/>
              </a:rPr>
              <a:t>August</a:t>
            </a:r>
            <a:endParaRPr lang="zh-CN" altLang="en-US" sz="6000" b="1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3001" y="589360"/>
            <a:ext cx="25622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85876" y="2839641"/>
            <a:ext cx="3362325" cy="146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451476" y="808435"/>
            <a:ext cx="369248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000" b="1">
                <a:solidFill>
                  <a:srgbClr val="FFC000"/>
                </a:solidFill>
                <a:latin typeface="Calibri" panose="020F0502020204030204" pitchFamily="34" charset="0"/>
              </a:rPr>
              <a:t>September</a:t>
            </a:r>
            <a:endParaRPr lang="zh-CN" altLang="en-US" sz="6000" b="1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  <p:sp>
        <p:nvSpPr>
          <p:cNvPr id="8195" name="TextBox 5"/>
          <p:cNvSpPr txBox="1">
            <a:spLocks noChangeArrowheads="1"/>
          </p:cNvSpPr>
          <p:nvPr/>
        </p:nvSpPr>
        <p:spPr bwMode="auto">
          <a:xfrm>
            <a:off x="5724525" y="3327798"/>
            <a:ext cx="460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451475" y="3057525"/>
            <a:ext cx="277563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000" b="1">
                <a:solidFill>
                  <a:srgbClr val="FFC000"/>
                </a:solidFill>
                <a:latin typeface="Calibri" panose="020F0502020204030204" pitchFamily="34" charset="0"/>
              </a:rPr>
              <a:t>October</a:t>
            </a:r>
            <a:endParaRPr lang="zh-CN" altLang="en-US" sz="6000" b="1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814" y="750094"/>
            <a:ext cx="3571875" cy="1335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1563" y="2732485"/>
            <a:ext cx="32385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435601" y="897731"/>
            <a:ext cx="354802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000" b="1">
                <a:solidFill>
                  <a:srgbClr val="7030A0"/>
                </a:solidFill>
                <a:latin typeface="Calibri" panose="020F0502020204030204" pitchFamily="34" charset="0"/>
              </a:rPr>
              <a:t>November</a:t>
            </a:r>
            <a:endParaRPr lang="zh-CN" altLang="en-US" sz="6000" b="1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5600" y="2733675"/>
            <a:ext cx="313579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December</a:t>
            </a:r>
            <a:endParaRPr lang="zh-CN" altLang="en-US" sz="54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3001" y="482204"/>
            <a:ext cx="3133725" cy="1578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3000" y="2786063"/>
            <a:ext cx="310515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5"/>
          <p:cNvSpPr txBox="1">
            <a:spLocks noChangeArrowheads="1"/>
          </p:cNvSpPr>
          <p:nvPr/>
        </p:nvSpPr>
        <p:spPr bwMode="auto">
          <a:xfrm>
            <a:off x="700088" y="1059657"/>
            <a:ext cx="3606800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Calibri" panose="020F0502020204030204" pitchFamily="34" charset="0"/>
              </a:rPr>
              <a:t>一月一月  </a:t>
            </a:r>
            <a:r>
              <a:rPr lang="en-US" altLang="zh-CN" sz="4000" b="1" dirty="0">
                <a:latin typeface="Calibri" panose="020F0502020204030204" pitchFamily="34" charset="0"/>
              </a:rPr>
              <a:t>January </a:t>
            </a:r>
            <a:r>
              <a:rPr lang="zh-CN" altLang="en-US" sz="2800" b="1" dirty="0">
                <a:latin typeface="Calibri" panose="020F0502020204030204" pitchFamily="34" charset="0"/>
              </a:rPr>
              <a:t>二月二月 </a:t>
            </a:r>
            <a:r>
              <a:rPr lang="en-US" altLang="zh-CN" sz="4000" b="1" dirty="0" err="1">
                <a:latin typeface="Calibri" panose="020F0502020204030204" pitchFamily="34" charset="0"/>
              </a:rPr>
              <a:t>Februay</a:t>
            </a:r>
            <a:endParaRPr lang="en-US" altLang="zh-CN" sz="4000" b="1" dirty="0">
              <a:latin typeface="Calibri" panose="020F0502020204030204" pitchFamily="34" charset="0"/>
            </a:endParaRPr>
          </a:p>
          <a:p>
            <a:pPr eaLnBrk="1" hangingPunct="1"/>
            <a:r>
              <a:rPr lang="zh-CN" altLang="en-US" sz="2800" b="1" dirty="0">
                <a:latin typeface="Calibri" panose="020F0502020204030204" pitchFamily="34" charset="0"/>
              </a:rPr>
              <a:t>三月三月 </a:t>
            </a:r>
            <a:r>
              <a:rPr lang="en-US" altLang="zh-CN" sz="4000" b="1" dirty="0">
                <a:latin typeface="Calibri" panose="020F0502020204030204" pitchFamily="34" charset="0"/>
              </a:rPr>
              <a:t>March </a:t>
            </a:r>
          </a:p>
          <a:p>
            <a:pPr eaLnBrk="1" hangingPunct="1"/>
            <a:r>
              <a:rPr lang="zh-CN" altLang="en-US" sz="2800" b="1" dirty="0">
                <a:latin typeface="Calibri" panose="020F0502020204030204" pitchFamily="34" charset="0"/>
              </a:rPr>
              <a:t>四月四月 </a:t>
            </a:r>
            <a:r>
              <a:rPr lang="en-US" altLang="zh-CN" sz="4000" b="1" dirty="0">
                <a:latin typeface="Calibri" panose="020F0502020204030204" pitchFamily="34" charset="0"/>
              </a:rPr>
              <a:t>April </a:t>
            </a:r>
          </a:p>
          <a:p>
            <a:pPr eaLnBrk="1" hangingPunct="1"/>
            <a:r>
              <a:rPr lang="zh-CN" altLang="en-US" sz="2800" b="1" dirty="0">
                <a:latin typeface="Calibri" panose="020F0502020204030204" pitchFamily="34" charset="0"/>
              </a:rPr>
              <a:t>五月五月 </a:t>
            </a:r>
            <a:r>
              <a:rPr lang="en-US" altLang="zh-CN" sz="4000" b="1" dirty="0">
                <a:latin typeface="Calibri" panose="020F0502020204030204" pitchFamily="34" charset="0"/>
              </a:rPr>
              <a:t>May </a:t>
            </a:r>
          </a:p>
          <a:p>
            <a:pPr eaLnBrk="1" hangingPunct="1"/>
            <a:r>
              <a:rPr lang="zh-CN" altLang="en-US" sz="2800" b="1" dirty="0">
                <a:latin typeface="Calibri" panose="020F0502020204030204" pitchFamily="34" charset="0"/>
              </a:rPr>
              <a:t>六月六月  </a:t>
            </a:r>
            <a:r>
              <a:rPr lang="en-US" altLang="zh-CN" sz="4400" b="1" dirty="0">
                <a:latin typeface="Calibri" panose="020F0502020204030204" pitchFamily="34" charset="0"/>
              </a:rPr>
              <a:t>June</a:t>
            </a:r>
            <a:endParaRPr lang="zh-CN" altLang="en-US" sz="4400" b="1" dirty="0">
              <a:latin typeface="Calibri" panose="020F0502020204030204" pitchFamily="34" charset="0"/>
            </a:endParaRPr>
          </a:p>
        </p:txBody>
      </p:sp>
      <p:sp>
        <p:nvSpPr>
          <p:cNvPr id="10243" name="TextBox 6"/>
          <p:cNvSpPr txBox="1">
            <a:spLocks noChangeArrowheads="1"/>
          </p:cNvSpPr>
          <p:nvPr/>
        </p:nvSpPr>
        <p:spPr bwMode="auto">
          <a:xfrm>
            <a:off x="4438651" y="1033463"/>
            <a:ext cx="4671663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Calibri" panose="020F0502020204030204" pitchFamily="34" charset="0"/>
              </a:rPr>
              <a:t>七月七月  </a:t>
            </a:r>
            <a:r>
              <a:rPr lang="en-US" altLang="zh-CN" sz="4000" b="1" dirty="0">
                <a:latin typeface="Calibri" panose="020F0502020204030204" pitchFamily="34" charset="0"/>
              </a:rPr>
              <a:t>July</a:t>
            </a:r>
          </a:p>
          <a:p>
            <a:pPr eaLnBrk="1" hangingPunct="1"/>
            <a:r>
              <a:rPr lang="zh-CN" altLang="en-US" sz="2800" b="1" dirty="0">
                <a:latin typeface="Calibri" panose="020F0502020204030204" pitchFamily="34" charset="0"/>
              </a:rPr>
              <a:t>八月八月  </a:t>
            </a:r>
            <a:r>
              <a:rPr lang="en-US" altLang="zh-CN" sz="4000" b="1" dirty="0">
                <a:latin typeface="Calibri" panose="020F0502020204030204" pitchFamily="34" charset="0"/>
              </a:rPr>
              <a:t>August</a:t>
            </a:r>
          </a:p>
          <a:p>
            <a:pPr eaLnBrk="1" hangingPunct="1"/>
            <a:r>
              <a:rPr lang="zh-CN" altLang="en-US" sz="2800" b="1" dirty="0">
                <a:latin typeface="Calibri" panose="020F0502020204030204" pitchFamily="34" charset="0"/>
              </a:rPr>
              <a:t>九月九月  </a:t>
            </a:r>
            <a:r>
              <a:rPr lang="en-US" altLang="zh-CN" sz="4000" b="1" dirty="0">
                <a:latin typeface="Calibri" panose="020F0502020204030204" pitchFamily="34" charset="0"/>
              </a:rPr>
              <a:t>September</a:t>
            </a:r>
          </a:p>
          <a:p>
            <a:pPr eaLnBrk="1" hangingPunct="1"/>
            <a:r>
              <a:rPr lang="zh-CN" altLang="en-US" sz="2800" b="1" dirty="0">
                <a:latin typeface="Calibri" panose="020F0502020204030204" pitchFamily="34" charset="0"/>
              </a:rPr>
              <a:t>十月十月  </a:t>
            </a:r>
            <a:r>
              <a:rPr lang="en-US" altLang="zh-CN" sz="4000" b="1" dirty="0">
                <a:latin typeface="Calibri" panose="020F0502020204030204" pitchFamily="34" charset="0"/>
              </a:rPr>
              <a:t>October</a:t>
            </a:r>
          </a:p>
          <a:p>
            <a:pPr eaLnBrk="1" hangingPunct="1"/>
            <a:r>
              <a:rPr lang="zh-CN" altLang="en-US" sz="2800" b="1" dirty="0">
                <a:latin typeface="Calibri" panose="020F0502020204030204" pitchFamily="34" charset="0"/>
              </a:rPr>
              <a:t>十一月十一月 </a:t>
            </a:r>
            <a:r>
              <a:rPr lang="en-US" altLang="zh-CN" sz="4000" b="1" dirty="0">
                <a:latin typeface="Calibri" panose="020F0502020204030204" pitchFamily="34" charset="0"/>
              </a:rPr>
              <a:t>November</a:t>
            </a:r>
          </a:p>
          <a:p>
            <a:pPr eaLnBrk="1" hangingPunct="1"/>
            <a:r>
              <a:rPr lang="zh-CN" altLang="en-US" sz="2800" b="1" dirty="0">
                <a:latin typeface="Calibri" panose="020F0502020204030204" pitchFamily="34" charset="0"/>
              </a:rPr>
              <a:t>十二月十二月 </a:t>
            </a:r>
            <a:r>
              <a:rPr lang="en-US" altLang="zh-CN" sz="4000" b="1" dirty="0">
                <a:latin typeface="Calibri" panose="020F0502020204030204" pitchFamily="34" charset="0"/>
              </a:rPr>
              <a:t>December</a:t>
            </a:r>
          </a:p>
        </p:txBody>
      </p:sp>
      <p:sp>
        <p:nvSpPr>
          <p:cNvPr id="10244" name="TextBox 7"/>
          <p:cNvSpPr txBox="1">
            <a:spLocks noChangeArrowheads="1"/>
          </p:cNvSpPr>
          <p:nvPr/>
        </p:nvSpPr>
        <p:spPr bwMode="auto">
          <a:xfrm>
            <a:off x="1619250" y="189310"/>
            <a:ext cx="516173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b="1" dirty="0">
                <a:solidFill>
                  <a:srgbClr val="C00000"/>
                </a:solidFill>
                <a:latin typeface="Calibri" panose="020F0502020204030204" pitchFamily="34" charset="0"/>
              </a:rPr>
              <a:t>I can say </a:t>
            </a:r>
            <a:r>
              <a:rPr lang="en-US" altLang="zh-CN" sz="3600" b="1" dirty="0">
                <a:solidFill>
                  <a:srgbClr val="C00000"/>
                </a:solidFill>
                <a:latin typeface="Calibri" panose="020F0502020204030204" pitchFamily="34" charset="0"/>
              </a:rPr>
              <a:t>.</a:t>
            </a:r>
            <a:r>
              <a:rPr lang="en-US" altLang="zh-CN" sz="3600" dirty="0">
                <a:solidFill>
                  <a:srgbClr val="C00000"/>
                </a:solidFill>
                <a:latin typeface="Calibri" panose="020F0502020204030204" pitchFamily="34" charset="0"/>
              </a:rPr>
              <a:t>( </a:t>
            </a:r>
            <a:r>
              <a:rPr lang="zh-CN" altLang="en-US" sz="3600" dirty="0">
                <a:solidFill>
                  <a:srgbClr val="C00000"/>
                </a:solidFill>
                <a:latin typeface="Calibri" panose="020F0502020204030204" pitchFamily="34" charset="0"/>
              </a:rPr>
              <a:t>我会说！）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</Words>
  <Application>Microsoft Office PowerPoint</Application>
  <PresentationFormat>全屏显示(16:9)</PresentationFormat>
  <Paragraphs>40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0" baseType="lpstr">
      <vt:lpstr>宋体</vt:lpstr>
      <vt:lpstr>微软雅黑</vt:lpstr>
      <vt:lpstr>Arial</vt:lpstr>
      <vt:lpstr>Calibri</vt:lpstr>
      <vt:lpstr>Times New Roman</vt:lpstr>
      <vt:lpstr>WWW.2PPT.COM
</vt:lpstr>
      <vt:lpstr>Unit 3    Birthday When is your birthday?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When is your birthday ?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2014-09-25T00:57:00Z</dcterms:created>
  <dcterms:modified xsi:type="dcterms:W3CDTF">2023-01-17T01:36:47Z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275C76A70006460BACCBE3BC47BC1A23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