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5"/>
  </p:notesMasterIdLst>
  <p:handoutMasterIdLst>
    <p:handoutMasterId r:id="rId26"/>
  </p:handoutMasterIdLst>
  <p:sldIdLst>
    <p:sldId id="322" r:id="rId5"/>
    <p:sldId id="323" r:id="rId6"/>
    <p:sldId id="324" r:id="rId7"/>
    <p:sldId id="267" r:id="rId8"/>
    <p:sldId id="262" r:id="rId9"/>
    <p:sldId id="263" r:id="rId10"/>
    <p:sldId id="270" r:id="rId11"/>
    <p:sldId id="280" r:id="rId12"/>
    <p:sldId id="269" r:id="rId13"/>
    <p:sldId id="271" r:id="rId14"/>
    <p:sldId id="272" r:id="rId15"/>
    <p:sldId id="273" r:id="rId16"/>
    <p:sldId id="276" r:id="rId17"/>
    <p:sldId id="277" r:id="rId18"/>
    <p:sldId id="278" r:id="rId19"/>
    <p:sldId id="286" r:id="rId20"/>
    <p:sldId id="279" r:id="rId21"/>
    <p:sldId id="284" r:id="rId22"/>
    <p:sldId id="285" r:id="rId23"/>
    <p:sldId id="325" r:id="rId24"/>
  </p:sldIdLst>
  <p:sldSz cx="9145588" cy="5145088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4">
          <p15:clr>
            <a:srgbClr val="A4A3A4"/>
          </p15:clr>
        </p15:guide>
        <p15:guide id="2" pos="27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212E"/>
    <a:srgbClr val="E7A86F"/>
    <a:srgbClr val="FA783A"/>
    <a:srgbClr val="E3413E"/>
    <a:srgbClr val="005885"/>
    <a:srgbClr val="008F86"/>
    <a:srgbClr val="EC6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2" autoAdjust="0"/>
    <p:restoredTop sz="94660" autoAdjust="0"/>
  </p:normalViewPr>
  <p:slideViewPr>
    <p:cSldViewPr showGuides="1">
      <p:cViewPr varScale="1">
        <p:scale>
          <a:sx n="108" d="100"/>
          <a:sy n="108" d="100"/>
        </p:scale>
        <p:origin x="82" y="394"/>
      </p:cViewPr>
      <p:guideLst>
        <p:guide orient="horz" pos="1664"/>
        <p:guide pos="27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3482898622047"/>
          <c:y val="8.8007807086133899E-2"/>
          <c:w val="0.53865932578740205"/>
          <c:h val="0.8079889389770580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49C8-4A4E-AC6D-622E315E5282}"/>
              </c:ext>
            </c:extLst>
          </c:dPt>
          <c:dPt>
            <c:idx val="1"/>
            <c:bubble3D val="0"/>
            <c:spPr>
              <a:solidFill>
                <a:srgbClr val="FA783A"/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49C8-4A4E-AC6D-622E315E5282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9C8-4A4E-AC6D-622E315E5282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9C8-4A4E-AC6D-622E315E5282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9C8-4A4E-AC6D-622E315E52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3482898622047"/>
          <c:y val="8.8007807086133899E-2"/>
          <c:w val="0.53865932578740205"/>
          <c:h val="0.8079889389770580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3624-445A-A629-404CE515FE28}"/>
              </c:ext>
            </c:extLst>
          </c:dPt>
          <c:dPt>
            <c:idx val="1"/>
            <c:bubble3D val="0"/>
            <c:spPr>
              <a:solidFill>
                <a:srgbClr val="E3413E"/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3624-445A-A629-404CE515FE28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624-445A-A629-404CE515FE28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624-445A-A629-404CE515FE28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624-445A-A629-404CE515FE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3482898622047"/>
          <c:y val="8.8007807086133899E-2"/>
          <c:w val="0.53865932578740205"/>
          <c:h val="0.8079889389770580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644-43B7-B71B-8895D1152E41}"/>
              </c:ext>
            </c:extLst>
          </c:dPt>
          <c:dPt>
            <c:idx val="1"/>
            <c:bubble3D val="0"/>
            <c:spPr>
              <a:solidFill>
                <a:srgbClr val="FA783A"/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644-43B7-B71B-8895D1152E41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644-43B7-B71B-8895D1152E41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644-43B7-B71B-8895D1152E41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44-43B7-B71B-8895D1152E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3482898622047"/>
          <c:y val="8.8007807086133899E-2"/>
          <c:w val="0.53865932578740205"/>
          <c:h val="0.8079889389770580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rgbClr val="E3413E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rgbClr val="E3413E"/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5C22-4A74-9873-23A4E8248D05}"/>
              </c:ext>
            </c:extLst>
          </c:dPt>
          <c:dPt>
            <c:idx val="1"/>
            <c:bubble3D val="0"/>
            <c:spPr>
              <a:solidFill>
                <a:srgbClr val="E3413E"/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5C22-4A74-9873-23A4E8248D05}"/>
              </c:ext>
            </c:extLst>
          </c:dPt>
          <c:dPt>
            <c:idx val="2"/>
            <c:bubble3D val="0"/>
            <c:spPr>
              <a:solidFill>
                <a:srgbClr val="E3413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22-4A74-9873-23A4E8248D05}"/>
              </c:ext>
            </c:extLst>
          </c:dPt>
          <c:dPt>
            <c:idx val="3"/>
            <c:bubble3D val="0"/>
            <c:spPr>
              <a:solidFill>
                <a:srgbClr val="E3413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C22-4A74-9873-23A4E8248D05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22-4A74-9873-23A4E8248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0AEDC-94CA-47A0-8606-52C9830F40B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DA5FA-B3F8-45F3-91C7-DF91E35A21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79" y="206042"/>
            <a:ext cx="8231030" cy="857515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79" y="1200522"/>
            <a:ext cx="8231030" cy="3395520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80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E71B6-01E8-4B6C-824B-EC56733794F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743" y="4768736"/>
            <a:ext cx="2896103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4338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AC42666-7DA3-40B7-9A27-6D60C0A5BA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10" y="206043"/>
            <a:ext cx="2743677" cy="4389999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07" y="206043"/>
            <a:ext cx="8081778" cy="4389999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80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E71B6-01E8-4B6C-824B-EC56733794F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743" y="4768736"/>
            <a:ext cx="2896103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4338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AC42666-7DA3-40B7-9A27-6D60C0A5BA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3988" cy="1103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2388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3987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3987" cy="1125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40188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347"/>
            <a:ext cx="9145588" cy="5144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3338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79" y="206042"/>
            <a:ext cx="8231030" cy="857515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79" y="1200522"/>
            <a:ext cx="8231030" cy="3395520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80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E71B6-01E8-4B6C-824B-EC56733794F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743" y="4768736"/>
            <a:ext cx="2896103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4338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AC42666-7DA3-40B7-9A27-6D60C0A5BA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7987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7987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7987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988" y="206375"/>
            <a:ext cx="2057400" cy="43894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21388" cy="43894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3988" cy="1103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2388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3987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3987" cy="1125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40188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439" y="3306196"/>
            <a:ext cx="7773750" cy="1021872"/>
          </a:xfrm>
          <a:prstGeom prst="rect">
            <a:avLst/>
          </a:prstGeom>
        </p:spPr>
        <p:txBody>
          <a:bodyPr lIns="68580" tIns="34290" rIns="68580" bIns="34290"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439" y="2180708"/>
            <a:ext cx="7773750" cy="1125488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80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E71B6-01E8-4B6C-824B-EC56733794F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743" y="4768736"/>
            <a:ext cx="2896103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4338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AC42666-7DA3-40B7-9A27-6D60C0A5BA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3338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7987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7987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7987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988" y="206375"/>
            <a:ext cx="2057400" cy="43894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21388" cy="43894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3988" cy="1103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2388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3987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3987" cy="1125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40188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79" y="206042"/>
            <a:ext cx="8231030" cy="857515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06" y="1200522"/>
            <a:ext cx="5412728" cy="3395520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4861" y="1200522"/>
            <a:ext cx="5412727" cy="3395520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80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E71B6-01E8-4B6C-824B-EC56733794F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743" y="4768736"/>
            <a:ext cx="2896103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4338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AC42666-7DA3-40B7-9A27-6D60C0A5BA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3338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7987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7987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7987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988" y="206375"/>
            <a:ext cx="2057400" cy="43894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21388" cy="43894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79" y="206042"/>
            <a:ext cx="8231030" cy="85751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79" y="1151690"/>
            <a:ext cx="4040890" cy="479970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79" y="1631660"/>
            <a:ext cx="4040890" cy="2964381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832" y="1151690"/>
            <a:ext cx="4042477" cy="479970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832" y="1631660"/>
            <a:ext cx="4042477" cy="2964381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80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E71B6-01E8-4B6C-824B-EC56733794F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743" y="4768736"/>
            <a:ext cx="2896103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4338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AC42666-7DA3-40B7-9A27-6D60C0A5BA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79" y="206042"/>
            <a:ext cx="8231030" cy="857515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80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E71B6-01E8-4B6C-824B-EC56733794F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743" y="4768736"/>
            <a:ext cx="2896103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4338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AC42666-7DA3-40B7-9A27-6D60C0A5BA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80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E71B6-01E8-4B6C-824B-EC56733794F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743" y="4768736"/>
            <a:ext cx="2896103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4338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AC42666-7DA3-40B7-9A27-6D60C0A5BA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80" y="204851"/>
            <a:ext cx="3008836" cy="871807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670" y="204852"/>
            <a:ext cx="5112638" cy="4391190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80" y="1076659"/>
            <a:ext cx="3008836" cy="3519383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80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E71B6-01E8-4B6C-824B-EC56733794F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743" y="4768736"/>
            <a:ext cx="2896103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4338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AC42666-7DA3-40B7-9A27-6D60C0A5BA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600" y="3601561"/>
            <a:ext cx="5487353" cy="425185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600" y="459723"/>
            <a:ext cx="5487353" cy="3087053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600" y="4026746"/>
            <a:ext cx="5487353" cy="603833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80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E71B6-01E8-4B6C-824B-EC56733794F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743" y="4768736"/>
            <a:ext cx="2896103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4338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AC42666-7DA3-40B7-9A27-6D60C0A5BA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31188" cy="339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FE813-D725-4D08-8A53-A310F3B5250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850"/>
            <a:ext cx="289718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4788" y="47688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90B27-0958-4C4C-BDB9-66010A4DD1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31188" cy="339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FE813-D725-4D08-8A53-A310F3B525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850"/>
            <a:ext cx="289718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4788" y="47688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90B27-0958-4C4C-BDB9-66010A4DD1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31188" cy="339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FE813-D725-4D08-8A53-A310F3B525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850"/>
            <a:ext cx="289718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4788" y="47688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90B27-0958-4C4C-BDB9-66010A4DD1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3" Type="http://schemas.openxmlformats.org/officeDocument/2006/relationships/tags" Target="../tags/tag12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tags" Target="../tags/tag29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10" Type="http://schemas.openxmlformats.org/officeDocument/2006/relationships/tags" Target="../tags/tag19.xml"/><Relationship Id="rId19" Type="http://schemas.openxmlformats.org/officeDocument/2006/relationships/tags" Target="../tags/tag28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2255927"/>
            <a:ext cx="6228978" cy="288916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37536" y="2759584"/>
            <a:ext cx="38043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大</a:t>
            </a:r>
            <a:r>
              <a:rPr lang="zh-CN" alt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力加强基层党组织建设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931445" y="1282455"/>
            <a:ext cx="2752455" cy="1594208"/>
            <a:chOff x="1846632" y="944039"/>
            <a:chExt cx="2752455" cy="1594208"/>
          </a:xfrm>
        </p:grpSpPr>
        <p:sp>
          <p:nvSpPr>
            <p:cNvPr id="4" name="矩形 3"/>
            <p:cNvSpPr/>
            <p:nvPr/>
          </p:nvSpPr>
          <p:spPr>
            <a:xfrm>
              <a:off x="1846632" y="944039"/>
              <a:ext cx="1340432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800" dirty="0" smtClean="0">
                  <a:gradFill>
                    <a:gsLst>
                      <a:gs pos="0">
                        <a:srgbClr val="FF0000"/>
                      </a:gs>
                      <a:gs pos="100000">
                        <a:srgbClr val="C00000"/>
                      </a:gs>
                    </a:gsLst>
                    <a:lin ang="5400000" scaled="0"/>
                  </a:gradFill>
                  <a:effectLst>
                    <a:outerShdw dist="38100" dir="1200000" algn="l" rotWithShape="0">
                      <a:prstClr val="black">
                        <a:alpha val="11000"/>
                      </a:prstClr>
                    </a:outerShdw>
                  </a:effectLst>
                  <a:latin typeface="鸿雷板书简体" panose="00000500000000000000" pitchFamily="2" charset="-122"/>
                  <a:ea typeface="鸿雷板书简体" panose="00000500000000000000" pitchFamily="2" charset="-122"/>
                </a:rPr>
                <a:t>敢</a:t>
              </a:r>
              <a:endParaRPr lang="zh-CN" altLang="en-US" sz="880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>
                  <a:outerShdw dist="38100" dir="1200000" algn="l" rotWithShape="0">
                    <a:prstClr val="black">
                      <a:alpha val="11000"/>
                    </a:prstClr>
                  </a:outerShdw>
                </a:effectLst>
                <a:latin typeface="鸿雷板书简体" panose="00000500000000000000" pitchFamily="2" charset="-122"/>
                <a:ea typeface="鸿雷板书简体" panose="00000500000000000000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702027" y="1210778"/>
              <a:ext cx="81464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800" dirty="0">
                  <a:gradFill>
                    <a:gsLst>
                      <a:gs pos="0">
                        <a:srgbClr val="FF0000"/>
                      </a:gs>
                      <a:gs pos="100000">
                        <a:srgbClr val="C00000"/>
                      </a:gs>
                    </a:gsLst>
                    <a:lin ang="5400000" scaled="0"/>
                  </a:gradFill>
                  <a:effectLst>
                    <a:outerShdw dist="38100" dir="1200000" algn="l" rotWithShape="0">
                      <a:prstClr val="black">
                        <a:alpha val="11000"/>
                      </a:prstClr>
                    </a:outerShdw>
                  </a:effectLst>
                  <a:latin typeface="鸿雷板书简体" panose="00000500000000000000" pitchFamily="2" charset="-122"/>
                  <a:ea typeface="鸿雷板书简体" panose="00000500000000000000" pitchFamily="2" charset="-122"/>
                </a:rPr>
                <a:t>为</a:t>
              </a:r>
              <a:endParaRPr lang="zh-CN" altLang="en-US" sz="480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>
                  <a:outerShdw dist="38100" dir="1200000" algn="l" rotWithShape="0">
                    <a:prstClr val="black">
                      <a:alpha val="11000"/>
                    </a:prstClr>
                  </a:outerShdw>
                </a:effectLst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072299" y="1091697"/>
              <a:ext cx="1340432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800" dirty="0">
                  <a:gradFill>
                    <a:gsLst>
                      <a:gs pos="0">
                        <a:srgbClr val="FF0000"/>
                      </a:gs>
                      <a:gs pos="100000">
                        <a:srgbClr val="C00000"/>
                      </a:gs>
                    </a:gsLst>
                    <a:lin ang="5400000" scaled="0"/>
                  </a:gradFill>
                  <a:effectLst>
                    <a:outerShdw dist="38100" dir="1200000" algn="l" rotWithShape="0">
                      <a:prstClr val="black">
                        <a:alpha val="11000"/>
                      </a:prstClr>
                    </a:outerShdw>
                  </a:effectLst>
                  <a:latin typeface="鸿雷板书简体" panose="00000500000000000000" pitchFamily="2" charset="-122"/>
                  <a:ea typeface="鸿雷板书简体" panose="00000500000000000000" pitchFamily="2" charset="-122"/>
                </a:rPr>
                <a:t>人</a:t>
              </a:r>
              <a:endParaRPr lang="zh-CN" altLang="en-US" sz="880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>
                  <a:outerShdw dist="38100" dir="1200000" algn="l" rotWithShape="0">
                    <a:prstClr val="black">
                      <a:alpha val="11000"/>
                    </a:prstClr>
                  </a:outerShdw>
                </a:effectLst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784440" y="1272616"/>
              <a:ext cx="81464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800" dirty="0">
                  <a:gradFill>
                    <a:gsLst>
                      <a:gs pos="0">
                        <a:srgbClr val="FF0000"/>
                      </a:gs>
                      <a:gs pos="100000">
                        <a:srgbClr val="C00000"/>
                      </a:gs>
                    </a:gsLst>
                    <a:lin ang="5400000" scaled="0"/>
                  </a:gradFill>
                  <a:effectLst>
                    <a:outerShdw dist="38100" dir="1200000" algn="l" rotWithShape="0">
                      <a:prstClr val="black">
                        <a:alpha val="11000"/>
                      </a:prstClr>
                    </a:outerShdw>
                  </a:effectLst>
                  <a:latin typeface="鸿雷板书简体" panose="00000500000000000000" pitchFamily="2" charset="-122"/>
                  <a:ea typeface="鸿雷板书简体" panose="00000500000000000000" pitchFamily="2" charset="-122"/>
                </a:rPr>
                <a:t>先</a:t>
              </a:r>
              <a:endParaRPr lang="zh-CN" altLang="en-US" sz="480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>
                  <a:outerShdw dist="38100" dir="1200000" algn="l" rotWithShape="0">
                    <a:prstClr val="black">
                      <a:alpha val="11000"/>
                    </a:prstClr>
                  </a:outerShdw>
                </a:effectLst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664257" y="1364528"/>
            <a:ext cx="2843583" cy="1446550"/>
            <a:chOff x="5492837" y="640786"/>
            <a:chExt cx="2843583" cy="1446550"/>
          </a:xfrm>
        </p:grpSpPr>
        <p:sp>
          <p:nvSpPr>
            <p:cNvPr id="32" name="矩形 31"/>
            <p:cNvSpPr/>
            <p:nvPr/>
          </p:nvSpPr>
          <p:spPr>
            <a:xfrm>
              <a:off x="5492837" y="640786"/>
              <a:ext cx="1340432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800" dirty="0" smtClean="0">
                  <a:gradFill>
                    <a:gsLst>
                      <a:gs pos="0">
                        <a:srgbClr val="FF0000"/>
                      </a:gs>
                      <a:gs pos="100000">
                        <a:srgbClr val="C00000"/>
                      </a:gs>
                    </a:gsLst>
                    <a:lin ang="5400000" scaled="0"/>
                  </a:gradFill>
                  <a:effectLst>
                    <a:outerShdw dist="38100" dir="1200000" algn="l" rotWithShape="0">
                      <a:prstClr val="black">
                        <a:alpha val="11000"/>
                      </a:prstClr>
                    </a:outerShdw>
                  </a:effectLst>
                  <a:latin typeface="鸿雷板书简体" panose="00000500000000000000" pitchFamily="2" charset="-122"/>
                  <a:ea typeface="鸿雷板书简体" panose="00000500000000000000" pitchFamily="2" charset="-122"/>
                </a:rPr>
                <a:t>追</a:t>
              </a:r>
              <a:endParaRPr lang="zh-CN" altLang="en-US" sz="880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>
                  <a:outerShdw dist="38100" dir="1200000" algn="l" rotWithShape="0">
                    <a:prstClr val="black">
                      <a:alpha val="11000"/>
                    </a:prstClr>
                  </a:outerShdw>
                </a:effectLst>
                <a:latin typeface="鸿雷板书简体" panose="00000500000000000000" pitchFamily="2" charset="-122"/>
                <a:ea typeface="鸿雷板书简体" panose="00000500000000000000" pitchFamily="2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348372" y="962558"/>
              <a:ext cx="97334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6000" dirty="0">
                  <a:gradFill>
                    <a:gsLst>
                      <a:gs pos="0">
                        <a:srgbClr val="FF0000"/>
                      </a:gs>
                      <a:gs pos="100000">
                        <a:srgbClr val="C00000"/>
                      </a:gs>
                    </a:gsLst>
                    <a:lin ang="5400000" scaled="0"/>
                  </a:gradFill>
                  <a:effectLst>
                    <a:outerShdw dist="38100" dir="1200000" algn="l" rotWithShape="0">
                      <a:prstClr val="black">
                        <a:alpha val="11000"/>
                      </a:prstClr>
                    </a:outerShdw>
                  </a:effectLst>
                  <a:latin typeface="鸿雷板书简体" panose="00000500000000000000" pitchFamily="2" charset="-122"/>
                  <a:ea typeface="鸿雷板书简体" panose="00000500000000000000" pitchFamily="2" charset="-122"/>
                </a:rPr>
                <a:t>求</a:t>
              </a:r>
              <a:endParaRPr lang="zh-CN" altLang="en-US" sz="600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>
                  <a:outerShdw dist="38100" dir="1200000" algn="l" rotWithShape="0">
                    <a:prstClr val="black">
                      <a:alpha val="11000"/>
                    </a:prstClr>
                  </a:outerShdw>
                </a:effectLst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880300" y="1121376"/>
              <a:ext cx="60465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gradFill>
                    <a:gsLst>
                      <a:gs pos="0">
                        <a:srgbClr val="FF0000"/>
                      </a:gs>
                      <a:gs pos="100000">
                        <a:srgbClr val="C00000"/>
                      </a:gs>
                    </a:gsLst>
                    <a:lin ang="5400000" scaled="0"/>
                  </a:gradFill>
                  <a:effectLst>
                    <a:outerShdw dist="38100" dir="1200000" algn="l" rotWithShape="0">
                      <a:prstClr val="black">
                        <a:alpha val="11000"/>
                      </a:prstClr>
                    </a:outerShdw>
                  </a:effectLst>
                  <a:latin typeface="鸿雷板书简体" panose="00000500000000000000" pitchFamily="2" charset="-122"/>
                  <a:ea typeface="鸿雷板书简体" panose="00000500000000000000" pitchFamily="2" charset="-122"/>
                </a:rPr>
                <a:t>卓</a:t>
              </a:r>
              <a:endParaRPr lang="zh-CN" altLang="en-US" sz="320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>
                  <a:outerShdw dist="38100" dir="1200000" algn="l" rotWithShape="0">
                    <a:prstClr val="black">
                      <a:alpha val="11000"/>
                    </a:prstClr>
                  </a:outerShdw>
                </a:effectLst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205982" y="793075"/>
              <a:ext cx="1130438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gradFill>
                    <a:gsLst>
                      <a:gs pos="0">
                        <a:srgbClr val="FF0000"/>
                      </a:gs>
                      <a:gs pos="100000">
                        <a:srgbClr val="C00000"/>
                      </a:gs>
                    </a:gsLst>
                    <a:lin ang="5400000" scaled="0"/>
                  </a:gradFill>
                  <a:effectLst>
                    <a:outerShdw dist="38100" dir="1200000" algn="l" rotWithShape="0">
                      <a:prstClr val="black">
                        <a:alpha val="11000"/>
                      </a:prstClr>
                    </a:outerShdw>
                  </a:effectLst>
                  <a:latin typeface="鸿雷板书简体" panose="00000500000000000000" pitchFamily="2" charset="-122"/>
                  <a:ea typeface="鸿雷板书简体" panose="00000500000000000000" pitchFamily="2" charset="-122"/>
                </a:rPr>
                <a:t>越</a:t>
              </a:r>
              <a:endParaRPr lang="zh-CN" altLang="en-US" sz="720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>
                  <a:outerShdw dist="38100" dir="1200000" algn="l" rotWithShape="0">
                    <a:prstClr val="black">
                      <a:alpha val="11000"/>
                    </a:prstClr>
                  </a:outerShdw>
                </a:effectLst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3219450" y="0"/>
            <a:ext cx="2832735" cy="37350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96330" y="3080196"/>
            <a:ext cx="1335923" cy="716484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>
            <a:off x="2340546" y="2747371"/>
            <a:ext cx="4968552" cy="0"/>
          </a:xfrm>
          <a:prstGeom prst="line">
            <a:avLst/>
          </a:prstGeom>
          <a:ln>
            <a:gradFill flip="none" rotWithShape="1">
              <a:gsLst>
                <a:gs pos="0">
                  <a:srgbClr val="E2212E">
                    <a:alpha val="0"/>
                  </a:srgbClr>
                </a:gs>
                <a:gs pos="55000">
                  <a:srgbClr val="E2212E"/>
                </a:gs>
                <a:gs pos="100000">
                  <a:srgbClr val="E2212E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2340546" y="3046053"/>
            <a:ext cx="4968552" cy="0"/>
          </a:xfrm>
          <a:prstGeom prst="line">
            <a:avLst/>
          </a:prstGeom>
          <a:ln>
            <a:gradFill flip="none" rotWithShape="1">
              <a:gsLst>
                <a:gs pos="0">
                  <a:srgbClr val="E2212E">
                    <a:alpha val="0"/>
                  </a:srgbClr>
                </a:gs>
                <a:gs pos="55000">
                  <a:srgbClr val="E2212E"/>
                </a:gs>
                <a:gs pos="100000">
                  <a:srgbClr val="E2212E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3214289" y="3536228"/>
            <a:ext cx="3070711" cy="395217"/>
            <a:chOff x="3204365" y="3871268"/>
            <a:chExt cx="3070711" cy="395217"/>
          </a:xfrm>
        </p:grpSpPr>
        <p:sp>
          <p:nvSpPr>
            <p:cNvPr id="40" name="圆角矩形 39"/>
            <p:cNvSpPr/>
            <p:nvPr/>
          </p:nvSpPr>
          <p:spPr>
            <a:xfrm>
              <a:off x="3204365" y="3871268"/>
              <a:ext cx="3070711" cy="395217"/>
            </a:xfrm>
            <a:prstGeom prst="roundRect">
              <a:avLst>
                <a:gd name="adj" fmla="val 50000"/>
              </a:avLst>
            </a:prstGeom>
            <a:solidFill>
              <a:srgbClr val="F7F7F7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4356769" y="3923082"/>
              <a:ext cx="1857819" cy="310909"/>
            </a:xfrm>
            <a:prstGeom prst="roundRect">
              <a:avLst>
                <a:gd name="adj" fmla="val 50000"/>
              </a:avLst>
            </a:prstGeom>
            <a:solidFill>
              <a:srgbClr val="E2212E"/>
            </a:solidFill>
            <a:ln w="12700">
              <a:noFill/>
            </a:ln>
            <a:effectLst>
              <a:innerShdw dist="50800" dir="13500000">
                <a:srgbClr val="C00000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mtClean="0"/>
                <a:t>PPT818</a:t>
              </a:r>
              <a:endParaRPr lang="en-US" altLang="zh-CN" dirty="0"/>
            </a:p>
          </p:txBody>
        </p:sp>
        <p:sp>
          <p:nvSpPr>
            <p:cNvPr id="34" name="矩形 33"/>
            <p:cNvSpPr/>
            <p:nvPr/>
          </p:nvSpPr>
          <p:spPr>
            <a:xfrm>
              <a:off x="3446729" y="3914988"/>
              <a:ext cx="8899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汇报人：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 rot="9205952">
            <a:off x="3570470" y="2691910"/>
            <a:ext cx="1685155" cy="187422"/>
          </a:xfrm>
          <a:prstGeom prst="rect">
            <a:avLst/>
          </a:prstGeom>
          <a:solidFill>
            <a:srgbClr val="E3413E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A783A"/>
              </a:solidFill>
              <a:cs typeface="+mn-ea"/>
              <a:sym typeface="+mn-lt"/>
            </a:endParaRPr>
          </a:p>
        </p:txBody>
      </p:sp>
      <p:sp>
        <p:nvSpPr>
          <p:cNvPr id="96" name="矩形 95"/>
          <p:cNvSpPr/>
          <p:nvPr/>
        </p:nvSpPr>
        <p:spPr>
          <a:xfrm rot="2256138">
            <a:off x="3362769" y="3586859"/>
            <a:ext cx="1904738" cy="175548"/>
          </a:xfrm>
          <a:prstGeom prst="rect">
            <a:avLst/>
          </a:prstGeom>
          <a:solidFill>
            <a:srgbClr val="FA783A"/>
          </a:solidFill>
          <a:ln>
            <a:noFill/>
          </a:ln>
          <a:effectLst>
            <a:innerShdw blurRad="50800" dist="50800" dir="135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A783A"/>
              </a:solidFill>
              <a:cs typeface="+mn-ea"/>
              <a:sym typeface="+mn-lt"/>
            </a:endParaRPr>
          </a:p>
        </p:txBody>
      </p:sp>
      <p:sp>
        <p:nvSpPr>
          <p:cNvPr id="97" name="矩形 96"/>
          <p:cNvSpPr/>
          <p:nvPr/>
        </p:nvSpPr>
        <p:spPr>
          <a:xfrm rot="2256138">
            <a:off x="3362769" y="1687585"/>
            <a:ext cx="1904738" cy="175548"/>
          </a:xfrm>
          <a:prstGeom prst="rect">
            <a:avLst/>
          </a:prstGeom>
          <a:solidFill>
            <a:srgbClr val="EC6C3E"/>
          </a:solidFill>
          <a:ln>
            <a:noFill/>
          </a:ln>
          <a:effectLst>
            <a:innerShdw blurRad="50800" dist="508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A783A"/>
              </a:solidFill>
              <a:cs typeface="+mn-ea"/>
              <a:sym typeface="+mn-lt"/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3328786" y="934886"/>
            <a:ext cx="577007" cy="577236"/>
            <a:chOff x="4609713" y="938201"/>
            <a:chExt cx="769410" cy="769410"/>
          </a:xfrm>
        </p:grpSpPr>
        <p:grpSp>
          <p:nvGrpSpPr>
            <p:cNvPr id="99" name="组合 98"/>
            <p:cNvGrpSpPr/>
            <p:nvPr/>
          </p:nvGrpSpPr>
          <p:grpSpPr>
            <a:xfrm>
              <a:off x="4609713" y="938201"/>
              <a:ext cx="769410" cy="769410"/>
              <a:chOff x="1273629" y="1224643"/>
              <a:chExt cx="2171700" cy="2171700"/>
            </a:xfrm>
          </p:grpSpPr>
          <p:sp>
            <p:nvSpPr>
              <p:cNvPr id="101" name="圆角矩形 100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FA783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2" name="圆角矩形 101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FA783A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0" name="文本框 23"/>
            <p:cNvSpPr txBox="1"/>
            <p:nvPr/>
          </p:nvSpPr>
          <p:spPr>
            <a:xfrm>
              <a:off x="4708490" y="1058526"/>
              <a:ext cx="670633" cy="492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rgbClr val="FA783A"/>
                  </a:solidFill>
                  <a:cs typeface="+mn-ea"/>
                  <a:sym typeface="+mn-lt"/>
                </a:rPr>
                <a:t>01</a:t>
              </a:r>
              <a:endParaRPr lang="zh-CN" altLang="en-US" sz="1800" dirty="0">
                <a:solidFill>
                  <a:srgbClr val="FA783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4835673" y="2005647"/>
            <a:ext cx="577007" cy="577236"/>
            <a:chOff x="6619070" y="2365442"/>
            <a:chExt cx="769410" cy="769410"/>
          </a:xfrm>
        </p:grpSpPr>
        <p:grpSp>
          <p:nvGrpSpPr>
            <p:cNvPr id="104" name="组合 103"/>
            <p:cNvGrpSpPr/>
            <p:nvPr/>
          </p:nvGrpSpPr>
          <p:grpSpPr>
            <a:xfrm>
              <a:off x="6619070" y="2365442"/>
              <a:ext cx="769410" cy="769410"/>
              <a:chOff x="1273629" y="1224643"/>
              <a:chExt cx="2171700" cy="2171700"/>
            </a:xfrm>
          </p:grpSpPr>
          <p:sp>
            <p:nvSpPr>
              <p:cNvPr id="106" name="圆角矩形 105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FA783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7" name="圆角矩形 106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FA783A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5" name="文本框 24"/>
            <p:cNvSpPr txBox="1"/>
            <p:nvPr/>
          </p:nvSpPr>
          <p:spPr>
            <a:xfrm>
              <a:off x="6700218" y="2496463"/>
              <a:ext cx="686188" cy="492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rgbClr val="FA783A"/>
                  </a:solidFill>
                  <a:cs typeface="+mn-ea"/>
                  <a:sym typeface="+mn-lt"/>
                </a:rPr>
                <a:t>02</a:t>
              </a:r>
              <a:endParaRPr lang="zh-CN" altLang="en-US" sz="1800" dirty="0">
                <a:solidFill>
                  <a:srgbClr val="FA783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3328786" y="2954810"/>
            <a:ext cx="577007" cy="577236"/>
            <a:chOff x="4609713" y="3630601"/>
            <a:chExt cx="769410" cy="769410"/>
          </a:xfrm>
        </p:grpSpPr>
        <p:grpSp>
          <p:nvGrpSpPr>
            <p:cNvPr id="109" name="组合 108"/>
            <p:cNvGrpSpPr/>
            <p:nvPr/>
          </p:nvGrpSpPr>
          <p:grpSpPr>
            <a:xfrm>
              <a:off x="4609713" y="3630601"/>
              <a:ext cx="769410" cy="769410"/>
              <a:chOff x="1273629" y="1224643"/>
              <a:chExt cx="2171700" cy="2171700"/>
            </a:xfrm>
          </p:grpSpPr>
          <p:sp>
            <p:nvSpPr>
              <p:cNvPr id="111" name="圆角矩形 110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FA783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2" name="圆角矩形 111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FA783A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0" name="文本框 25"/>
            <p:cNvSpPr txBox="1"/>
            <p:nvPr/>
          </p:nvSpPr>
          <p:spPr>
            <a:xfrm>
              <a:off x="4688057" y="3734476"/>
              <a:ext cx="691066" cy="492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rgbClr val="FA783A"/>
                  </a:solidFill>
                  <a:cs typeface="+mn-ea"/>
                  <a:sym typeface="+mn-lt"/>
                </a:rPr>
                <a:t>03</a:t>
              </a:r>
              <a:endParaRPr lang="zh-CN" altLang="en-US" sz="1800" dirty="0">
                <a:solidFill>
                  <a:srgbClr val="FA783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4834119" y="3898076"/>
            <a:ext cx="577007" cy="577236"/>
            <a:chOff x="6616997" y="4887901"/>
            <a:chExt cx="769410" cy="769410"/>
          </a:xfrm>
        </p:grpSpPr>
        <p:grpSp>
          <p:nvGrpSpPr>
            <p:cNvPr id="114" name="组合 113"/>
            <p:cNvGrpSpPr/>
            <p:nvPr/>
          </p:nvGrpSpPr>
          <p:grpSpPr>
            <a:xfrm>
              <a:off x="6616997" y="4887901"/>
              <a:ext cx="769410" cy="769410"/>
              <a:chOff x="1273629" y="1224643"/>
              <a:chExt cx="2171700" cy="2171700"/>
            </a:xfrm>
          </p:grpSpPr>
          <p:sp>
            <p:nvSpPr>
              <p:cNvPr id="116" name="圆角矩形 115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FA783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7" name="圆角矩形 116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FA783A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5" name="文本框 26"/>
            <p:cNvSpPr txBox="1"/>
            <p:nvPr/>
          </p:nvSpPr>
          <p:spPr>
            <a:xfrm>
              <a:off x="6694266" y="5004465"/>
              <a:ext cx="692141" cy="492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rgbClr val="FA783A"/>
                  </a:solidFill>
                  <a:cs typeface="+mn-ea"/>
                  <a:sym typeface="+mn-lt"/>
                </a:rPr>
                <a:t>04</a:t>
              </a:r>
              <a:endParaRPr lang="zh-CN" altLang="en-US" sz="1800" dirty="0">
                <a:solidFill>
                  <a:srgbClr val="FA783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1261015" y="1676173"/>
            <a:ext cx="2989057" cy="921011"/>
            <a:chOff x="1852445" y="1926278"/>
            <a:chExt cx="3985755" cy="1227635"/>
          </a:xfrm>
        </p:grpSpPr>
        <p:sp>
          <p:nvSpPr>
            <p:cNvPr id="119" name="任意多边形 118"/>
            <p:cNvSpPr/>
            <p:nvPr/>
          </p:nvSpPr>
          <p:spPr>
            <a:xfrm>
              <a:off x="1852445" y="1926278"/>
              <a:ext cx="3947477" cy="1170281"/>
            </a:xfrm>
            <a:custGeom>
              <a:avLst/>
              <a:gdLst>
                <a:gd name="connsiteX0" fmla="*/ 2409371 w 2409371"/>
                <a:gd name="connsiteY0" fmla="*/ 537029 h 537029"/>
                <a:gd name="connsiteX1" fmla="*/ 1741714 w 2409371"/>
                <a:gd name="connsiteY1" fmla="*/ 0 h 537029"/>
                <a:gd name="connsiteX2" fmla="*/ 0 w 2409371"/>
                <a:gd name="connsiteY2" fmla="*/ 0 h 537029"/>
                <a:gd name="connsiteX0-1" fmla="*/ 2975428 w 2975428"/>
                <a:gd name="connsiteY0-2" fmla="*/ 537029 h 537029"/>
                <a:gd name="connsiteX1-3" fmla="*/ 2307771 w 2975428"/>
                <a:gd name="connsiteY1-4" fmla="*/ 0 h 537029"/>
                <a:gd name="connsiteX2-5" fmla="*/ 0 w 2975428"/>
                <a:gd name="connsiteY2-6" fmla="*/ 0 h 537029"/>
                <a:gd name="connsiteX0-7" fmla="*/ 3004456 w 3004456"/>
                <a:gd name="connsiteY0-8" fmla="*/ 537029 h 537029"/>
                <a:gd name="connsiteX1-9" fmla="*/ 2336799 w 3004456"/>
                <a:gd name="connsiteY1-10" fmla="*/ 0 h 537029"/>
                <a:gd name="connsiteX2-11" fmla="*/ 0 w 3004456"/>
                <a:gd name="connsiteY2-12" fmla="*/ 0 h 537029"/>
                <a:gd name="connsiteX0-13" fmla="*/ 3156340 w 3156340"/>
                <a:gd name="connsiteY0-14" fmla="*/ 537029 h 537029"/>
                <a:gd name="connsiteX1-15" fmla="*/ 2488683 w 3156340"/>
                <a:gd name="connsiteY1-16" fmla="*/ 0 h 537029"/>
                <a:gd name="connsiteX2-17" fmla="*/ 0 w 3156340"/>
                <a:gd name="connsiteY2-18" fmla="*/ 0 h 537029"/>
                <a:gd name="connsiteX0-19" fmla="*/ 3788175 w 3788175"/>
                <a:gd name="connsiteY0-20" fmla="*/ 537029 h 537029"/>
                <a:gd name="connsiteX1-21" fmla="*/ 3120518 w 3788175"/>
                <a:gd name="connsiteY1-22" fmla="*/ 0 h 537029"/>
                <a:gd name="connsiteX2-23" fmla="*/ 0 w 3788175"/>
                <a:gd name="connsiteY2-24" fmla="*/ 0 h 537029"/>
                <a:gd name="connsiteX0-25" fmla="*/ 5035644 w 5035644"/>
                <a:gd name="connsiteY0-26" fmla="*/ 1492882 h 1492882"/>
                <a:gd name="connsiteX1-27" fmla="*/ 3120518 w 5035644"/>
                <a:gd name="connsiteY1-28" fmla="*/ 0 h 1492882"/>
                <a:gd name="connsiteX2-29" fmla="*/ 0 w 5035644"/>
                <a:gd name="connsiteY2-30" fmla="*/ 0 h 149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35644" h="1492882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5702241" y="3017954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1261015" y="3568785"/>
            <a:ext cx="2989057" cy="921011"/>
            <a:chOff x="1852445" y="4448982"/>
            <a:chExt cx="3985755" cy="1227635"/>
          </a:xfrm>
        </p:grpSpPr>
        <p:sp>
          <p:nvSpPr>
            <p:cNvPr id="122" name="任意多边形 121"/>
            <p:cNvSpPr/>
            <p:nvPr/>
          </p:nvSpPr>
          <p:spPr>
            <a:xfrm>
              <a:off x="1852445" y="4448982"/>
              <a:ext cx="3947477" cy="1170281"/>
            </a:xfrm>
            <a:custGeom>
              <a:avLst/>
              <a:gdLst>
                <a:gd name="connsiteX0" fmla="*/ 2409371 w 2409371"/>
                <a:gd name="connsiteY0" fmla="*/ 537029 h 537029"/>
                <a:gd name="connsiteX1" fmla="*/ 1741714 w 2409371"/>
                <a:gd name="connsiteY1" fmla="*/ 0 h 537029"/>
                <a:gd name="connsiteX2" fmla="*/ 0 w 2409371"/>
                <a:gd name="connsiteY2" fmla="*/ 0 h 537029"/>
                <a:gd name="connsiteX0-1" fmla="*/ 2975428 w 2975428"/>
                <a:gd name="connsiteY0-2" fmla="*/ 537029 h 537029"/>
                <a:gd name="connsiteX1-3" fmla="*/ 2307771 w 2975428"/>
                <a:gd name="connsiteY1-4" fmla="*/ 0 h 537029"/>
                <a:gd name="connsiteX2-5" fmla="*/ 0 w 2975428"/>
                <a:gd name="connsiteY2-6" fmla="*/ 0 h 537029"/>
                <a:gd name="connsiteX0-7" fmla="*/ 3004456 w 3004456"/>
                <a:gd name="connsiteY0-8" fmla="*/ 537029 h 537029"/>
                <a:gd name="connsiteX1-9" fmla="*/ 2336799 w 3004456"/>
                <a:gd name="connsiteY1-10" fmla="*/ 0 h 537029"/>
                <a:gd name="connsiteX2-11" fmla="*/ 0 w 3004456"/>
                <a:gd name="connsiteY2-12" fmla="*/ 0 h 537029"/>
                <a:gd name="connsiteX0-13" fmla="*/ 3156340 w 3156340"/>
                <a:gd name="connsiteY0-14" fmla="*/ 537029 h 537029"/>
                <a:gd name="connsiteX1-15" fmla="*/ 2488683 w 3156340"/>
                <a:gd name="connsiteY1-16" fmla="*/ 0 h 537029"/>
                <a:gd name="connsiteX2-17" fmla="*/ 0 w 3156340"/>
                <a:gd name="connsiteY2-18" fmla="*/ 0 h 537029"/>
                <a:gd name="connsiteX0-19" fmla="*/ 3788175 w 3788175"/>
                <a:gd name="connsiteY0-20" fmla="*/ 537029 h 537029"/>
                <a:gd name="connsiteX1-21" fmla="*/ 3120518 w 3788175"/>
                <a:gd name="connsiteY1-22" fmla="*/ 0 h 537029"/>
                <a:gd name="connsiteX2-23" fmla="*/ 0 w 3788175"/>
                <a:gd name="connsiteY2-24" fmla="*/ 0 h 537029"/>
                <a:gd name="connsiteX0-25" fmla="*/ 5035644 w 5035644"/>
                <a:gd name="connsiteY0-26" fmla="*/ 1492882 h 1492882"/>
                <a:gd name="connsiteX1-27" fmla="*/ 3120518 w 5035644"/>
                <a:gd name="connsiteY1-28" fmla="*/ 0 h 1492882"/>
                <a:gd name="connsiteX2-29" fmla="*/ 0 w 5035644"/>
                <a:gd name="connsiteY2-30" fmla="*/ 0 h 149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35644" h="1492882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5702241" y="5540658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4554335" y="2986174"/>
            <a:ext cx="3184434" cy="952079"/>
            <a:chOff x="6243920" y="3672406"/>
            <a:chExt cx="4246280" cy="1269047"/>
          </a:xfrm>
        </p:grpSpPr>
        <p:sp>
          <p:nvSpPr>
            <p:cNvPr id="125" name="任意多边形 124"/>
            <p:cNvSpPr/>
            <p:nvPr/>
          </p:nvSpPr>
          <p:spPr>
            <a:xfrm flipV="1">
              <a:off x="6286500" y="3734953"/>
              <a:ext cx="4203700" cy="1206500"/>
            </a:xfrm>
            <a:custGeom>
              <a:avLst/>
              <a:gdLst>
                <a:gd name="connsiteX0" fmla="*/ 0 w 4419600"/>
                <a:gd name="connsiteY0" fmla="*/ 1066800 h 1066800"/>
                <a:gd name="connsiteX1" fmla="*/ 1917700 w 4419600"/>
                <a:gd name="connsiteY1" fmla="*/ 25400 h 1066800"/>
                <a:gd name="connsiteX2" fmla="*/ 4419600 w 4419600"/>
                <a:gd name="connsiteY2" fmla="*/ 0 h 1066800"/>
                <a:gd name="connsiteX0-1" fmla="*/ 0 w 4203700"/>
                <a:gd name="connsiteY0-2" fmla="*/ 1206500 h 1206500"/>
                <a:gd name="connsiteX1-3" fmla="*/ 1701800 w 4203700"/>
                <a:gd name="connsiteY1-4" fmla="*/ 25400 h 1206500"/>
                <a:gd name="connsiteX2-5" fmla="*/ 4203700 w 4203700"/>
                <a:gd name="connsiteY2-6" fmla="*/ 0 h 1206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203700" h="12065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椭圆 125"/>
            <p:cNvSpPr/>
            <p:nvPr/>
          </p:nvSpPr>
          <p:spPr>
            <a:xfrm>
              <a:off x="6243920" y="3672406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4554335" y="1060645"/>
            <a:ext cx="3184434" cy="952079"/>
            <a:chOff x="6243920" y="1105827"/>
            <a:chExt cx="4246280" cy="1269047"/>
          </a:xfrm>
        </p:grpSpPr>
        <p:sp>
          <p:nvSpPr>
            <p:cNvPr id="128" name="任意多边形 127"/>
            <p:cNvSpPr/>
            <p:nvPr/>
          </p:nvSpPr>
          <p:spPr>
            <a:xfrm flipV="1">
              <a:off x="6286500" y="1168374"/>
              <a:ext cx="4203700" cy="1206500"/>
            </a:xfrm>
            <a:custGeom>
              <a:avLst/>
              <a:gdLst>
                <a:gd name="connsiteX0" fmla="*/ 0 w 4419600"/>
                <a:gd name="connsiteY0" fmla="*/ 1066800 h 1066800"/>
                <a:gd name="connsiteX1" fmla="*/ 1917700 w 4419600"/>
                <a:gd name="connsiteY1" fmla="*/ 25400 h 1066800"/>
                <a:gd name="connsiteX2" fmla="*/ 4419600 w 4419600"/>
                <a:gd name="connsiteY2" fmla="*/ 0 h 1066800"/>
                <a:gd name="connsiteX0-1" fmla="*/ 0 w 4203700"/>
                <a:gd name="connsiteY0-2" fmla="*/ 1206500 h 1206500"/>
                <a:gd name="connsiteX1-3" fmla="*/ 1701800 w 4203700"/>
                <a:gd name="connsiteY1-4" fmla="*/ 25400 h 1206500"/>
                <a:gd name="connsiteX2-5" fmla="*/ 4203700 w 4203700"/>
                <a:gd name="connsiteY2-6" fmla="*/ 0 h 1206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203700" h="12065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6243920" y="1105827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0" name="文本框 44"/>
          <p:cNvSpPr txBox="1"/>
          <p:nvPr/>
        </p:nvSpPr>
        <p:spPr>
          <a:xfrm>
            <a:off x="6259734" y="1716137"/>
            <a:ext cx="1574790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b="1" dirty="0" smtClean="0">
                <a:solidFill>
                  <a:srgbClr val="FA783A"/>
                </a:solidFill>
                <a:cs typeface="+mn-ea"/>
                <a:sym typeface="+mn-lt"/>
              </a:rPr>
              <a:t>添加相关文字内容</a:t>
            </a:r>
            <a:endParaRPr lang="zh-CN" altLang="en-US" b="1" dirty="0">
              <a:solidFill>
                <a:srgbClr val="FA783A"/>
              </a:solidFill>
              <a:cs typeface="+mn-ea"/>
              <a:sym typeface="+mn-lt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6277058" y="2012724"/>
            <a:ext cx="1512610" cy="94949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2" name="文本框 44"/>
          <p:cNvSpPr txBox="1"/>
          <p:nvPr/>
        </p:nvSpPr>
        <p:spPr>
          <a:xfrm>
            <a:off x="6280639" y="3644109"/>
            <a:ext cx="1574790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b="1" dirty="0">
                <a:solidFill>
                  <a:srgbClr val="FA783A"/>
                </a:solidFill>
                <a:cs typeface="+mn-ea"/>
                <a:sym typeface="+mn-lt"/>
              </a:rPr>
              <a:t>添加相关文字内容</a:t>
            </a:r>
          </a:p>
        </p:txBody>
      </p:sp>
      <p:sp>
        <p:nvSpPr>
          <p:cNvPr id="133" name="矩形 132"/>
          <p:cNvSpPr/>
          <p:nvPr/>
        </p:nvSpPr>
        <p:spPr>
          <a:xfrm>
            <a:off x="6297963" y="3940696"/>
            <a:ext cx="1512610" cy="94949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4" name="文本框 44"/>
          <p:cNvSpPr txBox="1"/>
          <p:nvPr/>
        </p:nvSpPr>
        <p:spPr>
          <a:xfrm>
            <a:off x="1366520" y="3289766"/>
            <a:ext cx="1574790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b="1" dirty="0">
                <a:solidFill>
                  <a:srgbClr val="FA783A"/>
                </a:solidFill>
                <a:cs typeface="+mn-ea"/>
                <a:sym typeface="+mn-lt"/>
              </a:rPr>
              <a:t>添加相关文字内容</a:t>
            </a:r>
          </a:p>
        </p:txBody>
      </p:sp>
      <p:sp>
        <p:nvSpPr>
          <p:cNvPr id="135" name="矩形 134"/>
          <p:cNvSpPr/>
          <p:nvPr/>
        </p:nvSpPr>
        <p:spPr>
          <a:xfrm>
            <a:off x="1383843" y="3586353"/>
            <a:ext cx="1512610" cy="93249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6" name="文本框 44"/>
          <p:cNvSpPr txBox="1"/>
          <p:nvPr/>
        </p:nvSpPr>
        <p:spPr>
          <a:xfrm>
            <a:off x="1366520" y="1398973"/>
            <a:ext cx="1574790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b="1" dirty="0">
                <a:solidFill>
                  <a:srgbClr val="E3413E"/>
                </a:solidFill>
                <a:cs typeface="+mn-ea"/>
                <a:sym typeface="+mn-lt"/>
              </a:rPr>
              <a:t>添加相关文字内容</a:t>
            </a:r>
          </a:p>
        </p:txBody>
      </p:sp>
      <p:sp>
        <p:nvSpPr>
          <p:cNvPr id="137" name="矩形 136"/>
          <p:cNvSpPr/>
          <p:nvPr/>
        </p:nvSpPr>
        <p:spPr>
          <a:xfrm>
            <a:off x="1383843" y="1695559"/>
            <a:ext cx="1512610" cy="93249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955381" y="190078"/>
            <a:ext cx="3342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单</a:t>
            </a:r>
            <a:r>
              <a:rPr lang="zh-CN" altLang="en-US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击点击添加标题文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 27"/>
          <p:cNvSpPr/>
          <p:nvPr/>
        </p:nvSpPr>
        <p:spPr bwMode="auto">
          <a:xfrm flipV="1">
            <a:off x="2687953" y="2252844"/>
            <a:ext cx="1709314" cy="1015183"/>
          </a:xfrm>
          <a:custGeom>
            <a:avLst/>
            <a:gdLst>
              <a:gd name="T0" fmla="*/ 462 w 642"/>
              <a:gd name="T1" fmla="*/ 6 h 380"/>
              <a:gd name="T2" fmla="*/ 637 w 642"/>
              <a:gd name="T3" fmla="*/ 180 h 380"/>
              <a:gd name="T4" fmla="*/ 637 w 642"/>
              <a:gd name="T5" fmla="*/ 200 h 380"/>
              <a:gd name="T6" fmla="*/ 462 w 642"/>
              <a:gd name="T7" fmla="*/ 375 h 380"/>
              <a:gd name="T8" fmla="*/ 442 w 642"/>
              <a:gd name="T9" fmla="*/ 375 h 380"/>
              <a:gd name="T10" fmla="*/ 442 w 642"/>
              <a:gd name="T11" fmla="*/ 322 h 380"/>
              <a:gd name="T12" fmla="*/ 95 w 642"/>
              <a:gd name="T13" fmla="*/ 322 h 380"/>
              <a:gd name="T14" fmla="*/ 68 w 642"/>
              <a:gd name="T15" fmla="*/ 324 h 380"/>
              <a:gd name="T16" fmla="*/ 0 w 642"/>
              <a:gd name="T17" fmla="*/ 353 h 380"/>
              <a:gd name="T18" fmla="*/ 265 w 642"/>
              <a:gd name="T19" fmla="*/ 88 h 380"/>
              <a:gd name="T20" fmla="*/ 369 w 642"/>
              <a:gd name="T21" fmla="*/ 56 h 380"/>
              <a:gd name="T22" fmla="*/ 442 w 642"/>
              <a:gd name="T23" fmla="*/ 56 h 380"/>
              <a:gd name="T24" fmla="*/ 442 w 642"/>
              <a:gd name="T25" fmla="*/ 6 h 380"/>
              <a:gd name="T26" fmla="*/ 462 w 642"/>
              <a:gd name="T27" fmla="*/ 6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2" h="380">
                <a:moveTo>
                  <a:pt x="462" y="6"/>
                </a:moveTo>
                <a:cubicBezTo>
                  <a:pt x="637" y="180"/>
                  <a:pt x="637" y="180"/>
                  <a:pt x="637" y="180"/>
                </a:cubicBezTo>
                <a:cubicBezTo>
                  <a:pt x="642" y="186"/>
                  <a:pt x="642" y="195"/>
                  <a:pt x="637" y="200"/>
                </a:cubicBezTo>
                <a:cubicBezTo>
                  <a:pt x="462" y="375"/>
                  <a:pt x="462" y="375"/>
                  <a:pt x="462" y="375"/>
                </a:cubicBezTo>
                <a:cubicBezTo>
                  <a:pt x="457" y="380"/>
                  <a:pt x="448" y="380"/>
                  <a:pt x="442" y="375"/>
                </a:cubicBezTo>
                <a:cubicBezTo>
                  <a:pt x="442" y="322"/>
                  <a:pt x="442" y="322"/>
                  <a:pt x="442" y="322"/>
                </a:cubicBezTo>
                <a:cubicBezTo>
                  <a:pt x="95" y="322"/>
                  <a:pt x="95" y="322"/>
                  <a:pt x="95" y="322"/>
                </a:cubicBezTo>
                <a:cubicBezTo>
                  <a:pt x="95" y="322"/>
                  <a:pt x="84" y="321"/>
                  <a:pt x="68" y="324"/>
                </a:cubicBezTo>
                <a:cubicBezTo>
                  <a:pt x="38" y="329"/>
                  <a:pt x="16" y="340"/>
                  <a:pt x="0" y="353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88"/>
                  <a:pt x="295" y="52"/>
                  <a:pt x="369" y="56"/>
                </a:cubicBezTo>
                <a:cubicBezTo>
                  <a:pt x="442" y="56"/>
                  <a:pt x="442" y="56"/>
                  <a:pt x="442" y="56"/>
                </a:cubicBezTo>
                <a:cubicBezTo>
                  <a:pt x="442" y="6"/>
                  <a:pt x="442" y="6"/>
                  <a:pt x="442" y="6"/>
                </a:cubicBezTo>
                <a:cubicBezTo>
                  <a:pt x="448" y="0"/>
                  <a:pt x="457" y="0"/>
                  <a:pt x="462" y="6"/>
                </a:cubicBezTo>
                <a:close/>
              </a:path>
            </a:pathLst>
          </a:custGeom>
          <a:solidFill>
            <a:srgbClr val="E3413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68589" tIns="34295" rIns="68589" bIns="3429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Freeform 27"/>
          <p:cNvSpPr/>
          <p:nvPr/>
        </p:nvSpPr>
        <p:spPr bwMode="auto">
          <a:xfrm flipH="1">
            <a:off x="4572794" y="2284512"/>
            <a:ext cx="1659537" cy="985620"/>
          </a:xfrm>
          <a:custGeom>
            <a:avLst/>
            <a:gdLst>
              <a:gd name="T0" fmla="*/ 462 w 642"/>
              <a:gd name="T1" fmla="*/ 6 h 380"/>
              <a:gd name="T2" fmla="*/ 637 w 642"/>
              <a:gd name="T3" fmla="*/ 180 h 380"/>
              <a:gd name="T4" fmla="*/ 637 w 642"/>
              <a:gd name="T5" fmla="*/ 200 h 380"/>
              <a:gd name="T6" fmla="*/ 462 w 642"/>
              <a:gd name="T7" fmla="*/ 375 h 380"/>
              <a:gd name="T8" fmla="*/ 442 w 642"/>
              <a:gd name="T9" fmla="*/ 375 h 380"/>
              <a:gd name="T10" fmla="*/ 442 w 642"/>
              <a:gd name="T11" fmla="*/ 322 h 380"/>
              <a:gd name="T12" fmla="*/ 95 w 642"/>
              <a:gd name="T13" fmla="*/ 322 h 380"/>
              <a:gd name="T14" fmla="*/ 68 w 642"/>
              <a:gd name="T15" fmla="*/ 324 h 380"/>
              <a:gd name="T16" fmla="*/ 0 w 642"/>
              <a:gd name="T17" fmla="*/ 353 h 380"/>
              <a:gd name="T18" fmla="*/ 265 w 642"/>
              <a:gd name="T19" fmla="*/ 88 h 380"/>
              <a:gd name="T20" fmla="*/ 369 w 642"/>
              <a:gd name="T21" fmla="*/ 56 h 380"/>
              <a:gd name="T22" fmla="*/ 442 w 642"/>
              <a:gd name="T23" fmla="*/ 56 h 380"/>
              <a:gd name="T24" fmla="*/ 442 w 642"/>
              <a:gd name="T25" fmla="*/ 6 h 380"/>
              <a:gd name="T26" fmla="*/ 462 w 642"/>
              <a:gd name="T27" fmla="*/ 6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2" h="380">
                <a:moveTo>
                  <a:pt x="462" y="6"/>
                </a:moveTo>
                <a:cubicBezTo>
                  <a:pt x="637" y="180"/>
                  <a:pt x="637" y="180"/>
                  <a:pt x="637" y="180"/>
                </a:cubicBezTo>
                <a:cubicBezTo>
                  <a:pt x="642" y="186"/>
                  <a:pt x="642" y="195"/>
                  <a:pt x="637" y="200"/>
                </a:cubicBezTo>
                <a:cubicBezTo>
                  <a:pt x="462" y="375"/>
                  <a:pt x="462" y="375"/>
                  <a:pt x="462" y="375"/>
                </a:cubicBezTo>
                <a:cubicBezTo>
                  <a:pt x="457" y="380"/>
                  <a:pt x="448" y="380"/>
                  <a:pt x="442" y="375"/>
                </a:cubicBezTo>
                <a:cubicBezTo>
                  <a:pt x="442" y="322"/>
                  <a:pt x="442" y="322"/>
                  <a:pt x="442" y="322"/>
                </a:cubicBezTo>
                <a:cubicBezTo>
                  <a:pt x="95" y="322"/>
                  <a:pt x="95" y="322"/>
                  <a:pt x="95" y="322"/>
                </a:cubicBezTo>
                <a:cubicBezTo>
                  <a:pt x="95" y="322"/>
                  <a:pt x="84" y="321"/>
                  <a:pt x="68" y="324"/>
                </a:cubicBezTo>
                <a:cubicBezTo>
                  <a:pt x="38" y="329"/>
                  <a:pt x="16" y="340"/>
                  <a:pt x="0" y="353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88"/>
                  <a:pt x="295" y="52"/>
                  <a:pt x="369" y="56"/>
                </a:cubicBezTo>
                <a:cubicBezTo>
                  <a:pt x="442" y="56"/>
                  <a:pt x="442" y="56"/>
                  <a:pt x="442" y="56"/>
                </a:cubicBezTo>
                <a:cubicBezTo>
                  <a:pt x="442" y="6"/>
                  <a:pt x="442" y="6"/>
                  <a:pt x="442" y="6"/>
                </a:cubicBezTo>
                <a:cubicBezTo>
                  <a:pt x="448" y="0"/>
                  <a:pt x="457" y="0"/>
                  <a:pt x="462" y="6"/>
                </a:cubicBezTo>
                <a:close/>
              </a:path>
            </a:pathLst>
          </a:custGeom>
          <a:solidFill>
            <a:srgbClr val="E3413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68589" tIns="34295" rIns="68589" bIns="3429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Freeform 35"/>
          <p:cNvSpPr/>
          <p:nvPr/>
        </p:nvSpPr>
        <p:spPr bwMode="auto">
          <a:xfrm rot="16200000" flipH="1">
            <a:off x="4811025" y="880073"/>
            <a:ext cx="357336" cy="335635"/>
          </a:xfrm>
          <a:custGeom>
            <a:avLst/>
            <a:gdLst>
              <a:gd name="T0" fmla="*/ 137 w 137"/>
              <a:gd name="T1" fmla="*/ 0 h 128"/>
              <a:gd name="T2" fmla="*/ 1 w 137"/>
              <a:gd name="T3" fmla="*/ 128 h 128"/>
              <a:gd name="T4" fmla="*/ 30 w 137"/>
              <a:gd name="T5" fmla="*/ 48 h 128"/>
              <a:gd name="T6" fmla="*/ 30 w 137"/>
              <a:gd name="T7" fmla="*/ 48 h 128"/>
              <a:gd name="T8" fmla="*/ 30 w 137"/>
              <a:gd name="T9" fmla="*/ 48 h 128"/>
              <a:gd name="T10" fmla="*/ 47 w 137"/>
              <a:gd name="T11" fmla="*/ 31 h 128"/>
              <a:gd name="T12" fmla="*/ 114 w 137"/>
              <a:gd name="T13" fmla="*/ 2 h 128"/>
              <a:gd name="T14" fmla="*/ 137 w 137"/>
              <a:gd name="T1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7" h="128">
                <a:moveTo>
                  <a:pt x="137" y="0"/>
                </a:moveTo>
                <a:cubicBezTo>
                  <a:pt x="1" y="128"/>
                  <a:pt x="1" y="128"/>
                  <a:pt x="1" y="128"/>
                </a:cubicBezTo>
                <a:cubicBezTo>
                  <a:pt x="1" y="128"/>
                  <a:pt x="0" y="84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5" y="42"/>
                  <a:pt x="40" y="36"/>
                  <a:pt x="47" y="31"/>
                </a:cubicBezTo>
                <a:cubicBezTo>
                  <a:pt x="63" y="18"/>
                  <a:pt x="85" y="7"/>
                  <a:pt x="114" y="2"/>
                </a:cubicBezTo>
                <a:cubicBezTo>
                  <a:pt x="121" y="1"/>
                  <a:pt x="129" y="0"/>
                  <a:pt x="137" y="0"/>
                </a:cubicBezTo>
                <a:close/>
              </a:path>
            </a:pathLst>
          </a:custGeom>
          <a:gradFill>
            <a:gsLst>
              <a:gs pos="0">
                <a:sysClr val="window" lastClr="FFFFFF">
                  <a:shade val="30000"/>
                  <a:satMod val="115000"/>
                  <a:lumMod val="76000"/>
                  <a:lumOff val="24000"/>
                  <a:alpha val="76000"/>
                </a:sysClr>
              </a:gs>
              <a:gs pos="59000">
                <a:sysClr val="window" lastClr="FFFFFF">
                  <a:alpha val="73000"/>
                </a:sysClr>
              </a:gs>
            </a:gsLst>
            <a:lin ang="13500000" scaled="1"/>
          </a:gradFill>
          <a:ln>
            <a:noFill/>
          </a:ln>
        </p:spPr>
        <p:txBody>
          <a:bodyPr vert="horz" wrap="square" lIns="68589" tIns="34295" rIns="68589" bIns="3429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Freeform 27"/>
          <p:cNvSpPr/>
          <p:nvPr/>
        </p:nvSpPr>
        <p:spPr bwMode="auto">
          <a:xfrm rot="16200000" flipH="1">
            <a:off x="3687021" y="1287733"/>
            <a:ext cx="1650243" cy="979834"/>
          </a:xfrm>
          <a:custGeom>
            <a:avLst/>
            <a:gdLst>
              <a:gd name="T0" fmla="*/ 462 w 642"/>
              <a:gd name="T1" fmla="*/ 6 h 380"/>
              <a:gd name="T2" fmla="*/ 637 w 642"/>
              <a:gd name="T3" fmla="*/ 180 h 380"/>
              <a:gd name="T4" fmla="*/ 637 w 642"/>
              <a:gd name="T5" fmla="*/ 200 h 380"/>
              <a:gd name="T6" fmla="*/ 462 w 642"/>
              <a:gd name="T7" fmla="*/ 375 h 380"/>
              <a:gd name="T8" fmla="*/ 442 w 642"/>
              <a:gd name="T9" fmla="*/ 375 h 380"/>
              <a:gd name="T10" fmla="*/ 442 w 642"/>
              <a:gd name="T11" fmla="*/ 322 h 380"/>
              <a:gd name="T12" fmla="*/ 95 w 642"/>
              <a:gd name="T13" fmla="*/ 322 h 380"/>
              <a:gd name="T14" fmla="*/ 68 w 642"/>
              <a:gd name="T15" fmla="*/ 324 h 380"/>
              <a:gd name="T16" fmla="*/ 0 w 642"/>
              <a:gd name="T17" fmla="*/ 353 h 380"/>
              <a:gd name="T18" fmla="*/ 265 w 642"/>
              <a:gd name="T19" fmla="*/ 88 h 380"/>
              <a:gd name="T20" fmla="*/ 369 w 642"/>
              <a:gd name="T21" fmla="*/ 56 h 380"/>
              <a:gd name="T22" fmla="*/ 442 w 642"/>
              <a:gd name="T23" fmla="*/ 56 h 380"/>
              <a:gd name="T24" fmla="*/ 442 w 642"/>
              <a:gd name="T25" fmla="*/ 6 h 380"/>
              <a:gd name="T26" fmla="*/ 462 w 642"/>
              <a:gd name="T27" fmla="*/ 6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2" h="380">
                <a:moveTo>
                  <a:pt x="462" y="6"/>
                </a:moveTo>
                <a:cubicBezTo>
                  <a:pt x="637" y="180"/>
                  <a:pt x="637" y="180"/>
                  <a:pt x="637" y="180"/>
                </a:cubicBezTo>
                <a:cubicBezTo>
                  <a:pt x="642" y="186"/>
                  <a:pt x="642" y="195"/>
                  <a:pt x="637" y="200"/>
                </a:cubicBezTo>
                <a:cubicBezTo>
                  <a:pt x="462" y="375"/>
                  <a:pt x="462" y="375"/>
                  <a:pt x="462" y="375"/>
                </a:cubicBezTo>
                <a:cubicBezTo>
                  <a:pt x="457" y="380"/>
                  <a:pt x="448" y="380"/>
                  <a:pt x="442" y="375"/>
                </a:cubicBezTo>
                <a:cubicBezTo>
                  <a:pt x="442" y="322"/>
                  <a:pt x="442" y="322"/>
                  <a:pt x="442" y="322"/>
                </a:cubicBezTo>
                <a:cubicBezTo>
                  <a:pt x="95" y="322"/>
                  <a:pt x="95" y="322"/>
                  <a:pt x="95" y="322"/>
                </a:cubicBezTo>
                <a:cubicBezTo>
                  <a:pt x="95" y="322"/>
                  <a:pt x="84" y="321"/>
                  <a:pt x="68" y="324"/>
                </a:cubicBezTo>
                <a:cubicBezTo>
                  <a:pt x="38" y="329"/>
                  <a:pt x="16" y="340"/>
                  <a:pt x="0" y="353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88"/>
                  <a:pt x="295" y="52"/>
                  <a:pt x="369" y="56"/>
                </a:cubicBezTo>
                <a:cubicBezTo>
                  <a:pt x="442" y="56"/>
                  <a:pt x="442" y="56"/>
                  <a:pt x="442" y="56"/>
                </a:cubicBezTo>
                <a:cubicBezTo>
                  <a:pt x="442" y="6"/>
                  <a:pt x="442" y="6"/>
                  <a:pt x="442" y="6"/>
                </a:cubicBezTo>
                <a:cubicBezTo>
                  <a:pt x="448" y="0"/>
                  <a:pt x="457" y="0"/>
                  <a:pt x="462" y="6"/>
                </a:cubicBezTo>
                <a:close/>
              </a:path>
            </a:pathLst>
          </a:custGeom>
          <a:solidFill>
            <a:srgbClr val="EC6C3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68589" tIns="34295" rIns="68589" bIns="3429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Freeform 27"/>
          <p:cNvSpPr/>
          <p:nvPr/>
        </p:nvSpPr>
        <p:spPr bwMode="auto">
          <a:xfrm rot="5400000" flipH="1">
            <a:off x="3667300" y="3300600"/>
            <a:ext cx="1679357" cy="997121"/>
          </a:xfrm>
          <a:custGeom>
            <a:avLst/>
            <a:gdLst>
              <a:gd name="T0" fmla="*/ 462 w 642"/>
              <a:gd name="T1" fmla="*/ 6 h 380"/>
              <a:gd name="T2" fmla="*/ 637 w 642"/>
              <a:gd name="T3" fmla="*/ 180 h 380"/>
              <a:gd name="T4" fmla="*/ 637 w 642"/>
              <a:gd name="T5" fmla="*/ 200 h 380"/>
              <a:gd name="T6" fmla="*/ 462 w 642"/>
              <a:gd name="T7" fmla="*/ 375 h 380"/>
              <a:gd name="T8" fmla="*/ 442 w 642"/>
              <a:gd name="T9" fmla="*/ 375 h 380"/>
              <a:gd name="T10" fmla="*/ 442 w 642"/>
              <a:gd name="T11" fmla="*/ 322 h 380"/>
              <a:gd name="T12" fmla="*/ 95 w 642"/>
              <a:gd name="T13" fmla="*/ 322 h 380"/>
              <a:gd name="T14" fmla="*/ 68 w 642"/>
              <a:gd name="T15" fmla="*/ 324 h 380"/>
              <a:gd name="T16" fmla="*/ 0 w 642"/>
              <a:gd name="T17" fmla="*/ 353 h 380"/>
              <a:gd name="T18" fmla="*/ 265 w 642"/>
              <a:gd name="T19" fmla="*/ 88 h 380"/>
              <a:gd name="T20" fmla="*/ 369 w 642"/>
              <a:gd name="T21" fmla="*/ 56 h 380"/>
              <a:gd name="T22" fmla="*/ 442 w 642"/>
              <a:gd name="T23" fmla="*/ 56 h 380"/>
              <a:gd name="T24" fmla="*/ 442 w 642"/>
              <a:gd name="T25" fmla="*/ 6 h 380"/>
              <a:gd name="T26" fmla="*/ 462 w 642"/>
              <a:gd name="T27" fmla="*/ 6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2" h="380">
                <a:moveTo>
                  <a:pt x="462" y="6"/>
                </a:moveTo>
                <a:cubicBezTo>
                  <a:pt x="637" y="180"/>
                  <a:pt x="637" y="180"/>
                  <a:pt x="637" y="180"/>
                </a:cubicBezTo>
                <a:cubicBezTo>
                  <a:pt x="642" y="186"/>
                  <a:pt x="642" y="195"/>
                  <a:pt x="637" y="200"/>
                </a:cubicBezTo>
                <a:cubicBezTo>
                  <a:pt x="462" y="375"/>
                  <a:pt x="462" y="375"/>
                  <a:pt x="462" y="375"/>
                </a:cubicBezTo>
                <a:cubicBezTo>
                  <a:pt x="457" y="380"/>
                  <a:pt x="448" y="380"/>
                  <a:pt x="442" y="375"/>
                </a:cubicBezTo>
                <a:cubicBezTo>
                  <a:pt x="442" y="322"/>
                  <a:pt x="442" y="322"/>
                  <a:pt x="442" y="322"/>
                </a:cubicBezTo>
                <a:cubicBezTo>
                  <a:pt x="95" y="322"/>
                  <a:pt x="95" y="322"/>
                  <a:pt x="95" y="322"/>
                </a:cubicBezTo>
                <a:cubicBezTo>
                  <a:pt x="95" y="322"/>
                  <a:pt x="84" y="321"/>
                  <a:pt x="68" y="324"/>
                </a:cubicBezTo>
                <a:cubicBezTo>
                  <a:pt x="38" y="329"/>
                  <a:pt x="16" y="340"/>
                  <a:pt x="0" y="353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88"/>
                  <a:pt x="295" y="52"/>
                  <a:pt x="369" y="56"/>
                </a:cubicBezTo>
                <a:cubicBezTo>
                  <a:pt x="442" y="56"/>
                  <a:pt x="442" y="56"/>
                  <a:pt x="442" y="56"/>
                </a:cubicBezTo>
                <a:cubicBezTo>
                  <a:pt x="442" y="6"/>
                  <a:pt x="442" y="6"/>
                  <a:pt x="442" y="6"/>
                </a:cubicBezTo>
                <a:cubicBezTo>
                  <a:pt x="448" y="0"/>
                  <a:pt x="457" y="0"/>
                  <a:pt x="462" y="6"/>
                </a:cubicBezTo>
                <a:close/>
              </a:path>
            </a:pathLst>
          </a:custGeom>
          <a:solidFill>
            <a:srgbClr val="EC6C3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68589" tIns="34295" rIns="68589" bIns="34295" numCol="1" anchor="t" anchorCtr="0" compatLnSpc="1"/>
          <a:lstStyle/>
          <a:p>
            <a:pPr defTabSz="914400"/>
            <a:endParaRPr lang="zh-CN" altLang="en-US" sz="180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72" name="文本框 60"/>
          <p:cNvSpPr txBox="1"/>
          <p:nvPr/>
        </p:nvSpPr>
        <p:spPr>
          <a:xfrm>
            <a:off x="4236795" y="1884515"/>
            <a:ext cx="486370" cy="484758"/>
          </a:xfrm>
          <a:prstGeom prst="rect">
            <a:avLst/>
          </a:prstGeom>
          <a:noFill/>
          <a:effectLst/>
        </p:spPr>
        <p:txBody>
          <a:bodyPr wrap="none" lIns="68589" tIns="34295" rIns="68589" bIns="34295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2700" b="1" dirty="0"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27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3" name="文本框 61"/>
          <p:cNvSpPr txBox="1"/>
          <p:nvPr/>
        </p:nvSpPr>
        <p:spPr>
          <a:xfrm>
            <a:off x="4255546" y="3331291"/>
            <a:ext cx="574534" cy="484758"/>
          </a:xfrm>
          <a:prstGeom prst="rect">
            <a:avLst/>
          </a:prstGeom>
          <a:noFill/>
          <a:effectLst/>
        </p:spPr>
        <p:txBody>
          <a:bodyPr wrap="none" lIns="68589" tIns="34295" rIns="68589" bIns="34295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2700" b="1" dirty="0"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27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4" name="文本框 62"/>
          <p:cNvSpPr txBox="1"/>
          <p:nvPr/>
        </p:nvSpPr>
        <p:spPr>
          <a:xfrm>
            <a:off x="3480579" y="2540124"/>
            <a:ext cx="576138" cy="484758"/>
          </a:xfrm>
          <a:prstGeom prst="rect">
            <a:avLst/>
          </a:prstGeom>
          <a:noFill/>
          <a:effectLst/>
        </p:spPr>
        <p:txBody>
          <a:bodyPr wrap="none" lIns="68589" tIns="34295" rIns="68589" bIns="34295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2700" b="1" dirty="0"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27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" name="文本框 63"/>
          <p:cNvSpPr txBox="1"/>
          <p:nvPr/>
        </p:nvSpPr>
        <p:spPr>
          <a:xfrm>
            <a:off x="4777544" y="2540124"/>
            <a:ext cx="572932" cy="484758"/>
          </a:xfrm>
          <a:prstGeom prst="rect">
            <a:avLst/>
          </a:prstGeom>
          <a:noFill/>
          <a:effectLst/>
        </p:spPr>
        <p:txBody>
          <a:bodyPr wrap="none" lIns="68589" tIns="34295" rIns="68589" bIns="34295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2700" b="1" dirty="0"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7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" name="文本框 49"/>
          <p:cNvSpPr txBox="1"/>
          <p:nvPr/>
        </p:nvSpPr>
        <p:spPr>
          <a:xfrm>
            <a:off x="5101040" y="918830"/>
            <a:ext cx="1242354" cy="28470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E3413E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77" name="矩形 76"/>
          <p:cNvSpPr/>
          <p:nvPr/>
        </p:nvSpPr>
        <p:spPr>
          <a:xfrm>
            <a:off x="5335690" y="1252114"/>
            <a:ext cx="2161211" cy="678657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8" name="文本框 49"/>
          <p:cNvSpPr txBox="1"/>
          <p:nvPr/>
        </p:nvSpPr>
        <p:spPr>
          <a:xfrm>
            <a:off x="5263682" y="3385673"/>
            <a:ext cx="1242354" cy="28470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E3413E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79" name="矩形 78"/>
          <p:cNvSpPr/>
          <p:nvPr/>
        </p:nvSpPr>
        <p:spPr>
          <a:xfrm>
            <a:off x="5479706" y="3718957"/>
            <a:ext cx="2161211" cy="678657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0" name="文本框 49"/>
          <p:cNvSpPr txBox="1"/>
          <p:nvPr/>
        </p:nvSpPr>
        <p:spPr>
          <a:xfrm>
            <a:off x="2705983" y="3728009"/>
            <a:ext cx="1242354" cy="28470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E3413E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81" name="矩形 80"/>
          <p:cNvSpPr/>
          <p:nvPr/>
        </p:nvSpPr>
        <p:spPr>
          <a:xfrm>
            <a:off x="1520237" y="4061293"/>
            <a:ext cx="2260143" cy="475525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2" name="文本框 49"/>
          <p:cNvSpPr txBox="1"/>
          <p:nvPr/>
        </p:nvSpPr>
        <p:spPr>
          <a:xfrm>
            <a:off x="2525907" y="1373278"/>
            <a:ext cx="1242354" cy="28470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E3413E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83" name="矩形 82"/>
          <p:cNvSpPr/>
          <p:nvPr/>
        </p:nvSpPr>
        <p:spPr>
          <a:xfrm>
            <a:off x="1304213" y="1706562"/>
            <a:ext cx="2260143" cy="475525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955381" y="190078"/>
            <a:ext cx="3342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单</a:t>
            </a:r>
            <a:r>
              <a:rPr lang="zh-CN" altLang="en-US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击点击添加标题文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6" grpId="0" animBg="1"/>
      <p:bldP spid="68" grpId="0" animBg="1"/>
      <p:bldP spid="69" grpId="0" animBg="1"/>
      <p:bldP spid="71" grpId="0" animBg="1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4183172" y="1924472"/>
            <a:ext cx="1901790" cy="284687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r"/>
            <a:r>
              <a:rPr lang="zh-CN" altLang="en-US" b="1" dirty="0">
                <a:solidFill>
                  <a:srgbClr val="E3413E"/>
                </a:solidFill>
                <a:cs typeface="+mn-ea"/>
                <a:sym typeface="+mn-lt"/>
              </a:rPr>
              <a:t>单击此处添加标题文本</a:t>
            </a:r>
            <a:endParaRPr lang="en-US" altLang="zh-CN" b="1" dirty="0">
              <a:solidFill>
                <a:srgbClr val="E3413E"/>
              </a:solidFill>
              <a:cs typeface="+mn-ea"/>
              <a:sym typeface="+mn-lt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1404442" y="2335592"/>
            <a:ext cx="4680520" cy="116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200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200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分钟之内。</a:t>
            </a:r>
          </a:p>
        </p:txBody>
      </p:sp>
      <p:sp>
        <p:nvSpPr>
          <p:cNvPr id="27" name="矩形 26"/>
          <p:cNvSpPr/>
          <p:nvPr/>
        </p:nvSpPr>
        <p:spPr>
          <a:xfrm>
            <a:off x="2955381" y="190078"/>
            <a:ext cx="3342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单</a:t>
            </a:r>
            <a:r>
              <a:rPr lang="zh-CN" altLang="en-US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击点击添加标题文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43859" y="1204392"/>
            <a:ext cx="6765626" cy="2829806"/>
            <a:chOff x="1247762" y="1608342"/>
            <a:chExt cx="6781416" cy="2836410"/>
          </a:xfrm>
        </p:grpSpPr>
        <p:grpSp>
          <p:nvGrpSpPr>
            <p:cNvPr id="7" name="组合 6"/>
            <p:cNvGrpSpPr/>
            <p:nvPr/>
          </p:nvGrpSpPr>
          <p:grpSpPr>
            <a:xfrm>
              <a:off x="6568848" y="1608342"/>
              <a:ext cx="1460330" cy="2836410"/>
              <a:chOff x="6568848" y="1608342"/>
              <a:chExt cx="1460330" cy="2836410"/>
            </a:xfrm>
          </p:grpSpPr>
          <p:sp>
            <p:nvSpPr>
              <p:cNvPr id="173" name="圆角矩形 172"/>
              <p:cNvSpPr/>
              <p:nvPr/>
            </p:nvSpPr>
            <p:spPr>
              <a:xfrm>
                <a:off x="6568848" y="1608342"/>
                <a:ext cx="1460330" cy="2836410"/>
              </a:xfrm>
              <a:prstGeom prst="roundRect">
                <a:avLst>
                  <a:gd name="adj" fmla="val 10535"/>
                </a:avLst>
              </a:prstGeom>
              <a:solidFill>
                <a:srgbClr val="F7F7F7"/>
              </a:soli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77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92" name="组合 191"/>
              <p:cNvGrpSpPr/>
              <p:nvPr/>
            </p:nvGrpSpPr>
            <p:grpSpPr>
              <a:xfrm>
                <a:off x="6568848" y="2976820"/>
                <a:ext cx="1460330" cy="553491"/>
                <a:chOff x="1947258" y="3466616"/>
                <a:chExt cx="2252284" cy="853540"/>
              </a:xfrm>
            </p:grpSpPr>
            <p:sp>
              <p:nvSpPr>
                <p:cNvPr id="193" name="矩形 192"/>
                <p:cNvSpPr/>
                <p:nvPr/>
              </p:nvSpPr>
              <p:spPr>
                <a:xfrm>
                  <a:off x="1947258" y="3471751"/>
                  <a:ext cx="2252284" cy="843078"/>
                </a:xfrm>
                <a:prstGeom prst="rect">
                  <a:avLst/>
                </a:prstGeom>
                <a:solidFill>
                  <a:srgbClr val="E341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4" name="矩形 193"/>
                <p:cNvSpPr/>
                <p:nvPr/>
              </p:nvSpPr>
              <p:spPr>
                <a:xfrm>
                  <a:off x="1947258" y="3466616"/>
                  <a:ext cx="2252284" cy="189695"/>
                </a:xfrm>
                <a:prstGeom prst="rect">
                  <a:avLst/>
                </a:prstGeom>
                <a:gradFill>
                  <a:gsLst>
                    <a:gs pos="65000">
                      <a:schemeClr val="tx1">
                        <a:alpha val="3000"/>
                      </a:schemeClr>
                    </a:gs>
                    <a:gs pos="0">
                      <a:schemeClr val="tx1">
                        <a:alpha val="2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5" name="矩形 194"/>
                <p:cNvSpPr/>
                <p:nvPr/>
              </p:nvSpPr>
              <p:spPr>
                <a:xfrm>
                  <a:off x="1947258" y="4130461"/>
                  <a:ext cx="2252284" cy="189695"/>
                </a:xfrm>
                <a:prstGeom prst="rect">
                  <a:avLst/>
                </a:prstGeom>
                <a:gradFill>
                  <a:gsLst>
                    <a:gs pos="45000">
                      <a:schemeClr val="tx1">
                        <a:alpha val="3000"/>
                      </a:schemeClr>
                    </a:gs>
                    <a:gs pos="100000">
                      <a:schemeClr val="tx1">
                        <a:alpha val="20000"/>
                      </a:schemeClr>
                    </a:gs>
                    <a:gs pos="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96" name="组合 195"/>
              <p:cNvGrpSpPr/>
              <p:nvPr/>
            </p:nvGrpSpPr>
            <p:grpSpPr>
              <a:xfrm>
                <a:off x="6723652" y="1795261"/>
                <a:ext cx="1134453" cy="387031"/>
                <a:chOff x="2198560" y="1644530"/>
                <a:chExt cx="1749680" cy="596843"/>
              </a:xfrm>
            </p:grpSpPr>
            <p:pic>
              <p:nvPicPr>
                <p:cNvPr id="197" name="图片 196"/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2000"/>
                          </a14:imgEffect>
                          <a14:imgEffect>
                            <a14:saturation sat="33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>
                <a:xfrm flipH="1">
                  <a:off x="2198560" y="1644530"/>
                  <a:ext cx="1749680" cy="92018"/>
                </a:xfrm>
                <a:prstGeom prst="rect">
                  <a:avLst/>
                </a:prstGeom>
              </p:spPr>
            </p:pic>
            <p:pic>
              <p:nvPicPr>
                <p:cNvPr id="198" name="图片 197"/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2000"/>
                          </a14:imgEffect>
                          <a14:imgEffect>
                            <a14:saturation sat="33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>
                <a:xfrm flipH="1" flipV="1">
                  <a:off x="2198560" y="2149355"/>
                  <a:ext cx="1749680" cy="92018"/>
                </a:xfrm>
                <a:prstGeom prst="rect">
                  <a:avLst/>
                </a:prstGeom>
              </p:spPr>
            </p:pic>
          </p:grpSp>
          <p:grpSp>
            <p:nvGrpSpPr>
              <p:cNvPr id="199" name="组合 198"/>
              <p:cNvGrpSpPr/>
              <p:nvPr/>
            </p:nvGrpSpPr>
            <p:grpSpPr>
              <a:xfrm>
                <a:off x="6723652" y="3826458"/>
                <a:ext cx="1134453" cy="387031"/>
                <a:chOff x="2198560" y="1644530"/>
                <a:chExt cx="1749680" cy="596843"/>
              </a:xfrm>
            </p:grpSpPr>
            <p:pic>
              <p:nvPicPr>
                <p:cNvPr id="200" name="图片 199"/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2000"/>
                          </a14:imgEffect>
                          <a14:imgEffect>
                            <a14:saturation sat="33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>
                <a:xfrm flipH="1">
                  <a:off x="2198560" y="1644530"/>
                  <a:ext cx="1749680" cy="92018"/>
                </a:xfrm>
                <a:prstGeom prst="rect">
                  <a:avLst/>
                </a:prstGeom>
              </p:spPr>
            </p:pic>
            <p:pic>
              <p:nvPicPr>
                <p:cNvPr id="201" name="图片 200"/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2000"/>
                          </a14:imgEffect>
                          <a14:imgEffect>
                            <a14:saturation sat="33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>
                <a:xfrm flipH="1" flipV="1">
                  <a:off x="2198560" y="2149355"/>
                  <a:ext cx="1749680" cy="92018"/>
                </a:xfrm>
                <a:prstGeom prst="rect">
                  <a:avLst/>
                </a:prstGeom>
              </p:spPr>
            </p:pic>
          </p:grpSp>
          <p:sp>
            <p:nvSpPr>
              <p:cNvPr id="202" name="文本框 112"/>
              <p:cNvSpPr txBox="1"/>
              <p:nvPr/>
            </p:nvSpPr>
            <p:spPr>
              <a:xfrm>
                <a:off x="6988165" y="3020111"/>
                <a:ext cx="62169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000" dirty="0">
                    <a:solidFill>
                      <a:schemeClr val="bg1"/>
                    </a:solidFill>
                    <a:effectLst>
                      <a:outerShdw blurRad="1016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03</a:t>
                </a:r>
                <a:endParaRPr lang="zh-CN" altLang="en-US" sz="3000" dirty="0">
                  <a:solidFill>
                    <a:schemeClr val="bg1"/>
                  </a:solidFill>
                  <a:effectLst>
                    <a:outerShdw blurRad="101600" dist="508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03" name="文本框 115"/>
              <p:cNvSpPr txBox="1"/>
              <p:nvPr/>
            </p:nvSpPr>
            <p:spPr>
              <a:xfrm>
                <a:off x="6667424" y="1867775"/>
                <a:ext cx="12469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rgbClr val="FA783A"/>
                    </a:solidFill>
                    <a:cs typeface="+mn-ea"/>
                    <a:sym typeface="+mn-lt"/>
                  </a:rPr>
                  <a:t>文字标题</a:t>
                </a:r>
              </a:p>
            </p:txBody>
          </p:sp>
          <p:sp>
            <p:nvSpPr>
              <p:cNvPr id="204" name="文本框 118"/>
              <p:cNvSpPr txBox="1"/>
              <p:nvPr/>
            </p:nvSpPr>
            <p:spPr>
              <a:xfrm>
                <a:off x="6785366" y="2331485"/>
                <a:ext cx="1011025" cy="647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900" dirty="0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点击输入简要文本内容，文字内容需概况精炼的说明该分项</a:t>
                </a:r>
                <a:r>
                  <a:rPr lang="en-US" altLang="zh-CN" sz="900" dirty="0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..</a:t>
                </a:r>
                <a:endParaRPr lang="zh-CN" altLang="en-US" sz="9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05" name="组合 204"/>
              <p:cNvGrpSpPr/>
              <p:nvPr/>
            </p:nvGrpSpPr>
            <p:grpSpPr>
              <a:xfrm>
                <a:off x="7208023" y="3926837"/>
                <a:ext cx="196609" cy="193216"/>
                <a:chOff x="5037571" y="856343"/>
                <a:chExt cx="715006" cy="702571"/>
              </a:xfrm>
              <a:solidFill>
                <a:srgbClr val="FFB850"/>
              </a:solidFill>
            </p:grpSpPr>
            <p:sp>
              <p:nvSpPr>
                <p:cNvPr id="206" name="Freeform 39"/>
                <p:cNvSpPr/>
                <p:nvPr/>
              </p:nvSpPr>
              <p:spPr bwMode="auto">
                <a:xfrm>
                  <a:off x="5468769" y="856343"/>
                  <a:ext cx="244675" cy="244675"/>
                </a:xfrm>
                <a:custGeom>
                  <a:avLst/>
                  <a:gdLst>
                    <a:gd name="T0" fmla="*/ 19 w 283"/>
                    <a:gd name="T1" fmla="*/ 0 h 283"/>
                    <a:gd name="T2" fmla="*/ 264 w 283"/>
                    <a:gd name="T3" fmla="*/ 0 h 283"/>
                    <a:gd name="T4" fmla="*/ 276 w 283"/>
                    <a:gd name="T5" fmla="*/ 4 h 283"/>
                    <a:gd name="T6" fmla="*/ 224 w 283"/>
                    <a:gd name="T7" fmla="*/ 38 h 283"/>
                    <a:gd name="T8" fmla="*/ 97 w 283"/>
                    <a:gd name="T9" fmla="*/ 38 h 283"/>
                    <a:gd name="T10" fmla="*/ 90 w 283"/>
                    <a:gd name="T11" fmla="*/ 38 h 283"/>
                    <a:gd name="T12" fmla="*/ 38 w 283"/>
                    <a:gd name="T13" fmla="*/ 38 h 283"/>
                    <a:gd name="T14" fmla="*/ 38 w 283"/>
                    <a:gd name="T15" fmla="*/ 245 h 283"/>
                    <a:gd name="T16" fmla="*/ 103 w 283"/>
                    <a:gd name="T17" fmla="*/ 245 h 283"/>
                    <a:gd name="T18" fmla="*/ 127 w 283"/>
                    <a:gd name="T19" fmla="*/ 245 h 283"/>
                    <a:gd name="T20" fmla="*/ 245 w 283"/>
                    <a:gd name="T21" fmla="*/ 245 h 283"/>
                    <a:gd name="T22" fmla="*/ 245 w 283"/>
                    <a:gd name="T23" fmla="*/ 152 h 283"/>
                    <a:gd name="T24" fmla="*/ 283 w 283"/>
                    <a:gd name="T25" fmla="*/ 115 h 283"/>
                    <a:gd name="T26" fmla="*/ 283 w 283"/>
                    <a:gd name="T27" fmla="*/ 264 h 283"/>
                    <a:gd name="T28" fmla="*/ 264 w 283"/>
                    <a:gd name="T29" fmla="*/ 283 h 283"/>
                    <a:gd name="T30" fmla="*/ 19 w 283"/>
                    <a:gd name="T31" fmla="*/ 283 h 283"/>
                    <a:gd name="T32" fmla="*/ 0 w 283"/>
                    <a:gd name="T33" fmla="*/ 264 h 283"/>
                    <a:gd name="T34" fmla="*/ 0 w 283"/>
                    <a:gd name="T35" fmla="*/ 19 h 283"/>
                    <a:gd name="T36" fmla="*/ 19 w 283"/>
                    <a:gd name="T37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83" h="283">
                      <a:moveTo>
                        <a:pt x="19" y="0"/>
                      </a:moveTo>
                      <a:cubicBezTo>
                        <a:pt x="264" y="0"/>
                        <a:pt x="264" y="0"/>
                        <a:pt x="264" y="0"/>
                      </a:cubicBezTo>
                      <a:cubicBezTo>
                        <a:pt x="269" y="0"/>
                        <a:pt x="273" y="2"/>
                        <a:pt x="276" y="4"/>
                      </a:cubicBezTo>
                      <a:cubicBezTo>
                        <a:pt x="259" y="16"/>
                        <a:pt x="242" y="27"/>
                        <a:pt x="224" y="38"/>
                      </a:cubicBezTo>
                      <a:cubicBezTo>
                        <a:pt x="97" y="38"/>
                        <a:pt x="97" y="38"/>
                        <a:pt x="97" y="38"/>
                      </a:cubicBezTo>
                      <a:cubicBezTo>
                        <a:pt x="95" y="38"/>
                        <a:pt x="92" y="38"/>
                        <a:pt x="90" y="38"/>
                      </a:cubicBezTo>
                      <a:cubicBezTo>
                        <a:pt x="38" y="38"/>
                        <a:pt x="38" y="38"/>
                        <a:pt x="38" y="38"/>
                      </a:cubicBezTo>
                      <a:cubicBezTo>
                        <a:pt x="38" y="245"/>
                        <a:pt x="38" y="245"/>
                        <a:pt x="38" y="245"/>
                      </a:cubicBezTo>
                      <a:cubicBezTo>
                        <a:pt x="103" y="245"/>
                        <a:pt x="103" y="245"/>
                        <a:pt x="103" y="245"/>
                      </a:cubicBezTo>
                      <a:cubicBezTo>
                        <a:pt x="111" y="247"/>
                        <a:pt x="119" y="247"/>
                        <a:pt x="127" y="245"/>
                      </a:cubicBezTo>
                      <a:cubicBezTo>
                        <a:pt x="245" y="245"/>
                        <a:pt x="245" y="245"/>
                        <a:pt x="245" y="245"/>
                      </a:cubicBezTo>
                      <a:cubicBezTo>
                        <a:pt x="245" y="152"/>
                        <a:pt x="245" y="152"/>
                        <a:pt x="245" y="152"/>
                      </a:cubicBezTo>
                      <a:cubicBezTo>
                        <a:pt x="258" y="140"/>
                        <a:pt x="270" y="128"/>
                        <a:pt x="283" y="115"/>
                      </a:cubicBezTo>
                      <a:cubicBezTo>
                        <a:pt x="283" y="264"/>
                        <a:pt x="283" y="264"/>
                        <a:pt x="283" y="264"/>
                      </a:cubicBezTo>
                      <a:cubicBezTo>
                        <a:pt x="283" y="274"/>
                        <a:pt x="275" y="283"/>
                        <a:pt x="264" y="283"/>
                      </a:cubicBezTo>
                      <a:cubicBezTo>
                        <a:pt x="19" y="283"/>
                        <a:pt x="19" y="283"/>
                        <a:pt x="19" y="283"/>
                      </a:cubicBezTo>
                      <a:cubicBezTo>
                        <a:pt x="9" y="283"/>
                        <a:pt x="0" y="274"/>
                        <a:pt x="0" y="264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9"/>
                        <a:pt x="9" y="0"/>
                        <a:pt x="1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7" name="Freeform 40"/>
                <p:cNvSpPr>
                  <a:spLocks noEditPoints="1"/>
                </p:cNvSpPr>
                <p:nvPr/>
              </p:nvSpPr>
              <p:spPr bwMode="auto">
                <a:xfrm>
                  <a:off x="5037571" y="889259"/>
                  <a:ext cx="423518" cy="669655"/>
                </a:xfrm>
                <a:custGeom>
                  <a:avLst/>
                  <a:gdLst>
                    <a:gd name="T0" fmla="*/ 253 w 490"/>
                    <a:gd name="T1" fmla="*/ 737 h 775"/>
                    <a:gd name="T2" fmla="*/ 211 w 490"/>
                    <a:gd name="T3" fmla="*/ 775 h 775"/>
                    <a:gd name="T4" fmla="*/ 175 w 490"/>
                    <a:gd name="T5" fmla="*/ 762 h 775"/>
                    <a:gd name="T6" fmla="*/ 161 w 490"/>
                    <a:gd name="T7" fmla="*/ 762 h 775"/>
                    <a:gd name="T8" fmla="*/ 125 w 490"/>
                    <a:gd name="T9" fmla="*/ 775 h 775"/>
                    <a:gd name="T10" fmla="*/ 84 w 490"/>
                    <a:gd name="T11" fmla="*/ 737 h 775"/>
                    <a:gd name="T12" fmla="*/ 76 w 490"/>
                    <a:gd name="T13" fmla="*/ 475 h 775"/>
                    <a:gd name="T14" fmla="*/ 65 w 490"/>
                    <a:gd name="T15" fmla="*/ 474 h 775"/>
                    <a:gd name="T16" fmla="*/ 21 w 490"/>
                    <a:gd name="T17" fmla="*/ 441 h 775"/>
                    <a:gd name="T18" fmla="*/ 19 w 490"/>
                    <a:gd name="T19" fmla="*/ 217 h 775"/>
                    <a:gd name="T20" fmla="*/ 48 w 490"/>
                    <a:gd name="T21" fmla="*/ 192 h 775"/>
                    <a:gd name="T22" fmla="*/ 121 w 490"/>
                    <a:gd name="T23" fmla="*/ 183 h 775"/>
                    <a:gd name="T24" fmla="*/ 132 w 490"/>
                    <a:gd name="T25" fmla="*/ 189 h 775"/>
                    <a:gd name="T26" fmla="*/ 168 w 490"/>
                    <a:gd name="T27" fmla="*/ 243 h 775"/>
                    <a:gd name="T28" fmla="*/ 204 w 490"/>
                    <a:gd name="T29" fmla="*/ 189 h 775"/>
                    <a:gd name="T30" fmla="*/ 216 w 490"/>
                    <a:gd name="T31" fmla="*/ 183 h 775"/>
                    <a:gd name="T32" fmla="*/ 257 w 490"/>
                    <a:gd name="T33" fmla="*/ 188 h 775"/>
                    <a:gd name="T34" fmla="*/ 293 w 490"/>
                    <a:gd name="T35" fmla="*/ 205 h 775"/>
                    <a:gd name="T36" fmla="*/ 331 w 490"/>
                    <a:gd name="T37" fmla="*/ 251 h 775"/>
                    <a:gd name="T38" fmla="*/ 339 w 490"/>
                    <a:gd name="T39" fmla="*/ 259 h 775"/>
                    <a:gd name="T40" fmla="*/ 355 w 490"/>
                    <a:gd name="T41" fmla="*/ 261 h 775"/>
                    <a:gd name="T42" fmla="*/ 362 w 490"/>
                    <a:gd name="T43" fmla="*/ 256 h 775"/>
                    <a:gd name="T44" fmla="*/ 406 w 490"/>
                    <a:gd name="T45" fmla="*/ 223 h 775"/>
                    <a:gd name="T46" fmla="*/ 452 w 490"/>
                    <a:gd name="T47" fmla="*/ 284 h 775"/>
                    <a:gd name="T48" fmla="*/ 405 w 490"/>
                    <a:gd name="T49" fmla="*/ 318 h 775"/>
                    <a:gd name="T50" fmla="*/ 357 w 490"/>
                    <a:gd name="T51" fmla="*/ 346 h 775"/>
                    <a:gd name="T52" fmla="*/ 321 w 490"/>
                    <a:gd name="T53" fmla="*/ 343 h 775"/>
                    <a:gd name="T54" fmla="*/ 275 w 490"/>
                    <a:gd name="T55" fmla="*/ 302 h 775"/>
                    <a:gd name="T56" fmla="*/ 265 w 490"/>
                    <a:gd name="T57" fmla="*/ 291 h 775"/>
                    <a:gd name="T58" fmla="*/ 253 w 490"/>
                    <a:gd name="T59" fmla="*/ 737 h 775"/>
                    <a:gd name="T60" fmla="*/ 170 w 490"/>
                    <a:gd name="T61" fmla="*/ 1 h 775"/>
                    <a:gd name="T62" fmla="*/ 236 w 490"/>
                    <a:gd name="T63" fmla="*/ 74 h 775"/>
                    <a:gd name="T64" fmla="*/ 167 w 490"/>
                    <a:gd name="T65" fmla="*/ 159 h 775"/>
                    <a:gd name="T66" fmla="*/ 100 w 490"/>
                    <a:gd name="T67" fmla="*/ 71 h 775"/>
                    <a:gd name="T68" fmla="*/ 170 w 490"/>
                    <a:gd name="T69" fmla="*/ 1 h 7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90" h="775">
                      <a:moveTo>
                        <a:pt x="253" y="737"/>
                      </a:moveTo>
                      <a:cubicBezTo>
                        <a:pt x="252" y="758"/>
                        <a:pt x="230" y="775"/>
                        <a:pt x="211" y="775"/>
                      </a:cubicBezTo>
                      <a:cubicBezTo>
                        <a:pt x="198" y="775"/>
                        <a:pt x="182" y="770"/>
                        <a:pt x="175" y="762"/>
                      </a:cubicBezTo>
                      <a:cubicBezTo>
                        <a:pt x="172" y="757"/>
                        <a:pt x="165" y="757"/>
                        <a:pt x="161" y="762"/>
                      </a:cubicBezTo>
                      <a:cubicBezTo>
                        <a:pt x="155" y="770"/>
                        <a:pt x="138" y="775"/>
                        <a:pt x="125" y="775"/>
                      </a:cubicBezTo>
                      <a:cubicBezTo>
                        <a:pt x="106" y="775"/>
                        <a:pt x="85" y="758"/>
                        <a:pt x="84" y="737"/>
                      </a:cubicBezTo>
                      <a:cubicBezTo>
                        <a:pt x="76" y="475"/>
                        <a:pt x="76" y="475"/>
                        <a:pt x="76" y="475"/>
                      </a:cubicBezTo>
                      <a:cubicBezTo>
                        <a:pt x="65" y="474"/>
                        <a:pt x="65" y="474"/>
                        <a:pt x="65" y="474"/>
                      </a:cubicBezTo>
                      <a:cubicBezTo>
                        <a:pt x="47" y="472"/>
                        <a:pt x="24" y="459"/>
                        <a:pt x="21" y="441"/>
                      </a:cubicBezTo>
                      <a:cubicBezTo>
                        <a:pt x="0" y="331"/>
                        <a:pt x="4" y="332"/>
                        <a:pt x="19" y="217"/>
                      </a:cubicBezTo>
                      <a:cubicBezTo>
                        <a:pt x="21" y="209"/>
                        <a:pt x="31" y="194"/>
                        <a:pt x="48" y="192"/>
                      </a:cubicBezTo>
                      <a:cubicBezTo>
                        <a:pt x="121" y="183"/>
                        <a:pt x="121" y="183"/>
                        <a:pt x="121" y="183"/>
                      </a:cubicBezTo>
                      <a:cubicBezTo>
                        <a:pt x="125" y="183"/>
                        <a:pt x="130" y="185"/>
                        <a:pt x="132" y="189"/>
                      </a:cubicBezTo>
                      <a:cubicBezTo>
                        <a:pt x="168" y="243"/>
                        <a:pt x="168" y="243"/>
                        <a:pt x="168" y="243"/>
                      </a:cubicBezTo>
                      <a:cubicBezTo>
                        <a:pt x="204" y="189"/>
                        <a:pt x="204" y="189"/>
                        <a:pt x="204" y="189"/>
                      </a:cubicBezTo>
                      <a:cubicBezTo>
                        <a:pt x="207" y="185"/>
                        <a:pt x="211" y="183"/>
                        <a:pt x="216" y="183"/>
                      </a:cubicBezTo>
                      <a:cubicBezTo>
                        <a:pt x="257" y="188"/>
                        <a:pt x="257" y="188"/>
                        <a:pt x="257" y="188"/>
                      </a:cubicBezTo>
                      <a:cubicBezTo>
                        <a:pt x="278" y="191"/>
                        <a:pt x="285" y="196"/>
                        <a:pt x="293" y="205"/>
                      </a:cubicBezTo>
                      <a:cubicBezTo>
                        <a:pt x="307" y="223"/>
                        <a:pt x="320" y="239"/>
                        <a:pt x="331" y="251"/>
                      </a:cubicBezTo>
                      <a:cubicBezTo>
                        <a:pt x="334" y="254"/>
                        <a:pt x="336" y="257"/>
                        <a:pt x="339" y="259"/>
                      </a:cubicBezTo>
                      <a:cubicBezTo>
                        <a:pt x="343" y="264"/>
                        <a:pt x="350" y="264"/>
                        <a:pt x="355" y="261"/>
                      </a:cubicBezTo>
                      <a:cubicBezTo>
                        <a:pt x="357" y="259"/>
                        <a:pt x="360" y="258"/>
                        <a:pt x="362" y="256"/>
                      </a:cubicBezTo>
                      <a:cubicBezTo>
                        <a:pt x="373" y="248"/>
                        <a:pt x="393" y="233"/>
                        <a:pt x="406" y="223"/>
                      </a:cubicBezTo>
                      <a:cubicBezTo>
                        <a:pt x="442" y="195"/>
                        <a:pt x="490" y="255"/>
                        <a:pt x="452" y="284"/>
                      </a:cubicBezTo>
                      <a:cubicBezTo>
                        <a:pt x="438" y="294"/>
                        <a:pt x="418" y="310"/>
                        <a:pt x="405" y="318"/>
                      </a:cubicBezTo>
                      <a:cubicBezTo>
                        <a:pt x="386" y="332"/>
                        <a:pt x="369" y="342"/>
                        <a:pt x="357" y="346"/>
                      </a:cubicBezTo>
                      <a:cubicBezTo>
                        <a:pt x="346" y="351"/>
                        <a:pt x="332" y="351"/>
                        <a:pt x="321" y="343"/>
                      </a:cubicBezTo>
                      <a:cubicBezTo>
                        <a:pt x="305" y="333"/>
                        <a:pt x="291" y="320"/>
                        <a:pt x="275" y="302"/>
                      </a:cubicBezTo>
                      <a:cubicBezTo>
                        <a:pt x="272" y="299"/>
                        <a:pt x="269" y="295"/>
                        <a:pt x="265" y="291"/>
                      </a:cubicBezTo>
                      <a:cubicBezTo>
                        <a:pt x="253" y="737"/>
                        <a:pt x="253" y="737"/>
                        <a:pt x="253" y="737"/>
                      </a:cubicBezTo>
                      <a:close/>
                      <a:moveTo>
                        <a:pt x="170" y="1"/>
                      </a:moveTo>
                      <a:cubicBezTo>
                        <a:pt x="207" y="2"/>
                        <a:pt x="237" y="34"/>
                        <a:pt x="236" y="74"/>
                      </a:cubicBezTo>
                      <a:cubicBezTo>
                        <a:pt x="235" y="113"/>
                        <a:pt x="204" y="160"/>
                        <a:pt x="167" y="159"/>
                      </a:cubicBezTo>
                      <a:cubicBezTo>
                        <a:pt x="129" y="159"/>
                        <a:pt x="100" y="110"/>
                        <a:pt x="100" y="71"/>
                      </a:cubicBezTo>
                      <a:cubicBezTo>
                        <a:pt x="101" y="32"/>
                        <a:pt x="132" y="0"/>
                        <a:pt x="170" y="1"/>
                      </a:cubicBezTo>
                      <a:close/>
                    </a:path>
                  </a:pathLst>
                </a:custGeom>
                <a:solidFill>
                  <a:srgbClr val="E341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8" name="Freeform 41"/>
                <p:cNvSpPr/>
                <p:nvPr/>
              </p:nvSpPr>
              <p:spPr bwMode="auto">
                <a:xfrm>
                  <a:off x="5532772" y="870972"/>
                  <a:ext cx="219805" cy="176283"/>
                </a:xfrm>
                <a:custGeom>
                  <a:avLst/>
                  <a:gdLst>
                    <a:gd name="T0" fmla="*/ 35 w 254"/>
                    <a:gd name="T1" fmla="*/ 62 h 204"/>
                    <a:gd name="T2" fmla="*/ 0 w 254"/>
                    <a:gd name="T3" fmla="*/ 66 h 204"/>
                    <a:gd name="T4" fmla="*/ 11 w 254"/>
                    <a:gd name="T5" fmla="*/ 171 h 204"/>
                    <a:gd name="T6" fmla="*/ 48 w 254"/>
                    <a:gd name="T7" fmla="*/ 195 h 204"/>
                    <a:gd name="T8" fmla="*/ 243 w 254"/>
                    <a:gd name="T9" fmla="*/ 20 h 204"/>
                    <a:gd name="T10" fmla="*/ 230 w 254"/>
                    <a:gd name="T11" fmla="*/ 7 h 204"/>
                    <a:gd name="T12" fmla="*/ 53 w 254"/>
                    <a:gd name="T13" fmla="*/ 116 h 204"/>
                    <a:gd name="T14" fmla="*/ 35 w 254"/>
                    <a:gd name="T15" fmla="*/ 62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4" h="204">
                      <a:moveTo>
                        <a:pt x="35" y="62"/>
                      </a:moveTo>
                      <a:cubicBezTo>
                        <a:pt x="31" y="48"/>
                        <a:pt x="0" y="51"/>
                        <a:pt x="0" y="66"/>
                      </a:cubicBezTo>
                      <a:cubicBezTo>
                        <a:pt x="0" y="113"/>
                        <a:pt x="4" y="130"/>
                        <a:pt x="11" y="171"/>
                      </a:cubicBezTo>
                      <a:cubicBezTo>
                        <a:pt x="14" y="186"/>
                        <a:pt x="36" y="204"/>
                        <a:pt x="48" y="195"/>
                      </a:cubicBezTo>
                      <a:cubicBezTo>
                        <a:pt x="133" y="135"/>
                        <a:pt x="169" y="92"/>
                        <a:pt x="243" y="20"/>
                      </a:cubicBezTo>
                      <a:cubicBezTo>
                        <a:pt x="254" y="9"/>
                        <a:pt x="240" y="0"/>
                        <a:pt x="230" y="7"/>
                      </a:cubicBezTo>
                      <a:cubicBezTo>
                        <a:pt x="158" y="56"/>
                        <a:pt x="123" y="73"/>
                        <a:pt x="53" y="116"/>
                      </a:cubicBezTo>
                      <a:cubicBezTo>
                        <a:pt x="42" y="95"/>
                        <a:pt x="40" y="80"/>
                        <a:pt x="35" y="62"/>
                      </a:cubicBezTo>
                      <a:close/>
                    </a:path>
                  </a:pathLst>
                </a:custGeom>
                <a:solidFill>
                  <a:srgbClr val="E341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组合 4"/>
            <p:cNvGrpSpPr/>
            <p:nvPr/>
          </p:nvGrpSpPr>
          <p:grpSpPr>
            <a:xfrm>
              <a:off x="4788552" y="1608342"/>
              <a:ext cx="1460330" cy="2836410"/>
              <a:chOff x="4788552" y="1608342"/>
              <a:chExt cx="1460330" cy="2836410"/>
            </a:xfrm>
          </p:grpSpPr>
          <p:sp>
            <p:nvSpPr>
              <p:cNvPr id="86" name="圆角矩形 85"/>
              <p:cNvSpPr/>
              <p:nvPr/>
            </p:nvSpPr>
            <p:spPr>
              <a:xfrm>
                <a:off x="4788552" y="1608342"/>
                <a:ext cx="1460330" cy="2836410"/>
              </a:xfrm>
              <a:prstGeom prst="roundRect">
                <a:avLst>
                  <a:gd name="adj" fmla="val 10535"/>
                </a:avLst>
              </a:prstGeom>
              <a:solidFill>
                <a:srgbClr val="F7F7F7"/>
              </a:soli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77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95" name="组合 94"/>
              <p:cNvGrpSpPr/>
              <p:nvPr/>
            </p:nvGrpSpPr>
            <p:grpSpPr>
              <a:xfrm>
                <a:off x="4788552" y="2976820"/>
                <a:ext cx="1460330" cy="553491"/>
                <a:chOff x="1947258" y="3466616"/>
                <a:chExt cx="2252284" cy="853540"/>
              </a:xfrm>
            </p:grpSpPr>
            <p:sp>
              <p:nvSpPr>
                <p:cNvPr id="128" name="矩形 127"/>
                <p:cNvSpPr/>
                <p:nvPr/>
              </p:nvSpPr>
              <p:spPr>
                <a:xfrm>
                  <a:off x="1947258" y="3471751"/>
                  <a:ext cx="2252284" cy="843078"/>
                </a:xfrm>
                <a:prstGeom prst="rect">
                  <a:avLst/>
                </a:prstGeom>
                <a:solidFill>
                  <a:srgbClr val="FA78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矩形 128"/>
                <p:cNvSpPr/>
                <p:nvPr/>
              </p:nvSpPr>
              <p:spPr>
                <a:xfrm>
                  <a:off x="1947258" y="3466616"/>
                  <a:ext cx="2252284" cy="189695"/>
                </a:xfrm>
                <a:prstGeom prst="rect">
                  <a:avLst/>
                </a:prstGeom>
                <a:gradFill>
                  <a:gsLst>
                    <a:gs pos="65000">
                      <a:schemeClr val="tx1">
                        <a:alpha val="3000"/>
                      </a:schemeClr>
                    </a:gs>
                    <a:gs pos="0">
                      <a:schemeClr val="tx1">
                        <a:alpha val="2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矩形 129"/>
                <p:cNvSpPr/>
                <p:nvPr/>
              </p:nvSpPr>
              <p:spPr>
                <a:xfrm>
                  <a:off x="1947258" y="4130461"/>
                  <a:ext cx="2252284" cy="189695"/>
                </a:xfrm>
                <a:prstGeom prst="rect">
                  <a:avLst/>
                </a:prstGeom>
                <a:gradFill>
                  <a:gsLst>
                    <a:gs pos="45000">
                      <a:schemeClr val="tx1">
                        <a:alpha val="3000"/>
                      </a:schemeClr>
                    </a:gs>
                    <a:gs pos="100000">
                      <a:schemeClr val="tx1">
                        <a:alpha val="20000"/>
                      </a:schemeClr>
                    </a:gs>
                    <a:gs pos="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8" name="组合 97"/>
              <p:cNvGrpSpPr/>
              <p:nvPr/>
            </p:nvGrpSpPr>
            <p:grpSpPr>
              <a:xfrm>
                <a:off x="4943356" y="1795261"/>
                <a:ext cx="1134453" cy="387031"/>
                <a:chOff x="2198560" y="1644530"/>
                <a:chExt cx="1749680" cy="596843"/>
              </a:xfrm>
            </p:grpSpPr>
            <p:pic>
              <p:nvPicPr>
                <p:cNvPr id="122" name="图片 121"/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2000"/>
                          </a14:imgEffect>
                          <a14:imgEffect>
                            <a14:saturation sat="33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>
                <a:xfrm flipH="1">
                  <a:off x="2198560" y="1644530"/>
                  <a:ext cx="1749680" cy="92018"/>
                </a:xfrm>
                <a:prstGeom prst="rect">
                  <a:avLst/>
                </a:prstGeom>
              </p:spPr>
            </p:pic>
            <p:pic>
              <p:nvPicPr>
                <p:cNvPr id="123" name="图片 122"/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2000"/>
                          </a14:imgEffect>
                          <a14:imgEffect>
                            <a14:saturation sat="33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>
                <a:xfrm flipH="1" flipV="1">
                  <a:off x="2198560" y="2149355"/>
                  <a:ext cx="1749680" cy="92018"/>
                </a:xfrm>
                <a:prstGeom prst="rect">
                  <a:avLst/>
                </a:prstGeom>
              </p:spPr>
            </p:pic>
          </p:grpSp>
          <p:grpSp>
            <p:nvGrpSpPr>
              <p:cNvPr id="99" name="组合 98"/>
              <p:cNvGrpSpPr/>
              <p:nvPr/>
            </p:nvGrpSpPr>
            <p:grpSpPr>
              <a:xfrm>
                <a:off x="4943356" y="3826458"/>
                <a:ext cx="1134453" cy="387031"/>
                <a:chOff x="2198560" y="1644530"/>
                <a:chExt cx="1749680" cy="596843"/>
              </a:xfrm>
            </p:grpSpPr>
            <p:pic>
              <p:nvPicPr>
                <p:cNvPr id="120" name="图片 119"/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2000"/>
                          </a14:imgEffect>
                          <a14:imgEffect>
                            <a14:saturation sat="33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>
                <a:xfrm flipH="1">
                  <a:off x="2198560" y="1644530"/>
                  <a:ext cx="1749680" cy="92018"/>
                </a:xfrm>
                <a:prstGeom prst="rect">
                  <a:avLst/>
                </a:prstGeom>
              </p:spPr>
            </p:pic>
            <p:pic>
              <p:nvPicPr>
                <p:cNvPr id="121" name="图片 120"/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2000"/>
                          </a14:imgEffect>
                          <a14:imgEffect>
                            <a14:saturation sat="33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>
                <a:xfrm flipH="1" flipV="1">
                  <a:off x="2198560" y="2149355"/>
                  <a:ext cx="1749680" cy="92018"/>
                </a:xfrm>
                <a:prstGeom prst="rect">
                  <a:avLst/>
                </a:prstGeom>
              </p:spPr>
            </p:pic>
          </p:grpSp>
          <p:sp>
            <p:nvSpPr>
              <p:cNvPr id="102" name="文本框 112"/>
              <p:cNvSpPr txBox="1"/>
              <p:nvPr/>
            </p:nvSpPr>
            <p:spPr>
              <a:xfrm>
                <a:off x="5207869" y="3020111"/>
                <a:ext cx="62169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000" dirty="0">
                    <a:solidFill>
                      <a:schemeClr val="bg1"/>
                    </a:solidFill>
                    <a:effectLst>
                      <a:outerShdw blurRad="1016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03</a:t>
                </a:r>
                <a:endParaRPr lang="zh-CN" altLang="en-US" sz="3000" dirty="0">
                  <a:solidFill>
                    <a:schemeClr val="bg1"/>
                  </a:solidFill>
                  <a:effectLst>
                    <a:outerShdw blurRad="101600" dist="508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05" name="文本框 115"/>
              <p:cNvSpPr txBox="1"/>
              <p:nvPr/>
            </p:nvSpPr>
            <p:spPr>
              <a:xfrm>
                <a:off x="4887128" y="1867775"/>
                <a:ext cx="12469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rgbClr val="FA783A"/>
                    </a:solidFill>
                    <a:cs typeface="+mn-ea"/>
                    <a:sym typeface="+mn-lt"/>
                  </a:rPr>
                  <a:t>文字标题</a:t>
                </a:r>
              </a:p>
            </p:txBody>
          </p:sp>
          <p:sp>
            <p:nvSpPr>
              <p:cNvPr id="108" name="文本框 118"/>
              <p:cNvSpPr txBox="1"/>
              <p:nvPr/>
            </p:nvSpPr>
            <p:spPr>
              <a:xfrm>
                <a:off x="5005070" y="2331485"/>
                <a:ext cx="1011025" cy="647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900" dirty="0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点击输入简要文本内容，文字内容需概况精炼的说明该分项</a:t>
                </a:r>
                <a:r>
                  <a:rPr lang="en-US" altLang="zh-CN" sz="900" dirty="0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..</a:t>
                </a:r>
                <a:endParaRPr lang="zh-CN" altLang="en-US" sz="9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11" name="组合 110"/>
              <p:cNvGrpSpPr/>
              <p:nvPr/>
            </p:nvGrpSpPr>
            <p:grpSpPr>
              <a:xfrm>
                <a:off x="5427726" y="3926837"/>
                <a:ext cx="196609" cy="193216"/>
                <a:chOff x="5037571" y="856343"/>
                <a:chExt cx="715006" cy="702571"/>
              </a:xfrm>
              <a:solidFill>
                <a:srgbClr val="FFB850"/>
              </a:solidFill>
            </p:grpSpPr>
            <p:sp>
              <p:nvSpPr>
                <p:cNvPr id="112" name="Freeform 39"/>
                <p:cNvSpPr/>
                <p:nvPr/>
              </p:nvSpPr>
              <p:spPr bwMode="auto">
                <a:xfrm>
                  <a:off x="5468769" y="856343"/>
                  <a:ext cx="244675" cy="244675"/>
                </a:xfrm>
                <a:custGeom>
                  <a:avLst/>
                  <a:gdLst>
                    <a:gd name="T0" fmla="*/ 19 w 283"/>
                    <a:gd name="T1" fmla="*/ 0 h 283"/>
                    <a:gd name="T2" fmla="*/ 264 w 283"/>
                    <a:gd name="T3" fmla="*/ 0 h 283"/>
                    <a:gd name="T4" fmla="*/ 276 w 283"/>
                    <a:gd name="T5" fmla="*/ 4 h 283"/>
                    <a:gd name="T6" fmla="*/ 224 w 283"/>
                    <a:gd name="T7" fmla="*/ 38 h 283"/>
                    <a:gd name="T8" fmla="*/ 97 w 283"/>
                    <a:gd name="T9" fmla="*/ 38 h 283"/>
                    <a:gd name="T10" fmla="*/ 90 w 283"/>
                    <a:gd name="T11" fmla="*/ 38 h 283"/>
                    <a:gd name="T12" fmla="*/ 38 w 283"/>
                    <a:gd name="T13" fmla="*/ 38 h 283"/>
                    <a:gd name="T14" fmla="*/ 38 w 283"/>
                    <a:gd name="T15" fmla="*/ 245 h 283"/>
                    <a:gd name="T16" fmla="*/ 103 w 283"/>
                    <a:gd name="T17" fmla="*/ 245 h 283"/>
                    <a:gd name="T18" fmla="*/ 127 w 283"/>
                    <a:gd name="T19" fmla="*/ 245 h 283"/>
                    <a:gd name="T20" fmla="*/ 245 w 283"/>
                    <a:gd name="T21" fmla="*/ 245 h 283"/>
                    <a:gd name="T22" fmla="*/ 245 w 283"/>
                    <a:gd name="T23" fmla="*/ 152 h 283"/>
                    <a:gd name="T24" fmla="*/ 283 w 283"/>
                    <a:gd name="T25" fmla="*/ 115 h 283"/>
                    <a:gd name="T26" fmla="*/ 283 w 283"/>
                    <a:gd name="T27" fmla="*/ 264 h 283"/>
                    <a:gd name="T28" fmla="*/ 264 w 283"/>
                    <a:gd name="T29" fmla="*/ 283 h 283"/>
                    <a:gd name="T30" fmla="*/ 19 w 283"/>
                    <a:gd name="T31" fmla="*/ 283 h 283"/>
                    <a:gd name="T32" fmla="*/ 0 w 283"/>
                    <a:gd name="T33" fmla="*/ 264 h 283"/>
                    <a:gd name="T34" fmla="*/ 0 w 283"/>
                    <a:gd name="T35" fmla="*/ 19 h 283"/>
                    <a:gd name="T36" fmla="*/ 19 w 283"/>
                    <a:gd name="T37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83" h="283">
                      <a:moveTo>
                        <a:pt x="19" y="0"/>
                      </a:moveTo>
                      <a:cubicBezTo>
                        <a:pt x="264" y="0"/>
                        <a:pt x="264" y="0"/>
                        <a:pt x="264" y="0"/>
                      </a:cubicBezTo>
                      <a:cubicBezTo>
                        <a:pt x="269" y="0"/>
                        <a:pt x="273" y="2"/>
                        <a:pt x="276" y="4"/>
                      </a:cubicBezTo>
                      <a:cubicBezTo>
                        <a:pt x="259" y="16"/>
                        <a:pt x="242" y="27"/>
                        <a:pt x="224" y="38"/>
                      </a:cubicBezTo>
                      <a:cubicBezTo>
                        <a:pt x="97" y="38"/>
                        <a:pt x="97" y="38"/>
                        <a:pt x="97" y="38"/>
                      </a:cubicBezTo>
                      <a:cubicBezTo>
                        <a:pt x="95" y="38"/>
                        <a:pt x="92" y="38"/>
                        <a:pt x="90" y="38"/>
                      </a:cubicBezTo>
                      <a:cubicBezTo>
                        <a:pt x="38" y="38"/>
                        <a:pt x="38" y="38"/>
                        <a:pt x="38" y="38"/>
                      </a:cubicBezTo>
                      <a:cubicBezTo>
                        <a:pt x="38" y="245"/>
                        <a:pt x="38" y="245"/>
                        <a:pt x="38" y="245"/>
                      </a:cubicBezTo>
                      <a:cubicBezTo>
                        <a:pt x="103" y="245"/>
                        <a:pt x="103" y="245"/>
                        <a:pt x="103" y="245"/>
                      </a:cubicBezTo>
                      <a:cubicBezTo>
                        <a:pt x="111" y="247"/>
                        <a:pt x="119" y="247"/>
                        <a:pt x="127" y="245"/>
                      </a:cubicBezTo>
                      <a:cubicBezTo>
                        <a:pt x="245" y="245"/>
                        <a:pt x="245" y="245"/>
                        <a:pt x="245" y="245"/>
                      </a:cubicBezTo>
                      <a:cubicBezTo>
                        <a:pt x="245" y="152"/>
                        <a:pt x="245" y="152"/>
                        <a:pt x="245" y="152"/>
                      </a:cubicBezTo>
                      <a:cubicBezTo>
                        <a:pt x="258" y="140"/>
                        <a:pt x="270" y="128"/>
                        <a:pt x="283" y="115"/>
                      </a:cubicBezTo>
                      <a:cubicBezTo>
                        <a:pt x="283" y="264"/>
                        <a:pt x="283" y="264"/>
                        <a:pt x="283" y="264"/>
                      </a:cubicBezTo>
                      <a:cubicBezTo>
                        <a:pt x="283" y="274"/>
                        <a:pt x="275" y="283"/>
                        <a:pt x="264" y="283"/>
                      </a:cubicBezTo>
                      <a:cubicBezTo>
                        <a:pt x="19" y="283"/>
                        <a:pt x="19" y="283"/>
                        <a:pt x="19" y="283"/>
                      </a:cubicBezTo>
                      <a:cubicBezTo>
                        <a:pt x="9" y="283"/>
                        <a:pt x="0" y="274"/>
                        <a:pt x="0" y="264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9"/>
                        <a:pt x="9" y="0"/>
                        <a:pt x="1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Freeform 40"/>
                <p:cNvSpPr>
                  <a:spLocks noEditPoints="1"/>
                </p:cNvSpPr>
                <p:nvPr/>
              </p:nvSpPr>
              <p:spPr bwMode="auto">
                <a:xfrm>
                  <a:off x="5037571" y="889259"/>
                  <a:ext cx="423518" cy="669655"/>
                </a:xfrm>
                <a:custGeom>
                  <a:avLst/>
                  <a:gdLst>
                    <a:gd name="T0" fmla="*/ 253 w 490"/>
                    <a:gd name="T1" fmla="*/ 737 h 775"/>
                    <a:gd name="T2" fmla="*/ 211 w 490"/>
                    <a:gd name="T3" fmla="*/ 775 h 775"/>
                    <a:gd name="T4" fmla="*/ 175 w 490"/>
                    <a:gd name="T5" fmla="*/ 762 h 775"/>
                    <a:gd name="T6" fmla="*/ 161 w 490"/>
                    <a:gd name="T7" fmla="*/ 762 h 775"/>
                    <a:gd name="T8" fmla="*/ 125 w 490"/>
                    <a:gd name="T9" fmla="*/ 775 h 775"/>
                    <a:gd name="T10" fmla="*/ 84 w 490"/>
                    <a:gd name="T11" fmla="*/ 737 h 775"/>
                    <a:gd name="T12" fmla="*/ 76 w 490"/>
                    <a:gd name="T13" fmla="*/ 475 h 775"/>
                    <a:gd name="T14" fmla="*/ 65 w 490"/>
                    <a:gd name="T15" fmla="*/ 474 h 775"/>
                    <a:gd name="T16" fmla="*/ 21 w 490"/>
                    <a:gd name="T17" fmla="*/ 441 h 775"/>
                    <a:gd name="T18" fmla="*/ 19 w 490"/>
                    <a:gd name="T19" fmla="*/ 217 h 775"/>
                    <a:gd name="T20" fmla="*/ 48 w 490"/>
                    <a:gd name="T21" fmla="*/ 192 h 775"/>
                    <a:gd name="T22" fmla="*/ 121 w 490"/>
                    <a:gd name="T23" fmla="*/ 183 h 775"/>
                    <a:gd name="T24" fmla="*/ 132 w 490"/>
                    <a:gd name="T25" fmla="*/ 189 h 775"/>
                    <a:gd name="T26" fmla="*/ 168 w 490"/>
                    <a:gd name="T27" fmla="*/ 243 h 775"/>
                    <a:gd name="T28" fmla="*/ 204 w 490"/>
                    <a:gd name="T29" fmla="*/ 189 h 775"/>
                    <a:gd name="T30" fmla="*/ 216 w 490"/>
                    <a:gd name="T31" fmla="*/ 183 h 775"/>
                    <a:gd name="T32" fmla="*/ 257 w 490"/>
                    <a:gd name="T33" fmla="*/ 188 h 775"/>
                    <a:gd name="T34" fmla="*/ 293 w 490"/>
                    <a:gd name="T35" fmla="*/ 205 h 775"/>
                    <a:gd name="T36" fmla="*/ 331 w 490"/>
                    <a:gd name="T37" fmla="*/ 251 h 775"/>
                    <a:gd name="T38" fmla="*/ 339 w 490"/>
                    <a:gd name="T39" fmla="*/ 259 h 775"/>
                    <a:gd name="T40" fmla="*/ 355 w 490"/>
                    <a:gd name="T41" fmla="*/ 261 h 775"/>
                    <a:gd name="T42" fmla="*/ 362 w 490"/>
                    <a:gd name="T43" fmla="*/ 256 h 775"/>
                    <a:gd name="T44" fmla="*/ 406 w 490"/>
                    <a:gd name="T45" fmla="*/ 223 h 775"/>
                    <a:gd name="T46" fmla="*/ 452 w 490"/>
                    <a:gd name="T47" fmla="*/ 284 h 775"/>
                    <a:gd name="T48" fmla="*/ 405 w 490"/>
                    <a:gd name="T49" fmla="*/ 318 h 775"/>
                    <a:gd name="T50" fmla="*/ 357 w 490"/>
                    <a:gd name="T51" fmla="*/ 346 h 775"/>
                    <a:gd name="T52" fmla="*/ 321 w 490"/>
                    <a:gd name="T53" fmla="*/ 343 h 775"/>
                    <a:gd name="T54" fmla="*/ 275 w 490"/>
                    <a:gd name="T55" fmla="*/ 302 h 775"/>
                    <a:gd name="T56" fmla="*/ 265 w 490"/>
                    <a:gd name="T57" fmla="*/ 291 h 775"/>
                    <a:gd name="T58" fmla="*/ 253 w 490"/>
                    <a:gd name="T59" fmla="*/ 737 h 775"/>
                    <a:gd name="T60" fmla="*/ 170 w 490"/>
                    <a:gd name="T61" fmla="*/ 1 h 775"/>
                    <a:gd name="T62" fmla="*/ 236 w 490"/>
                    <a:gd name="T63" fmla="*/ 74 h 775"/>
                    <a:gd name="T64" fmla="*/ 167 w 490"/>
                    <a:gd name="T65" fmla="*/ 159 h 775"/>
                    <a:gd name="T66" fmla="*/ 100 w 490"/>
                    <a:gd name="T67" fmla="*/ 71 h 775"/>
                    <a:gd name="T68" fmla="*/ 170 w 490"/>
                    <a:gd name="T69" fmla="*/ 1 h 7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90" h="775">
                      <a:moveTo>
                        <a:pt x="253" y="737"/>
                      </a:moveTo>
                      <a:cubicBezTo>
                        <a:pt x="252" y="758"/>
                        <a:pt x="230" y="775"/>
                        <a:pt x="211" y="775"/>
                      </a:cubicBezTo>
                      <a:cubicBezTo>
                        <a:pt x="198" y="775"/>
                        <a:pt x="182" y="770"/>
                        <a:pt x="175" y="762"/>
                      </a:cubicBezTo>
                      <a:cubicBezTo>
                        <a:pt x="172" y="757"/>
                        <a:pt x="165" y="757"/>
                        <a:pt x="161" y="762"/>
                      </a:cubicBezTo>
                      <a:cubicBezTo>
                        <a:pt x="155" y="770"/>
                        <a:pt x="138" y="775"/>
                        <a:pt x="125" y="775"/>
                      </a:cubicBezTo>
                      <a:cubicBezTo>
                        <a:pt x="106" y="775"/>
                        <a:pt x="85" y="758"/>
                        <a:pt x="84" y="737"/>
                      </a:cubicBezTo>
                      <a:cubicBezTo>
                        <a:pt x="76" y="475"/>
                        <a:pt x="76" y="475"/>
                        <a:pt x="76" y="475"/>
                      </a:cubicBezTo>
                      <a:cubicBezTo>
                        <a:pt x="65" y="474"/>
                        <a:pt x="65" y="474"/>
                        <a:pt x="65" y="474"/>
                      </a:cubicBezTo>
                      <a:cubicBezTo>
                        <a:pt x="47" y="472"/>
                        <a:pt x="24" y="459"/>
                        <a:pt x="21" y="441"/>
                      </a:cubicBezTo>
                      <a:cubicBezTo>
                        <a:pt x="0" y="331"/>
                        <a:pt x="4" y="332"/>
                        <a:pt x="19" y="217"/>
                      </a:cubicBezTo>
                      <a:cubicBezTo>
                        <a:pt x="21" y="209"/>
                        <a:pt x="31" y="194"/>
                        <a:pt x="48" y="192"/>
                      </a:cubicBezTo>
                      <a:cubicBezTo>
                        <a:pt x="121" y="183"/>
                        <a:pt x="121" y="183"/>
                        <a:pt x="121" y="183"/>
                      </a:cubicBezTo>
                      <a:cubicBezTo>
                        <a:pt x="125" y="183"/>
                        <a:pt x="130" y="185"/>
                        <a:pt x="132" y="189"/>
                      </a:cubicBezTo>
                      <a:cubicBezTo>
                        <a:pt x="168" y="243"/>
                        <a:pt x="168" y="243"/>
                        <a:pt x="168" y="243"/>
                      </a:cubicBezTo>
                      <a:cubicBezTo>
                        <a:pt x="204" y="189"/>
                        <a:pt x="204" y="189"/>
                        <a:pt x="204" y="189"/>
                      </a:cubicBezTo>
                      <a:cubicBezTo>
                        <a:pt x="207" y="185"/>
                        <a:pt x="211" y="183"/>
                        <a:pt x="216" y="183"/>
                      </a:cubicBezTo>
                      <a:cubicBezTo>
                        <a:pt x="257" y="188"/>
                        <a:pt x="257" y="188"/>
                        <a:pt x="257" y="188"/>
                      </a:cubicBezTo>
                      <a:cubicBezTo>
                        <a:pt x="278" y="191"/>
                        <a:pt x="285" y="196"/>
                        <a:pt x="293" y="205"/>
                      </a:cubicBezTo>
                      <a:cubicBezTo>
                        <a:pt x="307" y="223"/>
                        <a:pt x="320" y="239"/>
                        <a:pt x="331" y="251"/>
                      </a:cubicBezTo>
                      <a:cubicBezTo>
                        <a:pt x="334" y="254"/>
                        <a:pt x="336" y="257"/>
                        <a:pt x="339" y="259"/>
                      </a:cubicBezTo>
                      <a:cubicBezTo>
                        <a:pt x="343" y="264"/>
                        <a:pt x="350" y="264"/>
                        <a:pt x="355" y="261"/>
                      </a:cubicBezTo>
                      <a:cubicBezTo>
                        <a:pt x="357" y="259"/>
                        <a:pt x="360" y="258"/>
                        <a:pt x="362" y="256"/>
                      </a:cubicBezTo>
                      <a:cubicBezTo>
                        <a:pt x="373" y="248"/>
                        <a:pt x="393" y="233"/>
                        <a:pt x="406" y="223"/>
                      </a:cubicBezTo>
                      <a:cubicBezTo>
                        <a:pt x="442" y="195"/>
                        <a:pt x="490" y="255"/>
                        <a:pt x="452" y="284"/>
                      </a:cubicBezTo>
                      <a:cubicBezTo>
                        <a:pt x="438" y="294"/>
                        <a:pt x="418" y="310"/>
                        <a:pt x="405" y="318"/>
                      </a:cubicBezTo>
                      <a:cubicBezTo>
                        <a:pt x="386" y="332"/>
                        <a:pt x="369" y="342"/>
                        <a:pt x="357" y="346"/>
                      </a:cubicBezTo>
                      <a:cubicBezTo>
                        <a:pt x="346" y="351"/>
                        <a:pt x="332" y="351"/>
                        <a:pt x="321" y="343"/>
                      </a:cubicBezTo>
                      <a:cubicBezTo>
                        <a:pt x="305" y="333"/>
                        <a:pt x="291" y="320"/>
                        <a:pt x="275" y="302"/>
                      </a:cubicBezTo>
                      <a:cubicBezTo>
                        <a:pt x="272" y="299"/>
                        <a:pt x="269" y="295"/>
                        <a:pt x="265" y="291"/>
                      </a:cubicBezTo>
                      <a:cubicBezTo>
                        <a:pt x="253" y="737"/>
                        <a:pt x="253" y="737"/>
                        <a:pt x="253" y="737"/>
                      </a:cubicBezTo>
                      <a:close/>
                      <a:moveTo>
                        <a:pt x="170" y="1"/>
                      </a:moveTo>
                      <a:cubicBezTo>
                        <a:pt x="207" y="2"/>
                        <a:pt x="237" y="34"/>
                        <a:pt x="236" y="74"/>
                      </a:cubicBezTo>
                      <a:cubicBezTo>
                        <a:pt x="235" y="113"/>
                        <a:pt x="204" y="160"/>
                        <a:pt x="167" y="159"/>
                      </a:cubicBezTo>
                      <a:cubicBezTo>
                        <a:pt x="129" y="159"/>
                        <a:pt x="100" y="110"/>
                        <a:pt x="100" y="71"/>
                      </a:cubicBezTo>
                      <a:cubicBezTo>
                        <a:pt x="101" y="32"/>
                        <a:pt x="132" y="0"/>
                        <a:pt x="170" y="1"/>
                      </a:cubicBezTo>
                      <a:close/>
                    </a:path>
                  </a:pathLst>
                </a:custGeom>
                <a:solidFill>
                  <a:srgbClr val="E341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41"/>
                <p:cNvSpPr/>
                <p:nvPr/>
              </p:nvSpPr>
              <p:spPr bwMode="auto">
                <a:xfrm>
                  <a:off x="5532772" y="870972"/>
                  <a:ext cx="219805" cy="176283"/>
                </a:xfrm>
                <a:custGeom>
                  <a:avLst/>
                  <a:gdLst>
                    <a:gd name="T0" fmla="*/ 35 w 254"/>
                    <a:gd name="T1" fmla="*/ 62 h 204"/>
                    <a:gd name="T2" fmla="*/ 0 w 254"/>
                    <a:gd name="T3" fmla="*/ 66 h 204"/>
                    <a:gd name="T4" fmla="*/ 11 w 254"/>
                    <a:gd name="T5" fmla="*/ 171 h 204"/>
                    <a:gd name="T6" fmla="*/ 48 w 254"/>
                    <a:gd name="T7" fmla="*/ 195 h 204"/>
                    <a:gd name="T8" fmla="*/ 243 w 254"/>
                    <a:gd name="T9" fmla="*/ 20 h 204"/>
                    <a:gd name="T10" fmla="*/ 230 w 254"/>
                    <a:gd name="T11" fmla="*/ 7 h 204"/>
                    <a:gd name="T12" fmla="*/ 53 w 254"/>
                    <a:gd name="T13" fmla="*/ 116 h 204"/>
                    <a:gd name="T14" fmla="*/ 35 w 254"/>
                    <a:gd name="T15" fmla="*/ 62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4" h="204">
                      <a:moveTo>
                        <a:pt x="35" y="62"/>
                      </a:moveTo>
                      <a:cubicBezTo>
                        <a:pt x="31" y="48"/>
                        <a:pt x="0" y="51"/>
                        <a:pt x="0" y="66"/>
                      </a:cubicBezTo>
                      <a:cubicBezTo>
                        <a:pt x="0" y="113"/>
                        <a:pt x="4" y="130"/>
                        <a:pt x="11" y="171"/>
                      </a:cubicBezTo>
                      <a:cubicBezTo>
                        <a:pt x="14" y="186"/>
                        <a:pt x="36" y="204"/>
                        <a:pt x="48" y="195"/>
                      </a:cubicBezTo>
                      <a:cubicBezTo>
                        <a:pt x="133" y="135"/>
                        <a:pt x="169" y="92"/>
                        <a:pt x="243" y="20"/>
                      </a:cubicBezTo>
                      <a:cubicBezTo>
                        <a:pt x="254" y="9"/>
                        <a:pt x="240" y="0"/>
                        <a:pt x="230" y="7"/>
                      </a:cubicBezTo>
                      <a:cubicBezTo>
                        <a:pt x="158" y="56"/>
                        <a:pt x="123" y="73"/>
                        <a:pt x="53" y="116"/>
                      </a:cubicBezTo>
                      <a:cubicBezTo>
                        <a:pt x="42" y="95"/>
                        <a:pt x="40" y="80"/>
                        <a:pt x="35" y="62"/>
                      </a:cubicBezTo>
                      <a:close/>
                    </a:path>
                  </a:pathLst>
                </a:custGeom>
                <a:solidFill>
                  <a:srgbClr val="E341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/>
            <p:cNvGrpSpPr/>
            <p:nvPr/>
          </p:nvGrpSpPr>
          <p:grpSpPr>
            <a:xfrm>
              <a:off x="3018157" y="1608342"/>
              <a:ext cx="1460330" cy="2836410"/>
              <a:chOff x="3018157" y="1608342"/>
              <a:chExt cx="1460330" cy="2836410"/>
            </a:xfrm>
          </p:grpSpPr>
          <p:sp>
            <p:nvSpPr>
              <p:cNvPr id="85" name="圆角矩形 84"/>
              <p:cNvSpPr/>
              <p:nvPr/>
            </p:nvSpPr>
            <p:spPr>
              <a:xfrm>
                <a:off x="3018157" y="1608342"/>
                <a:ext cx="1460330" cy="2836410"/>
              </a:xfrm>
              <a:prstGeom prst="roundRect">
                <a:avLst>
                  <a:gd name="adj" fmla="val 10535"/>
                </a:avLst>
              </a:prstGeom>
              <a:solidFill>
                <a:srgbClr val="F7F7F7"/>
              </a:soli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77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94" name="组合 93"/>
              <p:cNvGrpSpPr/>
              <p:nvPr/>
            </p:nvGrpSpPr>
            <p:grpSpPr>
              <a:xfrm>
                <a:off x="3018157" y="2976820"/>
                <a:ext cx="1460330" cy="553491"/>
                <a:chOff x="1947258" y="3466616"/>
                <a:chExt cx="2252284" cy="853540"/>
              </a:xfrm>
            </p:grpSpPr>
            <p:sp>
              <p:nvSpPr>
                <p:cNvPr id="131" name="矩形 130"/>
                <p:cNvSpPr/>
                <p:nvPr/>
              </p:nvSpPr>
              <p:spPr>
                <a:xfrm>
                  <a:off x="1947258" y="3471751"/>
                  <a:ext cx="2252284" cy="843078"/>
                </a:xfrm>
                <a:prstGeom prst="rect">
                  <a:avLst/>
                </a:prstGeom>
                <a:solidFill>
                  <a:srgbClr val="E341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矩形 131"/>
                <p:cNvSpPr/>
                <p:nvPr/>
              </p:nvSpPr>
              <p:spPr>
                <a:xfrm>
                  <a:off x="1947258" y="3466616"/>
                  <a:ext cx="2252284" cy="189695"/>
                </a:xfrm>
                <a:prstGeom prst="rect">
                  <a:avLst/>
                </a:prstGeom>
                <a:gradFill>
                  <a:gsLst>
                    <a:gs pos="65000">
                      <a:schemeClr val="tx1">
                        <a:alpha val="3000"/>
                      </a:schemeClr>
                    </a:gs>
                    <a:gs pos="0">
                      <a:schemeClr val="tx1">
                        <a:alpha val="31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3" name="矩形 132"/>
                <p:cNvSpPr/>
                <p:nvPr/>
              </p:nvSpPr>
              <p:spPr>
                <a:xfrm>
                  <a:off x="1947258" y="4130461"/>
                  <a:ext cx="2252284" cy="189695"/>
                </a:xfrm>
                <a:prstGeom prst="rect">
                  <a:avLst/>
                </a:prstGeom>
                <a:gradFill>
                  <a:gsLst>
                    <a:gs pos="45000">
                      <a:schemeClr val="tx1">
                        <a:alpha val="3000"/>
                      </a:schemeClr>
                    </a:gs>
                    <a:gs pos="100000">
                      <a:schemeClr val="tx1">
                        <a:alpha val="30000"/>
                      </a:schemeClr>
                    </a:gs>
                    <a:gs pos="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6" name="组合 95"/>
              <p:cNvGrpSpPr/>
              <p:nvPr/>
            </p:nvGrpSpPr>
            <p:grpSpPr>
              <a:xfrm>
                <a:off x="3190442" y="1795261"/>
                <a:ext cx="1134453" cy="387031"/>
                <a:chOff x="2198560" y="1644530"/>
                <a:chExt cx="1749680" cy="596843"/>
              </a:xfrm>
            </p:grpSpPr>
            <p:pic>
              <p:nvPicPr>
                <p:cNvPr id="126" name="图片 125"/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2000"/>
                          </a14:imgEffect>
                          <a14:imgEffect>
                            <a14:saturation sat="33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>
                <a:xfrm flipH="1">
                  <a:off x="2198560" y="1644530"/>
                  <a:ext cx="1749680" cy="92018"/>
                </a:xfrm>
                <a:prstGeom prst="rect">
                  <a:avLst/>
                </a:prstGeom>
              </p:spPr>
            </p:pic>
            <p:pic>
              <p:nvPicPr>
                <p:cNvPr id="127" name="图片 126"/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2000"/>
                          </a14:imgEffect>
                          <a14:imgEffect>
                            <a14:saturation sat="33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>
                <a:xfrm flipH="1" flipV="1">
                  <a:off x="2198560" y="2149355"/>
                  <a:ext cx="1749680" cy="92018"/>
                </a:xfrm>
                <a:prstGeom prst="rect">
                  <a:avLst/>
                </a:prstGeom>
              </p:spPr>
            </p:pic>
          </p:grpSp>
          <p:grpSp>
            <p:nvGrpSpPr>
              <p:cNvPr id="97" name="组合 96"/>
              <p:cNvGrpSpPr/>
              <p:nvPr/>
            </p:nvGrpSpPr>
            <p:grpSpPr>
              <a:xfrm>
                <a:off x="3190442" y="3826458"/>
                <a:ext cx="1134453" cy="387031"/>
                <a:chOff x="2198560" y="1644530"/>
                <a:chExt cx="1749680" cy="596843"/>
              </a:xfrm>
            </p:grpSpPr>
            <p:pic>
              <p:nvPicPr>
                <p:cNvPr id="124" name="图片 123"/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2000"/>
                          </a14:imgEffect>
                          <a14:imgEffect>
                            <a14:saturation sat="33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>
                <a:xfrm flipH="1">
                  <a:off x="2198560" y="1644530"/>
                  <a:ext cx="1749680" cy="92018"/>
                </a:xfrm>
                <a:prstGeom prst="rect">
                  <a:avLst/>
                </a:prstGeom>
              </p:spPr>
            </p:pic>
            <p:pic>
              <p:nvPicPr>
                <p:cNvPr id="125" name="图片 124"/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2000"/>
                          </a14:imgEffect>
                          <a14:imgEffect>
                            <a14:saturation sat="33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>
                <a:xfrm flipH="1" flipV="1">
                  <a:off x="2198560" y="2149355"/>
                  <a:ext cx="1749680" cy="92018"/>
                </a:xfrm>
                <a:prstGeom prst="rect">
                  <a:avLst/>
                </a:prstGeom>
              </p:spPr>
            </p:pic>
          </p:grpSp>
          <p:sp>
            <p:nvSpPr>
              <p:cNvPr id="101" name="文本框 111"/>
              <p:cNvSpPr txBox="1"/>
              <p:nvPr/>
            </p:nvSpPr>
            <p:spPr>
              <a:xfrm>
                <a:off x="3437474" y="3020111"/>
                <a:ext cx="62169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000" dirty="0">
                    <a:solidFill>
                      <a:schemeClr val="bg1"/>
                    </a:solidFill>
                    <a:effectLst>
                      <a:outerShdw blurRad="1016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02</a:t>
                </a:r>
                <a:endParaRPr lang="zh-CN" altLang="en-US" sz="3000" dirty="0">
                  <a:solidFill>
                    <a:schemeClr val="bg1"/>
                  </a:solidFill>
                  <a:effectLst>
                    <a:outerShdw blurRad="101600" dist="508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04" name="文本框 114"/>
              <p:cNvSpPr txBox="1"/>
              <p:nvPr/>
            </p:nvSpPr>
            <p:spPr>
              <a:xfrm>
                <a:off x="3133187" y="1867775"/>
                <a:ext cx="12469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rgbClr val="FA783A"/>
                    </a:solidFill>
                    <a:cs typeface="+mn-ea"/>
                    <a:sym typeface="+mn-lt"/>
                  </a:rPr>
                  <a:t>文字标题</a:t>
                </a:r>
              </a:p>
            </p:txBody>
          </p:sp>
          <p:sp>
            <p:nvSpPr>
              <p:cNvPr id="107" name="文本框 117"/>
              <p:cNvSpPr txBox="1"/>
              <p:nvPr/>
            </p:nvSpPr>
            <p:spPr>
              <a:xfrm>
                <a:off x="3242809" y="2331485"/>
                <a:ext cx="1011025" cy="647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900" dirty="0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点击输入简要文本内容，文字内容需概况精炼的说明该分项</a:t>
                </a:r>
                <a:r>
                  <a:rPr lang="en-US" altLang="zh-CN" sz="900" dirty="0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..</a:t>
                </a:r>
                <a:endParaRPr lang="zh-CN" altLang="en-US" sz="9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9" name="组合 108"/>
              <p:cNvGrpSpPr/>
              <p:nvPr/>
            </p:nvGrpSpPr>
            <p:grpSpPr>
              <a:xfrm>
                <a:off x="3699400" y="3918116"/>
                <a:ext cx="165546" cy="201812"/>
                <a:chOff x="3683997" y="856343"/>
                <a:chExt cx="576394" cy="702571"/>
              </a:xfrm>
              <a:solidFill>
                <a:srgbClr val="01ACBE"/>
              </a:solidFill>
            </p:grpSpPr>
            <p:sp>
              <p:nvSpPr>
                <p:cNvPr id="118" name="Freeform 34"/>
                <p:cNvSpPr>
                  <a:spLocks noEditPoints="1"/>
                </p:cNvSpPr>
                <p:nvPr/>
              </p:nvSpPr>
              <p:spPr bwMode="auto">
                <a:xfrm>
                  <a:off x="3683997" y="856343"/>
                  <a:ext cx="576394" cy="702571"/>
                </a:xfrm>
                <a:custGeom>
                  <a:avLst/>
                  <a:gdLst>
                    <a:gd name="T0" fmla="*/ 16 w 667"/>
                    <a:gd name="T1" fmla="*/ 176 h 813"/>
                    <a:gd name="T2" fmla="*/ 175 w 667"/>
                    <a:gd name="T3" fmla="*/ 16 h 813"/>
                    <a:gd name="T4" fmla="*/ 214 w 667"/>
                    <a:gd name="T5" fmla="*/ 0 h 813"/>
                    <a:gd name="T6" fmla="*/ 613 w 667"/>
                    <a:gd name="T7" fmla="*/ 0 h 813"/>
                    <a:gd name="T8" fmla="*/ 667 w 667"/>
                    <a:gd name="T9" fmla="*/ 54 h 813"/>
                    <a:gd name="T10" fmla="*/ 667 w 667"/>
                    <a:gd name="T11" fmla="*/ 759 h 813"/>
                    <a:gd name="T12" fmla="*/ 613 w 667"/>
                    <a:gd name="T13" fmla="*/ 813 h 813"/>
                    <a:gd name="T14" fmla="*/ 54 w 667"/>
                    <a:gd name="T15" fmla="*/ 813 h 813"/>
                    <a:gd name="T16" fmla="*/ 0 w 667"/>
                    <a:gd name="T17" fmla="*/ 759 h 813"/>
                    <a:gd name="T18" fmla="*/ 0 w 667"/>
                    <a:gd name="T19" fmla="*/ 214 h 813"/>
                    <a:gd name="T20" fmla="*/ 16 w 667"/>
                    <a:gd name="T21" fmla="*/ 176 h 813"/>
                    <a:gd name="T22" fmla="*/ 194 w 667"/>
                    <a:gd name="T23" fmla="*/ 229 h 813"/>
                    <a:gd name="T24" fmla="*/ 57 w 667"/>
                    <a:gd name="T25" fmla="*/ 229 h 813"/>
                    <a:gd name="T26" fmla="*/ 57 w 667"/>
                    <a:gd name="T27" fmla="*/ 756 h 813"/>
                    <a:gd name="T28" fmla="*/ 610 w 667"/>
                    <a:gd name="T29" fmla="*/ 756 h 813"/>
                    <a:gd name="T30" fmla="*/ 610 w 667"/>
                    <a:gd name="T31" fmla="*/ 57 h 813"/>
                    <a:gd name="T32" fmla="*/ 238 w 667"/>
                    <a:gd name="T33" fmla="*/ 57 h 813"/>
                    <a:gd name="T34" fmla="*/ 238 w 667"/>
                    <a:gd name="T35" fmla="*/ 185 h 813"/>
                    <a:gd name="T36" fmla="*/ 194 w 667"/>
                    <a:gd name="T37" fmla="*/ 229 h 813"/>
                    <a:gd name="T38" fmla="*/ 82 w 667"/>
                    <a:gd name="T39" fmla="*/ 191 h 813"/>
                    <a:gd name="T40" fmla="*/ 194 w 667"/>
                    <a:gd name="T41" fmla="*/ 191 h 813"/>
                    <a:gd name="T42" fmla="*/ 200 w 667"/>
                    <a:gd name="T43" fmla="*/ 185 h 813"/>
                    <a:gd name="T44" fmla="*/ 200 w 667"/>
                    <a:gd name="T45" fmla="*/ 72 h 813"/>
                    <a:gd name="T46" fmla="*/ 82 w 667"/>
                    <a:gd name="T47" fmla="*/ 191 h 8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67" h="813">
                      <a:moveTo>
                        <a:pt x="16" y="176"/>
                      </a:moveTo>
                      <a:cubicBezTo>
                        <a:pt x="175" y="16"/>
                        <a:pt x="175" y="16"/>
                        <a:pt x="175" y="16"/>
                      </a:cubicBezTo>
                      <a:cubicBezTo>
                        <a:pt x="186" y="6"/>
                        <a:pt x="199" y="0"/>
                        <a:pt x="214" y="0"/>
                      </a:cubicBezTo>
                      <a:cubicBezTo>
                        <a:pt x="613" y="0"/>
                        <a:pt x="613" y="0"/>
                        <a:pt x="613" y="0"/>
                      </a:cubicBezTo>
                      <a:cubicBezTo>
                        <a:pt x="643" y="0"/>
                        <a:pt x="667" y="24"/>
                        <a:pt x="667" y="54"/>
                      </a:cubicBezTo>
                      <a:cubicBezTo>
                        <a:pt x="667" y="759"/>
                        <a:pt x="667" y="759"/>
                        <a:pt x="667" y="759"/>
                      </a:cubicBezTo>
                      <a:cubicBezTo>
                        <a:pt x="667" y="789"/>
                        <a:pt x="643" y="813"/>
                        <a:pt x="613" y="813"/>
                      </a:cubicBezTo>
                      <a:cubicBezTo>
                        <a:pt x="54" y="813"/>
                        <a:pt x="54" y="813"/>
                        <a:pt x="54" y="813"/>
                      </a:cubicBezTo>
                      <a:cubicBezTo>
                        <a:pt x="24" y="813"/>
                        <a:pt x="0" y="789"/>
                        <a:pt x="0" y="759"/>
                      </a:cubicBezTo>
                      <a:cubicBezTo>
                        <a:pt x="0" y="214"/>
                        <a:pt x="0" y="214"/>
                        <a:pt x="0" y="214"/>
                      </a:cubicBezTo>
                      <a:cubicBezTo>
                        <a:pt x="0" y="200"/>
                        <a:pt x="5" y="186"/>
                        <a:pt x="16" y="176"/>
                      </a:cubicBezTo>
                      <a:close/>
                      <a:moveTo>
                        <a:pt x="194" y="229"/>
                      </a:moveTo>
                      <a:cubicBezTo>
                        <a:pt x="57" y="229"/>
                        <a:pt x="57" y="229"/>
                        <a:pt x="57" y="229"/>
                      </a:cubicBezTo>
                      <a:cubicBezTo>
                        <a:pt x="57" y="756"/>
                        <a:pt x="57" y="756"/>
                        <a:pt x="57" y="756"/>
                      </a:cubicBezTo>
                      <a:cubicBezTo>
                        <a:pt x="610" y="756"/>
                        <a:pt x="610" y="756"/>
                        <a:pt x="610" y="756"/>
                      </a:cubicBezTo>
                      <a:cubicBezTo>
                        <a:pt x="610" y="57"/>
                        <a:pt x="610" y="57"/>
                        <a:pt x="610" y="57"/>
                      </a:cubicBezTo>
                      <a:cubicBezTo>
                        <a:pt x="238" y="57"/>
                        <a:pt x="238" y="57"/>
                        <a:pt x="238" y="57"/>
                      </a:cubicBezTo>
                      <a:cubicBezTo>
                        <a:pt x="238" y="185"/>
                        <a:pt x="238" y="185"/>
                        <a:pt x="238" y="185"/>
                      </a:cubicBezTo>
                      <a:cubicBezTo>
                        <a:pt x="238" y="210"/>
                        <a:pt x="218" y="229"/>
                        <a:pt x="194" y="229"/>
                      </a:cubicBezTo>
                      <a:close/>
                      <a:moveTo>
                        <a:pt x="82" y="191"/>
                      </a:moveTo>
                      <a:cubicBezTo>
                        <a:pt x="194" y="191"/>
                        <a:pt x="194" y="191"/>
                        <a:pt x="194" y="191"/>
                      </a:cubicBezTo>
                      <a:cubicBezTo>
                        <a:pt x="197" y="191"/>
                        <a:pt x="200" y="188"/>
                        <a:pt x="200" y="185"/>
                      </a:cubicBezTo>
                      <a:cubicBezTo>
                        <a:pt x="200" y="72"/>
                        <a:pt x="200" y="72"/>
                        <a:pt x="200" y="72"/>
                      </a:cubicBezTo>
                      <a:cubicBezTo>
                        <a:pt x="82" y="191"/>
                        <a:pt x="82" y="191"/>
                        <a:pt x="82" y="191"/>
                      </a:cubicBezTo>
                      <a:close/>
                    </a:path>
                  </a:pathLst>
                </a:custGeom>
                <a:solidFill>
                  <a:srgbClr val="E341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Freeform 35"/>
                <p:cNvSpPr>
                  <a:spLocks noEditPoints="1"/>
                </p:cNvSpPr>
                <p:nvPr/>
              </p:nvSpPr>
              <p:spPr bwMode="auto">
                <a:xfrm>
                  <a:off x="3765921" y="1015436"/>
                  <a:ext cx="412546" cy="433758"/>
                </a:xfrm>
                <a:custGeom>
                  <a:avLst/>
                  <a:gdLst>
                    <a:gd name="T0" fmla="*/ 170 w 477"/>
                    <a:gd name="T1" fmla="*/ 429 h 502"/>
                    <a:gd name="T2" fmla="*/ 86 w 477"/>
                    <a:gd name="T3" fmla="*/ 502 h 502"/>
                    <a:gd name="T4" fmla="*/ 0 w 477"/>
                    <a:gd name="T5" fmla="*/ 416 h 502"/>
                    <a:gd name="T6" fmla="*/ 72 w 477"/>
                    <a:gd name="T7" fmla="*/ 330 h 502"/>
                    <a:gd name="T8" fmla="*/ 63 w 477"/>
                    <a:gd name="T9" fmla="*/ 258 h 502"/>
                    <a:gd name="T10" fmla="*/ 144 w 477"/>
                    <a:gd name="T11" fmla="*/ 143 h 502"/>
                    <a:gd name="T12" fmla="*/ 254 w 477"/>
                    <a:gd name="T13" fmla="*/ 20 h 502"/>
                    <a:gd name="T14" fmla="*/ 458 w 477"/>
                    <a:gd name="T15" fmla="*/ 0 h 502"/>
                    <a:gd name="T16" fmla="*/ 477 w 477"/>
                    <a:gd name="T17" fmla="*/ 153 h 502"/>
                    <a:gd name="T18" fmla="*/ 398 w 477"/>
                    <a:gd name="T19" fmla="*/ 172 h 502"/>
                    <a:gd name="T20" fmla="*/ 438 w 477"/>
                    <a:gd name="T21" fmla="*/ 223 h 502"/>
                    <a:gd name="T22" fmla="*/ 404 w 477"/>
                    <a:gd name="T23" fmla="*/ 245 h 502"/>
                    <a:gd name="T24" fmla="*/ 452 w 477"/>
                    <a:gd name="T25" fmla="*/ 355 h 502"/>
                    <a:gd name="T26" fmla="*/ 452 w 477"/>
                    <a:gd name="T27" fmla="*/ 477 h 502"/>
                    <a:gd name="T28" fmla="*/ 330 w 477"/>
                    <a:gd name="T29" fmla="*/ 477 h 502"/>
                    <a:gd name="T30" fmla="*/ 256 w 477"/>
                    <a:gd name="T31" fmla="*/ 464 h 502"/>
                    <a:gd name="T32" fmla="*/ 235 w 477"/>
                    <a:gd name="T33" fmla="*/ 429 h 502"/>
                    <a:gd name="T34" fmla="*/ 162 w 477"/>
                    <a:gd name="T35" fmla="*/ 160 h 502"/>
                    <a:gd name="T36" fmla="*/ 135 w 477"/>
                    <a:gd name="T37" fmla="*/ 275 h 502"/>
                    <a:gd name="T38" fmla="*/ 101 w 477"/>
                    <a:gd name="T39" fmla="*/ 331 h 502"/>
                    <a:gd name="T40" fmla="*/ 171 w 477"/>
                    <a:gd name="T41" fmla="*/ 404 h 502"/>
                    <a:gd name="T42" fmla="*/ 235 w 477"/>
                    <a:gd name="T43" fmla="*/ 378 h 502"/>
                    <a:gd name="T44" fmla="*/ 306 w 477"/>
                    <a:gd name="T45" fmla="*/ 408 h 502"/>
                    <a:gd name="T46" fmla="*/ 378 w 477"/>
                    <a:gd name="T47" fmla="*/ 330 h 502"/>
                    <a:gd name="T48" fmla="*/ 353 w 477"/>
                    <a:gd name="T49" fmla="*/ 245 h 502"/>
                    <a:gd name="T50" fmla="*/ 382 w 477"/>
                    <a:gd name="T51" fmla="*/ 174 h 502"/>
                    <a:gd name="T52" fmla="*/ 273 w 477"/>
                    <a:gd name="T53" fmla="*/ 172 h 502"/>
                    <a:gd name="T54" fmla="*/ 254 w 477"/>
                    <a:gd name="T55" fmla="*/ 101 h 502"/>
                    <a:gd name="T56" fmla="*/ 292 w 477"/>
                    <a:gd name="T57" fmla="*/ 38 h 502"/>
                    <a:gd name="T58" fmla="*/ 439 w 477"/>
                    <a:gd name="T59" fmla="*/ 134 h 502"/>
                    <a:gd name="T60" fmla="*/ 425 w 477"/>
                    <a:gd name="T61" fmla="*/ 382 h 502"/>
                    <a:gd name="T62" fmla="*/ 357 w 477"/>
                    <a:gd name="T63" fmla="*/ 382 h 502"/>
                    <a:gd name="T64" fmla="*/ 357 w 477"/>
                    <a:gd name="T65" fmla="*/ 450 h 502"/>
                    <a:gd name="T66" fmla="*/ 425 w 477"/>
                    <a:gd name="T67" fmla="*/ 450 h 502"/>
                    <a:gd name="T68" fmla="*/ 425 w 477"/>
                    <a:gd name="T69" fmla="*/ 382 h 502"/>
                    <a:gd name="T70" fmla="*/ 86 w 477"/>
                    <a:gd name="T71" fmla="*/ 367 h 502"/>
                    <a:gd name="T72" fmla="*/ 38 w 477"/>
                    <a:gd name="T73" fmla="*/ 416 h 502"/>
                    <a:gd name="T74" fmla="*/ 86 w 477"/>
                    <a:gd name="T75" fmla="*/ 464 h 502"/>
                    <a:gd name="T76" fmla="*/ 134 w 477"/>
                    <a:gd name="T77" fmla="*/ 416 h 5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77" h="502">
                      <a:moveTo>
                        <a:pt x="235" y="429"/>
                      </a:moveTo>
                      <a:cubicBezTo>
                        <a:pt x="170" y="429"/>
                        <a:pt x="170" y="429"/>
                        <a:pt x="170" y="429"/>
                      </a:cubicBezTo>
                      <a:cubicBezTo>
                        <a:pt x="168" y="448"/>
                        <a:pt x="159" y="464"/>
                        <a:pt x="146" y="477"/>
                      </a:cubicBezTo>
                      <a:cubicBezTo>
                        <a:pt x="131" y="493"/>
                        <a:pt x="109" y="502"/>
                        <a:pt x="86" y="502"/>
                      </a:cubicBezTo>
                      <a:cubicBezTo>
                        <a:pt x="62" y="502"/>
                        <a:pt x="41" y="493"/>
                        <a:pt x="25" y="477"/>
                      </a:cubicBezTo>
                      <a:cubicBezTo>
                        <a:pt x="10" y="461"/>
                        <a:pt x="0" y="440"/>
                        <a:pt x="0" y="416"/>
                      </a:cubicBezTo>
                      <a:cubicBezTo>
                        <a:pt x="0" y="392"/>
                        <a:pt x="10" y="370"/>
                        <a:pt x="25" y="355"/>
                      </a:cubicBezTo>
                      <a:cubicBezTo>
                        <a:pt x="38" y="342"/>
                        <a:pt x="54" y="333"/>
                        <a:pt x="72" y="330"/>
                      </a:cubicBezTo>
                      <a:cubicBezTo>
                        <a:pt x="48" y="277"/>
                        <a:pt x="48" y="277"/>
                        <a:pt x="48" y="277"/>
                      </a:cubicBezTo>
                      <a:cubicBezTo>
                        <a:pt x="43" y="269"/>
                        <a:pt x="48" y="255"/>
                        <a:pt x="63" y="258"/>
                      </a:cubicBezTo>
                      <a:cubicBezTo>
                        <a:pt x="84" y="263"/>
                        <a:pt x="84" y="263"/>
                        <a:pt x="84" y="263"/>
                      </a:cubicBezTo>
                      <a:cubicBezTo>
                        <a:pt x="94" y="216"/>
                        <a:pt x="115" y="175"/>
                        <a:pt x="144" y="143"/>
                      </a:cubicBezTo>
                      <a:cubicBezTo>
                        <a:pt x="174" y="108"/>
                        <a:pt x="212" y="84"/>
                        <a:pt x="254" y="75"/>
                      </a:cubicBezTo>
                      <a:cubicBezTo>
                        <a:pt x="254" y="20"/>
                        <a:pt x="254" y="20"/>
                        <a:pt x="254" y="20"/>
                      </a:cubicBezTo>
                      <a:cubicBezTo>
                        <a:pt x="254" y="9"/>
                        <a:pt x="264" y="0"/>
                        <a:pt x="275" y="0"/>
                      </a:cubicBezTo>
                      <a:cubicBezTo>
                        <a:pt x="458" y="0"/>
                        <a:pt x="458" y="0"/>
                        <a:pt x="458" y="0"/>
                      </a:cubicBezTo>
                      <a:cubicBezTo>
                        <a:pt x="468" y="0"/>
                        <a:pt x="477" y="9"/>
                        <a:pt x="477" y="19"/>
                      </a:cubicBezTo>
                      <a:cubicBezTo>
                        <a:pt x="477" y="153"/>
                        <a:pt x="477" y="153"/>
                        <a:pt x="477" y="153"/>
                      </a:cubicBezTo>
                      <a:cubicBezTo>
                        <a:pt x="477" y="163"/>
                        <a:pt x="468" y="172"/>
                        <a:pt x="458" y="172"/>
                      </a:cubicBezTo>
                      <a:cubicBezTo>
                        <a:pt x="398" y="172"/>
                        <a:pt x="398" y="172"/>
                        <a:pt x="398" y="172"/>
                      </a:cubicBezTo>
                      <a:cubicBezTo>
                        <a:pt x="398" y="172"/>
                        <a:pt x="399" y="173"/>
                        <a:pt x="399" y="174"/>
                      </a:cubicBezTo>
                      <a:cubicBezTo>
                        <a:pt x="438" y="223"/>
                        <a:pt x="438" y="223"/>
                        <a:pt x="438" y="223"/>
                      </a:cubicBezTo>
                      <a:cubicBezTo>
                        <a:pt x="444" y="229"/>
                        <a:pt x="443" y="245"/>
                        <a:pt x="428" y="245"/>
                      </a:cubicBezTo>
                      <a:cubicBezTo>
                        <a:pt x="404" y="245"/>
                        <a:pt x="404" y="245"/>
                        <a:pt x="404" y="245"/>
                      </a:cubicBezTo>
                      <a:cubicBezTo>
                        <a:pt x="404" y="330"/>
                        <a:pt x="404" y="330"/>
                        <a:pt x="404" y="330"/>
                      </a:cubicBezTo>
                      <a:cubicBezTo>
                        <a:pt x="422" y="333"/>
                        <a:pt x="439" y="342"/>
                        <a:pt x="452" y="355"/>
                      </a:cubicBezTo>
                      <a:cubicBezTo>
                        <a:pt x="467" y="370"/>
                        <a:pt x="477" y="392"/>
                        <a:pt x="477" y="416"/>
                      </a:cubicBezTo>
                      <a:cubicBezTo>
                        <a:pt x="477" y="440"/>
                        <a:pt x="467" y="461"/>
                        <a:pt x="452" y="477"/>
                      </a:cubicBezTo>
                      <a:cubicBezTo>
                        <a:pt x="436" y="493"/>
                        <a:pt x="415" y="502"/>
                        <a:pt x="391" y="502"/>
                      </a:cubicBezTo>
                      <a:cubicBezTo>
                        <a:pt x="367" y="502"/>
                        <a:pt x="346" y="493"/>
                        <a:pt x="330" y="477"/>
                      </a:cubicBezTo>
                      <a:cubicBezTo>
                        <a:pt x="317" y="463"/>
                        <a:pt x="308" y="445"/>
                        <a:pt x="306" y="425"/>
                      </a:cubicBezTo>
                      <a:cubicBezTo>
                        <a:pt x="256" y="464"/>
                        <a:pt x="256" y="464"/>
                        <a:pt x="256" y="464"/>
                      </a:cubicBezTo>
                      <a:cubicBezTo>
                        <a:pt x="249" y="470"/>
                        <a:pt x="235" y="469"/>
                        <a:pt x="235" y="453"/>
                      </a:cubicBezTo>
                      <a:cubicBezTo>
                        <a:pt x="235" y="429"/>
                        <a:pt x="235" y="429"/>
                        <a:pt x="235" y="429"/>
                      </a:cubicBezTo>
                      <a:close/>
                      <a:moveTo>
                        <a:pt x="254" y="101"/>
                      </a:moveTo>
                      <a:cubicBezTo>
                        <a:pt x="219" y="110"/>
                        <a:pt x="188" y="131"/>
                        <a:pt x="162" y="160"/>
                      </a:cubicBezTo>
                      <a:cubicBezTo>
                        <a:pt x="137" y="189"/>
                        <a:pt x="118" y="226"/>
                        <a:pt x="109" y="269"/>
                      </a:cubicBezTo>
                      <a:cubicBezTo>
                        <a:pt x="135" y="275"/>
                        <a:pt x="135" y="275"/>
                        <a:pt x="135" y="275"/>
                      </a:cubicBezTo>
                      <a:cubicBezTo>
                        <a:pt x="148" y="278"/>
                        <a:pt x="147" y="292"/>
                        <a:pt x="140" y="298"/>
                      </a:cubicBezTo>
                      <a:cubicBezTo>
                        <a:pt x="101" y="331"/>
                        <a:pt x="101" y="331"/>
                        <a:pt x="101" y="331"/>
                      </a:cubicBezTo>
                      <a:cubicBezTo>
                        <a:pt x="118" y="334"/>
                        <a:pt x="134" y="342"/>
                        <a:pt x="146" y="355"/>
                      </a:cubicBezTo>
                      <a:cubicBezTo>
                        <a:pt x="159" y="368"/>
                        <a:pt x="168" y="385"/>
                        <a:pt x="171" y="404"/>
                      </a:cubicBezTo>
                      <a:cubicBezTo>
                        <a:pt x="235" y="404"/>
                        <a:pt x="235" y="404"/>
                        <a:pt x="235" y="404"/>
                      </a:cubicBezTo>
                      <a:cubicBezTo>
                        <a:pt x="235" y="378"/>
                        <a:pt x="235" y="378"/>
                        <a:pt x="235" y="378"/>
                      </a:cubicBezTo>
                      <a:cubicBezTo>
                        <a:pt x="235" y="365"/>
                        <a:pt x="248" y="363"/>
                        <a:pt x="256" y="369"/>
                      </a:cubicBezTo>
                      <a:cubicBezTo>
                        <a:pt x="306" y="408"/>
                        <a:pt x="306" y="408"/>
                        <a:pt x="306" y="408"/>
                      </a:cubicBezTo>
                      <a:cubicBezTo>
                        <a:pt x="308" y="387"/>
                        <a:pt x="317" y="368"/>
                        <a:pt x="330" y="355"/>
                      </a:cubicBezTo>
                      <a:cubicBezTo>
                        <a:pt x="343" y="342"/>
                        <a:pt x="360" y="333"/>
                        <a:pt x="378" y="330"/>
                      </a:cubicBezTo>
                      <a:cubicBezTo>
                        <a:pt x="378" y="245"/>
                        <a:pt x="378" y="245"/>
                        <a:pt x="378" y="245"/>
                      </a:cubicBezTo>
                      <a:cubicBezTo>
                        <a:pt x="353" y="245"/>
                        <a:pt x="353" y="245"/>
                        <a:pt x="353" y="245"/>
                      </a:cubicBezTo>
                      <a:cubicBezTo>
                        <a:pt x="340" y="245"/>
                        <a:pt x="338" y="230"/>
                        <a:pt x="344" y="223"/>
                      </a:cubicBezTo>
                      <a:cubicBezTo>
                        <a:pt x="382" y="174"/>
                        <a:pt x="382" y="174"/>
                        <a:pt x="382" y="174"/>
                      </a:cubicBezTo>
                      <a:cubicBezTo>
                        <a:pt x="383" y="173"/>
                        <a:pt x="383" y="172"/>
                        <a:pt x="384" y="172"/>
                      </a:cubicBezTo>
                      <a:cubicBezTo>
                        <a:pt x="273" y="172"/>
                        <a:pt x="273" y="172"/>
                        <a:pt x="273" y="172"/>
                      </a:cubicBezTo>
                      <a:cubicBezTo>
                        <a:pt x="263" y="172"/>
                        <a:pt x="254" y="164"/>
                        <a:pt x="254" y="153"/>
                      </a:cubicBezTo>
                      <a:cubicBezTo>
                        <a:pt x="254" y="101"/>
                        <a:pt x="254" y="101"/>
                        <a:pt x="254" y="101"/>
                      </a:cubicBezTo>
                      <a:close/>
                      <a:moveTo>
                        <a:pt x="439" y="38"/>
                      </a:moveTo>
                      <a:cubicBezTo>
                        <a:pt x="292" y="38"/>
                        <a:pt x="292" y="38"/>
                        <a:pt x="292" y="38"/>
                      </a:cubicBezTo>
                      <a:cubicBezTo>
                        <a:pt x="292" y="134"/>
                        <a:pt x="292" y="134"/>
                        <a:pt x="292" y="134"/>
                      </a:cubicBezTo>
                      <a:cubicBezTo>
                        <a:pt x="439" y="134"/>
                        <a:pt x="439" y="134"/>
                        <a:pt x="439" y="134"/>
                      </a:cubicBezTo>
                      <a:cubicBezTo>
                        <a:pt x="439" y="38"/>
                        <a:pt x="439" y="38"/>
                        <a:pt x="439" y="38"/>
                      </a:cubicBezTo>
                      <a:close/>
                      <a:moveTo>
                        <a:pt x="425" y="382"/>
                      </a:moveTo>
                      <a:cubicBezTo>
                        <a:pt x="416" y="373"/>
                        <a:pt x="404" y="367"/>
                        <a:pt x="391" y="367"/>
                      </a:cubicBezTo>
                      <a:cubicBezTo>
                        <a:pt x="378" y="367"/>
                        <a:pt x="366" y="373"/>
                        <a:pt x="357" y="382"/>
                      </a:cubicBezTo>
                      <a:cubicBezTo>
                        <a:pt x="349" y="390"/>
                        <a:pt x="343" y="402"/>
                        <a:pt x="343" y="416"/>
                      </a:cubicBezTo>
                      <a:cubicBezTo>
                        <a:pt x="343" y="429"/>
                        <a:pt x="349" y="441"/>
                        <a:pt x="357" y="450"/>
                      </a:cubicBezTo>
                      <a:cubicBezTo>
                        <a:pt x="366" y="459"/>
                        <a:pt x="378" y="464"/>
                        <a:pt x="391" y="464"/>
                      </a:cubicBezTo>
                      <a:cubicBezTo>
                        <a:pt x="404" y="464"/>
                        <a:pt x="416" y="459"/>
                        <a:pt x="425" y="450"/>
                      </a:cubicBezTo>
                      <a:cubicBezTo>
                        <a:pt x="434" y="441"/>
                        <a:pt x="439" y="429"/>
                        <a:pt x="439" y="416"/>
                      </a:cubicBezTo>
                      <a:cubicBezTo>
                        <a:pt x="439" y="402"/>
                        <a:pt x="434" y="390"/>
                        <a:pt x="425" y="382"/>
                      </a:cubicBezTo>
                      <a:close/>
                      <a:moveTo>
                        <a:pt x="120" y="382"/>
                      </a:moveTo>
                      <a:cubicBezTo>
                        <a:pt x="111" y="373"/>
                        <a:pt x="99" y="367"/>
                        <a:pt x="86" y="367"/>
                      </a:cubicBezTo>
                      <a:cubicBezTo>
                        <a:pt x="73" y="367"/>
                        <a:pt x="61" y="373"/>
                        <a:pt x="52" y="382"/>
                      </a:cubicBezTo>
                      <a:cubicBezTo>
                        <a:pt x="43" y="390"/>
                        <a:pt x="38" y="402"/>
                        <a:pt x="38" y="416"/>
                      </a:cubicBezTo>
                      <a:cubicBezTo>
                        <a:pt x="38" y="429"/>
                        <a:pt x="43" y="441"/>
                        <a:pt x="52" y="450"/>
                      </a:cubicBezTo>
                      <a:cubicBezTo>
                        <a:pt x="61" y="459"/>
                        <a:pt x="73" y="464"/>
                        <a:pt x="86" y="464"/>
                      </a:cubicBezTo>
                      <a:cubicBezTo>
                        <a:pt x="99" y="464"/>
                        <a:pt x="111" y="459"/>
                        <a:pt x="120" y="450"/>
                      </a:cubicBezTo>
                      <a:cubicBezTo>
                        <a:pt x="128" y="441"/>
                        <a:pt x="134" y="429"/>
                        <a:pt x="134" y="416"/>
                      </a:cubicBezTo>
                      <a:cubicBezTo>
                        <a:pt x="134" y="402"/>
                        <a:pt x="128" y="390"/>
                        <a:pt x="120" y="382"/>
                      </a:cubicBezTo>
                      <a:close/>
                    </a:path>
                  </a:pathLst>
                </a:custGeom>
                <a:solidFill>
                  <a:srgbClr val="E341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" name="组合 2"/>
            <p:cNvGrpSpPr/>
            <p:nvPr/>
          </p:nvGrpSpPr>
          <p:grpSpPr>
            <a:xfrm>
              <a:off x="1247762" y="1608342"/>
              <a:ext cx="1460330" cy="2836410"/>
              <a:chOff x="1247762" y="1608342"/>
              <a:chExt cx="1460330" cy="2836410"/>
            </a:xfrm>
          </p:grpSpPr>
          <p:sp>
            <p:nvSpPr>
              <p:cNvPr id="84" name="圆角矩形 83"/>
              <p:cNvSpPr/>
              <p:nvPr/>
            </p:nvSpPr>
            <p:spPr>
              <a:xfrm>
                <a:off x="1247762" y="1608342"/>
                <a:ext cx="1460330" cy="2836410"/>
              </a:xfrm>
              <a:prstGeom prst="roundRect">
                <a:avLst>
                  <a:gd name="adj" fmla="val 10535"/>
                </a:avLst>
              </a:prstGeom>
              <a:solidFill>
                <a:srgbClr val="F7F7F7"/>
              </a:soli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77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91" name="组合 90"/>
              <p:cNvGrpSpPr/>
              <p:nvPr/>
            </p:nvGrpSpPr>
            <p:grpSpPr>
              <a:xfrm>
                <a:off x="1410700" y="1795261"/>
                <a:ext cx="1134453" cy="387031"/>
                <a:chOff x="2198560" y="1644530"/>
                <a:chExt cx="1749680" cy="596843"/>
              </a:xfrm>
            </p:grpSpPr>
            <p:pic>
              <p:nvPicPr>
                <p:cNvPr id="139" name="图片 138"/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2000"/>
                          </a14:imgEffect>
                          <a14:imgEffect>
                            <a14:saturation sat="33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>
                <a:xfrm flipH="1">
                  <a:off x="2198560" y="1644530"/>
                  <a:ext cx="1749680" cy="92018"/>
                </a:xfrm>
                <a:prstGeom prst="rect">
                  <a:avLst/>
                </a:prstGeom>
              </p:spPr>
            </p:pic>
            <p:pic>
              <p:nvPicPr>
                <p:cNvPr id="140" name="图片 139"/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2000"/>
                          </a14:imgEffect>
                          <a14:imgEffect>
                            <a14:saturation sat="33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>
                <a:xfrm flipH="1" flipV="1">
                  <a:off x="2198560" y="2149355"/>
                  <a:ext cx="1749680" cy="92018"/>
                </a:xfrm>
                <a:prstGeom prst="rect">
                  <a:avLst/>
                </a:prstGeom>
              </p:spPr>
            </p:pic>
          </p:grpSp>
          <p:grpSp>
            <p:nvGrpSpPr>
              <p:cNvPr id="92" name="组合 91"/>
              <p:cNvGrpSpPr/>
              <p:nvPr/>
            </p:nvGrpSpPr>
            <p:grpSpPr>
              <a:xfrm>
                <a:off x="1410700" y="3826458"/>
                <a:ext cx="1134453" cy="387031"/>
                <a:chOff x="2198560" y="1644530"/>
                <a:chExt cx="1749680" cy="596843"/>
              </a:xfrm>
            </p:grpSpPr>
            <p:pic>
              <p:nvPicPr>
                <p:cNvPr id="137" name="图片 136"/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2000"/>
                          </a14:imgEffect>
                          <a14:imgEffect>
                            <a14:saturation sat="33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>
                <a:xfrm flipH="1">
                  <a:off x="2198560" y="1644530"/>
                  <a:ext cx="1749680" cy="92018"/>
                </a:xfrm>
                <a:prstGeom prst="rect">
                  <a:avLst/>
                </a:prstGeom>
              </p:spPr>
            </p:pic>
            <p:pic>
              <p:nvPicPr>
                <p:cNvPr id="138" name="图片 137"/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2000"/>
                          </a14:imgEffect>
                          <a14:imgEffect>
                            <a14:saturation sat="33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>
                <a:xfrm flipH="1" flipV="1">
                  <a:off x="2198560" y="2149355"/>
                  <a:ext cx="1749680" cy="92018"/>
                </a:xfrm>
                <a:prstGeom prst="rect">
                  <a:avLst/>
                </a:prstGeom>
              </p:spPr>
            </p:pic>
          </p:grpSp>
          <p:grpSp>
            <p:nvGrpSpPr>
              <p:cNvPr id="93" name="组合 92"/>
              <p:cNvGrpSpPr/>
              <p:nvPr/>
            </p:nvGrpSpPr>
            <p:grpSpPr>
              <a:xfrm>
                <a:off x="1247762" y="2976820"/>
                <a:ext cx="1460330" cy="553491"/>
                <a:chOff x="1947258" y="3466616"/>
                <a:chExt cx="2252284" cy="853540"/>
              </a:xfrm>
            </p:grpSpPr>
            <p:sp>
              <p:nvSpPr>
                <p:cNvPr id="134" name="矩形 133"/>
                <p:cNvSpPr/>
                <p:nvPr/>
              </p:nvSpPr>
              <p:spPr>
                <a:xfrm>
                  <a:off x="1947258" y="3471751"/>
                  <a:ext cx="2252284" cy="843078"/>
                </a:xfrm>
                <a:prstGeom prst="rect">
                  <a:avLst/>
                </a:prstGeom>
                <a:solidFill>
                  <a:srgbClr val="EC6C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矩形 134"/>
                <p:cNvSpPr/>
                <p:nvPr/>
              </p:nvSpPr>
              <p:spPr>
                <a:xfrm>
                  <a:off x="1947258" y="3466616"/>
                  <a:ext cx="2252284" cy="189695"/>
                </a:xfrm>
                <a:prstGeom prst="rect">
                  <a:avLst/>
                </a:prstGeom>
                <a:gradFill>
                  <a:gsLst>
                    <a:gs pos="65000">
                      <a:schemeClr val="tx1">
                        <a:alpha val="3000"/>
                      </a:schemeClr>
                    </a:gs>
                    <a:gs pos="0">
                      <a:schemeClr val="tx1">
                        <a:alpha val="31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矩形 135"/>
                <p:cNvSpPr/>
                <p:nvPr/>
              </p:nvSpPr>
              <p:spPr>
                <a:xfrm>
                  <a:off x="1947258" y="4130461"/>
                  <a:ext cx="2252284" cy="189695"/>
                </a:xfrm>
                <a:prstGeom prst="rect">
                  <a:avLst/>
                </a:prstGeom>
                <a:gradFill>
                  <a:gsLst>
                    <a:gs pos="45000">
                      <a:schemeClr val="tx1">
                        <a:alpha val="3000"/>
                      </a:schemeClr>
                    </a:gs>
                    <a:gs pos="100000">
                      <a:schemeClr val="tx1">
                        <a:alpha val="30000"/>
                      </a:schemeClr>
                    </a:gs>
                    <a:gs pos="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0" name="文本框 110"/>
              <p:cNvSpPr txBox="1"/>
              <p:nvPr/>
            </p:nvSpPr>
            <p:spPr>
              <a:xfrm>
                <a:off x="1667079" y="3020111"/>
                <a:ext cx="62169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000" dirty="0">
                    <a:solidFill>
                      <a:schemeClr val="bg1"/>
                    </a:solidFill>
                    <a:effectLst>
                      <a:outerShdw blurRad="1016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01</a:t>
                </a:r>
                <a:endParaRPr lang="zh-CN" altLang="en-US" sz="3000" dirty="0">
                  <a:solidFill>
                    <a:schemeClr val="bg1"/>
                  </a:solidFill>
                  <a:effectLst>
                    <a:outerShdw blurRad="101600" dist="508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03" name="文本框 113"/>
              <p:cNvSpPr txBox="1"/>
              <p:nvPr/>
            </p:nvSpPr>
            <p:spPr>
              <a:xfrm>
                <a:off x="1354472" y="1867775"/>
                <a:ext cx="12469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rgbClr val="FA783A"/>
                    </a:solidFill>
                    <a:cs typeface="+mn-ea"/>
                    <a:sym typeface="+mn-lt"/>
                  </a:rPr>
                  <a:t>文字</a:t>
                </a:r>
                <a:r>
                  <a:rPr lang="zh-CN" altLang="en-US" b="1" dirty="0" smtClean="0">
                    <a:solidFill>
                      <a:srgbClr val="FA783A"/>
                    </a:solidFill>
                    <a:cs typeface="+mn-ea"/>
                    <a:sym typeface="+mn-lt"/>
                  </a:rPr>
                  <a:t>标题</a:t>
                </a:r>
                <a:endParaRPr lang="zh-CN" altLang="en-US" b="1" dirty="0">
                  <a:solidFill>
                    <a:srgbClr val="FA783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6" name="文本框 116"/>
              <p:cNvSpPr txBox="1"/>
              <p:nvPr/>
            </p:nvSpPr>
            <p:spPr>
              <a:xfrm>
                <a:off x="1472413" y="2331485"/>
                <a:ext cx="1011025" cy="647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900" dirty="0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点击输入简要文本内容，文字内容需概况精炼的说明该分项</a:t>
                </a:r>
                <a:r>
                  <a:rPr lang="en-US" altLang="zh-CN" sz="900" dirty="0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..</a:t>
                </a:r>
                <a:endParaRPr lang="zh-CN" altLang="en-US" sz="9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10" name="组合 109"/>
              <p:cNvGrpSpPr/>
              <p:nvPr/>
            </p:nvGrpSpPr>
            <p:grpSpPr>
              <a:xfrm>
                <a:off x="1906899" y="3928141"/>
                <a:ext cx="204212" cy="189523"/>
                <a:chOff x="7903081" y="894379"/>
                <a:chExt cx="675141" cy="626498"/>
              </a:xfrm>
              <a:solidFill>
                <a:srgbClr val="E87071"/>
              </a:solidFill>
            </p:grpSpPr>
            <p:sp>
              <p:nvSpPr>
                <p:cNvPr id="115" name="Freeform 36"/>
                <p:cNvSpPr>
                  <a:spLocks noEditPoints="1"/>
                </p:cNvSpPr>
                <p:nvPr/>
              </p:nvSpPr>
              <p:spPr bwMode="auto">
                <a:xfrm>
                  <a:off x="7990491" y="894379"/>
                  <a:ext cx="321479" cy="213587"/>
                </a:xfrm>
                <a:custGeom>
                  <a:avLst/>
                  <a:gdLst>
                    <a:gd name="T0" fmla="*/ 133 w 372"/>
                    <a:gd name="T1" fmla="*/ 185 h 247"/>
                    <a:gd name="T2" fmla="*/ 118 w 372"/>
                    <a:gd name="T3" fmla="*/ 152 h 247"/>
                    <a:gd name="T4" fmla="*/ 136 w 372"/>
                    <a:gd name="T5" fmla="*/ 115 h 247"/>
                    <a:gd name="T6" fmla="*/ 180 w 372"/>
                    <a:gd name="T7" fmla="*/ 100 h 247"/>
                    <a:gd name="T8" fmla="*/ 180 w 372"/>
                    <a:gd name="T9" fmla="*/ 84 h 247"/>
                    <a:gd name="T10" fmla="*/ 205 w 372"/>
                    <a:gd name="T11" fmla="*/ 84 h 247"/>
                    <a:gd name="T12" fmla="*/ 205 w 372"/>
                    <a:gd name="T13" fmla="*/ 99 h 247"/>
                    <a:gd name="T14" fmla="*/ 246 w 372"/>
                    <a:gd name="T15" fmla="*/ 114 h 247"/>
                    <a:gd name="T16" fmla="*/ 263 w 372"/>
                    <a:gd name="T17" fmla="*/ 152 h 247"/>
                    <a:gd name="T18" fmla="*/ 221 w 372"/>
                    <a:gd name="T19" fmla="*/ 152 h 247"/>
                    <a:gd name="T20" fmla="*/ 215 w 372"/>
                    <a:gd name="T21" fmla="*/ 136 h 247"/>
                    <a:gd name="T22" fmla="*/ 167 w 372"/>
                    <a:gd name="T23" fmla="*/ 134 h 247"/>
                    <a:gd name="T24" fmla="*/ 167 w 372"/>
                    <a:gd name="T25" fmla="*/ 156 h 247"/>
                    <a:gd name="T26" fmla="*/ 217 w 372"/>
                    <a:gd name="T27" fmla="*/ 171 h 247"/>
                    <a:gd name="T28" fmla="*/ 251 w 372"/>
                    <a:gd name="T29" fmla="*/ 188 h 247"/>
                    <a:gd name="T30" fmla="*/ 266 w 372"/>
                    <a:gd name="T31" fmla="*/ 223 h 247"/>
                    <a:gd name="T32" fmla="*/ 265 w 372"/>
                    <a:gd name="T33" fmla="*/ 234 h 247"/>
                    <a:gd name="T34" fmla="*/ 259 w 372"/>
                    <a:gd name="T35" fmla="*/ 246 h 247"/>
                    <a:gd name="T36" fmla="*/ 222 w 372"/>
                    <a:gd name="T37" fmla="*/ 230 h 247"/>
                    <a:gd name="T38" fmla="*/ 217 w 372"/>
                    <a:gd name="T39" fmla="*/ 217 h 247"/>
                    <a:gd name="T40" fmla="*/ 133 w 372"/>
                    <a:gd name="T41" fmla="*/ 185 h 247"/>
                    <a:gd name="T42" fmla="*/ 191 w 372"/>
                    <a:gd name="T43" fmla="*/ 39 h 247"/>
                    <a:gd name="T44" fmla="*/ 83 w 372"/>
                    <a:gd name="T45" fmla="*/ 83 h 247"/>
                    <a:gd name="T46" fmla="*/ 39 w 372"/>
                    <a:gd name="T47" fmla="*/ 191 h 247"/>
                    <a:gd name="T48" fmla="*/ 44 w 372"/>
                    <a:gd name="T49" fmla="*/ 231 h 247"/>
                    <a:gd name="T50" fmla="*/ 9 w 372"/>
                    <a:gd name="T51" fmla="*/ 247 h 247"/>
                    <a:gd name="T52" fmla="*/ 0 w 372"/>
                    <a:gd name="T53" fmla="*/ 191 h 247"/>
                    <a:gd name="T54" fmla="*/ 56 w 372"/>
                    <a:gd name="T55" fmla="*/ 56 h 247"/>
                    <a:gd name="T56" fmla="*/ 191 w 372"/>
                    <a:gd name="T57" fmla="*/ 0 h 247"/>
                    <a:gd name="T58" fmla="*/ 326 w 372"/>
                    <a:gd name="T59" fmla="*/ 56 h 247"/>
                    <a:gd name="T60" fmla="*/ 372 w 372"/>
                    <a:gd name="T61" fmla="*/ 132 h 247"/>
                    <a:gd name="T62" fmla="*/ 339 w 372"/>
                    <a:gd name="T63" fmla="*/ 152 h 247"/>
                    <a:gd name="T64" fmla="*/ 299 w 372"/>
                    <a:gd name="T65" fmla="*/ 83 h 247"/>
                    <a:gd name="T66" fmla="*/ 191 w 372"/>
                    <a:gd name="T67" fmla="*/ 39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72" h="247">
                      <a:moveTo>
                        <a:pt x="133" y="185"/>
                      </a:moveTo>
                      <a:cubicBezTo>
                        <a:pt x="123" y="177"/>
                        <a:pt x="118" y="166"/>
                        <a:pt x="118" y="152"/>
                      </a:cubicBezTo>
                      <a:cubicBezTo>
                        <a:pt x="118" y="136"/>
                        <a:pt x="124" y="124"/>
                        <a:pt x="136" y="115"/>
                      </a:cubicBezTo>
                      <a:cubicBezTo>
                        <a:pt x="147" y="105"/>
                        <a:pt x="160" y="100"/>
                        <a:pt x="180" y="100"/>
                      </a:cubicBezTo>
                      <a:cubicBezTo>
                        <a:pt x="180" y="84"/>
                        <a:pt x="180" y="84"/>
                        <a:pt x="180" y="84"/>
                      </a:cubicBezTo>
                      <a:cubicBezTo>
                        <a:pt x="205" y="84"/>
                        <a:pt x="205" y="84"/>
                        <a:pt x="205" y="84"/>
                      </a:cubicBezTo>
                      <a:cubicBezTo>
                        <a:pt x="205" y="99"/>
                        <a:pt x="205" y="99"/>
                        <a:pt x="205" y="99"/>
                      </a:cubicBezTo>
                      <a:cubicBezTo>
                        <a:pt x="224" y="100"/>
                        <a:pt x="235" y="104"/>
                        <a:pt x="246" y="114"/>
                      </a:cubicBezTo>
                      <a:cubicBezTo>
                        <a:pt x="257" y="123"/>
                        <a:pt x="262" y="136"/>
                        <a:pt x="263" y="152"/>
                      </a:cubicBezTo>
                      <a:cubicBezTo>
                        <a:pt x="221" y="152"/>
                        <a:pt x="221" y="152"/>
                        <a:pt x="221" y="152"/>
                      </a:cubicBezTo>
                      <a:cubicBezTo>
                        <a:pt x="220" y="145"/>
                        <a:pt x="218" y="140"/>
                        <a:pt x="215" y="136"/>
                      </a:cubicBezTo>
                      <a:cubicBezTo>
                        <a:pt x="208" y="128"/>
                        <a:pt x="176" y="128"/>
                        <a:pt x="167" y="134"/>
                      </a:cubicBezTo>
                      <a:cubicBezTo>
                        <a:pt x="161" y="139"/>
                        <a:pt x="160" y="151"/>
                        <a:pt x="167" y="156"/>
                      </a:cubicBezTo>
                      <a:cubicBezTo>
                        <a:pt x="175" y="162"/>
                        <a:pt x="205" y="167"/>
                        <a:pt x="217" y="171"/>
                      </a:cubicBezTo>
                      <a:cubicBezTo>
                        <a:pt x="232" y="176"/>
                        <a:pt x="244" y="181"/>
                        <a:pt x="251" y="188"/>
                      </a:cubicBezTo>
                      <a:cubicBezTo>
                        <a:pt x="261" y="197"/>
                        <a:pt x="266" y="208"/>
                        <a:pt x="266" y="223"/>
                      </a:cubicBezTo>
                      <a:cubicBezTo>
                        <a:pt x="266" y="227"/>
                        <a:pt x="266" y="231"/>
                        <a:pt x="265" y="234"/>
                      </a:cubicBezTo>
                      <a:cubicBezTo>
                        <a:pt x="263" y="238"/>
                        <a:pt x="261" y="242"/>
                        <a:pt x="259" y="246"/>
                      </a:cubicBezTo>
                      <a:cubicBezTo>
                        <a:pt x="247" y="240"/>
                        <a:pt x="235" y="235"/>
                        <a:pt x="222" y="230"/>
                      </a:cubicBezTo>
                      <a:cubicBezTo>
                        <a:pt x="223" y="225"/>
                        <a:pt x="221" y="220"/>
                        <a:pt x="217" y="217"/>
                      </a:cubicBezTo>
                      <a:cubicBezTo>
                        <a:pt x="200" y="204"/>
                        <a:pt x="158" y="207"/>
                        <a:pt x="133" y="185"/>
                      </a:cubicBezTo>
                      <a:close/>
                      <a:moveTo>
                        <a:pt x="191" y="39"/>
                      </a:moveTo>
                      <a:cubicBezTo>
                        <a:pt x="149" y="39"/>
                        <a:pt x="111" y="56"/>
                        <a:pt x="83" y="83"/>
                      </a:cubicBezTo>
                      <a:cubicBezTo>
                        <a:pt x="56" y="111"/>
                        <a:pt x="39" y="149"/>
                        <a:pt x="39" y="191"/>
                      </a:cubicBezTo>
                      <a:cubicBezTo>
                        <a:pt x="39" y="205"/>
                        <a:pt x="40" y="219"/>
                        <a:pt x="44" y="231"/>
                      </a:cubicBezTo>
                      <a:cubicBezTo>
                        <a:pt x="32" y="236"/>
                        <a:pt x="20" y="241"/>
                        <a:pt x="9" y="247"/>
                      </a:cubicBezTo>
                      <a:cubicBezTo>
                        <a:pt x="3" y="229"/>
                        <a:pt x="0" y="210"/>
                        <a:pt x="0" y="191"/>
                      </a:cubicBezTo>
                      <a:cubicBezTo>
                        <a:pt x="0" y="138"/>
                        <a:pt x="22" y="91"/>
                        <a:pt x="56" y="56"/>
                      </a:cubicBezTo>
                      <a:cubicBezTo>
                        <a:pt x="91" y="22"/>
                        <a:pt x="138" y="0"/>
                        <a:pt x="191" y="0"/>
                      </a:cubicBezTo>
                      <a:cubicBezTo>
                        <a:pt x="244" y="0"/>
                        <a:pt x="291" y="22"/>
                        <a:pt x="326" y="56"/>
                      </a:cubicBezTo>
                      <a:cubicBezTo>
                        <a:pt x="347" y="77"/>
                        <a:pt x="363" y="103"/>
                        <a:pt x="372" y="132"/>
                      </a:cubicBezTo>
                      <a:cubicBezTo>
                        <a:pt x="361" y="138"/>
                        <a:pt x="349" y="145"/>
                        <a:pt x="339" y="152"/>
                      </a:cubicBezTo>
                      <a:cubicBezTo>
                        <a:pt x="332" y="126"/>
                        <a:pt x="318" y="102"/>
                        <a:pt x="299" y="83"/>
                      </a:cubicBezTo>
                      <a:cubicBezTo>
                        <a:pt x="271" y="56"/>
                        <a:pt x="233" y="39"/>
                        <a:pt x="191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Freeform 37"/>
                <p:cNvSpPr>
                  <a:spLocks noEditPoints="1"/>
                </p:cNvSpPr>
                <p:nvPr/>
              </p:nvSpPr>
              <p:spPr bwMode="auto">
                <a:xfrm>
                  <a:off x="8242846" y="1021288"/>
                  <a:ext cx="335376" cy="351103"/>
                </a:xfrm>
                <a:custGeom>
                  <a:avLst/>
                  <a:gdLst>
                    <a:gd name="T0" fmla="*/ 41 w 388"/>
                    <a:gd name="T1" fmla="*/ 59 h 406"/>
                    <a:gd name="T2" fmla="*/ 185 w 388"/>
                    <a:gd name="T3" fmla="*/ 0 h 406"/>
                    <a:gd name="T4" fmla="*/ 329 w 388"/>
                    <a:gd name="T5" fmla="*/ 59 h 406"/>
                    <a:gd name="T6" fmla="*/ 388 w 388"/>
                    <a:gd name="T7" fmla="*/ 203 h 406"/>
                    <a:gd name="T8" fmla="*/ 329 w 388"/>
                    <a:gd name="T9" fmla="*/ 347 h 406"/>
                    <a:gd name="T10" fmla="*/ 185 w 388"/>
                    <a:gd name="T11" fmla="*/ 406 h 406"/>
                    <a:gd name="T12" fmla="*/ 111 w 388"/>
                    <a:gd name="T13" fmla="*/ 393 h 406"/>
                    <a:gd name="T14" fmla="*/ 116 w 388"/>
                    <a:gd name="T15" fmla="*/ 342 h 406"/>
                    <a:gd name="T16" fmla="*/ 36 w 388"/>
                    <a:gd name="T17" fmla="*/ 149 h 406"/>
                    <a:gd name="T18" fmla="*/ 0 w 388"/>
                    <a:gd name="T19" fmla="*/ 119 h 406"/>
                    <a:gd name="T20" fmla="*/ 41 w 388"/>
                    <a:gd name="T21" fmla="*/ 59 h 406"/>
                    <a:gd name="T22" fmla="*/ 123 w 388"/>
                    <a:gd name="T23" fmla="*/ 197 h 406"/>
                    <a:gd name="T24" fmla="*/ 107 w 388"/>
                    <a:gd name="T25" fmla="*/ 161 h 406"/>
                    <a:gd name="T26" fmla="*/ 126 w 388"/>
                    <a:gd name="T27" fmla="*/ 121 h 406"/>
                    <a:gd name="T28" fmla="*/ 173 w 388"/>
                    <a:gd name="T29" fmla="*/ 105 h 406"/>
                    <a:gd name="T30" fmla="*/ 173 w 388"/>
                    <a:gd name="T31" fmla="*/ 88 h 406"/>
                    <a:gd name="T32" fmla="*/ 200 w 388"/>
                    <a:gd name="T33" fmla="*/ 88 h 406"/>
                    <a:gd name="T34" fmla="*/ 200 w 388"/>
                    <a:gd name="T35" fmla="*/ 104 h 406"/>
                    <a:gd name="T36" fmla="*/ 244 w 388"/>
                    <a:gd name="T37" fmla="*/ 120 h 406"/>
                    <a:gd name="T38" fmla="*/ 262 w 388"/>
                    <a:gd name="T39" fmla="*/ 161 h 406"/>
                    <a:gd name="T40" fmla="*/ 217 w 388"/>
                    <a:gd name="T41" fmla="*/ 161 h 406"/>
                    <a:gd name="T42" fmla="*/ 211 w 388"/>
                    <a:gd name="T43" fmla="*/ 144 h 406"/>
                    <a:gd name="T44" fmla="*/ 160 w 388"/>
                    <a:gd name="T45" fmla="*/ 142 h 406"/>
                    <a:gd name="T46" fmla="*/ 159 w 388"/>
                    <a:gd name="T47" fmla="*/ 165 h 406"/>
                    <a:gd name="T48" fmla="*/ 213 w 388"/>
                    <a:gd name="T49" fmla="*/ 181 h 406"/>
                    <a:gd name="T50" fmla="*/ 250 w 388"/>
                    <a:gd name="T51" fmla="*/ 200 h 406"/>
                    <a:gd name="T52" fmla="*/ 265 w 388"/>
                    <a:gd name="T53" fmla="*/ 237 h 406"/>
                    <a:gd name="T54" fmla="*/ 248 w 388"/>
                    <a:gd name="T55" fmla="*/ 279 h 406"/>
                    <a:gd name="T56" fmla="*/ 198 w 388"/>
                    <a:gd name="T57" fmla="*/ 296 h 406"/>
                    <a:gd name="T58" fmla="*/ 198 w 388"/>
                    <a:gd name="T59" fmla="*/ 318 h 406"/>
                    <a:gd name="T60" fmla="*/ 172 w 388"/>
                    <a:gd name="T61" fmla="*/ 318 h 406"/>
                    <a:gd name="T62" fmla="*/ 172 w 388"/>
                    <a:gd name="T63" fmla="*/ 296 h 406"/>
                    <a:gd name="T64" fmla="*/ 123 w 388"/>
                    <a:gd name="T65" fmla="*/ 279 h 406"/>
                    <a:gd name="T66" fmla="*/ 105 w 388"/>
                    <a:gd name="T67" fmla="*/ 233 h 406"/>
                    <a:gd name="T68" fmla="*/ 152 w 388"/>
                    <a:gd name="T69" fmla="*/ 233 h 406"/>
                    <a:gd name="T70" fmla="*/ 158 w 388"/>
                    <a:gd name="T71" fmla="*/ 254 h 406"/>
                    <a:gd name="T72" fmla="*/ 212 w 388"/>
                    <a:gd name="T73" fmla="*/ 256 h 406"/>
                    <a:gd name="T74" fmla="*/ 213 w 388"/>
                    <a:gd name="T75" fmla="*/ 231 h 406"/>
                    <a:gd name="T76" fmla="*/ 123 w 388"/>
                    <a:gd name="T77" fmla="*/ 197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88" h="406">
                      <a:moveTo>
                        <a:pt x="41" y="59"/>
                      </a:moveTo>
                      <a:cubicBezTo>
                        <a:pt x="78" y="22"/>
                        <a:pt x="129" y="0"/>
                        <a:pt x="185" y="0"/>
                      </a:cubicBezTo>
                      <a:cubicBezTo>
                        <a:pt x="241" y="0"/>
                        <a:pt x="292" y="22"/>
                        <a:pt x="329" y="59"/>
                      </a:cubicBezTo>
                      <a:cubicBezTo>
                        <a:pt x="366" y="96"/>
                        <a:pt x="388" y="147"/>
                        <a:pt x="388" y="203"/>
                      </a:cubicBezTo>
                      <a:cubicBezTo>
                        <a:pt x="388" y="259"/>
                        <a:pt x="366" y="310"/>
                        <a:pt x="329" y="347"/>
                      </a:cubicBezTo>
                      <a:cubicBezTo>
                        <a:pt x="292" y="384"/>
                        <a:pt x="241" y="406"/>
                        <a:pt x="185" y="406"/>
                      </a:cubicBezTo>
                      <a:cubicBezTo>
                        <a:pt x="159" y="406"/>
                        <a:pt x="134" y="401"/>
                        <a:pt x="111" y="393"/>
                      </a:cubicBezTo>
                      <a:cubicBezTo>
                        <a:pt x="114" y="376"/>
                        <a:pt x="116" y="359"/>
                        <a:pt x="116" y="342"/>
                      </a:cubicBezTo>
                      <a:cubicBezTo>
                        <a:pt x="116" y="270"/>
                        <a:pt x="87" y="200"/>
                        <a:pt x="36" y="149"/>
                      </a:cubicBezTo>
                      <a:cubicBezTo>
                        <a:pt x="25" y="138"/>
                        <a:pt x="13" y="128"/>
                        <a:pt x="0" y="119"/>
                      </a:cubicBezTo>
                      <a:cubicBezTo>
                        <a:pt x="10" y="96"/>
                        <a:pt x="24" y="76"/>
                        <a:pt x="41" y="59"/>
                      </a:cubicBezTo>
                      <a:close/>
                      <a:moveTo>
                        <a:pt x="123" y="197"/>
                      </a:moveTo>
                      <a:cubicBezTo>
                        <a:pt x="112" y="188"/>
                        <a:pt x="107" y="176"/>
                        <a:pt x="107" y="161"/>
                      </a:cubicBezTo>
                      <a:cubicBezTo>
                        <a:pt x="107" y="144"/>
                        <a:pt x="113" y="131"/>
                        <a:pt x="126" y="121"/>
                      </a:cubicBezTo>
                      <a:cubicBezTo>
                        <a:pt x="138" y="111"/>
                        <a:pt x="152" y="105"/>
                        <a:pt x="173" y="105"/>
                      </a:cubicBezTo>
                      <a:cubicBezTo>
                        <a:pt x="173" y="88"/>
                        <a:pt x="173" y="88"/>
                        <a:pt x="173" y="88"/>
                      </a:cubicBezTo>
                      <a:cubicBezTo>
                        <a:pt x="200" y="88"/>
                        <a:pt x="200" y="88"/>
                        <a:pt x="200" y="88"/>
                      </a:cubicBezTo>
                      <a:cubicBezTo>
                        <a:pt x="200" y="104"/>
                        <a:pt x="200" y="104"/>
                        <a:pt x="200" y="104"/>
                      </a:cubicBezTo>
                      <a:cubicBezTo>
                        <a:pt x="220" y="105"/>
                        <a:pt x="233" y="110"/>
                        <a:pt x="244" y="120"/>
                      </a:cubicBezTo>
                      <a:cubicBezTo>
                        <a:pt x="255" y="130"/>
                        <a:pt x="261" y="143"/>
                        <a:pt x="262" y="161"/>
                      </a:cubicBezTo>
                      <a:cubicBezTo>
                        <a:pt x="217" y="161"/>
                        <a:pt x="217" y="161"/>
                        <a:pt x="217" y="161"/>
                      </a:cubicBezTo>
                      <a:cubicBezTo>
                        <a:pt x="216" y="154"/>
                        <a:pt x="214" y="148"/>
                        <a:pt x="211" y="144"/>
                      </a:cubicBezTo>
                      <a:cubicBezTo>
                        <a:pt x="203" y="135"/>
                        <a:pt x="168" y="135"/>
                        <a:pt x="160" y="142"/>
                      </a:cubicBezTo>
                      <a:cubicBezTo>
                        <a:pt x="152" y="147"/>
                        <a:pt x="152" y="160"/>
                        <a:pt x="159" y="165"/>
                      </a:cubicBezTo>
                      <a:cubicBezTo>
                        <a:pt x="168" y="172"/>
                        <a:pt x="200" y="177"/>
                        <a:pt x="213" y="181"/>
                      </a:cubicBezTo>
                      <a:cubicBezTo>
                        <a:pt x="229" y="186"/>
                        <a:pt x="242" y="193"/>
                        <a:pt x="250" y="200"/>
                      </a:cubicBezTo>
                      <a:cubicBezTo>
                        <a:pt x="260" y="209"/>
                        <a:pt x="265" y="221"/>
                        <a:pt x="265" y="237"/>
                      </a:cubicBezTo>
                      <a:cubicBezTo>
                        <a:pt x="265" y="256"/>
                        <a:pt x="260" y="270"/>
                        <a:pt x="248" y="279"/>
                      </a:cubicBezTo>
                      <a:cubicBezTo>
                        <a:pt x="236" y="289"/>
                        <a:pt x="222" y="295"/>
                        <a:pt x="198" y="296"/>
                      </a:cubicBezTo>
                      <a:cubicBezTo>
                        <a:pt x="198" y="318"/>
                        <a:pt x="198" y="318"/>
                        <a:pt x="198" y="318"/>
                      </a:cubicBezTo>
                      <a:cubicBezTo>
                        <a:pt x="172" y="318"/>
                        <a:pt x="172" y="318"/>
                        <a:pt x="172" y="318"/>
                      </a:cubicBezTo>
                      <a:cubicBezTo>
                        <a:pt x="172" y="296"/>
                        <a:pt x="172" y="296"/>
                        <a:pt x="172" y="296"/>
                      </a:cubicBezTo>
                      <a:cubicBezTo>
                        <a:pt x="150" y="295"/>
                        <a:pt x="136" y="290"/>
                        <a:pt x="123" y="279"/>
                      </a:cubicBezTo>
                      <a:cubicBezTo>
                        <a:pt x="111" y="268"/>
                        <a:pt x="105" y="252"/>
                        <a:pt x="105" y="233"/>
                      </a:cubicBezTo>
                      <a:cubicBezTo>
                        <a:pt x="152" y="233"/>
                        <a:pt x="152" y="233"/>
                        <a:pt x="152" y="233"/>
                      </a:cubicBezTo>
                      <a:cubicBezTo>
                        <a:pt x="153" y="243"/>
                        <a:pt x="155" y="250"/>
                        <a:pt x="158" y="254"/>
                      </a:cubicBezTo>
                      <a:cubicBezTo>
                        <a:pt x="167" y="265"/>
                        <a:pt x="203" y="263"/>
                        <a:pt x="212" y="256"/>
                      </a:cubicBezTo>
                      <a:cubicBezTo>
                        <a:pt x="220" y="251"/>
                        <a:pt x="221" y="237"/>
                        <a:pt x="213" y="231"/>
                      </a:cubicBezTo>
                      <a:cubicBezTo>
                        <a:pt x="195" y="216"/>
                        <a:pt x="150" y="220"/>
                        <a:pt x="123" y="1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Freeform 38"/>
                <p:cNvSpPr>
                  <a:spLocks noEditPoints="1"/>
                </p:cNvSpPr>
                <p:nvPr/>
              </p:nvSpPr>
              <p:spPr bwMode="auto">
                <a:xfrm>
                  <a:off x="7903081" y="1114915"/>
                  <a:ext cx="406328" cy="405962"/>
                </a:xfrm>
                <a:custGeom>
                  <a:avLst/>
                  <a:gdLst>
                    <a:gd name="T0" fmla="*/ 235 w 470"/>
                    <a:gd name="T1" fmla="*/ 57 h 470"/>
                    <a:gd name="T2" fmla="*/ 109 w 470"/>
                    <a:gd name="T3" fmla="*/ 109 h 470"/>
                    <a:gd name="T4" fmla="*/ 57 w 470"/>
                    <a:gd name="T5" fmla="*/ 235 h 470"/>
                    <a:gd name="T6" fmla="*/ 109 w 470"/>
                    <a:gd name="T7" fmla="*/ 361 h 470"/>
                    <a:gd name="T8" fmla="*/ 235 w 470"/>
                    <a:gd name="T9" fmla="*/ 413 h 470"/>
                    <a:gd name="T10" fmla="*/ 361 w 470"/>
                    <a:gd name="T11" fmla="*/ 361 h 470"/>
                    <a:gd name="T12" fmla="*/ 413 w 470"/>
                    <a:gd name="T13" fmla="*/ 235 h 470"/>
                    <a:gd name="T14" fmla="*/ 361 w 470"/>
                    <a:gd name="T15" fmla="*/ 109 h 470"/>
                    <a:gd name="T16" fmla="*/ 235 w 470"/>
                    <a:gd name="T17" fmla="*/ 57 h 470"/>
                    <a:gd name="T18" fmla="*/ 170 w 470"/>
                    <a:gd name="T19" fmla="*/ 228 h 470"/>
                    <a:gd name="T20" fmla="*/ 154 w 470"/>
                    <a:gd name="T21" fmla="*/ 191 h 470"/>
                    <a:gd name="T22" fmla="*/ 173 w 470"/>
                    <a:gd name="T23" fmla="*/ 149 h 470"/>
                    <a:gd name="T24" fmla="*/ 222 w 470"/>
                    <a:gd name="T25" fmla="*/ 132 h 470"/>
                    <a:gd name="T26" fmla="*/ 222 w 470"/>
                    <a:gd name="T27" fmla="*/ 114 h 470"/>
                    <a:gd name="T28" fmla="*/ 251 w 470"/>
                    <a:gd name="T29" fmla="*/ 114 h 470"/>
                    <a:gd name="T30" fmla="*/ 251 w 470"/>
                    <a:gd name="T31" fmla="*/ 132 h 470"/>
                    <a:gd name="T32" fmla="*/ 296 w 470"/>
                    <a:gd name="T33" fmla="*/ 148 h 470"/>
                    <a:gd name="T34" fmla="*/ 314 w 470"/>
                    <a:gd name="T35" fmla="*/ 190 h 470"/>
                    <a:gd name="T36" fmla="*/ 267 w 470"/>
                    <a:gd name="T37" fmla="*/ 190 h 470"/>
                    <a:gd name="T38" fmla="*/ 262 w 470"/>
                    <a:gd name="T39" fmla="*/ 173 h 470"/>
                    <a:gd name="T40" fmla="*/ 208 w 470"/>
                    <a:gd name="T41" fmla="*/ 171 h 470"/>
                    <a:gd name="T42" fmla="*/ 208 w 470"/>
                    <a:gd name="T43" fmla="*/ 196 h 470"/>
                    <a:gd name="T44" fmla="*/ 264 w 470"/>
                    <a:gd name="T45" fmla="*/ 212 h 470"/>
                    <a:gd name="T46" fmla="*/ 302 w 470"/>
                    <a:gd name="T47" fmla="*/ 231 h 470"/>
                    <a:gd name="T48" fmla="*/ 318 w 470"/>
                    <a:gd name="T49" fmla="*/ 271 h 470"/>
                    <a:gd name="T50" fmla="*/ 300 w 470"/>
                    <a:gd name="T51" fmla="*/ 314 h 470"/>
                    <a:gd name="T52" fmla="*/ 248 w 470"/>
                    <a:gd name="T53" fmla="*/ 333 h 470"/>
                    <a:gd name="T54" fmla="*/ 248 w 470"/>
                    <a:gd name="T55" fmla="*/ 355 h 470"/>
                    <a:gd name="T56" fmla="*/ 219 w 470"/>
                    <a:gd name="T57" fmla="*/ 355 h 470"/>
                    <a:gd name="T58" fmla="*/ 219 w 470"/>
                    <a:gd name="T59" fmla="*/ 333 h 470"/>
                    <a:gd name="T60" fmla="*/ 171 w 470"/>
                    <a:gd name="T61" fmla="*/ 313 h 470"/>
                    <a:gd name="T62" fmla="*/ 151 w 470"/>
                    <a:gd name="T63" fmla="*/ 266 h 470"/>
                    <a:gd name="T64" fmla="*/ 201 w 470"/>
                    <a:gd name="T65" fmla="*/ 266 h 470"/>
                    <a:gd name="T66" fmla="*/ 207 w 470"/>
                    <a:gd name="T67" fmla="*/ 288 h 470"/>
                    <a:gd name="T68" fmla="*/ 263 w 470"/>
                    <a:gd name="T69" fmla="*/ 290 h 470"/>
                    <a:gd name="T70" fmla="*/ 264 w 470"/>
                    <a:gd name="T71" fmla="*/ 264 h 470"/>
                    <a:gd name="T72" fmla="*/ 170 w 470"/>
                    <a:gd name="T73" fmla="*/ 228 h 470"/>
                    <a:gd name="T74" fmla="*/ 69 w 470"/>
                    <a:gd name="T75" fmla="*/ 69 h 470"/>
                    <a:gd name="T76" fmla="*/ 235 w 470"/>
                    <a:gd name="T77" fmla="*/ 0 h 470"/>
                    <a:gd name="T78" fmla="*/ 401 w 470"/>
                    <a:gd name="T79" fmla="*/ 69 h 470"/>
                    <a:gd name="T80" fmla="*/ 470 w 470"/>
                    <a:gd name="T81" fmla="*/ 235 h 470"/>
                    <a:gd name="T82" fmla="*/ 401 w 470"/>
                    <a:gd name="T83" fmla="*/ 401 h 470"/>
                    <a:gd name="T84" fmla="*/ 235 w 470"/>
                    <a:gd name="T85" fmla="*/ 470 h 470"/>
                    <a:gd name="T86" fmla="*/ 69 w 470"/>
                    <a:gd name="T87" fmla="*/ 401 h 470"/>
                    <a:gd name="T88" fmla="*/ 0 w 470"/>
                    <a:gd name="T89" fmla="*/ 235 h 470"/>
                    <a:gd name="T90" fmla="*/ 69 w 470"/>
                    <a:gd name="T91" fmla="*/ 69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70" h="470">
                      <a:moveTo>
                        <a:pt x="235" y="57"/>
                      </a:moveTo>
                      <a:cubicBezTo>
                        <a:pt x="186" y="57"/>
                        <a:pt x="141" y="77"/>
                        <a:pt x="109" y="109"/>
                      </a:cubicBezTo>
                      <a:cubicBezTo>
                        <a:pt x="77" y="141"/>
                        <a:pt x="57" y="186"/>
                        <a:pt x="57" y="235"/>
                      </a:cubicBezTo>
                      <a:cubicBezTo>
                        <a:pt x="57" y="284"/>
                        <a:pt x="77" y="328"/>
                        <a:pt x="109" y="361"/>
                      </a:cubicBezTo>
                      <a:cubicBezTo>
                        <a:pt x="141" y="393"/>
                        <a:pt x="186" y="413"/>
                        <a:pt x="235" y="413"/>
                      </a:cubicBezTo>
                      <a:cubicBezTo>
                        <a:pt x="284" y="413"/>
                        <a:pt x="328" y="393"/>
                        <a:pt x="361" y="361"/>
                      </a:cubicBezTo>
                      <a:cubicBezTo>
                        <a:pt x="393" y="328"/>
                        <a:pt x="413" y="284"/>
                        <a:pt x="413" y="235"/>
                      </a:cubicBezTo>
                      <a:cubicBezTo>
                        <a:pt x="413" y="186"/>
                        <a:pt x="393" y="141"/>
                        <a:pt x="361" y="109"/>
                      </a:cubicBezTo>
                      <a:cubicBezTo>
                        <a:pt x="328" y="77"/>
                        <a:pt x="284" y="57"/>
                        <a:pt x="235" y="57"/>
                      </a:cubicBezTo>
                      <a:close/>
                      <a:moveTo>
                        <a:pt x="170" y="228"/>
                      </a:moveTo>
                      <a:cubicBezTo>
                        <a:pt x="159" y="219"/>
                        <a:pt x="154" y="207"/>
                        <a:pt x="154" y="191"/>
                      </a:cubicBezTo>
                      <a:cubicBezTo>
                        <a:pt x="154" y="174"/>
                        <a:pt x="160" y="160"/>
                        <a:pt x="173" y="149"/>
                      </a:cubicBezTo>
                      <a:cubicBezTo>
                        <a:pt x="186" y="139"/>
                        <a:pt x="200" y="133"/>
                        <a:pt x="222" y="132"/>
                      </a:cubicBezTo>
                      <a:cubicBezTo>
                        <a:pt x="222" y="114"/>
                        <a:pt x="222" y="114"/>
                        <a:pt x="222" y="114"/>
                      </a:cubicBezTo>
                      <a:cubicBezTo>
                        <a:pt x="251" y="114"/>
                        <a:pt x="251" y="114"/>
                        <a:pt x="251" y="114"/>
                      </a:cubicBezTo>
                      <a:cubicBezTo>
                        <a:pt x="251" y="132"/>
                        <a:pt x="251" y="132"/>
                        <a:pt x="251" y="132"/>
                      </a:cubicBezTo>
                      <a:cubicBezTo>
                        <a:pt x="272" y="133"/>
                        <a:pt x="284" y="138"/>
                        <a:pt x="296" y="148"/>
                      </a:cubicBezTo>
                      <a:cubicBezTo>
                        <a:pt x="308" y="158"/>
                        <a:pt x="313" y="172"/>
                        <a:pt x="314" y="190"/>
                      </a:cubicBezTo>
                      <a:cubicBezTo>
                        <a:pt x="267" y="190"/>
                        <a:pt x="267" y="190"/>
                        <a:pt x="267" y="190"/>
                      </a:cubicBezTo>
                      <a:cubicBezTo>
                        <a:pt x="266" y="182"/>
                        <a:pt x="265" y="177"/>
                        <a:pt x="262" y="173"/>
                      </a:cubicBezTo>
                      <a:cubicBezTo>
                        <a:pt x="254" y="164"/>
                        <a:pt x="218" y="164"/>
                        <a:pt x="208" y="171"/>
                      </a:cubicBezTo>
                      <a:cubicBezTo>
                        <a:pt x="201" y="177"/>
                        <a:pt x="200" y="190"/>
                        <a:pt x="208" y="196"/>
                      </a:cubicBezTo>
                      <a:cubicBezTo>
                        <a:pt x="217" y="203"/>
                        <a:pt x="250" y="208"/>
                        <a:pt x="264" y="212"/>
                      </a:cubicBezTo>
                      <a:cubicBezTo>
                        <a:pt x="281" y="218"/>
                        <a:pt x="294" y="224"/>
                        <a:pt x="302" y="231"/>
                      </a:cubicBezTo>
                      <a:cubicBezTo>
                        <a:pt x="313" y="241"/>
                        <a:pt x="318" y="254"/>
                        <a:pt x="318" y="271"/>
                      </a:cubicBezTo>
                      <a:cubicBezTo>
                        <a:pt x="319" y="290"/>
                        <a:pt x="312" y="304"/>
                        <a:pt x="300" y="314"/>
                      </a:cubicBezTo>
                      <a:cubicBezTo>
                        <a:pt x="288" y="325"/>
                        <a:pt x="272" y="332"/>
                        <a:pt x="248" y="333"/>
                      </a:cubicBezTo>
                      <a:cubicBezTo>
                        <a:pt x="248" y="355"/>
                        <a:pt x="248" y="355"/>
                        <a:pt x="248" y="355"/>
                      </a:cubicBezTo>
                      <a:cubicBezTo>
                        <a:pt x="219" y="355"/>
                        <a:pt x="219" y="355"/>
                        <a:pt x="219" y="355"/>
                      </a:cubicBezTo>
                      <a:cubicBezTo>
                        <a:pt x="219" y="333"/>
                        <a:pt x="219" y="333"/>
                        <a:pt x="219" y="333"/>
                      </a:cubicBezTo>
                      <a:cubicBezTo>
                        <a:pt x="196" y="333"/>
                        <a:pt x="183" y="325"/>
                        <a:pt x="171" y="313"/>
                      </a:cubicBezTo>
                      <a:cubicBezTo>
                        <a:pt x="158" y="302"/>
                        <a:pt x="151" y="286"/>
                        <a:pt x="151" y="266"/>
                      </a:cubicBezTo>
                      <a:cubicBezTo>
                        <a:pt x="201" y="266"/>
                        <a:pt x="201" y="266"/>
                        <a:pt x="201" y="266"/>
                      </a:cubicBezTo>
                      <a:cubicBezTo>
                        <a:pt x="202" y="276"/>
                        <a:pt x="204" y="283"/>
                        <a:pt x="207" y="288"/>
                      </a:cubicBezTo>
                      <a:cubicBezTo>
                        <a:pt x="216" y="299"/>
                        <a:pt x="254" y="297"/>
                        <a:pt x="263" y="290"/>
                      </a:cubicBezTo>
                      <a:cubicBezTo>
                        <a:pt x="272" y="284"/>
                        <a:pt x="272" y="271"/>
                        <a:pt x="264" y="264"/>
                      </a:cubicBezTo>
                      <a:cubicBezTo>
                        <a:pt x="245" y="249"/>
                        <a:pt x="198" y="252"/>
                        <a:pt x="170" y="228"/>
                      </a:cubicBezTo>
                      <a:close/>
                      <a:moveTo>
                        <a:pt x="69" y="69"/>
                      </a:moveTo>
                      <a:cubicBezTo>
                        <a:pt x="111" y="26"/>
                        <a:pt x="170" y="0"/>
                        <a:pt x="235" y="0"/>
                      </a:cubicBezTo>
                      <a:cubicBezTo>
                        <a:pt x="300" y="0"/>
                        <a:pt x="359" y="26"/>
                        <a:pt x="401" y="69"/>
                      </a:cubicBezTo>
                      <a:cubicBezTo>
                        <a:pt x="444" y="111"/>
                        <a:pt x="470" y="170"/>
                        <a:pt x="470" y="235"/>
                      </a:cubicBezTo>
                      <a:cubicBezTo>
                        <a:pt x="470" y="300"/>
                        <a:pt x="444" y="359"/>
                        <a:pt x="401" y="401"/>
                      </a:cubicBezTo>
                      <a:cubicBezTo>
                        <a:pt x="359" y="444"/>
                        <a:pt x="300" y="470"/>
                        <a:pt x="235" y="470"/>
                      </a:cubicBezTo>
                      <a:cubicBezTo>
                        <a:pt x="170" y="470"/>
                        <a:pt x="111" y="444"/>
                        <a:pt x="69" y="401"/>
                      </a:cubicBezTo>
                      <a:cubicBezTo>
                        <a:pt x="26" y="359"/>
                        <a:pt x="0" y="300"/>
                        <a:pt x="0" y="235"/>
                      </a:cubicBezTo>
                      <a:cubicBezTo>
                        <a:pt x="0" y="170"/>
                        <a:pt x="26" y="111"/>
                        <a:pt x="69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" name="组合 9"/>
            <p:cNvGrpSpPr/>
            <p:nvPr/>
          </p:nvGrpSpPr>
          <p:grpSpPr>
            <a:xfrm>
              <a:off x="2569199" y="1864743"/>
              <a:ext cx="600721" cy="2348747"/>
              <a:chOff x="2569199" y="1864743"/>
              <a:chExt cx="600721" cy="2348747"/>
            </a:xfrm>
          </p:grpSpPr>
          <p:grpSp>
            <p:nvGrpSpPr>
              <p:cNvPr id="87" name="组合 86"/>
              <p:cNvGrpSpPr/>
              <p:nvPr/>
            </p:nvGrpSpPr>
            <p:grpSpPr>
              <a:xfrm>
                <a:off x="2569199" y="1864743"/>
                <a:ext cx="600721" cy="102466"/>
                <a:chOff x="4111386" y="2043778"/>
                <a:chExt cx="926499" cy="158012"/>
              </a:xfrm>
            </p:grpSpPr>
            <p:grpSp>
              <p:nvGrpSpPr>
                <p:cNvPr id="165" name="组合 164"/>
                <p:cNvGrpSpPr/>
                <p:nvPr/>
              </p:nvGrpSpPr>
              <p:grpSpPr>
                <a:xfrm>
                  <a:off x="4879875" y="2043778"/>
                  <a:ext cx="158010" cy="158012"/>
                  <a:chOff x="4486616" y="3001075"/>
                  <a:chExt cx="274695" cy="274699"/>
                </a:xfrm>
              </p:grpSpPr>
              <p:sp>
                <p:nvSpPr>
                  <p:cNvPr id="171" name="椭圆 170"/>
                  <p:cNvSpPr/>
                  <p:nvPr/>
                </p:nvSpPr>
                <p:spPr>
                  <a:xfrm rot="16200000">
                    <a:off x="4486614" y="3001077"/>
                    <a:ext cx="274699" cy="274695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2" name="椭圆 171"/>
                  <p:cNvSpPr/>
                  <p:nvPr/>
                </p:nvSpPr>
                <p:spPr>
                  <a:xfrm rot="16200000">
                    <a:off x="4511585" y="3026055"/>
                    <a:ext cx="224753" cy="224751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66" name="组合 165"/>
                <p:cNvGrpSpPr/>
                <p:nvPr/>
              </p:nvGrpSpPr>
              <p:grpSpPr>
                <a:xfrm>
                  <a:off x="4111386" y="2043778"/>
                  <a:ext cx="158010" cy="158012"/>
                  <a:chOff x="4486616" y="3001075"/>
                  <a:chExt cx="274695" cy="274699"/>
                </a:xfrm>
              </p:grpSpPr>
              <p:sp>
                <p:nvSpPr>
                  <p:cNvPr id="169" name="椭圆 168"/>
                  <p:cNvSpPr/>
                  <p:nvPr/>
                </p:nvSpPr>
                <p:spPr>
                  <a:xfrm rot="16200000">
                    <a:off x="4486614" y="3001077"/>
                    <a:ext cx="274699" cy="274695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0" name="椭圆 169"/>
                  <p:cNvSpPr/>
                  <p:nvPr/>
                </p:nvSpPr>
                <p:spPr>
                  <a:xfrm rot="16200000">
                    <a:off x="4511585" y="3026055"/>
                    <a:ext cx="224753" cy="224751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67" name="圆角矩形 166"/>
                <p:cNvSpPr/>
                <p:nvPr/>
              </p:nvSpPr>
              <p:spPr>
                <a:xfrm rot="16200000" flipH="1" flipV="1">
                  <a:off x="4563173" y="1773812"/>
                  <a:ext cx="22409" cy="748925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9525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8" name="圆角矩形 167"/>
                <p:cNvSpPr/>
                <p:nvPr/>
              </p:nvSpPr>
              <p:spPr>
                <a:xfrm rot="16200000" flipH="1" flipV="1">
                  <a:off x="4563173" y="1728247"/>
                  <a:ext cx="22409" cy="748925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9525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9" name="组合 88"/>
              <p:cNvGrpSpPr/>
              <p:nvPr/>
            </p:nvGrpSpPr>
            <p:grpSpPr>
              <a:xfrm>
                <a:off x="2569199" y="4111024"/>
                <a:ext cx="600721" cy="102466"/>
                <a:chOff x="4111386" y="2043778"/>
                <a:chExt cx="926499" cy="158012"/>
              </a:xfrm>
            </p:grpSpPr>
            <p:grpSp>
              <p:nvGrpSpPr>
                <p:cNvPr id="149" name="组合 148"/>
                <p:cNvGrpSpPr/>
                <p:nvPr/>
              </p:nvGrpSpPr>
              <p:grpSpPr>
                <a:xfrm>
                  <a:off x="4879875" y="2043778"/>
                  <a:ext cx="158010" cy="158012"/>
                  <a:chOff x="4486616" y="3001075"/>
                  <a:chExt cx="274695" cy="274699"/>
                </a:xfrm>
              </p:grpSpPr>
              <p:sp>
                <p:nvSpPr>
                  <p:cNvPr id="155" name="椭圆 154"/>
                  <p:cNvSpPr/>
                  <p:nvPr/>
                </p:nvSpPr>
                <p:spPr>
                  <a:xfrm rot="16200000">
                    <a:off x="4486614" y="3001077"/>
                    <a:ext cx="274699" cy="274695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6" name="椭圆 155"/>
                  <p:cNvSpPr/>
                  <p:nvPr/>
                </p:nvSpPr>
                <p:spPr>
                  <a:xfrm rot="16200000">
                    <a:off x="4511585" y="3026055"/>
                    <a:ext cx="224753" cy="224751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50" name="组合 149"/>
                <p:cNvGrpSpPr/>
                <p:nvPr/>
              </p:nvGrpSpPr>
              <p:grpSpPr>
                <a:xfrm>
                  <a:off x="4111386" y="2043778"/>
                  <a:ext cx="158010" cy="158012"/>
                  <a:chOff x="4486616" y="3001075"/>
                  <a:chExt cx="274695" cy="274699"/>
                </a:xfrm>
              </p:grpSpPr>
              <p:sp>
                <p:nvSpPr>
                  <p:cNvPr id="153" name="椭圆 152"/>
                  <p:cNvSpPr/>
                  <p:nvPr/>
                </p:nvSpPr>
                <p:spPr>
                  <a:xfrm rot="16200000">
                    <a:off x="4486614" y="3001077"/>
                    <a:ext cx="274699" cy="274695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4" name="椭圆 153"/>
                  <p:cNvSpPr/>
                  <p:nvPr/>
                </p:nvSpPr>
                <p:spPr>
                  <a:xfrm rot="16200000">
                    <a:off x="4511585" y="3026055"/>
                    <a:ext cx="224753" cy="224751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51" name="圆角矩形 150"/>
                <p:cNvSpPr/>
                <p:nvPr/>
              </p:nvSpPr>
              <p:spPr>
                <a:xfrm rot="16200000" flipH="1" flipV="1">
                  <a:off x="4563173" y="1773812"/>
                  <a:ext cx="22409" cy="748925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9525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2" name="圆角矩形 151"/>
                <p:cNvSpPr/>
                <p:nvPr/>
              </p:nvSpPr>
              <p:spPr>
                <a:xfrm rot="16200000" flipH="1" flipV="1">
                  <a:off x="4563173" y="1728247"/>
                  <a:ext cx="22409" cy="748925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9525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" name="组合 10"/>
            <p:cNvGrpSpPr/>
            <p:nvPr/>
          </p:nvGrpSpPr>
          <p:grpSpPr>
            <a:xfrm>
              <a:off x="4333159" y="1864743"/>
              <a:ext cx="600721" cy="2348747"/>
              <a:chOff x="4333159" y="1864743"/>
              <a:chExt cx="600721" cy="2348747"/>
            </a:xfrm>
          </p:grpSpPr>
          <p:grpSp>
            <p:nvGrpSpPr>
              <p:cNvPr id="88" name="组合 87"/>
              <p:cNvGrpSpPr/>
              <p:nvPr/>
            </p:nvGrpSpPr>
            <p:grpSpPr>
              <a:xfrm>
                <a:off x="4333159" y="1864743"/>
                <a:ext cx="600721" cy="102466"/>
                <a:chOff x="4111386" y="2043778"/>
                <a:chExt cx="926499" cy="158012"/>
              </a:xfrm>
            </p:grpSpPr>
            <p:grpSp>
              <p:nvGrpSpPr>
                <p:cNvPr id="157" name="组合 156"/>
                <p:cNvGrpSpPr/>
                <p:nvPr/>
              </p:nvGrpSpPr>
              <p:grpSpPr>
                <a:xfrm>
                  <a:off x="4879875" y="2043778"/>
                  <a:ext cx="158010" cy="158012"/>
                  <a:chOff x="4486616" y="3001075"/>
                  <a:chExt cx="274695" cy="274699"/>
                </a:xfrm>
              </p:grpSpPr>
              <p:sp>
                <p:nvSpPr>
                  <p:cNvPr id="163" name="椭圆 162"/>
                  <p:cNvSpPr/>
                  <p:nvPr/>
                </p:nvSpPr>
                <p:spPr>
                  <a:xfrm rot="16200000">
                    <a:off x="4486614" y="3001077"/>
                    <a:ext cx="274699" cy="274695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4" name="椭圆 163"/>
                  <p:cNvSpPr/>
                  <p:nvPr/>
                </p:nvSpPr>
                <p:spPr>
                  <a:xfrm rot="16200000">
                    <a:off x="4511585" y="3026055"/>
                    <a:ext cx="224753" cy="224751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58" name="组合 157"/>
                <p:cNvGrpSpPr/>
                <p:nvPr/>
              </p:nvGrpSpPr>
              <p:grpSpPr>
                <a:xfrm>
                  <a:off x="4111386" y="2043778"/>
                  <a:ext cx="158010" cy="158012"/>
                  <a:chOff x="4486616" y="3001075"/>
                  <a:chExt cx="274695" cy="274699"/>
                </a:xfrm>
              </p:grpSpPr>
              <p:sp>
                <p:nvSpPr>
                  <p:cNvPr id="161" name="椭圆 160"/>
                  <p:cNvSpPr/>
                  <p:nvPr/>
                </p:nvSpPr>
                <p:spPr>
                  <a:xfrm rot="16200000">
                    <a:off x="4486614" y="3001077"/>
                    <a:ext cx="274699" cy="274695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2" name="椭圆 161"/>
                  <p:cNvSpPr/>
                  <p:nvPr/>
                </p:nvSpPr>
                <p:spPr>
                  <a:xfrm rot="16200000">
                    <a:off x="4511585" y="3026055"/>
                    <a:ext cx="224753" cy="224751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59" name="圆角矩形 158"/>
                <p:cNvSpPr/>
                <p:nvPr/>
              </p:nvSpPr>
              <p:spPr>
                <a:xfrm rot="16200000" flipH="1" flipV="1">
                  <a:off x="4563173" y="1773812"/>
                  <a:ext cx="22409" cy="748925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9525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0" name="圆角矩形 159"/>
                <p:cNvSpPr/>
                <p:nvPr/>
              </p:nvSpPr>
              <p:spPr>
                <a:xfrm rot="16200000" flipH="1" flipV="1">
                  <a:off x="4563173" y="1728247"/>
                  <a:ext cx="22409" cy="748925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9525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0" name="组合 89"/>
              <p:cNvGrpSpPr/>
              <p:nvPr/>
            </p:nvGrpSpPr>
            <p:grpSpPr>
              <a:xfrm>
                <a:off x="4333159" y="4111024"/>
                <a:ext cx="600721" cy="102466"/>
                <a:chOff x="4111386" y="2043778"/>
                <a:chExt cx="926499" cy="158012"/>
              </a:xfrm>
            </p:grpSpPr>
            <p:grpSp>
              <p:nvGrpSpPr>
                <p:cNvPr id="141" name="组合 140"/>
                <p:cNvGrpSpPr/>
                <p:nvPr/>
              </p:nvGrpSpPr>
              <p:grpSpPr>
                <a:xfrm>
                  <a:off x="4879875" y="2043778"/>
                  <a:ext cx="158010" cy="158012"/>
                  <a:chOff x="4486616" y="3001075"/>
                  <a:chExt cx="274695" cy="274699"/>
                </a:xfrm>
              </p:grpSpPr>
              <p:sp>
                <p:nvSpPr>
                  <p:cNvPr id="147" name="椭圆 146"/>
                  <p:cNvSpPr/>
                  <p:nvPr/>
                </p:nvSpPr>
                <p:spPr>
                  <a:xfrm rot="16200000">
                    <a:off x="4486614" y="3001077"/>
                    <a:ext cx="274699" cy="274695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8" name="椭圆 147"/>
                  <p:cNvSpPr/>
                  <p:nvPr/>
                </p:nvSpPr>
                <p:spPr>
                  <a:xfrm rot="16200000">
                    <a:off x="4511585" y="3026055"/>
                    <a:ext cx="224753" cy="224751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42" name="组合 141"/>
                <p:cNvGrpSpPr/>
                <p:nvPr/>
              </p:nvGrpSpPr>
              <p:grpSpPr>
                <a:xfrm>
                  <a:off x="4111386" y="2043778"/>
                  <a:ext cx="158010" cy="158012"/>
                  <a:chOff x="4486616" y="3001075"/>
                  <a:chExt cx="274695" cy="274699"/>
                </a:xfrm>
              </p:grpSpPr>
              <p:sp>
                <p:nvSpPr>
                  <p:cNvPr id="145" name="椭圆 144"/>
                  <p:cNvSpPr/>
                  <p:nvPr/>
                </p:nvSpPr>
                <p:spPr>
                  <a:xfrm rot="16200000">
                    <a:off x="4486614" y="3001077"/>
                    <a:ext cx="274699" cy="274695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6" name="椭圆 145"/>
                  <p:cNvSpPr/>
                  <p:nvPr/>
                </p:nvSpPr>
                <p:spPr>
                  <a:xfrm rot="16200000">
                    <a:off x="4511585" y="3026055"/>
                    <a:ext cx="224753" cy="224751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43" name="圆角矩形 142"/>
                <p:cNvSpPr/>
                <p:nvPr/>
              </p:nvSpPr>
              <p:spPr>
                <a:xfrm rot="16200000" flipH="1" flipV="1">
                  <a:off x="4563173" y="1773812"/>
                  <a:ext cx="22409" cy="748925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9525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4" name="圆角矩形 143"/>
                <p:cNvSpPr/>
                <p:nvPr/>
              </p:nvSpPr>
              <p:spPr>
                <a:xfrm rot="16200000" flipH="1" flipV="1">
                  <a:off x="4563173" y="1728247"/>
                  <a:ext cx="22409" cy="748925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9525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组合 11"/>
            <p:cNvGrpSpPr/>
            <p:nvPr/>
          </p:nvGrpSpPr>
          <p:grpSpPr>
            <a:xfrm>
              <a:off x="6113455" y="1864743"/>
              <a:ext cx="600721" cy="2348747"/>
              <a:chOff x="6113455" y="1864743"/>
              <a:chExt cx="600721" cy="2348747"/>
            </a:xfrm>
          </p:grpSpPr>
          <p:grpSp>
            <p:nvGrpSpPr>
              <p:cNvPr id="174" name="组合 173"/>
              <p:cNvGrpSpPr/>
              <p:nvPr/>
            </p:nvGrpSpPr>
            <p:grpSpPr>
              <a:xfrm>
                <a:off x="6113455" y="1864743"/>
                <a:ext cx="600721" cy="102466"/>
                <a:chOff x="4111386" y="2043778"/>
                <a:chExt cx="926499" cy="158012"/>
              </a:xfrm>
            </p:grpSpPr>
            <p:grpSp>
              <p:nvGrpSpPr>
                <p:cNvPr id="175" name="组合 174"/>
                <p:cNvGrpSpPr/>
                <p:nvPr/>
              </p:nvGrpSpPr>
              <p:grpSpPr>
                <a:xfrm>
                  <a:off x="4879875" y="2043778"/>
                  <a:ext cx="158010" cy="158012"/>
                  <a:chOff x="4486616" y="3001075"/>
                  <a:chExt cx="274695" cy="274699"/>
                </a:xfrm>
              </p:grpSpPr>
              <p:sp>
                <p:nvSpPr>
                  <p:cNvPr id="181" name="椭圆 180"/>
                  <p:cNvSpPr/>
                  <p:nvPr/>
                </p:nvSpPr>
                <p:spPr>
                  <a:xfrm rot="16200000">
                    <a:off x="4486614" y="3001077"/>
                    <a:ext cx="274699" cy="274695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2" name="椭圆 181"/>
                  <p:cNvSpPr/>
                  <p:nvPr/>
                </p:nvSpPr>
                <p:spPr>
                  <a:xfrm rot="16200000">
                    <a:off x="4511585" y="3026055"/>
                    <a:ext cx="224753" cy="224751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76" name="组合 175"/>
                <p:cNvGrpSpPr/>
                <p:nvPr/>
              </p:nvGrpSpPr>
              <p:grpSpPr>
                <a:xfrm>
                  <a:off x="4111386" y="2043778"/>
                  <a:ext cx="158010" cy="158012"/>
                  <a:chOff x="4486616" y="3001075"/>
                  <a:chExt cx="274695" cy="274699"/>
                </a:xfrm>
              </p:grpSpPr>
              <p:sp>
                <p:nvSpPr>
                  <p:cNvPr id="179" name="椭圆 178"/>
                  <p:cNvSpPr/>
                  <p:nvPr/>
                </p:nvSpPr>
                <p:spPr>
                  <a:xfrm rot="16200000">
                    <a:off x="4486614" y="3001077"/>
                    <a:ext cx="274699" cy="274695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0" name="椭圆 179"/>
                  <p:cNvSpPr/>
                  <p:nvPr/>
                </p:nvSpPr>
                <p:spPr>
                  <a:xfrm rot="16200000">
                    <a:off x="4511585" y="3026055"/>
                    <a:ext cx="224753" cy="224751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77" name="圆角矩形 176"/>
                <p:cNvSpPr/>
                <p:nvPr/>
              </p:nvSpPr>
              <p:spPr>
                <a:xfrm rot="16200000" flipH="1" flipV="1">
                  <a:off x="4563173" y="1773812"/>
                  <a:ext cx="22409" cy="748925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9525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8" name="圆角矩形 177"/>
                <p:cNvSpPr/>
                <p:nvPr/>
              </p:nvSpPr>
              <p:spPr>
                <a:xfrm rot="16200000" flipH="1" flipV="1">
                  <a:off x="4563173" y="1728247"/>
                  <a:ext cx="22409" cy="748925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9525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83" name="组合 182"/>
              <p:cNvGrpSpPr/>
              <p:nvPr/>
            </p:nvGrpSpPr>
            <p:grpSpPr>
              <a:xfrm>
                <a:off x="6113455" y="4111024"/>
                <a:ext cx="600721" cy="102466"/>
                <a:chOff x="4111386" y="2043778"/>
                <a:chExt cx="926499" cy="158012"/>
              </a:xfrm>
            </p:grpSpPr>
            <p:grpSp>
              <p:nvGrpSpPr>
                <p:cNvPr id="184" name="组合 183"/>
                <p:cNvGrpSpPr/>
                <p:nvPr/>
              </p:nvGrpSpPr>
              <p:grpSpPr>
                <a:xfrm>
                  <a:off x="4879875" y="2043778"/>
                  <a:ext cx="158010" cy="158012"/>
                  <a:chOff x="4486616" y="3001075"/>
                  <a:chExt cx="274695" cy="274699"/>
                </a:xfrm>
              </p:grpSpPr>
              <p:sp>
                <p:nvSpPr>
                  <p:cNvPr id="190" name="椭圆 189"/>
                  <p:cNvSpPr/>
                  <p:nvPr/>
                </p:nvSpPr>
                <p:spPr>
                  <a:xfrm rot="16200000">
                    <a:off x="4486614" y="3001077"/>
                    <a:ext cx="274699" cy="274695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1" name="椭圆 190"/>
                  <p:cNvSpPr/>
                  <p:nvPr/>
                </p:nvSpPr>
                <p:spPr>
                  <a:xfrm rot="16200000">
                    <a:off x="4511585" y="3026055"/>
                    <a:ext cx="224753" cy="224751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85" name="组合 184"/>
                <p:cNvGrpSpPr/>
                <p:nvPr/>
              </p:nvGrpSpPr>
              <p:grpSpPr>
                <a:xfrm>
                  <a:off x="4111386" y="2043778"/>
                  <a:ext cx="158010" cy="158012"/>
                  <a:chOff x="4486616" y="3001075"/>
                  <a:chExt cx="274695" cy="274699"/>
                </a:xfrm>
              </p:grpSpPr>
              <p:sp>
                <p:nvSpPr>
                  <p:cNvPr id="188" name="椭圆 187"/>
                  <p:cNvSpPr/>
                  <p:nvPr/>
                </p:nvSpPr>
                <p:spPr>
                  <a:xfrm rot="16200000">
                    <a:off x="4486614" y="3001077"/>
                    <a:ext cx="274699" cy="274695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9" name="椭圆 188"/>
                  <p:cNvSpPr/>
                  <p:nvPr/>
                </p:nvSpPr>
                <p:spPr>
                  <a:xfrm rot="16200000">
                    <a:off x="4511585" y="3026055"/>
                    <a:ext cx="224753" cy="224751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86" name="圆角矩形 185"/>
                <p:cNvSpPr/>
                <p:nvPr/>
              </p:nvSpPr>
              <p:spPr>
                <a:xfrm rot="16200000" flipH="1" flipV="1">
                  <a:off x="4563173" y="1773812"/>
                  <a:ext cx="22409" cy="748925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9525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7" name="圆角矩形 186"/>
                <p:cNvSpPr/>
                <p:nvPr/>
              </p:nvSpPr>
              <p:spPr>
                <a:xfrm rot="16200000" flipH="1" flipV="1">
                  <a:off x="4563173" y="1728247"/>
                  <a:ext cx="22409" cy="748925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9525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209" name="矩形 208"/>
          <p:cNvSpPr/>
          <p:nvPr/>
        </p:nvSpPr>
        <p:spPr>
          <a:xfrm>
            <a:off x="2955381" y="190078"/>
            <a:ext cx="3342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单</a:t>
            </a:r>
            <a:r>
              <a:rPr lang="zh-CN" altLang="en-US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击点击添加标题文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组合 12"/>
          <p:cNvGrpSpPr/>
          <p:nvPr/>
        </p:nvGrpSpPr>
        <p:grpSpPr bwMode="auto">
          <a:xfrm>
            <a:off x="1016046" y="1854049"/>
            <a:ext cx="1950169" cy="1474113"/>
            <a:chOff x="2124319" y="2959375"/>
            <a:chExt cx="2331146" cy="1762708"/>
          </a:xfrm>
        </p:grpSpPr>
        <p:sp>
          <p:nvSpPr>
            <p:cNvPr id="99" name="任意多边形 8"/>
            <p:cNvSpPr/>
            <p:nvPr/>
          </p:nvSpPr>
          <p:spPr bwMode="auto">
            <a:xfrm rot="-5400000">
              <a:off x="2408538" y="2675156"/>
              <a:ext cx="1762708" cy="2331146"/>
            </a:xfrm>
            <a:custGeom>
              <a:avLst/>
              <a:gdLst>
                <a:gd name="T0" fmla="*/ 881353 w 1762708"/>
                <a:gd name="T1" fmla="*/ 0 h 2331146"/>
                <a:gd name="T2" fmla="*/ 881354 w 1762708"/>
                <a:gd name="T3" fmla="*/ 0 h 2331146"/>
                <a:gd name="T4" fmla="*/ 881354 w 1762708"/>
                <a:gd name="T5" fmla="*/ 0 h 2331146"/>
                <a:gd name="T6" fmla="*/ 1762708 w 1762708"/>
                <a:gd name="T7" fmla="*/ 881354 h 2331146"/>
                <a:gd name="T8" fmla="*/ 1374127 w 1762708"/>
                <a:gd name="T9" fmla="*/ 1612187 h 2331146"/>
                <a:gd name="T10" fmla="*/ 1372283 w 1762708"/>
                <a:gd name="T11" fmla="*/ 1613188 h 2331146"/>
                <a:gd name="T12" fmla="*/ 1372283 w 1762708"/>
                <a:gd name="T13" fmla="*/ 1855121 h 2331146"/>
                <a:gd name="T14" fmla="*/ 1503445 w 1762708"/>
                <a:gd name="T15" fmla="*/ 1855121 h 2331146"/>
                <a:gd name="T16" fmla="*/ 881353 w 1762708"/>
                <a:gd name="T17" fmla="*/ 2331146 h 2331146"/>
                <a:gd name="T18" fmla="*/ 259261 w 1762708"/>
                <a:gd name="T19" fmla="*/ 1855121 h 2331146"/>
                <a:gd name="T20" fmla="*/ 390423 w 1762708"/>
                <a:gd name="T21" fmla="*/ 1855121 h 2331146"/>
                <a:gd name="T22" fmla="*/ 390423 w 1762708"/>
                <a:gd name="T23" fmla="*/ 1613187 h 2331146"/>
                <a:gd name="T24" fmla="*/ 388581 w 1762708"/>
                <a:gd name="T25" fmla="*/ 1612187 h 2331146"/>
                <a:gd name="T26" fmla="*/ 0 w 1762708"/>
                <a:gd name="T27" fmla="*/ 881354 h 2331146"/>
                <a:gd name="T28" fmla="*/ 703731 w 1762708"/>
                <a:gd name="T29" fmla="*/ 17906 h 2331146"/>
                <a:gd name="T30" fmla="*/ 717461 w 1762708"/>
                <a:gd name="T31" fmla="*/ 16522 h 2331146"/>
                <a:gd name="T32" fmla="*/ 717462 w 1762708"/>
                <a:gd name="T33" fmla="*/ 16522 h 2331146"/>
                <a:gd name="T34" fmla="*/ 881353 w 1762708"/>
                <a:gd name="T35" fmla="*/ 0 h 23311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62708" h="2331146">
                  <a:moveTo>
                    <a:pt x="881353" y="0"/>
                  </a:moveTo>
                  <a:lnTo>
                    <a:pt x="881354" y="0"/>
                  </a:lnTo>
                  <a:cubicBezTo>
                    <a:pt x="1368112" y="0"/>
                    <a:pt x="1762708" y="394596"/>
                    <a:pt x="1762708" y="881354"/>
                  </a:cubicBezTo>
                  <a:cubicBezTo>
                    <a:pt x="1762708" y="1185578"/>
                    <a:pt x="1608569" y="1453801"/>
                    <a:pt x="1374127" y="1612187"/>
                  </a:cubicBezTo>
                  <a:lnTo>
                    <a:pt x="1372283" y="1613188"/>
                  </a:lnTo>
                  <a:lnTo>
                    <a:pt x="1372283" y="1855121"/>
                  </a:lnTo>
                  <a:lnTo>
                    <a:pt x="1503445" y="1855121"/>
                  </a:lnTo>
                  <a:lnTo>
                    <a:pt x="881353" y="2331146"/>
                  </a:lnTo>
                  <a:lnTo>
                    <a:pt x="259261" y="1855121"/>
                  </a:lnTo>
                  <a:lnTo>
                    <a:pt x="390423" y="1855121"/>
                  </a:lnTo>
                  <a:lnTo>
                    <a:pt x="390423" y="1613187"/>
                  </a:lnTo>
                  <a:lnTo>
                    <a:pt x="388581" y="1612187"/>
                  </a:lnTo>
                  <a:cubicBezTo>
                    <a:pt x="154139" y="1453801"/>
                    <a:pt x="0" y="1185578"/>
                    <a:pt x="0" y="881354"/>
                  </a:cubicBezTo>
                  <a:cubicBezTo>
                    <a:pt x="0" y="455441"/>
                    <a:pt x="302113" y="100089"/>
                    <a:pt x="703731" y="17906"/>
                  </a:cubicBezTo>
                  <a:lnTo>
                    <a:pt x="717461" y="16522"/>
                  </a:lnTo>
                  <a:lnTo>
                    <a:pt x="717462" y="16522"/>
                  </a:lnTo>
                  <a:cubicBezTo>
                    <a:pt x="770400" y="5689"/>
                    <a:pt x="825213" y="0"/>
                    <a:pt x="881353" y="0"/>
                  </a:cubicBezTo>
                  <a:close/>
                </a:path>
              </a:pathLst>
            </a:custGeom>
            <a:solidFill>
              <a:srgbClr val="EC6C3E"/>
            </a:solidFill>
            <a:ln w="14288" cap="flat">
              <a:noFill/>
              <a:prstDash val="solid"/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Oval 53"/>
            <p:cNvSpPr>
              <a:spLocks noChangeArrowheads="1"/>
            </p:cNvSpPr>
            <p:nvPr/>
          </p:nvSpPr>
          <p:spPr bwMode="auto">
            <a:xfrm>
              <a:off x="2239655" y="3084729"/>
              <a:ext cx="1512000" cy="1512000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D9DEDF"/>
                </a:gs>
              </a:gsLst>
              <a:lin ang="2700000" scaled="0"/>
              <a:tileRect/>
            </a:gradFill>
            <a:ln w="28575" cap="flat" cmpd="sng" algn="ctr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  <a:prstDash val="solid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1" name="Rectangle 7"/>
          <p:cNvSpPr>
            <a:spLocks noChangeArrowheads="1"/>
          </p:cNvSpPr>
          <p:nvPr/>
        </p:nvSpPr>
        <p:spPr bwMode="auto">
          <a:xfrm>
            <a:off x="1250738" y="2187801"/>
            <a:ext cx="1188339" cy="7463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9" tIns="34295" rIns="68589" bIns="34295">
            <a:spAutoFit/>
          </a:bodyPr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rgbClr val="EC6C3E"/>
                </a:solidFill>
                <a:cs typeface="+mn-ea"/>
                <a:sym typeface="+mn-lt"/>
              </a:rPr>
              <a:t>文字标题内容</a:t>
            </a:r>
          </a:p>
        </p:txBody>
      </p:sp>
      <p:sp>
        <p:nvSpPr>
          <p:cNvPr id="31" name="圆角矩形 30"/>
          <p:cNvSpPr/>
          <p:nvPr/>
        </p:nvSpPr>
        <p:spPr bwMode="auto">
          <a:xfrm rot="10800000">
            <a:off x="4356770" y="1348408"/>
            <a:ext cx="3724154" cy="616886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68589" tIns="34295" rIns="68589" bIns="3429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任意多边形 8"/>
          <p:cNvSpPr/>
          <p:nvPr/>
        </p:nvSpPr>
        <p:spPr bwMode="auto">
          <a:xfrm rot="16200000">
            <a:off x="3222238" y="1162340"/>
            <a:ext cx="777836" cy="1029034"/>
          </a:xfrm>
          <a:custGeom>
            <a:avLst/>
            <a:gdLst>
              <a:gd name="T0" fmla="*/ 881353 w 1762708"/>
              <a:gd name="T1" fmla="*/ 0 h 2331146"/>
              <a:gd name="T2" fmla="*/ 881354 w 1762708"/>
              <a:gd name="T3" fmla="*/ 0 h 2331146"/>
              <a:gd name="T4" fmla="*/ 881354 w 1762708"/>
              <a:gd name="T5" fmla="*/ 0 h 2331146"/>
              <a:gd name="T6" fmla="*/ 1762708 w 1762708"/>
              <a:gd name="T7" fmla="*/ 881354 h 2331146"/>
              <a:gd name="T8" fmla="*/ 1374127 w 1762708"/>
              <a:gd name="T9" fmla="*/ 1612187 h 2331146"/>
              <a:gd name="T10" fmla="*/ 1372283 w 1762708"/>
              <a:gd name="T11" fmla="*/ 1613188 h 2331146"/>
              <a:gd name="T12" fmla="*/ 1372283 w 1762708"/>
              <a:gd name="T13" fmla="*/ 1855121 h 2331146"/>
              <a:gd name="T14" fmla="*/ 1503445 w 1762708"/>
              <a:gd name="T15" fmla="*/ 1855121 h 2331146"/>
              <a:gd name="T16" fmla="*/ 881353 w 1762708"/>
              <a:gd name="T17" fmla="*/ 2331146 h 2331146"/>
              <a:gd name="T18" fmla="*/ 259261 w 1762708"/>
              <a:gd name="T19" fmla="*/ 1855121 h 2331146"/>
              <a:gd name="T20" fmla="*/ 390423 w 1762708"/>
              <a:gd name="T21" fmla="*/ 1855121 h 2331146"/>
              <a:gd name="T22" fmla="*/ 390423 w 1762708"/>
              <a:gd name="T23" fmla="*/ 1613187 h 2331146"/>
              <a:gd name="T24" fmla="*/ 388581 w 1762708"/>
              <a:gd name="T25" fmla="*/ 1612187 h 2331146"/>
              <a:gd name="T26" fmla="*/ 0 w 1762708"/>
              <a:gd name="T27" fmla="*/ 881354 h 2331146"/>
              <a:gd name="T28" fmla="*/ 703731 w 1762708"/>
              <a:gd name="T29" fmla="*/ 17906 h 2331146"/>
              <a:gd name="T30" fmla="*/ 717461 w 1762708"/>
              <a:gd name="T31" fmla="*/ 16522 h 2331146"/>
              <a:gd name="T32" fmla="*/ 717462 w 1762708"/>
              <a:gd name="T33" fmla="*/ 16522 h 2331146"/>
              <a:gd name="T34" fmla="*/ 881353 w 1762708"/>
              <a:gd name="T35" fmla="*/ 0 h 233114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762708" h="2331146">
                <a:moveTo>
                  <a:pt x="881353" y="0"/>
                </a:moveTo>
                <a:lnTo>
                  <a:pt x="881354" y="0"/>
                </a:lnTo>
                <a:cubicBezTo>
                  <a:pt x="1368112" y="0"/>
                  <a:pt x="1762708" y="394596"/>
                  <a:pt x="1762708" y="881354"/>
                </a:cubicBezTo>
                <a:cubicBezTo>
                  <a:pt x="1762708" y="1185578"/>
                  <a:pt x="1608569" y="1453801"/>
                  <a:pt x="1374127" y="1612187"/>
                </a:cubicBezTo>
                <a:lnTo>
                  <a:pt x="1372283" y="1613188"/>
                </a:lnTo>
                <a:lnTo>
                  <a:pt x="1372283" y="1855121"/>
                </a:lnTo>
                <a:lnTo>
                  <a:pt x="1503445" y="1855121"/>
                </a:lnTo>
                <a:lnTo>
                  <a:pt x="881353" y="2331146"/>
                </a:lnTo>
                <a:lnTo>
                  <a:pt x="259261" y="1855121"/>
                </a:lnTo>
                <a:lnTo>
                  <a:pt x="390423" y="1855121"/>
                </a:lnTo>
                <a:lnTo>
                  <a:pt x="390423" y="1613187"/>
                </a:lnTo>
                <a:lnTo>
                  <a:pt x="388581" y="1612187"/>
                </a:lnTo>
                <a:cubicBezTo>
                  <a:pt x="154139" y="1453801"/>
                  <a:pt x="0" y="1185578"/>
                  <a:pt x="0" y="881354"/>
                </a:cubicBezTo>
                <a:cubicBezTo>
                  <a:pt x="0" y="455441"/>
                  <a:pt x="302113" y="100089"/>
                  <a:pt x="703731" y="17906"/>
                </a:cubicBezTo>
                <a:lnTo>
                  <a:pt x="717461" y="16522"/>
                </a:lnTo>
                <a:lnTo>
                  <a:pt x="717462" y="16522"/>
                </a:lnTo>
                <a:cubicBezTo>
                  <a:pt x="770400" y="5689"/>
                  <a:pt x="825213" y="0"/>
                  <a:pt x="881353" y="0"/>
                </a:cubicBezTo>
                <a:close/>
              </a:path>
            </a:pathLst>
          </a:custGeom>
          <a:solidFill>
            <a:srgbClr val="EC6C3E"/>
          </a:solidFill>
          <a:ln w="14288" cap="flat">
            <a:noFill/>
            <a:prstDash val="solid"/>
            <a:miter lim="800000"/>
          </a:ln>
        </p:spPr>
        <p:txBody>
          <a:bodyPr lIns="68589" tIns="34295" rIns="68589" bIns="34295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Oval 53"/>
          <p:cNvSpPr>
            <a:spLocks noChangeArrowheads="1"/>
          </p:cNvSpPr>
          <p:nvPr/>
        </p:nvSpPr>
        <p:spPr bwMode="auto">
          <a:xfrm>
            <a:off x="3141182" y="1343256"/>
            <a:ext cx="667436" cy="667202"/>
          </a:xfrm>
          <a:prstGeom prst="ellipse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  <a:prstDash val="solid"/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txBody>
          <a:bodyPr lIns="68589" tIns="34295" rIns="68589" bIns="3429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文本框 28"/>
          <p:cNvSpPr txBox="1"/>
          <p:nvPr/>
        </p:nvSpPr>
        <p:spPr>
          <a:xfrm>
            <a:off x="3152482" y="1417751"/>
            <a:ext cx="655410" cy="465394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pPr algn="ctr" fontAlgn="auto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rgbClr val="EC6C3E"/>
                </a:solidFill>
                <a:cs typeface="+mn-ea"/>
                <a:sym typeface="+mn-lt"/>
              </a:rPr>
              <a:t>文字标题内容</a:t>
            </a:r>
          </a:p>
        </p:txBody>
      </p:sp>
      <p:sp>
        <p:nvSpPr>
          <p:cNvPr id="35" name="圆角矩形 34"/>
          <p:cNvSpPr/>
          <p:nvPr/>
        </p:nvSpPr>
        <p:spPr>
          <a:xfrm>
            <a:off x="4527972" y="1412618"/>
            <a:ext cx="3381086" cy="488466"/>
          </a:xfrm>
          <a:prstGeom prst="roundRect">
            <a:avLst>
              <a:gd name="adj" fmla="val 38676"/>
            </a:avLst>
          </a:prstGeom>
          <a:solidFill>
            <a:srgbClr val="EC6C3E"/>
          </a:solidFill>
          <a:ln w="25400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5400000" scaled="0"/>
            </a:gradFill>
            <a:prstDash val="solid"/>
          </a:ln>
          <a:effectLst>
            <a:innerShdw blurRad="114300">
              <a:prstClr val="black"/>
            </a:innerShdw>
          </a:effectLst>
        </p:spPr>
        <p:txBody>
          <a:bodyPr lIns="68589" tIns="34295" rIns="68589" bIns="3429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矩形 27"/>
          <p:cNvSpPr>
            <a:spLocks noChangeArrowheads="1"/>
          </p:cNvSpPr>
          <p:nvPr/>
        </p:nvSpPr>
        <p:spPr bwMode="auto">
          <a:xfrm>
            <a:off x="4627152" y="1553002"/>
            <a:ext cx="3229360" cy="2076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9" tIns="34295" rIns="68589" bIns="34295">
            <a:spAutoFit/>
          </a:bodyPr>
          <a:lstStyle/>
          <a:p>
            <a:pPr lvl="0" defTabSz="914400">
              <a:lnSpc>
                <a:spcPct val="120000"/>
              </a:lnSpc>
              <a:defRPr/>
            </a:pPr>
            <a:r>
              <a:rPr lang="zh-CN" altLang="en-US" sz="800" kern="0" dirty="0">
                <a:solidFill>
                  <a:sysClr val="window" lastClr="FFFFFF"/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800" kern="0" dirty="0">
                <a:solidFill>
                  <a:sysClr val="window" lastClr="FFFFFF"/>
                </a:solidFill>
                <a:cs typeface="+mn-ea"/>
                <a:sym typeface="+mn-lt"/>
              </a:rPr>
              <a:t>……</a:t>
            </a:r>
            <a:endParaRPr kumimoji="0" lang="zh-CN" altLang="en-US" sz="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圆角矩形 36"/>
          <p:cNvSpPr/>
          <p:nvPr/>
        </p:nvSpPr>
        <p:spPr bwMode="auto">
          <a:xfrm rot="10800000">
            <a:off x="4356770" y="2260921"/>
            <a:ext cx="3724154" cy="616886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68589" tIns="34295" rIns="68589" bIns="3429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任意多边形 8"/>
          <p:cNvSpPr/>
          <p:nvPr/>
        </p:nvSpPr>
        <p:spPr bwMode="auto">
          <a:xfrm rot="16200000">
            <a:off x="3222238" y="2084241"/>
            <a:ext cx="777836" cy="1029034"/>
          </a:xfrm>
          <a:custGeom>
            <a:avLst/>
            <a:gdLst>
              <a:gd name="T0" fmla="*/ 881353 w 1762708"/>
              <a:gd name="T1" fmla="*/ 0 h 2331146"/>
              <a:gd name="T2" fmla="*/ 881354 w 1762708"/>
              <a:gd name="T3" fmla="*/ 0 h 2331146"/>
              <a:gd name="T4" fmla="*/ 881354 w 1762708"/>
              <a:gd name="T5" fmla="*/ 0 h 2331146"/>
              <a:gd name="T6" fmla="*/ 1762708 w 1762708"/>
              <a:gd name="T7" fmla="*/ 881354 h 2331146"/>
              <a:gd name="T8" fmla="*/ 1374127 w 1762708"/>
              <a:gd name="T9" fmla="*/ 1612187 h 2331146"/>
              <a:gd name="T10" fmla="*/ 1372283 w 1762708"/>
              <a:gd name="T11" fmla="*/ 1613188 h 2331146"/>
              <a:gd name="T12" fmla="*/ 1372283 w 1762708"/>
              <a:gd name="T13" fmla="*/ 1855121 h 2331146"/>
              <a:gd name="T14" fmla="*/ 1503445 w 1762708"/>
              <a:gd name="T15" fmla="*/ 1855121 h 2331146"/>
              <a:gd name="T16" fmla="*/ 881353 w 1762708"/>
              <a:gd name="T17" fmla="*/ 2331146 h 2331146"/>
              <a:gd name="T18" fmla="*/ 259261 w 1762708"/>
              <a:gd name="T19" fmla="*/ 1855121 h 2331146"/>
              <a:gd name="T20" fmla="*/ 390423 w 1762708"/>
              <a:gd name="T21" fmla="*/ 1855121 h 2331146"/>
              <a:gd name="T22" fmla="*/ 390423 w 1762708"/>
              <a:gd name="T23" fmla="*/ 1613187 h 2331146"/>
              <a:gd name="T24" fmla="*/ 388581 w 1762708"/>
              <a:gd name="T25" fmla="*/ 1612187 h 2331146"/>
              <a:gd name="T26" fmla="*/ 0 w 1762708"/>
              <a:gd name="T27" fmla="*/ 881354 h 2331146"/>
              <a:gd name="T28" fmla="*/ 703731 w 1762708"/>
              <a:gd name="T29" fmla="*/ 17906 h 2331146"/>
              <a:gd name="T30" fmla="*/ 717461 w 1762708"/>
              <a:gd name="T31" fmla="*/ 16522 h 2331146"/>
              <a:gd name="T32" fmla="*/ 717462 w 1762708"/>
              <a:gd name="T33" fmla="*/ 16522 h 2331146"/>
              <a:gd name="T34" fmla="*/ 881353 w 1762708"/>
              <a:gd name="T35" fmla="*/ 0 h 233114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762708" h="2331146">
                <a:moveTo>
                  <a:pt x="881353" y="0"/>
                </a:moveTo>
                <a:lnTo>
                  <a:pt x="881354" y="0"/>
                </a:lnTo>
                <a:cubicBezTo>
                  <a:pt x="1368112" y="0"/>
                  <a:pt x="1762708" y="394596"/>
                  <a:pt x="1762708" y="881354"/>
                </a:cubicBezTo>
                <a:cubicBezTo>
                  <a:pt x="1762708" y="1185578"/>
                  <a:pt x="1608569" y="1453801"/>
                  <a:pt x="1374127" y="1612187"/>
                </a:cubicBezTo>
                <a:lnTo>
                  <a:pt x="1372283" y="1613188"/>
                </a:lnTo>
                <a:lnTo>
                  <a:pt x="1372283" y="1855121"/>
                </a:lnTo>
                <a:lnTo>
                  <a:pt x="1503445" y="1855121"/>
                </a:lnTo>
                <a:lnTo>
                  <a:pt x="881353" y="2331146"/>
                </a:lnTo>
                <a:lnTo>
                  <a:pt x="259261" y="1855121"/>
                </a:lnTo>
                <a:lnTo>
                  <a:pt x="390423" y="1855121"/>
                </a:lnTo>
                <a:lnTo>
                  <a:pt x="390423" y="1613187"/>
                </a:lnTo>
                <a:lnTo>
                  <a:pt x="388581" y="1612187"/>
                </a:lnTo>
                <a:cubicBezTo>
                  <a:pt x="154139" y="1453801"/>
                  <a:pt x="0" y="1185578"/>
                  <a:pt x="0" y="881354"/>
                </a:cubicBezTo>
                <a:cubicBezTo>
                  <a:pt x="0" y="455441"/>
                  <a:pt x="302113" y="100089"/>
                  <a:pt x="703731" y="17906"/>
                </a:cubicBezTo>
                <a:lnTo>
                  <a:pt x="717461" y="16522"/>
                </a:lnTo>
                <a:lnTo>
                  <a:pt x="717462" y="16522"/>
                </a:lnTo>
                <a:cubicBezTo>
                  <a:pt x="770400" y="5689"/>
                  <a:pt x="825213" y="0"/>
                  <a:pt x="881353" y="0"/>
                </a:cubicBezTo>
                <a:close/>
              </a:path>
            </a:pathLst>
          </a:custGeom>
          <a:solidFill>
            <a:srgbClr val="E3413E"/>
          </a:solidFill>
          <a:ln w="14288" cap="flat">
            <a:noFill/>
            <a:prstDash val="solid"/>
            <a:miter lim="800000"/>
          </a:ln>
        </p:spPr>
        <p:txBody>
          <a:bodyPr lIns="68589" tIns="34295" rIns="68589" bIns="3429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Oval 53"/>
          <p:cNvSpPr>
            <a:spLocks noChangeArrowheads="1"/>
          </p:cNvSpPr>
          <p:nvPr/>
        </p:nvSpPr>
        <p:spPr bwMode="auto">
          <a:xfrm>
            <a:off x="3141182" y="2265156"/>
            <a:ext cx="667436" cy="667202"/>
          </a:xfrm>
          <a:prstGeom prst="ellipse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  <a:prstDash val="solid"/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txBody>
          <a:bodyPr lIns="68589" tIns="34295" rIns="68589" bIns="3429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文本框 28"/>
          <p:cNvSpPr txBox="1"/>
          <p:nvPr/>
        </p:nvSpPr>
        <p:spPr>
          <a:xfrm>
            <a:off x="3152482" y="2366651"/>
            <a:ext cx="655410" cy="465394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pPr algn="ctr" fontAlgn="auto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rgbClr val="E3413E"/>
                </a:solidFill>
                <a:cs typeface="+mn-ea"/>
                <a:sym typeface="+mn-lt"/>
              </a:rPr>
              <a:t>文字标题内容</a:t>
            </a:r>
          </a:p>
        </p:txBody>
      </p:sp>
      <p:sp>
        <p:nvSpPr>
          <p:cNvPr id="41" name="圆角矩形 40"/>
          <p:cNvSpPr/>
          <p:nvPr/>
        </p:nvSpPr>
        <p:spPr>
          <a:xfrm>
            <a:off x="4527972" y="2337929"/>
            <a:ext cx="3381086" cy="488466"/>
          </a:xfrm>
          <a:prstGeom prst="roundRect">
            <a:avLst>
              <a:gd name="adj" fmla="val 34297"/>
            </a:avLst>
          </a:prstGeom>
          <a:solidFill>
            <a:srgbClr val="E3413E"/>
          </a:solidFill>
          <a:ln w="25400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5400000" scaled="0"/>
            </a:gradFill>
            <a:prstDash val="solid"/>
          </a:ln>
          <a:effectLst>
            <a:innerShdw blurRad="114300">
              <a:prstClr val="black"/>
            </a:innerShdw>
          </a:effectLst>
        </p:spPr>
        <p:txBody>
          <a:bodyPr lIns="68589" tIns="34295" rIns="68589" bIns="3429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矩形 27"/>
          <p:cNvSpPr>
            <a:spLocks noChangeArrowheads="1"/>
          </p:cNvSpPr>
          <p:nvPr/>
        </p:nvSpPr>
        <p:spPr bwMode="auto">
          <a:xfrm>
            <a:off x="4627152" y="2470729"/>
            <a:ext cx="3229360" cy="2076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9" tIns="34295" rIns="68589" bIns="34295">
            <a:spAutoFit/>
          </a:bodyPr>
          <a:lstStyle/>
          <a:p>
            <a:pPr lvl="0" defTabSz="914400">
              <a:lnSpc>
                <a:spcPct val="120000"/>
              </a:lnSpc>
              <a:defRPr/>
            </a:pPr>
            <a:r>
              <a:rPr lang="zh-CN" altLang="en-US" sz="800" kern="0" dirty="0">
                <a:solidFill>
                  <a:sysClr val="window" lastClr="FFFFFF"/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800" kern="0" dirty="0">
                <a:solidFill>
                  <a:sysClr val="window" lastClr="FFFFFF"/>
                </a:solidFill>
                <a:cs typeface="+mn-ea"/>
                <a:sym typeface="+mn-lt"/>
              </a:rPr>
              <a:t>……</a:t>
            </a:r>
            <a:endParaRPr kumimoji="0" lang="zh-CN" altLang="en-US" sz="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圆角矩形 42"/>
          <p:cNvSpPr/>
          <p:nvPr/>
        </p:nvSpPr>
        <p:spPr bwMode="auto">
          <a:xfrm rot="10800000">
            <a:off x="4356770" y="3196255"/>
            <a:ext cx="3724154" cy="616886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68589" tIns="34295" rIns="68589" bIns="3429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任意多边形 8"/>
          <p:cNvSpPr/>
          <p:nvPr/>
        </p:nvSpPr>
        <p:spPr bwMode="auto">
          <a:xfrm rot="16200000">
            <a:off x="3222238" y="3010187"/>
            <a:ext cx="777836" cy="1029034"/>
          </a:xfrm>
          <a:custGeom>
            <a:avLst/>
            <a:gdLst>
              <a:gd name="T0" fmla="*/ 881353 w 1762708"/>
              <a:gd name="T1" fmla="*/ 0 h 2331146"/>
              <a:gd name="T2" fmla="*/ 881354 w 1762708"/>
              <a:gd name="T3" fmla="*/ 0 h 2331146"/>
              <a:gd name="T4" fmla="*/ 881354 w 1762708"/>
              <a:gd name="T5" fmla="*/ 0 h 2331146"/>
              <a:gd name="T6" fmla="*/ 1762708 w 1762708"/>
              <a:gd name="T7" fmla="*/ 881354 h 2331146"/>
              <a:gd name="T8" fmla="*/ 1374127 w 1762708"/>
              <a:gd name="T9" fmla="*/ 1612187 h 2331146"/>
              <a:gd name="T10" fmla="*/ 1372283 w 1762708"/>
              <a:gd name="T11" fmla="*/ 1613188 h 2331146"/>
              <a:gd name="T12" fmla="*/ 1372283 w 1762708"/>
              <a:gd name="T13" fmla="*/ 1855121 h 2331146"/>
              <a:gd name="T14" fmla="*/ 1503445 w 1762708"/>
              <a:gd name="T15" fmla="*/ 1855121 h 2331146"/>
              <a:gd name="T16" fmla="*/ 881353 w 1762708"/>
              <a:gd name="T17" fmla="*/ 2331146 h 2331146"/>
              <a:gd name="T18" fmla="*/ 259261 w 1762708"/>
              <a:gd name="T19" fmla="*/ 1855121 h 2331146"/>
              <a:gd name="T20" fmla="*/ 390423 w 1762708"/>
              <a:gd name="T21" fmla="*/ 1855121 h 2331146"/>
              <a:gd name="T22" fmla="*/ 390423 w 1762708"/>
              <a:gd name="T23" fmla="*/ 1613187 h 2331146"/>
              <a:gd name="T24" fmla="*/ 388581 w 1762708"/>
              <a:gd name="T25" fmla="*/ 1612187 h 2331146"/>
              <a:gd name="T26" fmla="*/ 0 w 1762708"/>
              <a:gd name="T27" fmla="*/ 881354 h 2331146"/>
              <a:gd name="T28" fmla="*/ 703731 w 1762708"/>
              <a:gd name="T29" fmla="*/ 17906 h 2331146"/>
              <a:gd name="T30" fmla="*/ 717461 w 1762708"/>
              <a:gd name="T31" fmla="*/ 16522 h 2331146"/>
              <a:gd name="T32" fmla="*/ 717462 w 1762708"/>
              <a:gd name="T33" fmla="*/ 16522 h 2331146"/>
              <a:gd name="T34" fmla="*/ 881353 w 1762708"/>
              <a:gd name="T35" fmla="*/ 0 h 233114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762708" h="2331146">
                <a:moveTo>
                  <a:pt x="881353" y="0"/>
                </a:moveTo>
                <a:lnTo>
                  <a:pt x="881354" y="0"/>
                </a:lnTo>
                <a:cubicBezTo>
                  <a:pt x="1368112" y="0"/>
                  <a:pt x="1762708" y="394596"/>
                  <a:pt x="1762708" y="881354"/>
                </a:cubicBezTo>
                <a:cubicBezTo>
                  <a:pt x="1762708" y="1185578"/>
                  <a:pt x="1608569" y="1453801"/>
                  <a:pt x="1374127" y="1612187"/>
                </a:cubicBezTo>
                <a:lnTo>
                  <a:pt x="1372283" y="1613188"/>
                </a:lnTo>
                <a:lnTo>
                  <a:pt x="1372283" y="1855121"/>
                </a:lnTo>
                <a:lnTo>
                  <a:pt x="1503445" y="1855121"/>
                </a:lnTo>
                <a:lnTo>
                  <a:pt x="881353" y="2331146"/>
                </a:lnTo>
                <a:lnTo>
                  <a:pt x="259261" y="1855121"/>
                </a:lnTo>
                <a:lnTo>
                  <a:pt x="390423" y="1855121"/>
                </a:lnTo>
                <a:lnTo>
                  <a:pt x="390423" y="1613187"/>
                </a:lnTo>
                <a:lnTo>
                  <a:pt x="388581" y="1612187"/>
                </a:lnTo>
                <a:cubicBezTo>
                  <a:pt x="154139" y="1453801"/>
                  <a:pt x="0" y="1185578"/>
                  <a:pt x="0" y="881354"/>
                </a:cubicBezTo>
                <a:cubicBezTo>
                  <a:pt x="0" y="455441"/>
                  <a:pt x="302113" y="100089"/>
                  <a:pt x="703731" y="17906"/>
                </a:cubicBezTo>
                <a:lnTo>
                  <a:pt x="717461" y="16522"/>
                </a:lnTo>
                <a:lnTo>
                  <a:pt x="717462" y="16522"/>
                </a:lnTo>
                <a:cubicBezTo>
                  <a:pt x="770400" y="5689"/>
                  <a:pt x="825213" y="0"/>
                  <a:pt x="881353" y="0"/>
                </a:cubicBezTo>
                <a:close/>
              </a:path>
            </a:pathLst>
          </a:custGeom>
          <a:solidFill>
            <a:srgbClr val="FA783A"/>
          </a:solidFill>
          <a:ln w="14288" cap="flat">
            <a:noFill/>
            <a:prstDash val="solid"/>
            <a:miter lim="800000"/>
          </a:ln>
        </p:spPr>
        <p:txBody>
          <a:bodyPr lIns="68589" tIns="34295" rIns="68589" bIns="34295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Oval 53"/>
          <p:cNvSpPr>
            <a:spLocks noChangeArrowheads="1"/>
          </p:cNvSpPr>
          <p:nvPr/>
        </p:nvSpPr>
        <p:spPr bwMode="auto">
          <a:xfrm>
            <a:off x="3141182" y="3191103"/>
            <a:ext cx="667436" cy="667202"/>
          </a:xfrm>
          <a:prstGeom prst="ellipse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  <a:prstDash val="solid"/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txBody>
          <a:bodyPr lIns="68589" tIns="34295" rIns="68589" bIns="3429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文本框 28"/>
          <p:cNvSpPr txBox="1"/>
          <p:nvPr/>
        </p:nvSpPr>
        <p:spPr>
          <a:xfrm>
            <a:off x="3152482" y="3265598"/>
            <a:ext cx="655410" cy="465394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pPr algn="ctr" fontAlgn="auto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rgbClr val="FA783A"/>
                </a:solidFill>
                <a:cs typeface="+mn-ea"/>
                <a:sym typeface="+mn-lt"/>
              </a:rPr>
              <a:t>文字标题内容</a:t>
            </a:r>
          </a:p>
        </p:txBody>
      </p:sp>
      <p:sp>
        <p:nvSpPr>
          <p:cNvPr id="47" name="圆角矩形 46"/>
          <p:cNvSpPr/>
          <p:nvPr/>
        </p:nvSpPr>
        <p:spPr>
          <a:xfrm>
            <a:off x="4527972" y="3260465"/>
            <a:ext cx="3381086" cy="488466"/>
          </a:xfrm>
          <a:prstGeom prst="roundRect">
            <a:avLst>
              <a:gd name="adj" fmla="val 38676"/>
            </a:avLst>
          </a:prstGeom>
          <a:solidFill>
            <a:srgbClr val="FA783A"/>
          </a:solidFill>
          <a:ln w="25400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5400000" scaled="0"/>
            </a:gradFill>
            <a:prstDash val="solid"/>
          </a:ln>
          <a:effectLst>
            <a:innerShdw blurRad="114300">
              <a:prstClr val="black"/>
            </a:innerShdw>
          </a:effectLst>
        </p:spPr>
        <p:txBody>
          <a:bodyPr lIns="68589" tIns="34295" rIns="68589" bIns="3429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矩形 27"/>
          <p:cNvSpPr>
            <a:spLocks noChangeArrowheads="1"/>
          </p:cNvSpPr>
          <p:nvPr/>
        </p:nvSpPr>
        <p:spPr bwMode="auto">
          <a:xfrm>
            <a:off x="4627152" y="3394447"/>
            <a:ext cx="3229360" cy="2076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9" tIns="34295" rIns="68589" bIns="34295">
            <a:spAutoFit/>
          </a:bodyPr>
          <a:lstStyle/>
          <a:p>
            <a:pPr lvl="0" defTabSz="914400">
              <a:lnSpc>
                <a:spcPct val="120000"/>
              </a:lnSpc>
              <a:defRPr/>
            </a:pPr>
            <a:r>
              <a:rPr lang="zh-CN" altLang="en-US" sz="800" kern="0" dirty="0">
                <a:solidFill>
                  <a:sysClr val="window" lastClr="FFFFFF"/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800" kern="0" dirty="0">
                <a:solidFill>
                  <a:sysClr val="window" lastClr="FFFFFF"/>
                </a:solidFill>
                <a:cs typeface="+mn-ea"/>
                <a:sym typeface="+mn-lt"/>
              </a:rPr>
              <a:t>……</a:t>
            </a:r>
            <a:endParaRPr kumimoji="0" lang="zh-CN" altLang="en-US" sz="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955381" y="190078"/>
            <a:ext cx="3342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单</a:t>
            </a:r>
            <a:r>
              <a:rPr lang="zh-CN" altLang="en-US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击点击添加标题文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5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2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75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25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750"/>
                            </p:stCondLst>
                            <p:childTnLst>
                              <p:par>
                                <p:cTn id="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25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75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31" grpId="0" animBg="1"/>
      <p:bldP spid="32" grpId="0" animBg="1"/>
      <p:bldP spid="33" grpId="0" animBg="1"/>
      <p:bldP spid="34" grpId="0"/>
      <p:bldP spid="35" grpId="0" animBg="1"/>
      <p:bldP spid="36" grpId="0"/>
      <p:bldP spid="37" grpId="0" animBg="1"/>
      <p:bldP spid="38" grpId="0" animBg="1"/>
      <p:bldP spid="39" grpId="0" animBg="1"/>
      <p:bldP spid="40" grpId="0"/>
      <p:bldP spid="41" grpId="0" animBg="1"/>
      <p:bldP spid="42" grpId="0"/>
      <p:bldP spid="43" grpId="0" animBg="1"/>
      <p:bldP spid="44" grpId="0" animBg="1"/>
      <p:bldP spid="45" grpId="0" animBg="1"/>
      <p:bldP spid="46" grpId="0"/>
      <p:bldP spid="47" grpId="0" animBg="1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 rot="2700000">
            <a:off x="3432072" y="1571090"/>
            <a:ext cx="2321188" cy="2320874"/>
          </a:xfrm>
          <a:custGeom>
            <a:avLst/>
            <a:gdLst>
              <a:gd name="connsiteX0" fmla="*/ 1102132 w 2204265"/>
              <a:gd name="connsiteY0" fmla="*/ 321083 h 2204265"/>
              <a:gd name="connsiteX1" fmla="*/ 311557 w 2204265"/>
              <a:gd name="connsiteY1" fmla="*/ 1111658 h 2204265"/>
              <a:gd name="connsiteX2" fmla="*/ 1102132 w 2204265"/>
              <a:gd name="connsiteY2" fmla="*/ 1902233 h 2204265"/>
              <a:gd name="connsiteX3" fmla="*/ 1892707 w 2204265"/>
              <a:gd name="connsiteY3" fmla="*/ 1111658 h 2204265"/>
              <a:gd name="connsiteX4" fmla="*/ 1102132 w 2204265"/>
              <a:gd name="connsiteY4" fmla="*/ 321083 h 2204265"/>
              <a:gd name="connsiteX5" fmla="*/ 977042 w 2204265"/>
              <a:gd name="connsiteY5" fmla="*/ 0 h 2204265"/>
              <a:gd name="connsiteX6" fmla="*/ 1227224 w 2204265"/>
              <a:gd name="connsiteY6" fmla="*/ 0 h 2204265"/>
              <a:gd name="connsiteX7" fmla="*/ 1276006 w 2204265"/>
              <a:gd name="connsiteY7" fmla="*/ 227584 h 2204265"/>
              <a:gd name="connsiteX8" fmla="*/ 1287791 w 2204265"/>
              <a:gd name="connsiteY8" fmla="*/ 229382 h 2204265"/>
              <a:gd name="connsiteX9" fmla="*/ 1387705 w 2204265"/>
              <a:gd name="connsiteY9" fmla="*/ 259057 h 2204265"/>
              <a:gd name="connsiteX10" fmla="*/ 1544868 w 2204265"/>
              <a:gd name="connsiteY10" fmla="*/ 85113 h 2204265"/>
              <a:gd name="connsiteX11" fmla="*/ 1761531 w 2204265"/>
              <a:gd name="connsiteY11" fmla="*/ 210203 h 2204265"/>
              <a:gd name="connsiteX12" fmla="*/ 1691902 w 2204265"/>
              <a:gd name="connsiteY12" fmla="*/ 425756 h 2204265"/>
              <a:gd name="connsiteX13" fmla="*/ 1705003 w 2204265"/>
              <a:gd name="connsiteY13" fmla="*/ 435309 h 2204265"/>
              <a:gd name="connsiteX14" fmla="*/ 1774668 w 2204265"/>
              <a:gd name="connsiteY14" fmla="*/ 502325 h 2204265"/>
              <a:gd name="connsiteX15" fmla="*/ 1782142 w 2204265"/>
              <a:gd name="connsiteY15" fmla="*/ 511190 h 2204265"/>
              <a:gd name="connsiteX16" fmla="*/ 1994063 w 2204265"/>
              <a:gd name="connsiteY16" fmla="*/ 442735 h 2204265"/>
              <a:gd name="connsiteX17" fmla="*/ 2119154 w 2204265"/>
              <a:gd name="connsiteY17" fmla="*/ 659399 h 2204265"/>
              <a:gd name="connsiteX18" fmla="*/ 1961265 w 2204265"/>
              <a:gd name="connsiteY18" fmla="*/ 802053 h 2204265"/>
              <a:gd name="connsiteX19" fmla="*/ 1974042 w 2204265"/>
              <a:gd name="connsiteY19" fmla="*/ 833752 h 2204265"/>
              <a:gd name="connsiteX20" fmla="*/ 1999140 w 2204265"/>
              <a:gd name="connsiteY20" fmla="*/ 933073 h 2204265"/>
              <a:gd name="connsiteX21" fmla="*/ 2204265 w 2204265"/>
              <a:gd name="connsiteY21" fmla="*/ 977042 h 2204265"/>
              <a:gd name="connsiteX22" fmla="*/ 2204265 w 2204265"/>
              <a:gd name="connsiteY22" fmla="*/ 1227224 h 2204265"/>
              <a:gd name="connsiteX23" fmla="*/ 2012137 w 2204265"/>
              <a:gd name="connsiteY23" fmla="*/ 1268406 h 2204265"/>
              <a:gd name="connsiteX24" fmla="*/ 2004638 w 2204265"/>
              <a:gd name="connsiteY24" fmla="*/ 1317545 h 2204265"/>
              <a:gd name="connsiteX25" fmla="*/ 1985237 w 2204265"/>
              <a:gd name="connsiteY25" fmla="*/ 1394985 h 2204265"/>
              <a:gd name="connsiteX26" fmla="*/ 1977636 w 2204265"/>
              <a:gd name="connsiteY26" fmla="*/ 1417004 h 2204265"/>
              <a:gd name="connsiteX27" fmla="*/ 2119154 w 2204265"/>
              <a:gd name="connsiteY27" fmla="*/ 1544868 h 2204265"/>
              <a:gd name="connsiteX28" fmla="*/ 1994063 w 2204265"/>
              <a:gd name="connsiteY28" fmla="*/ 1761531 h 2204265"/>
              <a:gd name="connsiteX29" fmla="*/ 1820151 w 2204265"/>
              <a:gd name="connsiteY29" fmla="*/ 1705353 h 2204265"/>
              <a:gd name="connsiteX30" fmla="*/ 1798711 w 2204265"/>
              <a:gd name="connsiteY30" fmla="*/ 1734758 h 2204265"/>
              <a:gd name="connsiteX31" fmla="*/ 1731696 w 2204265"/>
              <a:gd name="connsiteY31" fmla="*/ 1804423 h 2204265"/>
              <a:gd name="connsiteX32" fmla="*/ 1706998 w 2204265"/>
              <a:gd name="connsiteY32" fmla="*/ 1825242 h 2204265"/>
              <a:gd name="connsiteX33" fmla="*/ 1761531 w 2204265"/>
              <a:gd name="connsiteY33" fmla="*/ 1994062 h 2204265"/>
              <a:gd name="connsiteX34" fmla="*/ 1544868 w 2204265"/>
              <a:gd name="connsiteY34" fmla="*/ 2119153 h 2204265"/>
              <a:gd name="connsiteX35" fmla="*/ 1429863 w 2204265"/>
              <a:gd name="connsiteY35" fmla="*/ 1991868 h 2204265"/>
              <a:gd name="connsiteX36" fmla="*/ 1400268 w 2204265"/>
              <a:gd name="connsiteY36" fmla="*/ 2003797 h 2204265"/>
              <a:gd name="connsiteX37" fmla="*/ 1262745 w 2204265"/>
              <a:gd name="connsiteY37" fmla="*/ 2038549 h 2204265"/>
              <a:gd name="connsiteX38" fmla="*/ 1227224 w 2204265"/>
              <a:gd name="connsiteY38" fmla="*/ 2204265 h 2204265"/>
              <a:gd name="connsiteX39" fmla="*/ 977042 w 2204265"/>
              <a:gd name="connsiteY39" fmla="*/ 2204265 h 2204265"/>
              <a:gd name="connsiteX40" fmla="*/ 941447 w 2204265"/>
              <a:gd name="connsiteY40" fmla="*/ 2038203 h 2204265"/>
              <a:gd name="connsiteX41" fmla="*/ 916475 w 2204265"/>
              <a:gd name="connsiteY41" fmla="*/ 2034392 h 2204265"/>
              <a:gd name="connsiteX42" fmla="*/ 774169 w 2204265"/>
              <a:gd name="connsiteY42" fmla="*/ 1992127 h 2204265"/>
              <a:gd name="connsiteX43" fmla="*/ 659399 w 2204265"/>
              <a:gd name="connsiteY43" fmla="*/ 2119153 h 2204265"/>
              <a:gd name="connsiteX44" fmla="*/ 442735 w 2204265"/>
              <a:gd name="connsiteY44" fmla="*/ 1994062 h 2204265"/>
              <a:gd name="connsiteX45" fmla="*/ 496981 w 2204265"/>
              <a:gd name="connsiteY45" fmla="*/ 1826130 h 2204265"/>
              <a:gd name="connsiteX46" fmla="*/ 391274 w 2204265"/>
              <a:gd name="connsiteY46" fmla="*/ 1717869 h 2204265"/>
              <a:gd name="connsiteX47" fmla="*/ 382878 w 2204265"/>
              <a:gd name="connsiteY47" fmla="*/ 1705753 h 2204265"/>
              <a:gd name="connsiteX48" fmla="*/ 210204 w 2204265"/>
              <a:gd name="connsiteY48" fmla="*/ 1761531 h 2204265"/>
              <a:gd name="connsiteX49" fmla="*/ 85113 w 2204265"/>
              <a:gd name="connsiteY49" fmla="*/ 1544868 h 2204265"/>
              <a:gd name="connsiteX50" fmla="*/ 226733 w 2204265"/>
              <a:gd name="connsiteY50" fmla="*/ 1416912 h 2204265"/>
              <a:gd name="connsiteX51" fmla="*/ 212821 w 2204265"/>
              <a:gd name="connsiteY51" fmla="*/ 1373126 h 2204265"/>
              <a:gd name="connsiteX52" fmla="*/ 191748 w 2204265"/>
              <a:gd name="connsiteY52" fmla="*/ 1268325 h 2204265"/>
              <a:gd name="connsiteX53" fmla="*/ 0 w 2204265"/>
              <a:gd name="connsiteY53" fmla="*/ 1227224 h 2204265"/>
              <a:gd name="connsiteX54" fmla="*/ 0 w 2204265"/>
              <a:gd name="connsiteY54" fmla="*/ 977042 h 2204265"/>
              <a:gd name="connsiteX55" fmla="*/ 203220 w 2204265"/>
              <a:gd name="connsiteY55" fmla="*/ 933481 h 2204265"/>
              <a:gd name="connsiteX56" fmla="*/ 212821 w 2204265"/>
              <a:gd name="connsiteY56" fmla="*/ 890649 h 2204265"/>
              <a:gd name="connsiteX57" fmla="*/ 243470 w 2204265"/>
              <a:gd name="connsiteY57" fmla="*/ 802476 h 2204265"/>
              <a:gd name="connsiteX58" fmla="*/ 85113 w 2204265"/>
              <a:gd name="connsiteY58" fmla="*/ 659399 h 2204265"/>
              <a:gd name="connsiteX59" fmla="*/ 210204 w 2204265"/>
              <a:gd name="connsiteY59" fmla="*/ 442735 h 2204265"/>
              <a:gd name="connsiteX60" fmla="*/ 423776 w 2204265"/>
              <a:gd name="connsiteY60" fmla="*/ 511723 h 2204265"/>
              <a:gd name="connsiteX61" fmla="*/ 470557 w 2204265"/>
              <a:gd name="connsiteY61" fmla="*/ 461243 h 2204265"/>
              <a:gd name="connsiteX62" fmla="*/ 512656 w 2204265"/>
              <a:gd name="connsiteY62" fmla="*/ 426662 h 2204265"/>
              <a:gd name="connsiteX63" fmla="*/ 442735 w 2204265"/>
              <a:gd name="connsiteY63" fmla="*/ 210203 h 2204265"/>
              <a:gd name="connsiteX64" fmla="*/ 659399 w 2204265"/>
              <a:gd name="connsiteY64" fmla="*/ 85113 h 2204265"/>
              <a:gd name="connsiteX65" fmla="*/ 815299 w 2204265"/>
              <a:gd name="connsiteY65" fmla="*/ 257661 h 2204265"/>
              <a:gd name="connsiteX66" fmla="*/ 916475 w 2204265"/>
              <a:gd name="connsiteY66" fmla="*/ 229382 h 2204265"/>
              <a:gd name="connsiteX67" fmla="*/ 928259 w 2204265"/>
              <a:gd name="connsiteY67" fmla="*/ 227584 h 220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204265" h="2204265">
                <a:moveTo>
                  <a:pt x="1102132" y="321083"/>
                </a:moveTo>
                <a:cubicBezTo>
                  <a:pt x="665509" y="321083"/>
                  <a:pt x="311557" y="675035"/>
                  <a:pt x="311557" y="1111658"/>
                </a:cubicBezTo>
                <a:cubicBezTo>
                  <a:pt x="311557" y="1548281"/>
                  <a:pt x="665509" y="1902233"/>
                  <a:pt x="1102132" y="1902233"/>
                </a:cubicBezTo>
                <a:cubicBezTo>
                  <a:pt x="1538755" y="1902233"/>
                  <a:pt x="1892707" y="1548281"/>
                  <a:pt x="1892707" y="1111658"/>
                </a:cubicBezTo>
                <a:cubicBezTo>
                  <a:pt x="1892707" y="675035"/>
                  <a:pt x="1538755" y="321083"/>
                  <a:pt x="1102132" y="321083"/>
                </a:cubicBezTo>
                <a:close/>
                <a:moveTo>
                  <a:pt x="977042" y="0"/>
                </a:moveTo>
                <a:lnTo>
                  <a:pt x="1227224" y="0"/>
                </a:lnTo>
                <a:lnTo>
                  <a:pt x="1276006" y="227584"/>
                </a:lnTo>
                <a:lnTo>
                  <a:pt x="1287791" y="229382"/>
                </a:lnTo>
                <a:lnTo>
                  <a:pt x="1387705" y="259057"/>
                </a:lnTo>
                <a:lnTo>
                  <a:pt x="1544868" y="85113"/>
                </a:lnTo>
                <a:lnTo>
                  <a:pt x="1761531" y="210203"/>
                </a:lnTo>
                <a:lnTo>
                  <a:pt x="1691902" y="425756"/>
                </a:lnTo>
                <a:lnTo>
                  <a:pt x="1705003" y="435309"/>
                </a:lnTo>
                <a:cubicBezTo>
                  <a:pt x="1729378" y="456423"/>
                  <a:pt x="1752634" y="478795"/>
                  <a:pt x="1774668" y="502325"/>
                </a:cubicBezTo>
                <a:lnTo>
                  <a:pt x="1782142" y="511190"/>
                </a:lnTo>
                <a:lnTo>
                  <a:pt x="1994063" y="442735"/>
                </a:lnTo>
                <a:lnTo>
                  <a:pt x="2119154" y="659399"/>
                </a:lnTo>
                <a:lnTo>
                  <a:pt x="1961265" y="802053"/>
                </a:lnTo>
                <a:lnTo>
                  <a:pt x="1974042" y="833752"/>
                </a:lnTo>
                <a:lnTo>
                  <a:pt x="1999140" y="933073"/>
                </a:lnTo>
                <a:lnTo>
                  <a:pt x="2204265" y="977042"/>
                </a:lnTo>
                <a:lnTo>
                  <a:pt x="2204265" y="1227224"/>
                </a:lnTo>
                <a:lnTo>
                  <a:pt x="2012137" y="1268406"/>
                </a:lnTo>
                <a:lnTo>
                  <a:pt x="2004638" y="1317545"/>
                </a:lnTo>
                <a:cubicBezTo>
                  <a:pt x="1999269" y="1343782"/>
                  <a:pt x="1992785" y="1369612"/>
                  <a:pt x="1985237" y="1394985"/>
                </a:cubicBezTo>
                <a:lnTo>
                  <a:pt x="1977636" y="1417004"/>
                </a:lnTo>
                <a:lnTo>
                  <a:pt x="2119154" y="1544868"/>
                </a:lnTo>
                <a:lnTo>
                  <a:pt x="1994063" y="1761531"/>
                </a:lnTo>
                <a:lnTo>
                  <a:pt x="1820151" y="1705353"/>
                </a:lnTo>
                <a:lnTo>
                  <a:pt x="1798711" y="1734758"/>
                </a:lnTo>
                <a:cubicBezTo>
                  <a:pt x="1777597" y="1759133"/>
                  <a:pt x="1755225" y="1782388"/>
                  <a:pt x="1731696" y="1804423"/>
                </a:cubicBezTo>
                <a:lnTo>
                  <a:pt x="1706998" y="1825242"/>
                </a:lnTo>
                <a:lnTo>
                  <a:pt x="1761531" y="1994062"/>
                </a:lnTo>
                <a:lnTo>
                  <a:pt x="1544868" y="2119153"/>
                </a:lnTo>
                <a:lnTo>
                  <a:pt x="1429863" y="1991868"/>
                </a:lnTo>
                <a:lnTo>
                  <a:pt x="1400268" y="2003797"/>
                </a:lnTo>
                <a:lnTo>
                  <a:pt x="1262745" y="2038549"/>
                </a:lnTo>
                <a:lnTo>
                  <a:pt x="1227224" y="2204265"/>
                </a:lnTo>
                <a:lnTo>
                  <a:pt x="977042" y="2204265"/>
                </a:lnTo>
                <a:lnTo>
                  <a:pt x="941447" y="2038203"/>
                </a:lnTo>
                <a:lnTo>
                  <a:pt x="916475" y="2034392"/>
                </a:lnTo>
                <a:lnTo>
                  <a:pt x="774169" y="1992127"/>
                </a:lnTo>
                <a:lnTo>
                  <a:pt x="659399" y="2119153"/>
                </a:lnTo>
                <a:lnTo>
                  <a:pt x="442735" y="1994062"/>
                </a:lnTo>
                <a:lnTo>
                  <a:pt x="496981" y="1826130"/>
                </a:lnTo>
                <a:lnTo>
                  <a:pt x="391274" y="1717869"/>
                </a:lnTo>
                <a:lnTo>
                  <a:pt x="382878" y="1705753"/>
                </a:lnTo>
                <a:lnTo>
                  <a:pt x="210204" y="1761531"/>
                </a:lnTo>
                <a:lnTo>
                  <a:pt x="85113" y="1544868"/>
                </a:lnTo>
                <a:lnTo>
                  <a:pt x="226733" y="1416912"/>
                </a:lnTo>
                <a:lnTo>
                  <a:pt x="212821" y="1373126"/>
                </a:lnTo>
                <a:lnTo>
                  <a:pt x="191748" y="1268325"/>
                </a:lnTo>
                <a:lnTo>
                  <a:pt x="0" y="1227224"/>
                </a:lnTo>
                <a:lnTo>
                  <a:pt x="0" y="977042"/>
                </a:lnTo>
                <a:lnTo>
                  <a:pt x="203220" y="933481"/>
                </a:lnTo>
                <a:lnTo>
                  <a:pt x="212821" y="890649"/>
                </a:lnTo>
                <a:lnTo>
                  <a:pt x="243470" y="802476"/>
                </a:lnTo>
                <a:lnTo>
                  <a:pt x="85113" y="659399"/>
                </a:lnTo>
                <a:lnTo>
                  <a:pt x="210204" y="442735"/>
                </a:lnTo>
                <a:lnTo>
                  <a:pt x="423776" y="511723"/>
                </a:lnTo>
                <a:lnTo>
                  <a:pt x="470557" y="461243"/>
                </a:lnTo>
                <a:lnTo>
                  <a:pt x="512656" y="426662"/>
                </a:lnTo>
                <a:lnTo>
                  <a:pt x="442735" y="210203"/>
                </a:lnTo>
                <a:lnTo>
                  <a:pt x="659399" y="85113"/>
                </a:lnTo>
                <a:lnTo>
                  <a:pt x="815299" y="257661"/>
                </a:lnTo>
                <a:lnTo>
                  <a:pt x="916475" y="229382"/>
                </a:lnTo>
                <a:lnTo>
                  <a:pt x="928259" y="227584"/>
                </a:lnTo>
                <a:close/>
              </a:path>
            </a:pathLst>
          </a:custGeom>
          <a:solidFill>
            <a:srgbClr val="E2212E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2" name="Group 181"/>
          <p:cNvGrpSpPr>
            <a:grpSpLocks noChangeAspect="1"/>
          </p:cNvGrpSpPr>
          <p:nvPr/>
        </p:nvGrpSpPr>
        <p:grpSpPr bwMode="auto">
          <a:xfrm>
            <a:off x="4348865" y="2177670"/>
            <a:ext cx="500515" cy="496929"/>
            <a:chOff x="2160" y="2262"/>
            <a:chExt cx="411" cy="408"/>
          </a:xfrm>
          <a:solidFill>
            <a:schemeClr val="bg1">
              <a:lumMod val="65000"/>
            </a:schemeClr>
          </a:solidFill>
          <a:effectLst/>
        </p:grpSpPr>
        <p:sp>
          <p:nvSpPr>
            <p:cNvPr id="73" name="Freeform 189"/>
            <p:cNvSpPr/>
            <p:nvPr/>
          </p:nvSpPr>
          <p:spPr bwMode="auto">
            <a:xfrm>
              <a:off x="2280" y="2262"/>
              <a:ext cx="163" cy="163"/>
            </a:xfrm>
            <a:custGeom>
              <a:avLst/>
              <a:gdLst>
                <a:gd name="T0" fmla="*/ 6 w 68"/>
                <a:gd name="T1" fmla="*/ 44 h 68"/>
                <a:gd name="T2" fmla="*/ 34 w 68"/>
                <a:gd name="T3" fmla="*/ 68 h 68"/>
                <a:gd name="T4" fmla="*/ 62 w 68"/>
                <a:gd name="T5" fmla="*/ 44 h 68"/>
                <a:gd name="T6" fmla="*/ 68 w 68"/>
                <a:gd name="T7" fmla="*/ 33 h 68"/>
                <a:gd name="T8" fmla="*/ 63 w 68"/>
                <a:gd name="T9" fmla="*/ 28 h 68"/>
                <a:gd name="T10" fmla="*/ 34 w 68"/>
                <a:gd name="T11" fmla="*/ 0 h 68"/>
                <a:gd name="T12" fmla="*/ 5 w 68"/>
                <a:gd name="T13" fmla="*/ 28 h 68"/>
                <a:gd name="T14" fmla="*/ 0 w 68"/>
                <a:gd name="T15" fmla="*/ 33 h 68"/>
                <a:gd name="T16" fmla="*/ 6 w 68"/>
                <a:gd name="T17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68">
                  <a:moveTo>
                    <a:pt x="6" y="44"/>
                  </a:moveTo>
                  <a:cubicBezTo>
                    <a:pt x="9" y="57"/>
                    <a:pt x="16" y="68"/>
                    <a:pt x="34" y="68"/>
                  </a:cubicBezTo>
                  <a:cubicBezTo>
                    <a:pt x="53" y="68"/>
                    <a:pt x="60" y="57"/>
                    <a:pt x="62" y="44"/>
                  </a:cubicBezTo>
                  <a:cubicBezTo>
                    <a:pt x="66" y="42"/>
                    <a:pt x="68" y="37"/>
                    <a:pt x="68" y="33"/>
                  </a:cubicBezTo>
                  <a:cubicBezTo>
                    <a:pt x="67" y="31"/>
                    <a:pt x="66" y="29"/>
                    <a:pt x="63" y="28"/>
                  </a:cubicBezTo>
                  <a:cubicBezTo>
                    <a:pt x="63" y="13"/>
                    <a:pt x="51" y="0"/>
                    <a:pt x="34" y="0"/>
                  </a:cubicBezTo>
                  <a:cubicBezTo>
                    <a:pt x="17" y="0"/>
                    <a:pt x="6" y="13"/>
                    <a:pt x="5" y="28"/>
                  </a:cubicBezTo>
                  <a:cubicBezTo>
                    <a:pt x="2" y="29"/>
                    <a:pt x="0" y="30"/>
                    <a:pt x="0" y="33"/>
                  </a:cubicBezTo>
                  <a:cubicBezTo>
                    <a:pt x="0" y="37"/>
                    <a:pt x="2" y="43"/>
                    <a:pt x="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190"/>
            <p:cNvSpPr/>
            <p:nvPr/>
          </p:nvSpPr>
          <p:spPr bwMode="auto">
            <a:xfrm>
              <a:off x="2258" y="2437"/>
              <a:ext cx="214" cy="62"/>
            </a:xfrm>
            <a:custGeom>
              <a:avLst/>
              <a:gdLst>
                <a:gd name="T0" fmla="*/ 42 w 89"/>
                <a:gd name="T1" fmla="*/ 26 h 26"/>
                <a:gd name="T2" fmla="*/ 48 w 89"/>
                <a:gd name="T3" fmla="*/ 26 h 26"/>
                <a:gd name="T4" fmla="*/ 52 w 89"/>
                <a:gd name="T5" fmla="*/ 26 h 26"/>
                <a:gd name="T6" fmla="*/ 89 w 89"/>
                <a:gd name="T7" fmla="*/ 9 h 26"/>
                <a:gd name="T8" fmla="*/ 66 w 89"/>
                <a:gd name="T9" fmla="*/ 0 h 26"/>
                <a:gd name="T10" fmla="*/ 56 w 89"/>
                <a:gd name="T11" fmla="*/ 0 h 26"/>
                <a:gd name="T12" fmla="*/ 48 w 89"/>
                <a:gd name="T13" fmla="*/ 0 h 26"/>
                <a:gd name="T14" fmla="*/ 42 w 89"/>
                <a:gd name="T15" fmla="*/ 0 h 26"/>
                <a:gd name="T16" fmla="*/ 33 w 89"/>
                <a:gd name="T17" fmla="*/ 0 h 26"/>
                <a:gd name="T18" fmla="*/ 24 w 89"/>
                <a:gd name="T19" fmla="*/ 0 h 26"/>
                <a:gd name="T20" fmla="*/ 0 w 89"/>
                <a:gd name="T21" fmla="*/ 9 h 26"/>
                <a:gd name="T22" fmla="*/ 38 w 89"/>
                <a:gd name="T23" fmla="*/ 26 h 26"/>
                <a:gd name="T24" fmla="*/ 42 w 89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26">
                  <a:moveTo>
                    <a:pt x="42" y="26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8" y="8"/>
                    <a:pt x="76" y="2"/>
                    <a:pt x="66" y="0"/>
                  </a:cubicBezTo>
                  <a:cubicBezTo>
                    <a:pt x="65" y="0"/>
                    <a:pt x="58" y="0"/>
                    <a:pt x="5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25" y="0"/>
                    <a:pt x="24" y="0"/>
                  </a:cubicBezTo>
                  <a:cubicBezTo>
                    <a:pt x="14" y="2"/>
                    <a:pt x="1" y="8"/>
                    <a:pt x="0" y="9"/>
                  </a:cubicBezTo>
                  <a:cubicBezTo>
                    <a:pt x="38" y="26"/>
                    <a:pt x="38" y="26"/>
                    <a:pt x="38" y="26"/>
                  </a:cubicBezTo>
                  <a:lnTo>
                    <a:pt x="4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191"/>
            <p:cNvSpPr/>
            <p:nvPr/>
          </p:nvSpPr>
          <p:spPr bwMode="auto">
            <a:xfrm>
              <a:off x="2354" y="2513"/>
              <a:ext cx="22" cy="157"/>
            </a:xfrm>
            <a:custGeom>
              <a:avLst/>
              <a:gdLst>
                <a:gd name="T0" fmla="*/ 3 w 22"/>
                <a:gd name="T1" fmla="*/ 157 h 157"/>
                <a:gd name="T2" fmla="*/ 20 w 22"/>
                <a:gd name="T3" fmla="*/ 157 h 157"/>
                <a:gd name="T4" fmla="*/ 22 w 22"/>
                <a:gd name="T5" fmla="*/ 0 h 157"/>
                <a:gd name="T6" fmla="*/ 0 w 22"/>
                <a:gd name="T7" fmla="*/ 0 h 157"/>
                <a:gd name="T8" fmla="*/ 3 w 22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7">
                  <a:moveTo>
                    <a:pt x="3" y="157"/>
                  </a:moveTo>
                  <a:lnTo>
                    <a:pt x="20" y="15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3" y="1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192"/>
            <p:cNvSpPr/>
            <p:nvPr/>
          </p:nvSpPr>
          <p:spPr bwMode="auto">
            <a:xfrm>
              <a:off x="2210" y="2470"/>
              <a:ext cx="139" cy="200"/>
            </a:xfrm>
            <a:custGeom>
              <a:avLst/>
              <a:gdLst>
                <a:gd name="T0" fmla="*/ 0 w 58"/>
                <a:gd name="T1" fmla="*/ 0 h 84"/>
                <a:gd name="T2" fmla="*/ 2 w 58"/>
                <a:gd name="T3" fmla="*/ 20 h 84"/>
                <a:gd name="T4" fmla="*/ 9 w 58"/>
                <a:gd name="T5" fmla="*/ 23 h 84"/>
                <a:gd name="T6" fmla="*/ 18 w 58"/>
                <a:gd name="T7" fmla="*/ 32 h 84"/>
                <a:gd name="T8" fmla="*/ 17 w 58"/>
                <a:gd name="T9" fmla="*/ 44 h 84"/>
                <a:gd name="T10" fmla="*/ 5 w 58"/>
                <a:gd name="T11" fmla="*/ 53 h 84"/>
                <a:gd name="T12" fmla="*/ 6 w 58"/>
                <a:gd name="T13" fmla="*/ 66 h 84"/>
                <a:gd name="T14" fmla="*/ 58 w 58"/>
                <a:gd name="T15" fmla="*/ 84 h 84"/>
                <a:gd name="T16" fmla="*/ 57 w 58"/>
                <a:gd name="T17" fmla="*/ 18 h 84"/>
                <a:gd name="T18" fmla="*/ 0 w 58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4">
                  <a:moveTo>
                    <a:pt x="0" y="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3" y="25"/>
                    <a:pt x="16" y="28"/>
                    <a:pt x="18" y="32"/>
                  </a:cubicBezTo>
                  <a:cubicBezTo>
                    <a:pt x="19" y="36"/>
                    <a:pt x="19" y="40"/>
                    <a:pt x="17" y="44"/>
                  </a:cubicBezTo>
                  <a:cubicBezTo>
                    <a:pt x="15" y="49"/>
                    <a:pt x="10" y="52"/>
                    <a:pt x="5" y="53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7" y="18"/>
                    <a:pt x="57" y="18"/>
                    <a:pt x="57" y="1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193"/>
            <p:cNvSpPr/>
            <p:nvPr/>
          </p:nvSpPr>
          <p:spPr bwMode="auto">
            <a:xfrm>
              <a:off x="2160" y="2496"/>
              <a:ext cx="86" cy="93"/>
            </a:xfrm>
            <a:custGeom>
              <a:avLst/>
              <a:gdLst>
                <a:gd name="T0" fmla="*/ 33 w 36"/>
                <a:gd name="T1" fmla="*/ 31 h 39"/>
                <a:gd name="T2" fmla="*/ 28 w 36"/>
                <a:gd name="T3" fmla="*/ 17 h 39"/>
                <a:gd name="T4" fmla="*/ 20 w 36"/>
                <a:gd name="T5" fmla="*/ 14 h 39"/>
                <a:gd name="T6" fmla="*/ 19 w 36"/>
                <a:gd name="T7" fmla="*/ 0 h 39"/>
                <a:gd name="T8" fmla="*/ 3 w 36"/>
                <a:gd name="T9" fmla="*/ 18 h 39"/>
                <a:gd name="T10" fmla="*/ 8 w 36"/>
                <a:gd name="T11" fmla="*/ 32 h 39"/>
                <a:gd name="T12" fmla="*/ 19 w 36"/>
                <a:gd name="T13" fmla="*/ 36 h 39"/>
                <a:gd name="T14" fmla="*/ 33 w 36"/>
                <a:gd name="T15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9">
                  <a:moveTo>
                    <a:pt x="33" y="31"/>
                  </a:moveTo>
                  <a:cubicBezTo>
                    <a:pt x="36" y="26"/>
                    <a:pt x="33" y="19"/>
                    <a:pt x="28" y="17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4" y="16"/>
                    <a:pt x="3" y="18"/>
                  </a:cubicBezTo>
                  <a:cubicBezTo>
                    <a:pt x="0" y="24"/>
                    <a:pt x="3" y="30"/>
                    <a:pt x="8" y="32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4" y="39"/>
                    <a:pt x="31" y="36"/>
                    <a:pt x="3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194"/>
            <p:cNvSpPr/>
            <p:nvPr/>
          </p:nvSpPr>
          <p:spPr bwMode="auto">
            <a:xfrm>
              <a:off x="2381" y="2470"/>
              <a:ext cx="139" cy="200"/>
            </a:xfrm>
            <a:custGeom>
              <a:avLst/>
              <a:gdLst>
                <a:gd name="T0" fmla="*/ 41 w 58"/>
                <a:gd name="T1" fmla="*/ 44 h 84"/>
                <a:gd name="T2" fmla="*/ 41 w 58"/>
                <a:gd name="T3" fmla="*/ 32 h 84"/>
                <a:gd name="T4" fmla="*/ 50 w 58"/>
                <a:gd name="T5" fmla="*/ 23 h 84"/>
                <a:gd name="T6" fmla="*/ 57 w 58"/>
                <a:gd name="T7" fmla="*/ 20 h 84"/>
                <a:gd name="T8" fmla="*/ 58 w 58"/>
                <a:gd name="T9" fmla="*/ 0 h 84"/>
                <a:gd name="T10" fmla="*/ 2 w 58"/>
                <a:gd name="T11" fmla="*/ 18 h 84"/>
                <a:gd name="T12" fmla="*/ 0 w 58"/>
                <a:gd name="T13" fmla="*/ 84 h 84"/>
                <a:gd name="T14" fmla="*/ 53 w 58"/>
                <a:gd name="T15" fmla="*/ 66 h 84"/>
                <a:gd name="T16" fmla="*/ 54 w 58"/>
                <a:gd name="T17" fmla="*/ 53 h 84"/>
                <a:gd name="T18" fmla="*/ 41 w 58"/>
                <a:gd name="T19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4">
                  <a:moveTo>
                    <a:pt x="41" y="44"/>
                  </a:moveTo>
                  <a:cubicBezTo>
                    <a:pt x="39" y="40"/>
                    <a:pt x="39" y="36"/>
                    <a:pt x="41" y="32"/>
                  </a:cubicBezTo>
                  <a:cubicBezTo>
                    <a:pt x="43" y="28"/>
                    <a:pt x="46" y="25"/>
                    <a:pt x="50" y="2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48" y="52"/>
                    <a:pt x="43" y="49"/>
                    <a:pt x="4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195"/>
            <p:cNvSpPr/>
            <p:nvPr/>
          </p:nvSpPr>
          <p:spPr bwMode="auto">
            <a:xfrm>
              <a:off x="2487" y="2496"/>
              <a:ext cx="84" cy="93"/>
            </a:xfrm>
            <a:custGeom>
              <a:avLst/>
              <a:gdLst>
                <a:gd name="T0" fmla="*/ 33 w 35"/>
                <a:gd name="T1" fmla="*/ 18 h 39"/>
                <a:gd name="T2" fmla="*/ 17 w 35"/>
                <a:gd name="T3" fmla="*/ 0 h 39"/>
                <a:gd name="T4" fmla="*/ 16 w 35"/>
                <a:gd name="T5" fmla="*/ 14 h 39"/>
                <a:gd name="T6" fmla="*/ 8 w 35"/>
                <a:gd name="T7" fmla="*/ 17 h 39"/>
                <a:gd name="T8" fmla="*/ 2 w 35"/>
                <a:gd name="T9" fmla="*/ 31 h 39"/>
                <a:gd name="T10" fmla="*/ 17 w 35"/>
                <a:gd name="T11" fmla="*/ 36 h 39"/>
                <a:gd name="T12" fmla="*/ 27 w 35"/>
                <a:gd name="T13" fmla="*/ 32 h 39"/>
                <a:gd name="T14" fmla="*/ 33 w 35"/>
                <a:gd name="T15" fmla="*/ 1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9">
                  <a:moveTo>
                    <a:pt x="33" y="18"/>
                  </a:moveTo>
                  <a:cubicBezTo>
                    <a:pt x="32" y="16"/>
                    <a:pt x="17" y="0"/>
                    <a:pt x="17" y="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2" y="19"/>
                    <a:pt x="0" y="26"/>
                    <a:pt x="2" y="31"/>
                  </a:cubicBezTo>
                  <a:cubicBezTo>
                    <a:pt x="5" y="36"/>
                    <a:pt x="11" y="39"/>
                    <a:pt x="17" y="36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33" y="30"/>
                    <a:pt x="35" y="24"/>
                    <a:pt x="3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0" name="文本框 113"/>
          <p:cNvSpPr txBox="1"/>
          <p:nvPr/>
        </p:nvSpPr>
        <p:spPr>
          <a:xfrm>
            <a:off x="3914752" y="2678446"/>
            <a:ext cx="1346232" cy="62325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zh-CN" altLang="en-US" sz="1800" b="1" u="sng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</a:t>
            </a:r>
            <a:r>
              <a:rPr lang="zh-CN" altLang="en-US" sz="18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入</a:t>
            </a:r>
            <a:endParaRPr lang="en-US" altLang="zh-CN" sz="1800" b="1" u="sng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18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标题</a:t>
            </a:r>
            <a:endParaRPr lang="zh-CN" altLang="en-US" sz="1800" b="1" u="sng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3132326" y="1446027"/>
            <a:ext cx="192005" cy="192031"/>
            <a:chOff x="2481663" y="2585803"/>
            <a:chExt cx="309714" cy="309714"/>
          </a:xfrm>
        </p:grpSpPr>
        <p:sp>
          <p:nvSpPr>
            <p:cNvPr id="82" name="椭圆 81"/>
            <p:cNvSpPr/>
            <p:nvPr/>
          </p:nvSpPr>
          <p:spPr>
            <a:xfrm>
              <a:off x="2481663" y="2585803"/>
              <a:ext cx="309714" cy="309714"/>
            </a:xfrm>
            <a:prstGeom prst="ellipse">
              <a:avLst/>
            </a:prstGeom>
            <a:solidFill>
              <a:srgbClr val="FA7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任意多边形 82"/>
            <p:cNvSpPr/>
            <p:nvPr/>
          </p:nvSpPr>
          <p:spPr>
            <a:xfrm rot="5400000">
              <a:off x="2555832" y="2659973"/>
              <a:ext cx="161374" cy="161374"/>
            </a:xfrm>
            <a:custGeom>
              <a:avLst/>
              <a:gdLst>
                <a:gd name="connsiteX0" fmla="*/ 0 w 195263"/>
                <a:gd name="connsiteY0" fmla="*/ 125015 h 195262"/>
                <a:gd name="connsiteX1" fmla="*/ 0 w 195263"/>
                <a:gd name="connsiteY1" fmla="*/ 70246 h 195262"/>
                <a:gd name="connsiteX2" fmla="*/ 70247 w 195263"/>
                <a:gd name="connsiteY2" fmla="*/ 70246 h 195262"/>
                <a:gd name="connsiteX3" fmla="*/ 70247 w 195263"/>
                <a:gd name="connsiteY3" fmla="*/ 0 h 195262"/>
                <a:gd name="connsiteX4" fmla="*/ 125016 w 195263"/>
                <a:gd name="connsiteY4" fmla="*/ 0 h 195262"/>
                <a:gd name="connsiteX5" fmla="*/ 125016 w 195263"/>
                <a:gd name="connsiteY5" fmla="*/ 70246 h 195262"/>
                <a:gd name="connsiteX6" fmla="*/ 195263 w 195263"/>
                <a:gd name="connsiteY6" fmla="*/ 70246 h 195262"/>
                <a:gd name="connsiteX7" fmla="*/ 195263 w 195263"/>
                <a:gd name="connsiteY7" fmla="*/ 125015 h 195262"/>
                <a:gd name="connsiteX8" fmla="*/ 125016 w 195263"/>
                <a:gd name="connsiteY8" fmla="*/ 125015 h 195262"/>
                <a:gd name="connsiteX9" fmla="*/ 125016 w 195263"/>
                <a:gd name="connsiteY9" fmla="*/ 195262 h 195262"/>
                <a:gd name="connsiteX10" fmla="*/ 70247 w 195263"/>
                <a:gd name="connsiteY10" fmla="*/ 195262 h 195262"/>
                <a:gd name="connsiteX11" fmla="*/ 70247 w 195263"/>
                <a:gd name="connsiteY11" fmla="*/ 125015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63" h="195262">
                  <a:moveTo>
                    <a:pt x="0" y="125015"/>
                  </a:moveTo>
                  <a:lnTo>
                    <a:pt x="0" y="70246"/>
                  </a:lnTo>
                  <a:lnTo>
                    <a:pt x="70247" y="70246"/>
                  </a:lnTo>
                  <a:lnTo>
                    <a:pt x="70247" y="0"/>
                  </a:lnTo>
                  <a:lnTo>
                    <a:pt x="125016" y="0"/>
                  </a:lnTo>
                  <a:lnTo>
                    <a:pt x="125016" y="70246"/>
                  </a:lnTo>
                  <a:lnTo>
                    <a:pt x="195263" y="70246"/>
                  </a:lnTo>
                  <a:lnTo>
                    <a:pt x="195263" y="125015"/>
                  </a:lnTo>
                  <a:lnTo>
                    <a:pt x="125016" y="125015"/>
                  </a:lnTo>
                  <a:lnTo>
                    <a:pt x="125016" y="195262"/>
                  </a:lnTo>
                  <a:lnTo>
                    <a:pt x="70247" y="195262"/>
                  </a:lnTo>
                  <a:lnTo>
                    <a:pt x="70247" y="125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1917544" y="1211808"/>
            <a:ext cx="1325618" cy="798218"/>
            <a:chOff x="4504186" y="3198627"/>
            <a:chExt cx="1767184" cy="1063962"/>
          </a:xfrm>
        </p:grpSpPr>
        <p:sp>
          <p:nvSpPr>
            <p:cNvPr id="85" name="文本框 118"/>
            <p:cNvSpPr txBox="1"/>
            <p:nvPr/>
          </p:nvSpPr>
          <p:spPr>
            <a:xfrm>
              <a:off x="4504186" y="3198627"/>
              <a:ext cx="1767184" cy="410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在此添加标题</a:t>
              </a:r>
            </a:p>
          </p:txBody>
        </p:sp>
        <p:sp>
          <p:nvSpPr>
            <p:cNvPr id="86" name="文本框 119"/>
            <p:cNvSpPr txBox="1"/>
            <p:nvPr/>
          </p:nvSpPr>
          <p:spPr>
            <a:xfrm>
              <a:off x="4508948" y="3478818"/>
              <a:ext cx="1537469" cy="783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点击输入简要文本内容，文字内容需概况精炼的说明该分项内容</a:t>
              </a:r>
              <a:r>
                <a:rPr lang="en-US" altLang="zh-CN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  <a:endParaRPr sz="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3132326" y="3802427"/>
            <a:ext cx="192005" cy="192031"/>
            <a:chOff x="2481663" y="2585803"/>
            <a:chExt cx="309714" cy="309714"/>
          </a:xfrm>
        </p:grpSpPr>
        <p:sp>
          <p:nvSpPr>
            <p:cNvPr id="88" name="椭圆 87"/>
            <p:cNvSpPr/>
            <p:nvPr/>
          </p:nvSpPr>
          <p:spPr>
            <a:xfrm>
              <a:off x="2481663" y="2585803"/>
              <a:ext cx="309714" cy="309714"/>
            </a:xfrm>
            <a:prstGeom prst="ellipse">
              <a:avLst/>
            </a:prstGeom>
            <a:solidFill>
              <a:srgbClr val="FA7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任意多边形 88"/>
            <p:cNvSpPr/>
            <p:nvPr/>
          </p:nvSpPr>
          <p:spPr>
            <a:xfrm rot="5400000">
              <a:off x="2555832" y="2659973"/>
              <a:ext cx="161374" cy="161374"/>
            </a:xfrm>
            <a:custGeom>
              <a:avLst/>
              <a:gdLst>
                <a:gd name="connsiteX0" fmla="*/ 0 w 195263"/>
                <a:gd name="connsiteY0" fmla="*/ 125015 h 195262"/>
                <a:gd name="connsiteX1" fmla="*/ 0 w 195263"/>
                <a:gd name="connsiteY1" fmla="*/ 70246 h 195262"/>
                <a:gd name="connsiteX2" fmla="*/ 70247 w 195263"/>
                <a:gd name="connsiteY2" fmla="*/ 70246 h 195262"/>
                <a:gd name="connsiteX3" fmla="*/ 70247 w 195263"/>
                <a:gd name="connsiteY3" fmla="*/ 0 h 195262"/>
                <a:gd name="connsiteX4" fmla="*/ 125016 w 195263"/>
                <a:gd name="connsiteY4" fmla="*/ 0 h 195262"/>
                <a:gd name="connsiteX5" fmla="*/ 125016 w 195263"/>
                <a:gd name="connsiteY5" fmla="*/ 70246 h 195262"/>
                <a:gd name="connsiteX6" fmla="*/ 195263 w 195263"/>
                <a:gd name="connsiteY6" fmla="*/ 70246 h 195262"/>
                <a:gd name="connsiteX7" fmla="*/ 195263 w 195263"/>
                <a:gd name="connsiteY7" fmla="*/ 125015 h 195262"/>
                <a:gd name="connsiteX8" fmla="*/ 125016 w 195263"/>
                <a:gd name="connsiteY8" fmla="*/ 125015 h 195262"/>
                <a:gd name="connsiteX9" fmla="*/ 125016 w 195263"/>
                <a:gd name="connsiteY9" fmla="*/ 195262 h 195262"/>
                <a:gd name="connsiteX10" fmla="*/ 70247 w 195263"/>
                <a:gd name="connsiteY10" fmla="*/ 195262 h 195262"/>
                <a:gd name="connsiteX11" fmla="*/ 70247 w 195263"/>
                <a:gd name="connsiteY11" fmla="*/ 125015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63" h="195262">
                  <a:moveTo>
                    <a:pt x="0" y="125015"/>
                  </a:moveTo>
                  <a:lnTo>
                    <a:pt x="0" y="70246"/>
                  </a:lnTo>
                  <a:lnTo>
                    <a:pt x="70247" y="70246"/>
                  </a:lnTo>
                  <a:lnTo>
                    <a:pt x="70247" y="0"/>
                  </a:lnTo>
                  <a:lnTo>
                    <a:pt x="125016" y="0"/>
                  </a:lnTo>
                  <a:lnTo>
                    <a:pt x="125016" y="70246"/>
                  </a:lnTo>
                  <a:lnTo>
                    <a:pt x="195263" y="70246"/>
                  </a:lnTo>
                  <a:lnTo>
                    <a:pt x="195263" y="125015"/>
                  </a:lnTo>
                  <a:lnTo>
                    <a:pt x="125016" y="125015"/>
                  </a:lnTo>
                  <a:lnTo>
                    <a:pt x="125016" y="195262"/>
                  </a:lnTo>
                  <a:lnTo>
                    <a:pt x="70247" y="195262"/>
                  </a:lnTo>
                  <a:lnTo>
                    <a:pt x="70247" y="125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1917545" y="3568208"/>
            <a:ext cx="1277424" cy="798218"/>
            <a:chOff x="4504186" y="3198627"/>
            <a:chExt cx="1702936" cy="1063962"/>
          </a:xfrm>
        </p:grpSpPr>
        <p:sp>
          <p:nvSpPr>
            <p:cNvPr id="91" name="文本框 124"/>
            <p:cNvSpPr txBox="1"/>
            <p:nvPr/>
          </p:nvSpPr>
          <p:spPr>
            <a:xfrm>
              <a:off x="4504186" y="3198627"/>
              <a:ext cx="1702936" cy="410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在此添加标题</a:t>
              </a:r>
            </a:p>
          </p:txBody>
        </p:sp>
        <p:sp>
          <p:nvSpPr>
            <p:cNvPr id="92" name="文本框 125"/>
            <p:cNvSpPr txBox="1"/>
            <p:nvPr/>
          </p:nvSpPr>
          <p:spPr>
            <a:xfrm>
              <a:off x="4508948" y="3478818"/>
              <a:ext cx="1537469" cy="783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点击输入简要文本内容，文字内容需概况精炼的说明该分项内容</a:t>
              </a:r>
              <a:r>
                <a:rPr lang="en-US" altLang="zh-CN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  <a:endParaRPr sz="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2432117" y="2627564"/>
            <a:ext cx="192005" cy="192031"/>
            <a:chOff x="2481663" y="2585803"/>
            <a:chExt cx="309714" cy="309714"/>
          </a:xfrm>
        </p:grpSpPr>
        <p:sp>
          <p:nvSpPr>
            <p:cNvPr id="94" name="椭圆 93"/>
            <p:cNvSpPr/>
            <p:nvPr/>
          </p:nvSpPr>
          <p:spPr>
            <a:xfrm>
              <a:off x="2481663" y="2585803"/>
              <a:ext cx="309714" cy="309714"/>
            </a:xfrm>
            <a:prstGeom prst="ellipse">
              <a:avLst/>
            </a:prstGeom>
            <a:solidFill>
              <a:srgbClr val="FA7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任意多边形 94"/>
            <p:cNvSpPr/>
            <p:nvPr/>
          </p:nvSpPr>
          <p:spPr>
            <a:xfrm rot="5400000">
              <a:off x="2555832" y="2659973"/>
              <a:ext cx="161374" cy="161374"/>
            </a:xfrm>
            <a:custGeom>
              <a:avLst/>
              <a:gdLst>
                <a:gd name="connsiteX0" fmla="*/ 0 w 195263"/>
                <a:gd name="connsiteY0" fmla="*/ 125015 h 195262"/>
                <a:gd name="connsiteX1" fmla="*/ 0 w 195263"/>
                <a:gd name="connsiteY1" fmla="*/ 70246 h 195262"/>
                <a:gd name="connsiteX2" fmla="*/ 70247 w 195263"/>
                <a:gd name="connsiteY2" fmla="*/ 70246 h 195262"/>
                <a:gd name="connsiteX3" fmla="*/ 70247 w 195263"/>
                <a:gd name="connsiteY3" fmla="*/ 0 h 195262"/>
                <a:gd name="connsiteX4" fmla="*/ 125016 w 195263"/>
                <a:gd name="connsiteY4" fmla="*/ 0 h 195262"/>
                <a:gd name="connsiteX5" fmla="*/ 125016 w 195263"/>
                <a:gd name="connsiteY5" fmla="*/ 70246 h 195262"/>
                <a:gd name="connsiteX6" fmla="*/ 195263 w 195263"/>
                <a:gd name="connsiteY6" fmla="*/ 70246 h 195262"/>
                <a:gd name="connsiteX7" fmla="*/ 195263 w 195263"/>
                <a:gd name="connsiteY7" fmla="*/ 125015 h 195262"/>
                <a:gd name="connsiteX8" fmla="*/ 125016 w 195263"/>
                <a:gd name="connsiteY8" fmla="*/ 125015 h 195262"/>
                <a:gd name="connsiteX9" fmla="*/ 125016 w 195263"/>
                <a:gd name="connsiteY9" fmla="*/ 195262 h 195262"/>
                <a:gd name="connsiteX10" fmla="*/ 70247 w 195263"/>
                <a:gd name="connsiteY10" fmla="*/ 195262 h 195262"/>
                <a:gd name="connsiteX11" fmla="*/ 70247 w 195263"/>
                <a:gd name="connsiteY11" fmla="*/ 125015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63" h="195262">
                  <a:moveTo>
                    <a:pt x="0" y="125015"/>
                  </a:moveTo>
                  <a:lnTo>
                    <a:pt x="0" y="70246"/>
                  </a:lnTo>
                  <a:lnTo>
                    <a:pt x="70247" y="70246"/>
                  </a:lnTo>
                  <a:lnTo>
                    <a:pt x="70247" y="0"/>
                  </a:lnTo>
                  <a:lnTo>
                    <a:pt x="125016" y="0"/>
                  </a:lnTo>
                  <a:lnTo>
                    <a:pt x="125016" y="70246"/>
                  </a:lnTo>
                  <a:lnTo>
                    <a:pt x="195263" y="70246"/>
                  </a:lnTo>
                  <a:lnTo>
                    <a:pt x="195263" y="125015"/>
                  </a:lnTo>
                  <a:lnTo>
                    <a:pt x="125016" y="125015"/>
                  </a:lnTo>
                  <a:lnTo>
                    <a:pt x="125016" y="195262"/>
                  </a:lnTo>
                  <a:lnTo>
                    <a:pt x="70247" y="195262"/>
                  </a:lnTo>
                  <a:lnTo>
                    <a:pt x="70247" y="125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1217336" y="2393346"/>
            <a:ext cx="1360805" cy="798218"/>
            <a:chOff x="4504185" y="3198627"/>
            <a:chExt cx="1814091" cy="1063962"/>
          </a:xfrm>
        </p:grpSpPr>
        <p:sp>
          <p:nvSpPr>
            <p:cNvPr id="97" name="文本框 130"/>
            <p:cNvSpPr txBox="1"/>
            <p:nvPr/>
          </p:nvSpPr>
          <p:spPr>
            <a:xfrm>
              <a:off x="4504185" y="3198627"/>
              <a:ext cx="1814091" cy="410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在此添加标题</a:t>
              </a:r>
            </a:p>
          </p:txBody>
        </p:sp>
        <p:sp>
          <p:nvSpPr>
            <p:cNvPr id="98" name="文本框 131"/>
            <p:cNvSpPr txBox="1"/>
            <p:nvPr/>
          </p:nvSpPr>
          <p:spPr>
            <a:xfrm>
              <a:off x="4508948" y="3478818"/>
              <a:ext cx="1537469" cy="783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点击输入简要文本内容，文字内容需概况精炼的说明该分项内容</a:t>
              </a:r>
              <a:r>
                <a:rPr lang="en-US" altLang="zh-CN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  <a:endParaRPr sz="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5781192" y="1446027"/>
            <a:ext cx="192005" cy="192031"/>
            <a:chOff x="2481663" y="2585803"/>
            <a:chExt cx="309714" cy="309714"/>
          </a:xfrm>
        </p:grpSpPr>
        <p:sp>
          <p:nvSpPr>
            <p:cNvPr id="100" name="椭圆 99"/>
            <p:cNvSpPr/>
            <p:nvPr/>
          </p:nvSpPr>
          <p:spPr>
            <a:xfrm>
              <a:off x="2481663" y="2585803"/>
              <a:ext cx="309714" cy="309714"/>
            </a:xfrm>
            <a:prstGeom prst="ellipse">
              <a:avLst/>
            </a:prstGeom>
            <a:solidFill>
              <a:srgbClr val="FA7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任意多边形 100"/>
            <p:cNvSpPr/>
            <p:nvPr/>
          </p:nvSpPr>
          <p:spPr>
            <a:xfrm rot="5400000">
              <a:off x="2555832" y="2659973"/>
              <a:ext cx="161374" cy="161374"/>
            </a:xfrm>
            <a:custGeom>
              <a:avLst/>
              <a:gdLst>
                <a:gd name="connsiteX0" fmla="*/ 0 w 195263"/>
                <a:gd name="connsiteY0" fmla="*/ 125015 h 195262"/>
                <a:gd name="connsiteX1" fmla="*/ 0 w 195263"/>
                <a:gd name="connsiteY1" fmla="*/ 70246 h 195262"/>
                <a:gd name="connsiteX2" fmla="*/ 70247 w 195263"/>
                <a:gd name="connsiteY2" fmla="*/ 70246 h 195262"/>
                <a:gd name="connsiteX3" fmla="*/ 70247 w 195263"/>
                <a:gd name="connsiteY3" fmla="*/ 0 h 195262"/>
                <a:gd name="connsiteX4" fmla="*/ 125016 w 195263"/>
                <a:gd name="connsiteY4" fmla="*/ 0 h 195262"/>
                <a:gd name="connsiteX5" fmla="*/ 125016 w 195263"/>
                <a:gd name="connsiteY5" fmla="*/ 70246 h 195262"/>
                <a:gd name="connsiteX6" fmla="*/ 195263 w 195263"/>
                <a:gd name="connsiteY6" fmla="*/ 70246 h 195262"/>
                <a:gd name="connsiteX7" fmla="*/ 195263 w 195263"/>
                <a:gd name="connsiteY7" fmla="*/ 125015 h 195262"/>
                <a:gd name="connsiteX8" fmla="*/ 125016 w 195263"/>
                <a:gd name="connsiteY8" fmla="*/ 125015 h 195262"/>
                <a:gd name="connsiteX9" fmla="*/ 125016 w 195263"/>
                <a:gd name="connsiteY9" fmla="*/ 195262 h 195262"/>
                <a:gd name="connsiteX10" fmla="*/ 70247 w 195263"/>
                <a:gd name="connsiteY10" fmla="*/ 195262 h 195262"/>
                <a:gd name="connsiteX11" fmla="*/ 70247 w 195263"/>
                <a:gd name="connsiteY11" fmla="*/ 125015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63" h="195262">
                  <a:moveTo>
                    <a:pt x="0" y="125015"/>
                  </a:moveTo>
                  <a:lnTo>
                    <a:pt x="0" y="70246"/>
                  </a:lnTo>
                  <a:lnTo>
                    <a:pt x="70247" y="70246"/>
                  </a:lnTo>
                  <a:lnTo>
                    <a:pt x="70247" y="0"/>
                  </a:lnTo>
                  <a:lnTo>
                    <a:pt x="125016" y="0"/>
                  </a:lnTo>
                  <a:lnTo>
                    <a:pt x="125016" y="70246"/>
                  </a:lnTo>
                  <a:lnTo>
                    <a:pt x="195263" y="70246"/>
                  </a:lnTo>
                  <a:lnTo>
                    <a:pt x="195263" y="125015"/>
                  </a:lnTo>
                  <a:lnTo>
                    <a:pt x="125016" y="125015"/>
                  </a:lnTo>
                  <a:lnTo>
                    <a:pt x="125016" y="195262"/>
                  </a:lnTo>
                  <a:lnTo>
                    <a:pt x="70247" y="195262"/>
                  </a:lnTo>
                  <a:lnTo>
                    <a:pt x="70247" y="125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5781192" y="3802427"/>
            <a:ext cx="192005" cy="192031"/>
            <a:chOff x="2481663" y="2585803"/>
            <a:chExt cx="309714" cy="309714"/>
          </a:xfrm>
        </p:grpSpPr>
        <p:sp>
          <p:nvSpPr>
            <p:cNvPr id="103" name="椭圆 102"/>
            <p:cNvSpPr/>
            <p:nvPr/>
          </p:nvSpPr>
          <p:spPr>
            <a:xfrm>
              <a:off x="2481663" y="2585803"/>
              <a:ext cx="309714" cy="309714"/>
            </a:xfrm>
            <a:prstGeom prst="ellipse">
              <a:avLst/>
            </a:prstGeom>
            <a:solidFill>
              <a:srgbClr val="FA7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任意多边形 103"/>
            <p:cNvSpPr/>
            <p:nvPr/>
          </p:nvSpPr>
          <p:spPr>
            <a:xfrm rot="5400000">
              <a:off x="2555832" y="2659973"/>
              <a:ext cx="161374" cy="161374"/>
            </a:xfrm>
            <a:custGeom>
              <a:avLst/>
              <a:gdLst>
                <a:gd name="connsiteX0" fmla="*/ 0 w 195263"/>
                <a:gd name="connsiteY0" fmla="*/ 125015 h 195262"/>
                <a:gd name="connsiteX1" fmla="*/ 0 w 195263"/>
                <a:gd name="connsiteY1" fmla="*/ 70246 h 195262"/>
                <a:gd name="connsiteX2" fmla="*/ 70247 w 195263"/>
                <a:gd name="connsiteY2" fmla="*/ 70246 h 195262"/>
                <a:gd name="connsiteX3" fmla="*/ 70247 w 195263"/>
                <a:gd name="connsiteY3" fmla="*/ 0 h 195262"/>
                <a:gd name="connsiteX4" fmla="*/ 125016 w 195263"/>
                <a:gd name="connsiteY4" fmla="*/ 0 h 195262"/>
                <a:gd name="connsiteX5" fmla="*/ 125016 w 195263"/>
                <a:gd name="connsiteY5" fmla="*/ 70246 h 195262"/>
                <a:gd name="connsiteX6" fmla="*/ 195263 w 195263"/>
                <a:gd name="connsiteY6" fmla="*/ 70246 h 195262"/>
                <a:gd name="connsiteX7" fmla="*/ 195263 w 195263"/>
                <a:gd name="connsiteY7" fmla="*/ 125015 h 195262"/>
                <a:gd name="connsiteX8" fmla="*/ 125016 w 195263"/>
                <a:gd name="connsiteY8" fmla="*/ 125015 h 195262"/>
                <a:gd name="connsiteX9" fmla="*/ 125016 w 195263"/>
                <a:gd name="connsiteY9" fmla="*/ 195262 h 195262"/>
                <a:gd name="connsiteX10" fmla="*/ 70247 w 195263"/>
                <a:gd name="connsiteY10" fmla="*/ 195262 h 195262"/>
                <a:gd name="connsiteX11" fmla="*/ 70247 w 195263"/>
                <a:gd name="connsiteY11" fmla="*/ 125015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63" h="195262">
                  <a:moveTo>
                    <a:pt x="0" y="125015"/>
                  </a:moveTo>
                  <a:lnTo>
                    <a:pt x="0" y="70246"/>
                  </a:lnTo>
                  <a:lnTo>
                    <a:pt x="70247" y="70246"/>
                  </a:lnTo>
                  <a:lnTo>
                    <a:pt x="70247" y="0"/>
                  </a:lnTo>
                  <a:lnTo>
                    <a:pt x="125016" y="0"/>
                  </a:lnTo>
                  <a:lnTo>
                    <a:pt x="125016" y="70246"/>
                  </a:lnTo>
                  <a:lnTo>
                    <a:pt x="195263" y="70246"/>
                  </a:lnTo>
                  <a:lnTo>
                    <a:pt x="195263" y="125015"/>
                  </a:lnTo>
                  <a:lnTo>
                    <a:pt x="125016" y="125015"/>
                  </a:lnTo>
                  <a:lnTo>
                    <a:pt x="125016" y="195262"/>
                  </a:lnTo>
                  <a:lnTo>
                    <a:pt x="70247" y="195262"/>
                  </a:lnTo>
                  <a:lnTo>
                    <a:pt x="70247" y="125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6474256" y="2627564"/>
            <a:ext cx="192005" cy="192031"/>
            <a:chOff x="2481663" y="2585803"/>
            <a:chExt cx="309714" cy="309714"/>
          </a:xfrm>
        </p:grpSpPr>
        <p:sp>
          <p:nvSpPr>
            <p:cNvPr id="106" name="椭圆 105"/>
            <p:cNvSpPr/>
            <p:nvPr/>
          </p:nvSpPr>
          <p:spPr>
            <a:xfrm>
              <a:off x="2481663" y="2585803"/>
              <a:ext cx="309714" cy="309714"/>
            </a:xfrm>
            <a:prstGeom prst="ellipse">
              <a:avLst/>
            </a:prstGeom>
            <a:solidFill>
              <a:srgbClr val="FA7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任意多边形 106"/>
            <p:cNvSpPr/>
            <p:nvPr/>
          </p:nvSpPr>
          <p:spPr>
            <a:xfrm rot="5400000">
              <a:off x="2555832" y="2659973"/>
              <a:ext cx="161374" cy="161374"/>
            </a:xfrm>
            <a:custGeom>
              <a:avLst/>
              <a:gdLst>
                <a:gd name="connsiteX0" fmla="*/ 0 w 195263"/>
                <a:gd name="connsiteY0" fmla="*/ 125015 h 195262"/>
                <a:gd name="connsiteX1" fmla="*/ 0 w 195263"/>
                <a:gd name="connsiteY1" fmla="*/ 70246 h 195262"/>
                <a:gd name="connsiteX2" fmla="*/ 70247 w 195263"/>
                <a:gd name="connsiteY2" fmla="*/ 70246 h 195262"/>
                <a:gd name="connsiteX3" fmla="*/ 70247 w 195263"/>
                <a:gd name="connsiteY3" fmla="*/ 0 h 195262"/>
                <a:gd name="connsiteX4" fmla="*/ 125016 w 195263"/>
                <a:gd name="connsiteY4" fmla="*/ 0 h 195262"/>
                <a:gd name="connsiteX5" fmla="*/ 125016 w 195263"/>
                <a:gd name="connsiteY5" fmla="*/ 70246 h 195262"/>
                <a:gd name="connsiteX6" fmla="*/ 195263 w 195263"/>
                <a:gd name="connsiteY6" fmla="*/ 70246 h 195262"/>
                <a:gd name="connsiteX7" fmla="*/ 195263 w 195263"/>
                <a:gd name="connsiteY7" fmla="*/ 125015 h 195262"/>
                <a:gd name="connsiteX8" fmla="*/ 125016 w 195263"/>
                <a:gd name="connsiteY8" fmla="*/ 125015 h 195262"/>
                <a:gd name="connsiteX9" fmla="*/ 125016 w 195263"/>
                <a:gd name="connsiteY9" fmla="*/ 195262 h 195262"/>
                <a:gd name="connsiteX10" fmla="*/ 70247 w 195263"/>
                <a:gd name="connsiteY10" fmla="*/ 195262 h 195262"/>
                <a:gd name="connsiteX11" fmla="*/ 70247 w 195263"/>
                <a:gd name="connsiteY11" fmla="*/ 125015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63" h="195262">
                  <a:moveTo>
                    <a:pt x="0" y="125015"/>
                  </a:moveTo>
                  <a:lnTo>
                    <a:pt x="0" y="70246"/>
                  </a:lnTo>
                  <a:lnTo>
                    <a:pt x="70247" y="70246"/>
                  </a:lnTo>
                  <a:lnTo>
                    <a:pt x="70247" y="0"/>
                  </a:lnTo>
                  <a:lnTo>
                    <a:pt x="125016" y="0"/>
                  </a:lnTo>
                  <a:lnTo>
                    <a:pt x="125016" y="70246"/>
                  </a:lnTo>
                  <a:lnTo>
                    <a:pt x="195263" y="70246"/>
                  </a:lnTo>
                  <a:lnTo>
                    <a:pt x="195263" y="125015"/>
                  </a:lnTo>
                  <a:lnTo>
                    <a:pt x="125016" y="125015"/>
                  </a:lnTo>
                  <a:lnTo>
                    <a:pt x="125016" y="195262"/>
                  </a:lnTo>
                  <a:lnTo>
                    <a:pt x="70247" y="195262"/>
                  </a:lnTo>
                  <a:lnTo>
                    <a:pt x="70247" y="125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6010176" y="1211808"/>
            <a:ext cx="1309985" cy="798218"/>
            <a:chOff x="4504185" y="3198627"/>
            <a:chExt cx="1746343" cy="1063962"/>
          </a:xfrm>
        </p:grpSpPr>
        <p:sp>
          <p:nvSpPr>
            <p:cNvPr id="109" name="文本框 160"/>
            <p:cNvSpPr txBox="1"/>
            <p:nvPr/>
          </p:nvSpPr>
          <p:spPr>
            <a:xfrm>
              <a:off x="4504185" y="3198627"/>
              <a:ext cx="1746343" cy="410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在此添加标题</a:t>
              </a:r>
            </a:p>
          </p:txBody>
        </p:sp>
        <p:sp>
          <p:nvSpPr>
            <p:cNvPr id="110" name="文本框 161"/>
            <p:cNvSpPr txBox="1"/>
            <p:nvPr/>
          </p:nvSpPr>
          <p:spPr>
            <a:xfrm>
              <a:off x="4508948" y="3478818"/>
              <a:ext cx="1537469" cy="783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点击输入简要文本内容，文字内容需概况精炼的说明该分项内容</a:t>
              </a:r>
              <a:r>
                <a:rPr lang="en-US" altLang="zh-CN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  <a:endParaRPr sz="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6699608" y="2393346"/>
            <a:ext cx="1329570" cy="798218"/>
            <a:chOff x="4504186" y="3198627"/>
            <a:chExt cx="1772452" cy="1063962"/>
          </a:xfrm>
        </p:grpSpPr>
        <p:sp>
          <p:nvSpPr>
            <p:cNvPr id="112" name="文本框 163"/>
            <p:cNvSpPr txBox="1"/>
            <p:nvPr/>
          </p:nvSpPr>
          <p:spPr>
            <a:xfrm>
              <a:off x="4504186" y="3198627"/>
              <a:ext cx="1772452" cy="410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在此添加标题</a:t>
              </a:r>
            </a:p>
          </p:txBody>
        </p:sp>
        <p:sp>
          <p:nvSpPr>
            <p:cNvPr id="113" name="文本框 164"/>
            <p:cNvSpPr txBox="1"/>
            <p:nvPr/>
          </p:nvSpPr>
          <p:spPr>
            <a:xfrm>
              <a:off x="4508948" y="3478818"/>
              <a:ext cx="1537469" cy="783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点击输入简要文本内容，文字内容需概况精炼的说明该分项内容</a:t>
              </a:r>
              <a:r>
                <a:rPr lang="en-US" altLang="zh-CN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  <a:endParaRPr sz="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6001761" y="3568208"/>
            <a:ext cx="1318400" cy="798218"/>
            <a:chOff x="4504186" y="3198627"/>
            <a:chExt cx="1757561" cy="1063962"/>
          </a:xfrm>
        </p:grpSpPr>
        <p:sp>
          <p:nvSpPr>
            <p:cNvPr id="115" name="文本框 166"/>
            <p:cNvSpPr txBox="1"/>
            <p:nvPr/>
          </p:nvSpPr>
          <p:spPr>
            <a:xfrm>
              <a:off x="4504186" y="3198627"/>
              <a:ext cx="1757561" cy="410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在此添加标题</a:t>
              </a:r>
            </a:p>
          </p:txBody>
        </p:sp>
        <p:sp>
          <p:nvSpPr>
            <p:cNvPr id="116" name="文本框 167"/>
            <p:cNvSpPr txBox="1"/>
            <p:nvPr/>
          </p:nvSpPr>
          <p:spPr>
            <a:xfrm>
              <a:off x="4508948" y="3478818"/>
              <a:ext cx="1537469" cy="783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点击输入简要文本内容，文字内容需概况精炼的说明该分项内容</a:t>
              </a:r>
              <a:r>
                <a:rPr lang="en-US" altLang="zh-CN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  <a:endParaRPr sz="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450497" y="1117023"/>
            <a:ext cx="845815" cy="850039"/>
            <a:chOff x="3450497" y="1117023"/>
            <a:chExt cx="845815" cy="850039"/>
          </a:xfrm>
        </p:grpSpPr>
        <p:grpSp>
          <p:nvGrpSpPr>
            <p:cNvPr id="64" name="组合 63"/>
            <p:cNvGrpSpPr/>
            <p:nvPr/>
          </p:nvGrpSpPr>
          <p:grpSpPr>
            <a:xfrm>
              <a:off x="3450497" y="1117023"/>
              <a:ext cx="845815" cy="850039"/>
              <a:chOff x="5413827" y="2743515"/>
              <a:chExt cx="1364344" cy="1370972"/>
            </a:xfrm>
          </p:grpSpPr>
          <p:sp>
            <p:nvSpPr>
              <p:cNvPr id="65" name="任意多边形 64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avLst/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EC6C3E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14300" dist="63500" dir="13500000">
                  <a:srgbClr val="A86400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FFB850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7" name="Group 909"/>
            <p:cNvGrpSpPr>
              <a:grpSpLocks noChangeAspect="1"/>
            </p:cNvGrpSpPr>
            <p:nvPr/>
          </p:nvGrpSpPr>
          <p:grpSpPr bwMode="auto">
            <a:xfrm>
              <a:off x="3748242" y="1416567"/>
              <a:ext cx="265296" cy="226283"/>
              <a:chOff x="6090" y="1175"/>
              <a:chExt cx="265" cy="226"/>
            </a:xfrm>
            <a:solidFill>
              <a:schemeClr val="bg1"/>
            </a:solidFill>
            <a:effectLst/>
          </p:grpSpPr>
          <p:sp>
            <p:nvSpPr>
              <p:cNvPr id="118" name="Freeform 910"/>
              <p:cNvSpPr/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9" name="Freeform 911"/>
              <p:cNvSpPr/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0" name="Freeform 912"/>
              <p:cNvSpPr/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1" name="Freeform 913"/>
              <p:cNvSpPr/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2769341" y="2296979"/>
            <a:ext cx="845815" cy="850039"/>
            <a:chOff x="2769341" y="2296979"/>
            <a:chExt cx="845815" cy="850039"/>
          </a:xfrm>
        </p:grpSpPr>
        <p:grpSp>
          <p:nvGrpSpPr>
            <p:cNvPr id="60" name="组合 59"/>
            <p:cNvGrpSpPr/>
            <p:nvPr/>
          </p:nvGrpSpPr>
          <p:grpSpPr>
            <a:xfrm>
              <a:off x="2769341" y="2296979"/>
              <a:ext cx="845815" cy="850039"/>
              <a:chOff x="5413827" y="2743515"/>
              <a:chExt cx="1364344" cy="1370972"/>
            </a:xfrm>
          </p:grpSpPr>
          <p:sp>
            <p:nvSpPr>
              <p:cNvPr id="61" name="任意多边形 60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avLst/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E3413E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14300" dist="63500" dir="13500000">
                  <a:srgbClr val="B31D1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E87071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22" name="Freeform 19"/>
            <p:cNvSpPr/>
            <p:nvPr/>
          </p:nvSpPr>
          <p:spPr bwMode="auto">
            <a:xfrm>
              <a:off x="3116323" y="2563963"/>
              <a:ext cx="157293" cy="307906"/>
            </a:xfrm>
            <a:custGeom>
              <a:avLst/>
              <a:gdLst>
                <a:gd name="T0" fmla="*/ 38 w 96"/>
                <a:gd name="T1" fmla="*/ 191 h 191"/>
                <a:gd name="T2" fmla="*/ 38 w 96"/>
                <a:gd name="T3" fmla="*/ 168 h 191"/>
                <a:gd name="T4" fmla="*/ 0 w 96"/>
                <a:gd name="T5" fmla="*/ 158 h 191"/>
                <a:gd name="T6" fmla="*/ 6 w 96"/>
                <a:gd name="T7" fmla="*/ 136 h 191"/>
                <a:gd name="T8" fmla="*/ 43 w 96"/>
                <a:gd name="T9" fmla="*/ 146 h 191"/>
                <a:gd name="T10" fmla="*/ 67 w 96"/>
                <a:gd name="T11" fmla="*/ 128 h 191"/>
                <a:gd name="T12" fmla="*/ 42 w 96"/>
                <a:gd name="T13" fmla="*/ 104 h 191"/>
                <a:gd name="T14" fmla="*/ 2 w 96"/>
                <a:gd name="T15" fmla="*/ 63 h 191"/>
                <a:gd name="T16" fmla="*/ 39 w 96"/>
                <a:gd name="T17" fmla="*/ 23 h 191"/>
                <a:gd name="T18" fmla="*/ 39 w 96"/>
                <a:gd name="T19" fmla="*/ 0 h 191"/>
                <a:gd name="T20" fmla="*/ 58 w 96"/>
                <a:gd name="T21" fmla="*/ 0 h 191"/>
                <a:gd name="T22" fmla="*/ 58 w 96"/>
                <a:gd name="T23" fmla="*/ 22 h 191"/>
                <a:gd name="T24" fmla="*/ 90 w 96"/>
                <a:gd name="T25" fmla="*/ 30 h 191"/>
                <a:gd name="T26" fmla="*/ 84 w 96"/>
                <a:gd name="T27" fmla="*/ 51 h 191"/>
                <a:gd name="T28" fmla="*/ 52 w 96"/>
                <a:gd name="T29" fmla="*/ 43 h 191"/>
                <a:gd name="T30" fmla="*/ 30 w 96"/>
                <a:gd name="T31" fmla="*/ 59 h 191"/>
                <a:gd name="T32" fmla="*/ 59 w 96"/>
                <a:gd name="T33" fmla="*/ 82 h 191"/>
                <a:gd name="T34" fmla="*/ 96 w 96"/>
                <a:gd name="T35" fmla="*/ 125 h 191"/>
                <a:gd name="T36" fmla="*/ 57 w 96"/>
                <a:gd name="T37" fmla="*/ 167 h 191"/>
                <a:gd name="T38" fmla="*/ 57 w 96"/>
                <a:gd name="T39" fmla="*/ 191 h 191"/>
                <a:gd name="T40" fmla="*/ 38 w 96"/>
                <a:gd name="T41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91">
                  <a:moveTo>
                    <a:pt x="38" y="191"/>
                  </a:moveTo>
                  <a:cubicBezTo>
                    <a:pt x="38" y="168"/>
                    <a:pt x="38" y="168"/>
                    <a:pt x="38" y="168"/>
                  </a:cubicBezTo>
                  <a:cubicBezTo>
                    <a:pt x="23" y="168"/>
                    <a:pt x="9" y="163"/>
                    <a:pt x="0" y="158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16" y="141"/>
                    <a:pt x="29" y="146"/>
                    <a:pt x="43" y="146"/>
                  </a:cubicBezTo>
                  <a:cubicBezTo>
                    <a:pt x="57" y="146"/>
                    <a:pt x="67" y="139"/>
                    <a:pt x="67" y="128"/>
                  </a:cubicBezTo>
                  <a:cubicBezTo>
                    <a:pt x="67" y="117"/>
                    <a:pt x="59" y="111"/>
                    <a:pt x="42" y="104"/>
                  </a:cubicBezTo>
                  <a:cubicBezTo>
                    <a:pt x="18" y="95"/>
                    <a:pt x="2" y="84"/>
                    <a:pt x="2" y="63"/>
                  </a:cubicBezTo>
                  <a:cubicBezTo>
                    <a:pt x="2" y="43"/>
                    <a:pt x="16" y="27"/>
                    <a:pt x="39" y="2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73" y="22"/>
                    <a:pt x="83" y="26"/>
                    <a:pt x="90" y="30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79" y="49"/>
                    <a:pt x="68" y="43"/>
                    <a:pt x="52" y="43"/>
                  </a:cubicBezTo>
                  <a:cubicBezTo>
                    <a:pt x="36" y="43"/>
                    <a:pt x="30" y="52"/>
                    <a:pt x="30" y="59"/>
                  </a:cubicBezTo>
                  <a:cubicBezTo>
                    <a:pt x="30" y="69"/>
                    <a:pt x="39" y="74"/>
                    <a:pt x="59" y="82"/>
                  </a:cubicBezTo>
                  <a:cubicBezTo>
                    <a:pt x="85" y="92"/>
                    <a:pt x="96" y="105"/>
                    <a:pt x="96" y="125"/>
                  </a:cubicBezTo>
                  <a:cubicBezTo>
                    <a:pt x="96" y="145"/>
                    <a:pt x="83" y="162"/>
                    <a:pt x="57" y="167"/>
                  </a:cubicBezTo>
                  <a:cubicBezTo>
                    <a:pt x="57" y="191"/>
                    <a:pt x="57" y="191"/>
                    <a:pt x="57" y="191"/>
                  </a:cubicBezTo>
                  <a:lnTo>
                    <a:pt x="38" y="1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450497" y="3476935"/>
            <a:ext cx="845815" cy="850039"/>
            <a:chOff x="3450497" y="3476935"/>
            <a:chExt cx="845815" cy="850039"/>
          </a:xfrm>
        </p:grpSpPr>
        <p:grpSp>
          <p:nvGrpSpPr>
            <p:cNvPr id="56" name="组合 55"/>
            <p:cNvGrpSpPr/>
            <p:nvPr/>
          </p:nvGrpSpPr>
          <p:grpSpPr>
            <a:xfrm>
              <a:off x="3450497" y="3476935"/>
              <a:ext cx="845815" cy="850039"/>
              <a:chOff x="5413827" y="2743515"/>
              <a:chExt cx="1364344" cy="1370972"/>
            </a:xfrm>
          </p:grpSpPr>
          <p:sp>
            <p:nvSpPr>
              <p:cNvPr id="57" name="任意多边形 56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avLst/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FA783A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14300" dist="63500" dir="13500000">
                  <a:srgbClr val="00705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00AF92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23" name="Group 22"/>
            <p:cNvGrpSpPr>
              <a:grpSpLocks noChangeAspect="1"/>
            </p:cNvGrpSpPr>
            <p:nvPr/>
          </p:nvGrpSpPr>
          <p:grpSpPr bwMode="auto">
            <a:xfrm>
              <a:off x="3757005" y="3782223"/>
              <a:ext cx="247767" cy="247801"/>
              <a:chOff x="3617" y="1935"/>
              <a:chExt cx="446" cy="446"/>
            </a:xfrm>
            <a:solidFill>
              <a:schemeClr val="bg1"/>
            </a:solidFill>
            <a:effectLst/>
          </p:grpSpPr>
          <p:sp>
            <p:nvSpPr>
              <p:cNvPr id="124" name="Freeform 23"/>
              <p:cNvSpPr>
                <a:spLocks noEditPoints="1"/>
              </p:cNvSpPr>
              <p:nvPr/>
            </p:nvSpPr>
            <p:spPr bwMode="auto">
              <a:xfrm>
                <a:off x="3617" y="1935"/>
                <a:ext cx="446" cy="446"/>
              </a:xfrm>
              <a:custGeom>
                <a:avLst/>
                <a:gdLst>
                  <a:gd name="T0" fmla="*/ 93 w 186"/>
                  <a:gd name="T1" fmla="*/ 0 h 186"/>
                  <a:gd name="T2" fmla="*/ 0 w 186"/>
                  <a:gd name="T3" fmla="*/ 93 h 186"/>
                  <a:gd name="T4" fmla="*/ 93 w 186"/>
                  <a:gd name="T5" fmla="*/ 186 h 186"/>
                  <a:gd name="T6" fmla="*/ 186 w 186"/>
                  <a:gd name="T7" fmla="*/ 93 h 186"/>
                  <a:gd name="T8" fmla="*/ 93 w 186"/>
                  <a:gd name="T9" fmla="*/ 0 h 186"/>
                  <a:gd name="T10" fmla="*/ 93 w 186"/>
                  <a:gd name="T11" fmla="*/ 169 h 186"/>
                  <a:gd name="T12" fmla="*/ 18 w 186"/>
                  <a:gd name="T13" fmla="*/ 93 h 186"/>
                  <a:gd name="T14" fmla="*/ 93 w 186"/>
                  <a:gd name="T15" fmla="*/ 18 h 186"/>
                  <a:gd name="T16" fmla="*/ 169 w 186"/>
                  <a:gd name="T17" fmla="*/ 93 h 186"/>
                  <a:gd name="T18" fmla="*/ 93 w 186"/>
                  <a:gd name="T19" fmla="*/ 16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186">
                    <a:moveTo>
                      <a:pt x="93" y="0"/>
                    </a:moveTo>
                    <a:cubicBezTo>
                      <a:pt x="42" y="0"/>
                      <a:pt x="0" y="42"/>
                      <a:pt x="0" y="93"/>
                    </a:cubicBezTo>
                    <a:cubicBezTo>
                      <a:pt x="0" y="145"/>
                      <a:pt x="42" y="186"/>
                      <a:pt x="93" y="186"/>
                    </a:cubicBezTo>
                    <a:cubicBezTo>
                      <a:pt x="144" y="186"/>
                      <a:pt x="186" y="145"/>
                      <a:pt x="186" y="93"/>
                    </a:cubicBezTo>
                    <a:cubicBezTo>
                      <a:pt x="186" y="42"/>
                      <a:pt x="144" y="0"/>
                      <a:pt x="93" y="0"/>
                    </a:cubicBezTo>
                    <a:close/>
                    <a:moveTo>
                      <a:pt x="93" y="169"/>
                    </a:moveTo>
                    <a:cubicBezTo>
                      <a:pt x="52" y="169"/>
                      <a:pt x="18" y="135"/>
                      <a:pt x="18" y="93"/>
                    </a:cubicBezTo>
                    <a:cubicBezTo>
                      <a:pt x="18" y="52"/>
                      <a:pt x="52" y="18"/>
                      <a:pt x="93" y="18"/>
                    </a:cubicBezTo>
                    <a:cubicBezTo>
                      <a:pt x="135" y="18"/>
                      <a:pt x="169" y="52"/>
                      <a:pt x="169" y="93"/>
                    </a:cubicBezTo>
                    <a:cubicBezTo>
                      <a:pt x="169" y="135"/>
                      <a:pt x="135" y="169"/>
                      <a:pt x="93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" name="Freeform 24"/>
              <p:cNvSpPr/>
              <p:nvPr/>
            </p:nvSpPr>
            <p:spPr bwMode="auto">
              <a:xfrm>
                <a:off x="3823" y="1990"/>
                <a:ext cx="175" cy="184"/>
              </a:xfrm>
              <a:custGeom>
                <a:avLst/>
                <a:gdLst>
                  <a:gd name="T0" fmla="*/ 34 w 175"/>
                  <a:gd name="T1" fmla="*/ 151 h 184"/>
                  <a:gd name="T2" fmla="*/ 34 w 175"/>
                  <a:gd name="T3" fmla="*/ 0 h 184"/>
                  <a:gd name="T4" fmla="*/ 0 w 175"/>
                  <a:gd name="T5" fmla="*/ 0 h 184"/>
                  <a:gd name="T6" fmla="*/ 0 w 175"/>
                  <a:gd name="T7" fmla="*/ 184 h 184"/>
                  <a:gd name="T8" fmla="*/ 22 w 175"/>
                  <a:gd name="T9" fmla="*/ 184 h 184"/>
                  <a:gd name="T10" fmla="*/ 34 w 175"/>
                  <a:gd name="T11" fmla="*/ 184 h 184"/>
                  <a:gd name="T12" fmla="*/ 175 w 175"/>
                  <a:gd name="T13" fmla="*/ 184 h 184"/>
                  <a:gd name="T14" fmla="*/ 175 w 175"/>
                  <a:gd name="T15" fmla="*/ 151 h 184"/>
                  <a:gd name="T16" fmla="*/ 34 w 175"/>
                  <a:gd name="T17" fmla="*/ 15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184">
                    <a:moveTo>
                      <a:pt x="34" y="151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22" y="184"/>
                    </a:lnTo>
                    <a:lnTo>
                      <a:pt x="34" y="184"/>
                    </a:lnTo>
                    <a:lnTo>
                      <a:pt x="175" y="184"/>
                    </a:lnTo>
                    <a:lnTo>
                      <a:pt x="175" y="151"/>
                    </a:lnTo>
                    <a:lnTo>
                      <a:pt x="34" y="1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812808" y="1117023"/>
            <a:ext cx="845815" cy="850039"/>
            <a:chOff x="4812808" y="1117023"/>
            <a:chExt cx="845815" cy="850039"/>
          </a:xfrm>
        </p:grpSpPr>
        <p:grpSp>
          <p:nvGrpSpPr>
            <p:cNvPr id="68" name="组合 67"/>
            <p:cNvGrpSpPr/>
            <p:nvPr/>
          </p:nvGrpSpPr>
          <p:grpSpPr>
            <a:xfrm>
              <a:off x="4812808" y="1117023"/>
              <a:ext cx="845815" cy="850039"/>
              <a:chOff x="5413827" y="2743515"/>
              <a:chExt cx="1364344" cy="1370972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avLst/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E3413E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14300" dist="63500" dir="13500000">
                  <a:srgbClr val="017581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01ACBE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26" name="Freeform 28"/>
            <p:cNvSpPr>
              <a:spLocks noEditPoints="1"/>
            </p:cNvSpPr>
            <p:nvPr/>
          </p:nvSpPr>
          <p:spPr bwMode="auto">
            <a:xfrm>
              <a:off x="5106372" y="1411142"/>
              <a:ext cx="292711" cy="237133"/>
            </a:xfrm>
            <a:custGeom>
              <a:avLst/>
              <a:gdLst>
                <a:gd name="T0" fmla="*/ 114 w 200"/>
                <a:gd name="T1" fmla="*/ 17 h 161"/>
                <a:gd name="T2" fmla="*/ 18 w 200"/>
                <a:gd name="T3" fmla="*/ 50 h 161"/>
                <a:gd name="T4" fmla="*/ 51 w 200"/>
                <a:gd name="T5" fmla="*/ 146 h 161"/>
                <a:gd name="T6" fmla="*/ 138 w 200"/>
                <a:gd name="T7" fmla="*/ 127 h 161"/>
                <a:gd name="T8" fmla="*/ 186 w 200"/>
                <a:gd name="T9" fmla="*/ 150 h 161"/>
                <a:gd name="T10" fmla="*/ 200 w 200"/>
                <a:gd name="T11" fmla="*/ 122 h 161"/>
                <a:gd name="T12" fmla="*/ 152 w 200"/>
                <a:gd name="T13" fmla="*/ 98 h 161"/>
                <a:gd name="T14" fmla="*/ 114 w 200"/>
                <a:gd name="T15" fmla="*/ 17 h 161"/>
                <a:gd name="T16" fmla="*/ 127 w 200"/>
                <a:gd name="T17" fmla="*/ 103 h 161"/>
                <a:gd name="T18" fmla="*/ 61 w 200"/>
                <a:gd name="T19" fmla="*/ 126 h 161"/>
                <a:gd name="T20" fmla="*/ 38 w 200"/>
                <a:gd name="T21" fmla="*/ 60 h 161"/>
                <a:gd name="T22" fmla="*/ 104 w 200"/>
                <a:gd name="T23" fmla="*/ 37 h 161"/>
                <a:gd name="T24" fmla="*/ 127 w 200"/>
                <a:gd name="T25" fmla="*/ 10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161">
                  <a:moveTo>
                    <a:pt x="114" y="17"/>
                  </a:moveTo>
                  <a:cubicBezTo>
                    <a:pt x="78" y="0"/>
                    <a:pt x="35" y="15"/>
                    <a:pt x="18" y="50"/>
                  </a:cubicBezTo>
                  <a:cubicBezTo>
                    <a:pt x="0" y="86"/>
                    <a:pt x="15" y="129"/>
                    <a:pt x="51" y="146"/>
                  </a:cubicBezTo>
                  <a:cubicBezTo>
                    <a:pt x="81" y="161"/>
                    <a:pt x="118" y="152"/>
                    <a:pt x="138" y="127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200" y="122"/>
                    <a:pt x="200" y="122"/>
                    <a:pt x="200" y="122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60" y="66"/>
                    <a:pt x="145" y="32"/>
                    <a:pt x="114" y="17"/>
                  </a:cubicBezTo>
                  <a:close/>
                  <a:moveTo>
                    <a:pt x="127" y="103"/>
                  </a:moveTo>
                  <a:cubicBezTo>
                    <a:pt x="115" y="128"/>
                    <a:pt x="85" y="138"/>
                    <a:pt x="61" y="126"/>
                  </a:cubicBezTo>
                  <a:cubicBezTo>
                    <a:pt x="36" y="114"/>
                    <a:pt x="26" y="84"/>
                    <a:pt x="38" y="60"/>
                  </a:cubicBezTo>
                  <a:cubicBezTo>
                    <a:pt x="50" y="35"/>
                    <a:pt x="80" y="25"/>
                    <a:pt x="104" y="37"/>
                  </a:cubicBezTo>
                  <a:cubicBezTo>
                    <a:pt x="129" y="49"/>
                    <a:pt x="139" y="79"/>
                    <a:pt x="127" y="1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493963" y="2296979"/>
            <a:ext cx="845815" cy="850039"/>
            <a:chOff x="5493963" y="2296979"/>
            <a:chExt cx="845815" cy="850039"/>
          </a:xfrm>
        </p:grpSpPr>
        <p:grpSp>
          <p:nvGrpSpPr>
            <p:cNvPr id="48" name="组合 47"/>
            <p:cNvGrpSpPr/>
            <p:nvPr/>
          </p:nvGrpSpPr>
          <p:grpSpPr>
            <a:xfrm>
              <a:off x="5493963" y="2296979"/>
              <a:ext cx="845815" cy="850039"/>
              <a:chOff x="5413827" y="2743515"/>
              <a:chExt cx="1364344" cy="1370972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avLst/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5624509" y="2957514"/>
                <a:ext cx="942974" cy="942974"/>
              </a:xfrm>
              <a:prstGeom prst="ellipse">
                <a:avLst/>
              </a:prstGeom>
              <a:solidFill>
                <a:srgbClr val="FA783A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14300" dist="63500" dir="13500000">
                  <a:srgbClr val="5D356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894EA0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27" name="Group 36"/>
            <p:cNvGrpSpPr>
              <a:grpSpLocks noChangeAspect="1"/>
            </p:cNvGrpSpPr>
            <p:nvPr/>
          </p:nvGrpSpPr>
          <p:grpSpPr bwMode="auto">
            <a:xfrm>
              <a:off x="5803625" y="2601278"/>
              <a:ext cx="270043" cy="233275"/>
              <a:chOff x="3321" y="1710"/>
              <a:chExt cx="1042" cy="900"/>
            </a:xfrm>
            <a:solidFill>
              <a:schemeClr val="bg1"/>
            </a:solidFill>
          </p:grpSpPr>
          <p:sp>
            <p:nvSpPr>
              <p:cNvPr id="128" name="Freeform 37"/>
              <p:cNvSpPr>
                <a:spLocks noEditPoints="1"/>
              </p:cNvSpPr>
              <p:nvPr/>
            </p:nvSpPr>
            <p:spPr bwMode="auto">
              <a:xfrm>
                <a:off x="3321" y="1710"/>
                <a:ext cx="1042" cy="745"/>
              </a:xfrm>
              <a:custGeom>
                <a:avLst/>
                <a:gdLst>
                  <a:gd name="T0" fmla="*/ 37 w 438"/>
                  <a:gd name="T1" fmla="*/ 255 h 313"/>
                  <a:gd name="T2" fmla="*/ 20 w 438"/>
                  <a:gd name="T3" fmla="*/ 237 h 313"/>
                  <a:gd name="T4" fmla="*/ 20 w 438"/>
                  <a:gd name="T5" fmla="*/ 42 h 313"/>
                  <a:gd name="T6" fmla="*/ 37 w 438"/>
                  <a:gd name="T7" fmla="*/ 25 h 313"/>
                  <a:gd name="T8" fmla="*/ 401 w 438"/>
                  <a:gd name="T9" fmla="*/ 25 h 313"/>
                  <a:gd name="T10" fmla="*/ 418 w 438"/>
                  <a:gd name="T11" fmla="*/ 42 h 313"/>
                  <a:gd name="T12" fmla="*/ 418 w 438"/>
                  <a:gd name="T13" fmla="*/ 237 h 313"/>
                  <a:gd name="T14" fmla="*/ 401 w 438"/>
                  <a:gd name="T15" fmla="*/ 255 h 313"/>
                  <a:gd name="T16" fmla="*/ 37 w 438"/>
                  <a:gd name="T17" fmla="*/ 255 h 313"/>
                  <a:gd name="T18" fmla="*/ 424 w 438"/>
                  <a:gd name="T19" fmla="*/ 0 h 313"/>
                  <a:gd name="T20" fmla="*/ 14 w 438"/>
                  <a:gd name="T21" fmla="*/ 0 h 313"/>
                  <a:gd name="T22" fmla="*/ 0 w 438"/>
                  <a:gd name="T23" fmla="*/ 14 h 313"/>
                  <a:gd name="T24" fmla="*/ 0 w 438"/>
                  <a:gd name="T25" fmla="*/ 298 h 313"/>
                  <a:gd name="T26" fmla="*/ 14 w 438"/>
                  <a:gd name="T27" fmla="*/ 313 h 313"/>
                  <a:gd name="T28" fmla="*/ 424 w 438"/>
                  <a:gd name="T29" fmla="*/ 313 h 313"/>
                  <a:gd name="T30" fmla="*/ 438 w 438"/>
                  <a:gd name="T31" fmla="*/ 298 h 313"/>
                  <a:gd name="T32" fmla="*/ 438 w 438"/>
                  <a:gd name="T33" fmla="*/ 14 h 313"/>
                  <a:gd name="T34" fmla="*/ 424 w 438"/>
                  <a:gd name="T35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8" h="313">
                    <a:moveTo>
                      <a:pt x="37" y="255"/>
                    </a:moveTo>
                    <a:cubicBezTo>
                      <a:pt x="28" y="255"/>
                      <a:pt x="20" y="247"/>
                      <a:pt x="20" y="237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33"/>
                      <a:pt x="28" y="25"/>
                      <a:pt x="37" y="25"/>
                    </a:cubicBezTo>
                    <a:cubicBezTo>
                      <a:pt x="401" y="25"/>
                      <a:pt x="401" y="25"/>
                      <a:pt x="401" y="25"/>
                    </a:cubicBezTo>
                    <a:cubicBezTo>
                      <a:pt x="410" y="25"/>
                      <a:pt x="418" y="33"/>
                      <a:pt x="418" y="42"/>
                    </a:cubicBezTo>
                    <a:cubicBezTo>
                      <a:pt x="418" y="237"/>
                      <a:pt x="418" y="237"/>
                      <a:pt x="418" y="237"/>
                    </a:cubicBezTo>
                    <a:cubicBezTo>
                      <a:pt x="418" y="247"/>
                      <a:pt x="410" y="255"/>
                      <a:pt x="401" y="255"/>
                    </a:cubicBezTo>
                    <a:cubicBezTo>
                      <a:pt x="37" y="255"/>
                      <a:pt x="37" y="255"/>
                      <a:pt x="37" y="255"/>
                    </a:cubicBezTo>
                    <a:moveTo>
                      <a:pt x="42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0" y="306"/>
                      <a:pt x="6" y="313"/>
                      <a:pt x="14" y="313"/>
                    </a:cubicBezTo>
                    <a:cubicBezTo>
                      <a:pt x="424" y="313"/>
                      <a:pt x="424" y="313"/>
                      <a:pt x="424" y="313"/>
                    </a:cubicBezTo>
                    <a:cubicBezTo>
                      <a:pt x="432" y="313"/>
                      <a:pt x="438" y="306"/>
                      <a:pt x="438" y="298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8" y="6"/>
                      <a:pt x="432" y="0"/>
                      <a:pt x="42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9" name="Rectangle 38"/>
              <p:cNvSpPr>
                <a:spLocks noChangeArrowheads="1"/>
              </p:cNvSpPr>
              <p:nvPr/>
            </p:nvSpPr>
            <p:spPr bwMode="auto">
              <a:xfrm>
                <a:off x="3716" y="2465"/>
                <a:ext cx="252" cy="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" name="Rectangle 40"/>
              <p:cNvSpPr>
                <a:spLocks noChangeArrowheads="1"/>
              </p:cNvSpPr>
              <p:nvPr/>
            </p:nvSpPr>
            <p:spPr bwMode="auto">
              <a:xfrm>
                <a:off x="3595" y="2570"/>
                <a:ext cx="495" cy="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1" name="Freeform 42"/>
              <p:cNvSpPr/>
              <p:nvPr/>
            </p:nvSpPr>
            <p:spPr bwMode="auto">
              <a:xfrm>
                <a:off x="3433" y="1853"/>
                <a:ext cx="771" cy="400"/>
              </a:xfrm>
              <a:custGeom>
                <a:avLst/>
                <a:gdLst>
                  <a:gd name="T0" fmla="*/ 761 w 771"/>
                  <a:gd name="T1" fmla="*/ 0 h 400"/>
                  <a:gd name="T2" fmla="*/ 657 w 771"/>
                  <a:gd name="T3" fmla="*/ 9 h 400"/>
                  <a:gd name="T4" fmla="*/ 697 w 771"/>
                  <a:gd name="T5" fmla="*/ 43 h 400"/>
                  <a:gd name="T6" fmla="*/ 557 w 771"/>
                  <a:gd name="T7" fmla="*/ 212 h 400"/>
                  <a:gd name="T8" fmla="*/ 419 w 771"/>
                  <a:gd name="T9" fmla="*/ 105 h 400"/>
                  <a:gd name="T10" fmla="*/ 286 w 771"/>
                  <a:gd name="T11" fmla="*/ 278 h 400"/>
                  <a:gd name="T12" fmla="*/ 152 w 771"/>
                  <a:gd name="T13" fmla="*/ 190 h 400"/>
                  <a:gd name="T14" fmla="*/ 0 w 771"/>
                  <a:gd name="T15" fmla="*/ 369 h 400"/>
                  <a:gd name="T16" fmla="*/ 36 w 771"/>
                  <a:gd name="T17" fmla="*/ 400 h 400"/>
                  <a:gd name="T18" fmla="*/ 162 w 771"/>
                  <a:gd name="T19" fmla="*/ 252 h 400"/>
                  <a:gd name="T20" fmla="*/ 298 w 771"/>
                  <a:gd name="T21" fmla="*/ 343 h 400"/>
                  <a:gd name="T22" fmla="*/ 428 w 771"/>
                  <a:gd name="T23" fmla="*/ 171 h 400"/>
                  <a:gd name="T24" fmla="*/ 564 w 771"/>
                  <a:gd name="T25" fmla="*/ 278 h 400"/>
                  <a:gd name="T26" fmla="*/ 733 w 771"/>
                  <a:gd name="T27" fmla="*/ 71 h 400"/>
                  <a:gd name="T28" fmla="*/ 771 w 771"/>
                  <a:gd name="T29" fmla="*/ 105 h 400"/>
                  <a:gd name="T30" fmla="*/ 761 w 771"/>
                  <a:gd name="T31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1" h="400">
                    <a:moveTo>
                      <a:pt x="761" y="0"/>
                    </a:moveTo>
                    <a:lnTo>
                      <a:pt x="657" y="9"/>
                    </a:lnTo>
                    <a:lnTo>
                      <a:pt x="697" y="43"/>
                    </a:lnTo>
                    <a:lnTo>
                      <a:pt x="557" y="212"/>
                    </a:lnTo>
                    <a:lnTo>
                      <a:pt x="419" y="105"/>
                    </a:lnTo>
                    <a:lnTo>
                      <a:pt x="286" y="278"/>
                    </a:lnTo>
                    <a:lnTo>
                      <a:pt x="152" y="190"/>
                    </a:lnTo>
                    <a:lnTo>
                      <a:pt x="0" y="369"/>
                    </a:lnTo>
                    <a:lnTo>
                      <a:pt x="36" y="400"/>
                    </a:lnTo>
                    <a:lnTo>
                      <a:pt x="162" y="252"/>
                    </a:lnTo>
                    <a:lnTo>
                      <a:pt x="298" y="343"/>
                    </a:lnTo>
                    <a:lnTo>
                      <a:pt x="428" y="171"/>
                    </a:lnTo>
                    <a:lnTo>
                      <a:pt x="564" y="278"/>
                    </a:lnTo>
                    <a:lnTo>
                      <a:pt x="733" y="71"/>
                    </a:lnTo>
                    <a:lnTo>
                      <a:pt x="771" y="105"/>
                    </a:lnTo>
                    <a:lnTo>
                      <a:pt x="7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4812808" y="3476935"/>
            <a:ext cx="845815" cy="850039"/>
            <a:chOff x="4812808" y="3476935"/>
            <a:chExt cx="845815" cy="850039"/>
          </a:xfrm>
        </p:grpSpPr>
        <p:grpSp>
          <p:nvGrpSpPr>
            <p:cNvPr id="52" name="组合 51"/>
            <p:cNvGrpSpPr/>
            <p:nvPr/>
          </p:nvGrpSpPr>
          <p:grpSpPr>
            <a:xfrm>
              <a:off x="4812808" y="3476935"/>
              <a:ext cx="845815" cy="850039"/>
              <a:chOff x="5413827" y="2743515"/>
              <a:chExt cx="1364344" cy="1370972"/>
            </a:xfrm>
          </p:grpSpPr>
          <p:sp>
            <p:nvSpPr>
              <p:cNvPr id="53" name="任意多边形 52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avLst/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E3413E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14300" dist="63500" dir="13500000">
                  <a:srgbClr val="7D2B4C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C65885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32" name="Freeform 53"/>
            <p:cNvSpPr>
              <a:spLocks noEditPoints="1"/>
            </p:cNvSpPr>
            <p:nvPr/>
          </p:nvSpPr>
          <p:spPr bwMode="auto">
            <a:xfrm>
              <a:off x="5114336" y="3767713"/>
              <a:ext cx="276782" cy="276820"/>
            </a:xfrm>
            <a:custGeom>
              <a:avLst/>
              <a:gdLst>
                <a:gd name="T0" fmla="*/ 166 w 449"/>
                <a:gd name="T1" fmla="*/ 362 h 449"/>
                <a:gd name="T2" fmla="*/ 211 w 449"/>
                <a:gd name="T3" fmla="*/ 317 h 449"/>
                <a:gd name="T4" fmla="*/ 237 w 449"/>
                <a:gd name="T5" fmla="*/ 407 h 449"/>
                <a:gd name="T6" fmla="*/ 302 w 449"/>
                <a:gd name="T7" fmla="*/ 313 h 449"/>
                <a:gd name="T8" fmla="*/ 294 w 449"/>
                <a:gd name="T9" fmla="*/ 393 h 449"/>
                <a:gd name="T10" fmla="*/ 395 w 449"/>
                <a:gd name="T11" fmla="*/ 289 h 449"/>
                <a:gd name="T12" fmla="*/ 294 w 449"/>
                <a:gd name="T13" fmla="*/ 393 h 449"/>
                <a:gd name="T14" fmla="*/ 95 w 449"/>
                <a:gd name="T15" fmla="*/ 353 h 449"/>
                <a:gd name="T16" fmla="*/ 121 w 449"/>
                <a:gd name="T17" fmla="*/ 309 h 449"/>
                <a:gd name="T18" fmla="*/ 237 w 449"/>
                <a:gd name="T19" fmla="*/ 293 h 449"/>
                <a:gd name="T20" fmla="*/ 311 w 449"/>
                <a:gd name="T21" fmla="*/ 191 h 449"/>
                <a:gd name="T22" fmla="*/ 307 w 449"/>
                <a:gd name="T23" fmla="*/ 287 h 449"/>
                <a:gd name="T24" fmla="*/ 211 w 449"/>
                <a:gd name="T25" fmla="*/ 293 h 449"/>
                <a:gd name="T26" fmla="*/ 137 w 449"/>
                <a:gd name="T27" fmla="*/ 226 h 449"/>
                <a:gd name="T28" fmla="*/ 211 w 449"/>
                <a:gd name="T29" fmla="*/ 196 h 449"/>
                <a:gd name="T30" fmla="*/ 333 w 449"/>
                <a:gd name="T31" fmla="*/ 282 h 449"/>
                <a:gd name="T32" fmla="*/ 335 w 449"/>
                <a:gd name="T33" fmla="*/ 188 h 449"/>
                <a:gd name="T34" fmla="*/ 407 w 449"/>
                <a:gd name="T35" fmla="*/ 224 h 449"/>
                <a:gd name="T36" fmla="*/ 116 w 449"/>
                <a:gd name="T37" fmla="*/ 281 h 449"/>
                <a:gd name="T38" fmla="*/ 41 w 449"/>
                <a:gd name="T39" fmla="*/ 224 h 449"/>
                <a:gd name="T40" fmla="*/ 114 w 449"/>
                <a:gd name="T41" fmla="*/ 188 h 449"/>
                <a:gd name="T42" fmla="*/ 116 w 449"/>
                <a:gd name="T43" fmla="*/ 281 h 449"/>
                <a:gd name="T44" fmla="*/ 59 w 449"/>
                <a:gd name="T45" fmla="*/ 146 h 449"/>
                <a:gd name="T46" fmla="*/ 158 w 449"/>
                <a:gd name="T47" fmla="*/ 55 h 449"/>
                <a:gd name="T48" fmla="*/ 331 w 449"/>
                <a:gd name="T49" fmla="*/ 164 h 449"/>
                <a:gd name="T50" fmla="*/ 390 w 449"/>
                <a:gd name="T51" fmla="*/ 147 h 449"/>
                <a:gd name="T52" fmla="*/ 211 w 449"/>
                <a:gd name="T53" fmla="*/ 171 h 449"/>
                <a:gd name="T54" fmla="*/ 210 w 449"/>
                <a:gd name="T55" fmla="*/ 43 h 449"/>
                <a:gd name="T56" fmla="*/ 211 w 449"/>
                <a:gd name="T57" fmla="*/ 171 h 449"/>
                <a:gd name="T58" fmla="*/ 237 w 449"/>
                <a:gd name="T59" fmla="*/ 43 h 449"/>
                <a:gd name="T60" fmla="*/ 308 w 449"/>
                <a:gd name="T61" fmla="*/ 167 h 449"/>
                <a:gd name="T62" fmla="*/ 225 w 449"/>
                <a:gd name="T63" fmla="*/ 0 h 449"/>
                <a:gd name="T64" fmla="*/ 225 w 449"/>
                <a:gd name="T65" fmla="*/ 449 h 449"/>
                <a:gd name="T66" fmla="*/ 225 w 449"/>
                <a:gd name="T6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9" h="449">
                  <a:moveTo>
                    <a:pt x="211" y="407"/>
                  </a:moveTo>
                  <a:cubicBezTo>
                    <a:pt x="192" y="407"/>
                    <a:pt x="176" y="387"/>
                    <a:pt x="166" y="362"/>
                  </a:cubicBezTo>
                  <a:cubicBezTo>
                    <a:pt x="158" y="347"/>
                    <a:pt x="151" y="331"/>
                    <a:pt x="147" y="313"/>
                  </a:cubicBezTo>
                  <a:cubicBezTo>
                    <a:pt x="168" y="315"/>
                    <a:pt x="189" y="317"/>
                    <a:pt x="211" y="317"/>
                  </a:cubicBezTo>
                  <a:cubicBezTo>
                    <a:pt x="211" y="407"/>
                    <a:pt x="211" y="407"/>
                    <a:pt x="211" y="407"/>
                  </a:cubicBezTo>
                  <a:moveTo>
                    <a:pt x="237" y="407"/>
                  </a:moveTo>
                  <a:cubicBezTo>
                    <a:pt x="237" y="317"/>
                    <a:pt x="237" y="317"/>
                    <a:pt x="237" y="317"/>
                  </a:cubicBezTo>
                  <a:cubicBezTo>
                    <a:pt x="259" y="317"/>
                    <a:pt x="280" y="315"/>
                    <a:pt x="302" y="313"/>
                  </a:cubicBezTo>
                  <a:cubicBezTo>
                    <a:pt x="293" y="344"/>
                    <a:pt x="273" y="407"/>
                    <a:pt x="237" y="407"/>
                  </a:cubicBezTo>
                  <a:moveTo>
                    <a:pt x="294" y="393"/>
                  </a:moveTo>
                  <a:cubicBezTo>
                    <a:pt x="311" y="370"/>
                    <a:pt x="320" y="343"/>
                    <a:pt x="328" y="310"/>
                  </a:cubicBezTo>
                  <a:cubicBezTo>
                    <a:pt x="354" y="304"/>
                    <a:pt x="377" y="297"/>
                    <a:pt x="395" y="289"/>
                  </a:cubicBezTo>
                  <a:cubicBezTo>
                    <a:pt x="386" y="313"/>
                    <a:pt x="373" y="335"/>
                    <a:pt x="354" y="353"/>
                  </a:cubicBezTo>
                  <a:cubicBezTo>
                    <a:pt x="337" y="371"/>
                    <a:pt x="315" y="384"/>
                    <a:pt x="294" y="393"/>
                  </a:cubicBezTo>
                  <a:moveTo>
                    <a:pt x="154" y="393"/>
                  </a:moveTo>
                  <a:cubicBezTo>
                    <a:pt x="133" y="384"/>
                    <a:pt x="112" y="371"/>
                    <a:pt x="95" y="353"/>
                  </a:cubicBezTo>
                  <a:cubicBezTo>
                    <a:pt x="75" y="335"/>
                    <a:pt x="62" y="312"/>
                    <a:pt x="52" y="286"/>
                  </a:cubicBezTo>
                  <a:cubicBezTo>
                    <a:pt x="68" y="295"/>
                    <a:pt x="93" y="303"/>
                    <a:pt x="121" y="309"/>
                  </a:cubicBezTo>
                  <a:cubicBezTo>
                    <a:pt x="128" y="342"/>
                    <a:pt x="138" y="371"/>
                    <a:pt x="154" y="393"/>
                  </a:cubicBezTo>
                  <a:moveTo>
                    <a:pt x="237" y="293"/>
                  </a:moveTo>
                  <a:cubicBezTo>
                    <a:pt x="237" y="196"/>
                    <a:pt x="237" y="196"/>
                    <a:pt x="237" y="196"/>
                  </a:cubicBezTo>
                  <a:cubicBezTo>
                    <a:pt x="263" y="195"/>
                    <a:pt x="287" y="193"/>
                    <a:pt x="311" y="191"/>
                  </a:cubicBezTo>
                  <a:cubicBezTo>
                    <a:pt x="311" y="203"/>
                    <a:pt x="311" y="214"/>
                    <a:pt x="311" y="226"/>
                  </a:cubicBezTo>
                  <a:cubicBezTo>
                    <a:pt x="311" y="247"/>
                    <a:pt x="311" y="268"/>
                    <a:pt x="307" y="287"/>
                  </a:cubicBezTo>
                  <a:cubicBezTo>
                    <a:pt x="284" y="290"/>
                    <a:pt x="261" y="292"/>
                    <a:pt x="237" y="293"/>
                  </a:cubicBezTo>
                  <a:moveTo>
                    <a:pt x="211" y="293"/>
                  </a:moveTo>
                  <a:cubicBezTo>
                    <a:pt x="187" y="292"/>
                    <a:pt x="165" y="290"/>
                    <a:pt x="141" y="286"/>
                  </a:cubicBezTo>
                  <a:cubicBezTo>
                    <a:pt x="138" y="268"/>
                    <a:pt x="137" y="246"/>
                    <a:pt x="137" y="226"/>
                  </a:cubicBezTo>
                  <a:cubicBezTo>
                    <a:pt x="137" y="214"/>
                    <a:pt x="138" y="203"/>
                    <a:pt x="138" y="191"/>
                  </a:cubicBezTo>
                  <a:cubicBezTo>
                    <a:pt x="161" y="193"/>
                    <a:pt x="186" y="195"/>
                    <a:pt x="211" y="196"/>
                  </a:cubicBezTo>
                  <a:cubicBezTo>
                    <a:pt x="211" y="293"/>
                    <a:pt x="211" y="293"/>
                    <a:pt x="211" y="293"/>
                  </a:cubicBezTo>
                  <a:moveTo>
                    <a:pt x="333" y="282"/>
                  </a:moveTo>
                  <a:cubicBezTo>
                    <a:pt x="335" y="265"/>
                    <a:pt x="336" y="245"/>
                    <a:pt x="336" y="226"/>
                  </a:cubicBezTo>
                  <a:cubicBezTo>
                    <a:pt x="336" y="212"/>
                    <a:pt x="336" y="201"/>
                    <a:pt x="335" y="188"/>
                  </a:cubicBezTo>
                  <a:cubicBezTo>
                    <a:pt x="363" y="185"/>
                    <a:pt x="386" y="177"/>
                    <a:pt x="399" y="171"/>
                  </a:cubicBezTo>
                  <a:cubicBezTo>
                    <a:pt x="405" y="188"/>
                    <a:pt x="407" y="207"/>
                    <a:pt x="407" y="224"/>
                  </a:cubicBezTo>
                  <a:cubicBezTo>
                    <a:pt x="407" y="254"/>
                    <a:pt x="405" y="270"/>
                    <a:pt x="333" y="282"/>
                  </a:cubicBezTo>
                  <a:moveTo>
                    <a:pt x="116" y="281"/>
                  </a:moveTo>
                  <a:cubicBezTo>
                    <a:pt x="75" y="274"/>
                    <a:pt x="52" y="260"/>
                    <a:pt x="43" y="250"/>
                  </a:cubicBezTo>
                  <a:cubicBezTo>
                    <a:pt x="41" y="242"/>
                    <a:pt x="41" y="233"/>
                    <a:pt x="41" y="224"/>
                  </a:cubicBezTo>
                  <a:cubicBezTo>
                    <a:pt x="41" y="206"/>
                    <a:pt x="44" y="187"/>
                    <a:pt x="49" y="171"/>
                  </a:cubicBezTo>
                  <a:cubicBezTo>
                    <a:pt x="64" y="177"/>
                    <a:pt x="82" y="182"/>
                    <a:pt x="114" y="188"/>
                  </a:cubicBezTo>
                  <a:cubicBezTo>
                    <a:pt x="113" y="201"/>
                    <a:pt x="112" y="212"/>
                    <a:pt x="112" y="226"/>
                  </a:cubicBezTo>
                  <a:cubicBezTo>
                    <a:pt x="112" y="245"/>
                    <a:pt x="113" y="264"/>
                    <a:pt x="116" y="281"/>
                  </a:cubicBezTo>
                  <a:moveTo>
                    <a:pt x="117" y="164"/>
                  </a:moveTo>
                  <a:cubicBezTo>
                    <a:pt x="76" y="153"/>
                    <a:pt x="65" y="152"/>
                    <a:pt x="59" y="146"/>
                  </a:cubicBezTo>
                  <a:cubicBezTo>
                    <a:pt x="68" y="128"/>
                    <a:pt x="79" y="110"/>
                    <a:pt x="95" y="96"/>
                  </a:cubicBezTo>
                  <a:cubicBezTo>
                    <a:pt x="114" y="76"/>
                    <a:pt x="135" y="66"/>
                    <a:pt x="158" y="55"/>
                  </a:cubicBezTo>
                  <a:cubicBezTo>
                    <a:pt x="138" y="83"/>
                    <a:pt x="124" y="119"/>
                    <a:pt x="117" y="164"/>
                  </a:cubicBezTo>
                  <a:moveTo>
                    <a:pt x="331" y="164"/>
                  </a:moveTo>
                  <a:cubicBezTo>
                    <a:pt x="324" y="119"/>
                    <a:pt x="311" y="81"/>
                    <a:pt x="291" y="54"/>
                  </a:cubicBezTo>
                  <a:cubicBezTo>
                    <a:pt x="333" y="69"/>
                    <a:pt x="370" y="104"/>
                    <a:pt x="390" y="147"/>
                  </a:cubicBezTo>
                  <a:cubicBezTo>
                    <a:pt x="384" y="151"/>
                    <a:pt x="369" y="157"/>
                    <a:pt x="331" y="164"/>
                  </a:cubicBezTo>
                  <a:moveTo>
                    <a:pt x="211" y="171"/>
                  </a:moveTo>
                  <a:cubicBezTo>
                    <a:pt x="187" y="171"/>
                    <a:pt x="164" y="169"/>
                    <a:pt x="141" y="167"/>
                  </a:cubicBezTo>
                  <a:cubicBezTo>
                    <a:pt x="152" y="104"/>
                    <a:pt x="178" y="55"/>
                    <a:pt x="210" y="43"/>
                  </a:cubicBezTo>
                  <a:cubicBezTo>
                    <a:pt x="210" y="43"/>
                    <a:pt x="211" y="43"/>
                    <a:pt x="211" y="43"/>
                  </a:cubicBezTo>
                  <a:cubicBezTo>
                    <a:pt x="211" y="171"/>
                    <a:pt x="211" y="171"/>
                    <a:pt x="211" y="171"/>
                  </a:cubicBezTo>
                  <a:moveTo>
                    <a:pt x="237" y="171"/>
                  </a:moveTo>
                  <a:cubicBezTo>
                    <a:pt x="237" y="43"/>
                    <a:pt x="237" y="43"/>
                    <a:pt x="237" y="43"/>
                  </a:cubicBezTo>
                  <a:cubicBezTo>
                    <a:pt x="242" y="43"/>
                    <a:pt x="249" y="48"/>
                    <a:pt x="255" y="52"/>
                  </a:cubicBezTo>
                  <a:cubicBezTo>
                    <a:pt x="279" y="74"/>
                    <a:pt x="299" y="117"/>
                    <a:pt x="308" y="167"/>
                  </a:cubicBezTo>
                  <a:cubicBezTo>
                    <a:pt x="284" y="169"/>
                    <a:pt x="261" y="171"/>
                    <a:pt x="237" y="171"/>
                  </a:cubicBezTo>
                  <a:moveTo>
                    <a:pt x="225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349"/>
                    <a:pt x="100" y="449"/>
                    <a:pt x="225" y="449"/>
                  </a:cubicBezTo>
                  <a:cubicBezTo>
                    <a:pt x="350" y="449"/>
                    <a:pt x="449" y="349"/>
                    <a:pt x="449" y="224"/>
                  </a:cubicBezTo>
                  <a:cubicBezTo>
                    <a:pt x="449" y="100"/>
                    <a:pt x="350" y="0"/>
                    <a:pt x="22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3" name="矩形 132"/>
          <p:cNvSpPr/>
          <p:nvPr/>
        </p:nvSpPr>
        <p:spPr>
          <a:xfrm>
            <a:off x="2955381" y="190078"/>
            <a:ext cx="3342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单</a:t>
            </a:r>
            <a:r>
              <a:rPr lang="zh-CN" altLang="en-US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击点击添加标题文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990159" y="1132384"/>
            <a:ext cx="3156176" cy="3166486"/>
            <a:chOff x="2990159" y="994510"/>
            <a:chExt cx="3156176" cy="3166486"/>
          </a:xfrm>
        </p:grpSpPr>
        <p:sp>
          <p:nvSpPr>
            <p:cNvPr id="42" name="圆角矩形 41"/>
            <p:cNvSpPr/>
            <p:nvPr/>
          </p:nvSpPr>
          <p:spPr>
            <a:xfrm>
              <a:off x="3286763" y="1293464"/>
              <a:ext cx="2573304" cy="2573651"/>
            </a:xfrm>
            <a:prstGeom prst="roundRect">
              <a:avLst>
                <a:gd name="adj" fmla="val 16289"/>
              </a:avLst>
            </a:prstGeom>
            <a:noFill/>
            <a:ln w="889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3029906" y="1036571"/>
              <a:ext cx="3087017" cy="3087435"/>
            </a:xfrm>
            <a:custGeom>
              <a:avLst/>
              <a:gdLst>
                <a:gd name="connsiteX0" fmla="*/ 1036180 w 4731656"/>
                <a:gd name="connsiteY0" fmla="*/ 393700 h 4731656"/>
                <a:gd name="connsiteX1" fmla="*/ 393700 w 4731656"/>
                <a:gd name="connsiteY1" fmla="*/ 1036180 h 4731656"/>
                <a:gd name="connsiteX2" fmla="*/ 393700 w 4731656"/>
                <a:gd name="connsiteY2" fmla="*/ 3695476 h 4731656"/>
                <a:gd name="connsiteX3" fmla="*/ 1036180 w 4731656"/>
                <a:gd name="connsiteY3" fmla="*/ 4337956 h 4731656"/>
                <a:gd name="connsiteX4" fmla="*/ 3695476 w 4731656"/>
                <a:gd name="connsiteY4" fmla="*/ 4337956 h 4731656"/>
                <a:gd name="connsiteX5" fmla="*/ 4337956 w 4731656"/>
                <a:gd name="connsiteY5" fmla="*/ 3695476 h 4731656"/>
                <a:gd name="connsiteX6" fmla="*/ 4337956 w 4731656"/>
                <a:gd name="connsiteY6" fmla="*/ 1036180 h 4731656"/>
                <a:gd name="connsiteX7" fmla="*/ 3695476 w 4731656"/>
                <a:gd name="connsiteY7" fmla="*/ 393700 h 4731656"/>
                <a:gd name="connsiteX8" fmla="*/ 919266 w 4731656"/>
                <a:gd name="connsiteY8" fmla="*/ 0 h 4731656"/>
                <a:gd name="connsiteX9" fmla="*/ 3812390 w 4731656"/>
                <a:gd name="connsiteY9" fmla="*/ 0 h 4731656"/>
                <a:gd name="connsiteX10" fmla="*/ 4731656 w 4731656"/>
                <a:gd name="connsiteY10" fmla="*/ 919266 h 4731656"/>
                <a:gd name="connsiteX11" fmla="*/ 4731656 w 4731656"/>
                <a:gd name="connsiteY11" fmla="*/ 3812390 h 4731656"/>
                <a:gd name="connsiteX12" fmla="*/ 3812390 w 4731656"/>
                <a:gd name="connsiteY12" fmla="*/ 4731656 h 4731656"/>
                <a:gd name="connsiteX13" fmla="*/ 919266 w 4731656"/>
                <a:gd name="connsiteY13" fmla="*/ 4731656 h 4731656"/>
                <a:gd name="connsiteX14" fmla="*/ 0 w 4731656"/>
                <a:gd name="connsiteY14" fmla="*/ 3812390 h 4731656"/>
                <a:gd name="connsiteX15" fmla="*/ 0 w 4731656"/>
                <a:gd name="connsiteY15" fmla="*/ 919266 h 4731656"/>
                <a:gd name="connsiteX16" fmla="*/ 919266 w 4731656"/>
                <a:gd name="connsiteY16" fmla="*/ 0 h 4731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31656" h="4731656">
                  <a:moveTo>
                    <a:pt x="1036180" y="393700"/>
                  </a:moveTo>
                  <a:cubicBezTo>
                    <a:pt x="681348" y="393700"/>
                    <a:pt x="393700" y="681348"/>
                    <a:pt x="393700" y="1036180"/>
                  </a:cubicBezTo>
                  <a:lnTo>
                    <a:pt x="393700" y="3695476"/>
                  </a:lnTo>
                  <a:cubicBezTo>
                    <a:pt x="393700" y="4050308"/>
                    <a:pt x="681348" y="4337956"/>
                    <a:pt x="1036180" y="4337956"/>
                  </a:cubicBezTo>
                  <a:lnTo>
                    <a:pt x="3695476" y="4337956"/>
                  </a:lnTo>
                  <a:cubicBezTo>
                    <a:pt x="4050308" y="4337956"/>
                    <a:pt x="4337956" y="4050308"/>
                    <a:pt x="4337956" y="3695476"/>
                  </a:cubicBezTo>
                  <a:lnTo>
                    <a:pt x="4337956" y="1036180"/>
                  </a:lnTo>
                  <a:cubicBezTo>
                    <a:pt x="4337956" y="681348"/>
                    <a:pt x="4050308" y="393700"/>
                    <a:pt x="3695476" y="393700"/>
                  </a:cubicBezTo>
                  <a:close/>
                  <a:moveTo>
                    <a:pt x="919266" y="0"/>
                  </a:moveTo>
                  <a:lnTo>
                    <a:pt x="3812390" y="0"/>
                  </a:lnTo>
                  <a:cubicBezTo>
                    <a:pt x="4320087" y="0"/>
                    <a:pt x="4731656" y="411569"/>
                    <a:pt x="4731656" y="919266"/>
                  </a:cubicBezTo>
                  <a:lnTo>
                    <a:pt x="4731656" y="3812390"/>
                  </a:lnTo>
                  <a:cubicBezTo>
                    <a:pt x="4731656" y="4320087"/>
                    <a:pt x="4320087" y="4731656"/>
                    <a:pt x="3812390" y="4731656"/>
                  </a:cubicBezTo>
                  <a:lnTo>
                    <a:pt x="919266" y="4731656"/>
                  </a:lnTo>
                  <a:cubicBezTo>
                    <a:pt x="411569" y="4731656"/>
                    <a:pt x="0" y="4320087"/>
                    <a:pt x="0" y="3812390"/>
                  </a:cubicBezTo>
                  <a:lnTo>
                    <a:pt x="0" y="919266"/>
                  </a:lnTo>
                  <a:cubicBezTo>
                    <a:pt x="0" y="411569"/>
                    <a:pt x="411569" y="0"/>
                    <a:pt x="919266" y="0"/>
                  </a:cubicBezTo>
                  <a:close/>
                </a:path>
              </a:pathLst>
            </a:custGeom>
            <a:gradFill>
              <a:gsLst>
                <a:gs pos="100000">
                  <a:srgbClr val="DEDEDE"/>
                </a:gs>
                <a:gs pos="0">
                  <a:schemeClr val="bg1"/>
                </a:gs>
              </a:gsLst>
              <a:lin ang="2700000" scaled="1"/>
            </a:gradFill>
            <a:ln>
              <a:noFill/>
            </a:ln>
            <a:effectLst>
              <a:outerShdw blurRad="431800" dist="215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990159" y="994510"/>
              <a:ext cx="3156176" cy="3166486"/>
              <a:chOff x="2990159" y="994510"/>
              <a:chExt cx="3156176" cy="3166486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3121898" y="1086033"/>
                <a:ext cx="986676" cy="923984"/>
                <a:chOff x="3871174" y="1138973"/>
                <a:chExt cx="1512338" cy="1416053"/>
              </a:xfrm>
              <a:solidFill>
                <a:srgbClr val="FA783A"/>
              </a:solidFill>
            </p:grpSpPr>
            <p:sp>
              <p:nvSpPr>
                <p:cNvPr id="44" name="任意多边形 43"/>
                <p:cNvSpPr/>
                <p:nvPr/>
              </p:nvSpPr>
              <p:spPr>
                <a:xfrm>
                  <a:off x="3871174" y="1204174"/>
                  <a:ext cx="1350852" cy="1350852"/>
                </a:xfrm>
                <a:custGeom>
                  <a:avLst/>
                  <a:gdLst>
                    <a:gd name="connsiteX0" fmla="*/ 828281 w 1350852"/>
                    <a:gd name="connsiteY0" fmla="*/ 0 h 1350852"/>
                    <a:gd name="connsiteX1" fmla="*/ 1350852 w 1350852"/>
                    <a:gd name="connsiteY1" fmla="*/ 0 h 1350852"/>
                    <a:gd name="connsiteX2" fmla="*/ 1350852 w 1350852"/>
                    <a:gd name="connsiteY2" fmla="*/ 65546 h 1350852"/>
                    <a:gd name="connsiteX3" fmla="*/ 869467 w 1350852"/>
                    <a:gd name="connsiteY3" fmla="*/ 65546 h 1350852"/>
                    <a:gd name="connsiteX4" fmla="*/ 65546 w 1350852"/>
                    <a:gd name="connsiteY4" fmla="*/ 869467 h 1350852"/>
                    <a:gd name="connsiteX5" fmla="*/ 65546 w 1350852"/>
                    <a:gd name="connsiteY5" fmla="*/ 1350852 h 1350852"/>
                    <a:gd name="connsiteX6" fmla="*/ 0 w 1350852"/>
                    <a:gd name="connsiteY6" fmla="*/ 1350852 h 1350852"/>
                    <a:gd name="connsiteX7" fmla="*/ 0 w 1350852"/>
                    <a:gd name="connsiteY7" fmla="*/ 828281 h 1350852"/>
                    <a:gd name="connsiteX8" fmla="*/ 828281 w 1350852"/>
                    <a:gd name="connsiteY8" fmla="*/ 0 h 1350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50852" h="1350852">
                      <a:moveTo>
                        <a:pt x="828281" y="0"/>
                      </a:moveTo>
                      <a:lnTo>
                        <a:pt x="1350852" y="0"/>
                      </a:lnTo>
                      <a:lnTo>
                        <a:pt x="1350852" y="65546"/>
                      </a:lnTo>
                      <a:lnTo>
                        <a:pt x="869467" y="65546"/>
                      </a:lnTo>
                      <a:cubicBezTo>
                        <a:pt x="425474" y="65546"/>
                        <a:pt x="65546" y="425474"/>
                        <a:pt x="65546" y="869467"/>
                      </a:cubicBezTo>
                      <a:lnTo>
                        <a:pt x="65546" y="1350852"/>
                      </a:lnTo>
                      <a:lnTo>
                        <a:pt x="0" y="1350852"/>
                      </a:lnTo>
                      <a:lnTo>
                        <a:pt x="0" y="828281"/>
                      </a:lnTo>
                      <a:cubicBezTo>
                        <a:pt x="0" y="370834"/>
                        <a:pt x="370834" y="0"/>
                        <a:pt x="82828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等腰三角形 44"/>
                <p:cNvSpPr/>
                <p:nvPr/>
              </p:nvSpPr>
              <p:spPr>
                <a:xfrm rot="5400000">
                  <a:off x="5195889" y="1152872"/>
                  <a:ext cx="201521" cy="17372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6" name="组合 45"/>
              <p:cNvGrpSpPr/>
              <p:nvPr/>
            </p:nvGrpSpPr>
            <p:grpSpPr>
              <a:xfrm>
                <a:off x="5143612" y="1128577"/>
                <a:ext cx="927316" cy="988262"/>
                <a:chOff x="6969974" y="1204174"/>
                <a:chExt cx="1421353" cy="1514565"/>
              </a:xfrm>
              <a:solidFill>
                <a:srgbClr val="008F86"/>
              </a:solidFill>
            </p:grpSpPr>
            <p:sp>
              <p:nvSpPr>
                <p:cNvPr id="47" name="任意多边形 46"/>
                <p:cNvSpPr/>
                <p:nvPr/>
              </p:nvSpPr>
              <p:spPr>
                <a:xfrm flipH="1">
                  <a:off x="6969974" y="1204174"/>
                  <a:ext cx="1350852" cy="1350852"/>
                </a:xfrm>
                <a:custGeom>
                  <a:avLst/>
                  <a:gdLst>
                    <a:gd name="connsiteX0" fmla="*/ 828281 w 1350852"/>
                    <a:gd name="connsiteY0" fmla="*/ 0 h 1350852"/>
                    <a:gd name="connsiteX1" fmla="*/ 1350852 w 1350852"/>
                    <a:gd name="connsiteY1" fmla="*/ 0 h 1350852"/>
                    <a:gd name="connsiteX2" fmla="*/ 1350852 w 1350852"/>
                    <a:gd name="connsiteY2" fmla="*/ 65546 h 1350852"/>
                    <a:gd name="connsiteX3" fmla="*/ 869467 w 1350852"/>
                    <a:gd name="connsiteY3" fmla="*/ 65546 h 1350852"/>
                    <a:gd name="connsiteX4" fmla="*/ 65546 w 1350852"/>
                    <a:gd name="connsiteY4" fmla="*/ 869467 h 1350852"/>
                    <a:gd name="connsiteX5" fmla="*/ 65546 w 1350852"/>
                    <a:gd name="connsiteY5" fmla="*/ 1350852 h 1350852"/>
                    <a:gd name="connsiteX6" fmla="*/ 0 w 1350852"/>
                    <a:gd name="connsiteY6" fmla="*/ 1350852 h 1350852"/>
                    <a:gd name="connsiteX7" fmla="*/ 0 w 1350852"/>
                    <a:gd name="connsiteY7" fmla="*/ 828281 h 1350852"/>
                    <a:gd name="connsiteX8" fmla="*/ 828281 w 1350852"/>
                    <a:gd name="connsiteY8" fmla="*/ 0 h 1350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50852" h="1350852">
                      <a:moveTo>
                        <a:pt x="828281" y="0"/>
                      </a:moveTo>
                      <a:lnTo>
                        <a:pt x="1350852" y="0"/>
                      </a:lnTo>
                      <a:lnTo>
                        <a:pt x="1350852" y="65546"/>
                      </a:lnTo>
                      <a:lnTo>
                        <a:pt x="869467" y="65546"/>
                      </a:lnTo>
                      <a:cubicBezTo>
                        <a:pt x="425474" y="65546"/>
                        <a:pt x="65546" y="425474"/>
                        <a:pt x="65546" y="869467"/>
                      </a:cubicBezTo>
                      <a:lnTo>
                        <a:pt x="65546" y="1350852"/>
                      </a:lnTo>
                      <a:lnTo>
                        <a:pt x="0" y="1350852"/>
                      </a:lnTo>
                      <a:lnTo>
                        <a:pt x="0" y="828281"/>
                      </a:lnTo>
                      <a:cubicBezTo>
                        <a:pt x="0" y="370834"/>
                        <a:pt x="370834" y="0"/>
                        <a:pt x="828281" y="0"/>
                      </a:cubicBezTo>
                      <a:close/>
                    </a:path>
                  </a:pathLst>
                </a:custGeom>
                <a:solidFill>
                  <a:srgbClr val="E341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等腰三角形 47"/>
                <p:cNvSpPr/>
                <p:nvPr/>
              </p:nvSpPr>
              <p:spPr>
                <a:xfrm rot="10800000">
                  <a:off x="8189806" y="2545015"/>
                  <a:ext cx="201521" cy="173724"/>
                </a:xfrm>
                <a:prstGeom prst="triangle">
                  <a:avLst/>
                </a:prstGeom>
                <a:solidFill>
                  <a:srgbClr val="E341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9" name="组合 48"/>
              <p:cNvGrpSpPr/>
              <p:nvPr/>
            </p:nvGrpSpPr>
            <p:grpSpPr>
              <a:xfrm>
                <a:off x="5036125" y="3142275"/>
                <a:ext cx="988806" cy="926468"/>
                <a:chOff x="6805224" y="4290274"/>
                <a:chExt cx="1515602" cy="1419862"/>
              </a:xfrm>
              <a:solidFill>
                <a:srgbClr val="005885"/>
              </a:solidFill>
            </p:grpSpPr>
            <p:sp>
              <p:nvSpPr>
                <p:cNvPr id="50" name="任意多边形 49"/>
                <p:cNvSpPr/>
                <p:nvPr/>
              </p:nvSpPr>
              <p:spPr>
                <a:xfrm flipH="1" flipV="1">
                  <a:off x="6969974" y="4290274"/>
                  <a:ext cx="1350852" cy="1350852"/>
                </a:xfrm>
                <a:custGeom>
                  <a:avLst/>
                  <a:gdLst>
                    <a:gd name="connsiteX0" fmla="*/ 828281 w 1350852"/>
                    <a:gd name="connsiteY0" fmla="*/ 0 h 1350852"/>
                    <a:gd name="connsiteX1" fmla="*/ 1350852 w 1350852"/>
                    <a:gd name="connsiteY1" fmla="*/ 0 h 1350852"/>
                    <a:gd name="connsiteX2" fmla="*/ 1350852 w 1350852"/>
                    <a:gd name="connsiteY2" fmla="*/ 65546 h 1350852"/>
                    <a:gd name="connsiteX3" fmla="*/ 869467 w 1350852"/>
                    <a:gd name="connsiteY3" fmla="*/ 65546 h 1350852"/>
                    <a:gd name="connsiteX4" fmla="*/ 65546 w 1350852"/>
                    <a:gd name="connsiteY4" fmla="*/ 869467 h 1350852"/>
                    <a:gd name="connsiteX5" fmla="*/ 65546 w 1350852"/>
                    <a:gd name="connsiteY5" fmla="*/ 1350852 h 1350852"/>
                    <a:gd name="connsiteX6" fmla="*/ 0 w 1350852"/>
                    <a:gd name="connsiteY6" fmla="*/ 1350852 h 1350852"/>
                    <a:gd name="connsiteX7" fmla="*/ 0 w 1350852"/>
                    <a:gd name="connsiteY7" fmla="*/ 828281 h 1350852"/>
                    <a:gd name="connsiteX8" fmla="*/ 828281 w 1350852"/>
                    <a:gd name="connsiteY8" fmla="*/ 0 h 1350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50852" h="1350852">
                      <a:moveTo>
                        <a:pt x="828281" y="0"/>
                      </a:moveTo>
                      <a:lnTo>
                        <a:pt x="1350852" y="0"/>
                      </a:lnTo>
                      <a:lnTo>
                        <a:pt x="1350852" y="65546"/>
                      </a:lnTo>
                      <a:lnTo>
                        <a:pt x="869467" y="65546"/>
                      </a:lnTo>
                      <a:cubicBezTo>
                        <a:pt x="425474" y="65546"/>
                        <a:pt x="65546" y="425474"/>
                        <a:pt x="65546" y="869467"/>
                      </a:cubicBezTo>
                      <a:lnTo>
                        <a:pt x="65546" y="1350852"/>
                      </a:lnTo>
                      <a:lnTo>
                        <a:pt x="0" y="1350852"/>
                      </a:lnTo>
                      <a:lnTo>
                        <a:pt x="0" y="828281"/>
                      </a:lnTo>
                      <a:cubicBezTo>
                        <a:pt x="0" y="370834"/>
                        <a:pt x="370834" y="0"/>
                        <a:pt x="828281" y="0"/>
                      </a:cubicBezTo>
                      <a:close/>
                    </a:path>
                  </a:pathLst>
                </a:custGeom>
                <a:solidFill>
                  <a:srgbClr val="FA78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等腰三角形 50"/>
                <p:cNvSpPr/>
                <p:nvPr/>
              </p:nvSpPr>
              <p:spPr>
                <a:xfrm rot="16200000">
                  <a:off x="6791325" y="5522514"/>
                  <a:ext cx="201521" cy="173724"/>
                </a:xfrm>
                <a:prstGeom prst="triangle">
                  <a:avLst/>
                </a:prstGeom>
                <a:solidFill>
                  <a:srgbClr val="FA78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2" name="组合 51"/>
              <p:cNvGrpSpPr/>
              <p:nvPr/>
            </p:nvGrpSpPr>
            <p:grpSpPr>
              <a:xfrm>
                <a:off x="3075021" y="3035026"/>
                <a:ext cx="928197" cy="988689"/>
                <a:chOff x="3799323" y="4125909"/>
                <a:chExt cx="1422703" cy="1515217"/>
              </a:xfrm>
              <a:solidFill>
                <a:srgbClr val="E3413E"/>
              </a:solidFill>
            </p:grpSpPr>
            <p:sp>
              <p:nvSpPr>
                <p:cNvPr id="53" name="任意多边形 52"/>
                <p:cNvSpPr/>
                <p:nvPr/>
              </p:nvSpPr>
              <p:spPr>
                <a:xfrm flipV="1">
                  <a:off x="3871174" y="4290274"/>
                  <a:ext cx="1350852" cy="1350852"/>
                </a:xfrm>
                <a:custGeom>
                  <a:avLst/>
                  <a:gdLst>
                    <a:gd name="connsiteX0" fmla="*/ 828281 w 1350852"/>
                    <a:gd name="connsiteY0" fmla="*/ 0 h 1350852"/>
                    <a:gd name="connsiteX1" fmla="*/ 1350852 w 1350852"/>
                    <a:gd name="connsiteY1" fmla="*/ 0 h 1350852"/>
                    <a:gd name="connsiteX2" fmla="*/ 1350852 w 1350852"/>
                    <a:gd name="connsiteY2" fmla="*/ 65546 h 1350852"/>
                    <a:gd name="connsiteX3" fmla="*/ 869467 w 1350852"/>
                    <a:gd name="connsiteY3" fmla="*/ 65546 h 1350852"/>
                    <a:gd name="connsiteX4" fmla="*/ 65546 w 1350852"/>
                    <a:gd name="connsiteY4" fmla="*/ 869467 h 1350852"/>
                    <a:gd name="connsiteX5" fmla="*/ 65546 w 1350852"/>
                    <a:gd name="connsiteY5" fmla="*/ 1350852 h 1350852"/>
                    <a:gd name="connsiteX6" fmla="*/ 0 w 1350852"/>
                    <a:gd name="connsiteY6" fmla="*/ 1350852 h 1350852"/>
                    <a:gd name="connsiteX7" fmla="*/ 0 w 1350852"/>
                    <a:gd name="connsiteY7" fmla="*/ 828281 h 1350852"/>
                    <a:gd name="connsiteX8" fmla="*/ 828281 w 1350852"/>
                    <a:gd name="connsiteY8" fmla="*/ 0 h 1350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50852" h="1350852">
                      <a:moveTo>
                        <a:pt x="828281" y="0"/>
                      </a:moveTo>
                      <a:lnTo>
                        <a:pt x="1350852" y="0"/>
                      </a:lnTo>
                      <a:lnTo>
                        <a:pt x="1350852" y="65546"/>
                      </a:lnTo>
                      <a:lnTo>
                        <a:pt x="869467" y="65546"/>
                      </a:lnTo>
                      <a:cubicBezTo>
                        <a:pt x="425474" y="65546"/>
                        <a:pt x="65546" y="425474"/>
                        <a:pt x="65546" y="869467"/>
                      </a:cubicBezTo>
                      <a:lnTo>
                        <a:pt x="65546" y="1350852"/>
                      </a:lnTo>
                      <a:lnTo>
                        <a:pt x="0" y="1350852"/>
                      </a:lnTo>
                      <a:lnTo>
                        <a:pt x="0" y="828281"/>
                      </a:lnTo>
                      <a:cubicBezTo>
                        <a:pt x="0" y="370834"/>
                        <a:pt x="370834" y="0"/>
                        <a:pt x="82828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等腰三角形 53"/>
                <p:cNvSpPr/>
                <p:nvPr/>
              </p:nvSpPr>
              <p:spPr>
                <a:xfrm>
                  <a:off x="3799323" y="4125909"/>
                  <a:ext cx="201521" cy="17372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5" name="文本框 43"/>
              <p:cNvSpPr txBox="1"/>
              <p:nvPr/>
            </p:nvSpPr>
            <p:spPr>
              <a:xfrm>
                <a:off x="4076272" y="994510"/>
                <a:ext cx="994285" cy="301240"/>
              </a:xfrm>
              <a:prstGeom prst="rect">
                <a:avLst/>
              </a:prstGeom>
              <a:noFill/>
            </p:spPr>
            <p:txBody>
              <a:bodyPr wrap="square" lIns="68589" tIns="34295" rIns="68589" bIns="34295" rtlCol="0">
                <a:spAutoFit/>
              </a:bodyPr>
              <a:lstStyle/>
              <a:p>
                <a:pPr algn="ctr"/>
                <a:r>
                  <a:rPr lang="en-US" altLang="zh-CN" sz="15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STEP 01</a:t>
                </a:r>
                <a:endParaRPr lang="zh-CN" altLang="en-US" sz="15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文本框 44"/>
              <p:cNvSpPr txBox="1"/>
              <p:nvPr/>
            </p:nvSpPr>
            <p:spPr>
              <a:xfrm>
                <a:off x="4076272" y="3859756"/>
                <a:ext cx="994285" cy="301240"/>
              </a:xfrm>
              <a:prstGeom prst="rect">
                <a:avLst/>
              </a:prstGeom>
              <a:noFill/>
            </p:spPr>
            <p:txBody>
              <a:bodyPr wrap="square" lIns="68589" tIns="34295" rIns="68589" bIns="34295" rtlCol="0">
                <a:spAutoFit/>
              </a:bodyPr>
              <a:lstStyle/>
              <a:p>
                <a:pPr algn="ctr"/>
                <a:r>
                  <a:rPr lang="en-US" altLang="zh-CN" sz="15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STEP 03</a:t>
                </a:r>
                <a:endParaRPr lang="zh-CN" altLang="en-US" sz="15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文本框 45"/>
              <p:cNvSpPr txBox="1"/>
              <p:nvPr/>
            </p:nvSpPr>
            <p:spPr>
              <a:xfrm rot="5400000">
                <a:off x="5498526" y="2429690"/>
                <a:ext cx="994419" cy="301199"/>
              </a:xfrm>
              <a:prstGeom prst="rect">
                <a:avLst/>
              </a:prstGeom>
              <a:noFill/>
            </p:spPr>
            <p:txBody>
              <a:bodyPr wrap="square" lIns="68589" tIns="34295" rIns="68589" bIns="34295" rtlCol="0">
                <a:spAutoFit/>
              </a:bodyPr>
              <a:lstStyle/>
              <a:p>
                <a:pPr algn="ctr"/>
                <a:r>
                  <a:rPr lang="en-US" altLang="zh-CN" sz="15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STEP 02</a:t>
                </a:r>
                <a:endParaRPr lang="zh-CN" altLang="en-US" sz="15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文本框 47"/>
              <p:cNvSpPr txBox="1"/>
              <p:nvPr/>
            </p:nvSpPr>
            <p:spPr>
              <a:xfrm rot="16200000">
                <a:off x="2643549" y="2429690"/>
                <a:ext cx="994419" cy="301199"/>
              </a:xfrm>
              <a:prstGeom prst="rect">
                <a:avLst/>
              </a:prstGeom>
              <a:noFill/>
            </p:spPr>
            <p:txBody>
              <a:bodyPr wrap="square" lIns="68589" tIns="34295" rIns="68589" bIns="34295" rtlCol="0">
                <a:spAutoFit/>
              </a:bodyPr>
              <a:lstStyle/>
              <a:p>
                <a:pPr algn="ctr"/>
                <a:r>
                  <a:rPr lang="en-US" altLang="zh-CN" sz="15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STEP 04</a:t>
                </a:r>
                <a:endParaRPr lang="zh-CN" altLang="en-US" sz="15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60" name="泪滴形 59"/>
          <p:cNvSpPr/>
          <p:nvPr/>
        </p:nvSpPr>
        <p:spPr>
          <a:xfrm flipV="1">
            <a:off x="3441759" y="1577732"/>
            <a:ext cx="1099324" cy="1099471"/>
          </a:xfrm>
          <a:prstGeom prst="teardrop">
            <a:avLst/>
          </a:prstGeom>
          <a:solidFill>
            <a:srgbClr val="FA783A"/>
          </a:solidFill>
          <a:ln w="31750">
            <a:solidFill>
              <a:srgbClr val="F9F9F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泪滴形 60"/>
          <p:cNvSpPr/>
          <p:nvPr/>
        </p:nvSpPr>
        <p:spPr>
          <a:xfrm flipH="1">
            <a:off x="4605748" y="2759125"/>
            <a:ext cx="1099324" cy="1099471"/>
          </a:xfrm>
          <a:prstGeom prst="teardrop">
            <a:avLst/>
          </a:prstGeom>
          <a:solidFill>
            <a:srgbClr val="FA783A"/>
          </a:solidFill>
          <a:ln w="31750">
            <a:solidFill>
              <a:srgbClr val="F9F9F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泪滴形 61"/>
          <p:cNvSpPr/>
          <p:nvPr/>
        </p:nvSpPr>
        <p:spPr>
          <a:xfrm flipH="1" flipV="1">
            <a:off x="4605748" y="1577732"/>
            <a:ext cx="1099324" cy="1099471"/>
          </a:xfrm>
          <a:prstGeom prst="teardrop">
            <a:avLst/>
          </a:prstGeom>
          <a:solidFill>
            <a:srgbClr val="E3413E"/>
          </a:solidFill>
          <a:ln w="31750">
            <a:solidFill>
              <a:srgbClr val="F9F9F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泪滴形 62"/>
          <p:cNvSpPr/>
          <p:nvPr/>
        </p:nvSpPr>
        <p:spPr>
          <a:xfrm>
            <a:off x="3441759" y="2759125"/>
            <a:ext cx="1099324" cy="1099471"/>
          </a:xfrm>
          <a:prstGeom prst="teardrop">
            <a:avLst/>
          </a:prstGeom>
          <a:solidFill>
            <a:srgbClr val="E3413E"/>
          </a:solidFill>
          <a:ln w="31750">
            <a:solidFill>
              <a:srgbClr val="F9F9F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548496" y="1696807"/>
            <a:ext cx="922981" cy="923106"/>
            <a:chOff x="3548496" y="1546945"/>
            <a:chExt cx="922981" cy="923106"/>
          </a:xfrm>
        </p:grpSpPr>
        <p:grpSp>
          <p:nvGrpSpPr>
            <p:cNvPr id="64" name="组合 63"/>
            <p:cNvGrpSpPr/>
            <p:nvPr/>
          </p:nvGrpSpPr>
          <p:grpSpPr>
            <a:xfrm>
              <a:off x="3548496" y="1546945"/>
              <a:ext cx="922981" cy="923106"/>
              <a:chOff x="4926840" y="1732375"/>
              <a:chExt cx="1656097" cy="1656098"/>
            </a:xfrm>
          </p:grpSpPr>
          <p:sp>
            <p:nvSpPr>
              <p:cNvPr id="65" name="任意多边形 64"/>
              <p:cNvSpPr/>
              <p:nvPr/>
            </p:nvSpPr>
            <p:spPr>
              <a:xfrm>
                <a:off x="4926840" y="1732375"/>
                <a:ext cx="1656097" cy="1656098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5189938" y="1995474"/>
                <a:ext cx="1129900" cy="1129900"/>
              </a:xfrm>
              <a:prstGeom prst="ellipse">
                <a:avLst/>
              </a:prstGeom>
              <a:solidFill>
                <a:srgbClr val="FA783A"/>
              </a:solidFill>
              <a:ln w="22225">
                <a:gradFill flip="none" rotWithShape="1">
                  <a:gsLst>
                    <a:gs pos="0">
                      <a:srgbClr val="CDCDCD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5266822" y="2076686"/>
                <a:ext cx="976134" cy="9761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rgbClr val="CDCDCD"/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889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0" name="Group 909"/>
            <p:cNvGrpSpPr>
              <a:grpSpLocks noChangeAspect="1"/>
            </p:cNvGrpSpPr>
            <p:nvPr/>
          </p:nvGrpSpPr>
          <p:grpSpPr bwMode="auto">
            <a:xfrm>
              <a:off x="3877266" y="1895295"/>
              <a:ext cx="265441" cy="226406"/>
              <a:chOff x="6090" y="1175"/>
              <a:chExt cx="265" cy="226"/>
            </a:xfrm>
            <a:solidFill>
              <a:srgbClr val="FA783A"/>
            </a:solidFill>
            <a:effectLst/>
          </p:grpSpPr>
          <p:sp>
            <p:nvSpPr>
              <p:cNvPr id="81" name="Freeform 910"/>
              <p:cNvSpPr/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" name="Freeform 911"/>
              <p:cNvSpPr/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912"/>
              <p:cNvSpPr/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Freeform 913"/>
              <p:cNvSpPr/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675352" y="1696807"/>
            <a:ext cx="922981" cy="923106"/>
            <a:chOff x="4675352" y="1546945"/>
            <a:chExt cx="922981" cy="923106"/>
          </a:xfrm>
        </p:grpSpPr>
        <p:grpSp>
          <p:nvGrpSpPr>
            <p:cNvPr id="68" name="组合 67"/>
            <p:cNvGrpSpPr/>
            <p:nvPr/>
          </p:nvGrpSpPr>
          <p:grpSpPr>
            <a:xfrm>
              <a:off x="4675352" y="1546945"/>
              <a:ext cx="922981" cy="923106"/>
              <a:chOff x="4926840" y="1732375"/>
              <a:chExt cx="1656097" cy="1656098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4926840" y="1732375"/>
                <a:ext cx="1656097" cy="1656098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5189938" y="1995474"/>
                <a:ext cx="1129900" cy="1129900"/>
              </a:xfrm>
              <a:prstGeom prst="ellipse">
                <a:avLst/>
              </a:prstGeom>
              <a:solidFill>
                <a:srgbClr val="E3413E"/>
              </a:solidFill>
              <a:ln w="22225">
                <a:gradFill flip="none" rotWithShape="1">
                  <a:gsLst>
                    <a:gs pos="0">
                      <a:srgbClr val="CDCDCD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5266822" y="2076686"/>
                <a:ext cx="976134" cy="9761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rgbClr val="CDCDCD"/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889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85" name="Freeform 53"/>
            <p:cNvSpPr>
              <a:spLocks noEditPoints="1"/>
            </p:cNvSpPr>
            <p:nvPr/>
          </p:nvSpPr>
          <p:spPr bwMode="auto">
            <a:xfrm>
              <a:off x="4972599" y="1844233"/>
              <a:ext cx="328488" cy="328532"/>
            </a:xfrm>
            <a:custGeom>
              <a:avLst/>
              <a:gdLst>
                <a:gd name="T0" fmla="*/ 166 w 449"/>
                <a:gd name="T1" fmla="*/ 362 h 449"/>
                <a:gd name="T2" fmla="*/ 211 w 449"/>
                <a:gd name="T3" fmla="*/ 317 h 449"/>
                <a:gd name="T4" fmla="*/ 237 w 449"/>
                <a:gd name="T5" fmla="*/ 407 h 449"/>
                <a:gd name="T6" fmla="*/ 302 w 449"/>
                <a:gd name="T7" fmla="*/ 313 h 449"/>
                <a:gd name="T8" fmla="*/ 294 w 449"/>
                <a:gd name="T9" fmla="*/ 393 h 449"/>
                <a:gd name="T10" fmla="*/ 395 w 449"/>
                <a:gd name="T11" fmla="*/ 289 h 449"/>
                <a:gd name="T12" fmla="*/ 294 w 449"/>
                <a:gd name="T13" fmla="*/ 393 h 449"/>
                <a:gd name="T14" fmla="*/ 95 w 449"/>
                <a:gd name="T15" fmla="*/ 353 h 449"/>
                <a:gd name="T16" fmla="*/ 121 w 449"/>
                <a:gd name="T17" fmla="*/ 309 h 449"/>
                <a:gd name="T18" fmla="*/ 237 w 449"/>
                <a:gd name="T19" fmla="*/ 293 h 449"/>
                <a:gd name="T20" fmla="*/ 311 w 449"/>
                <a:gd name="T21" fmla="*/ 191 h 449"/>
                <a:gd name="T22" fmla="*/ 307 w 449"/>
                <a:gd name="T23" fmla="*/ 287 h 449"/>
                <a:gd name="T24" fmla="*/ 211 w 449"/>
                <a:gd name="T25" fmla="*/ 293 h 449"/>
                <a:gd name="T26" fmla="*/ 137 w 449"/>
                <a:gd name="T27" fmla="*/ 226 h 449"/>
                <a:gd name="T28" fmla="*/ 211 w 449"/>
                <a:gd name="T29" fmla="*/ 196 h 449"/>
                <a:gd name="T30" fmla="*/ 333 w 449"/>
                <a:gd name="T31" fmla="*/ 282 h 449"/>
                <a:gd name="T32" fmla="*/ 335 w 449"/>
                <a:gd name="T33" fmla="*/ 188 h 449"/>
                <a:gd name="T34" fmla="*/ 407 w 449"/>
                <a:gd name="T35" fmla="*/ 224 h 449"/>
                <a:gd name="T36" fmla="*/ 116 w 449"/>
                <a:gd name="T37" fmla="*/ 281 h 449"/>
                <a:gd name="T38" fmla="*/ 41 w 449"/>
                <a:gd name="T39" fmla="*/ 224 h 449"/>
                <a:gd name="T40" fmla="*/ 114 w 449"/>
                <a:gd name="T41" fmla="*/ 188 h 449"/>
                <a:gd name="T42" fmla="*/ 116 w 449"/>
                <a:gd name="T43" fmla="*/ 281 h 449"/>
                <a:gd name="T44" fmla="*/ 59 w 449"/>
                <a:gd name="T45" fmla="*/ 146 h 449"/>
                <a:gd name="T46" fmla="*/ 158 w 449"/>
                <a:gd name="T47" fmla="*/ 55 h 449"/>
                <a:gd name="T48" fmla="*/ 331 w 449"/>
                <a:gd name="T49" fmla="*/ 164 h 449"/>
                <a:gd name="T50" fmla="*/ 390 w 449"/>
                <a:gd name="T51" fmla="*/ 147 h 449"/>
                <a:gd name="T52" fmla="*/ 211 w 449"/>
                <a:gd name="T53" fmla="*/ 171 h 449"/>
                <a:gd name="T54" fmla="*/ 210 w 449"/>
                <a:gd name="T55" fmla="*/ 43 h 449"/>
                <a:gd name="T56" fmla="*/ 211 w 449"/>
                <a:gd name="T57" fmla="*/ 171 h 449"/>
                <a:gd name="T58" fmla="*/ 237 w 449"/>
                <a:gd name="T59" fmla="*/ 43 h 449"/>
                <a:gd name="T60" fmla="*/ 308 w 449"/>
                <a:gd name="T61" fmla="*/ 167 h 449"/>
                <a:gd name="T62" fmla="*/ 225 w 449"/>
                <a:gd name="T63" fmla="*/ 0 h 449"/>
                <a:gd name="T64" fmla="*/ 225 w 449"/>
                <a:gd name="T65" fmla="*/ 449 h 449"/>
                <a:gd name="T66" fmla="*/ 225 w 449"/>
                <a:gd name="T6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9" h="449">
                  <a:moveTo>
                    <a:pt x="211" y="407"/>
                  </a:moveTo>
                  <a:cubicBezTo>
                    <a:pt x="192" y="407"/>
                    <a:pt x="176" y="387"/>
                    <a:pt x="166" y="362"/>
                  </a:cubicBezTo>
                  <a:cubicBezTo>
                    <a:pt x="158" y="347"/>
                    <a:pt x="151" y="331"/>
                    <a:pt x="147" y="313"/>
                  </a:cubicBezTo>
                  <a:cubicBezTo>
                    <a:pt x="168" y="315"/>
                    <a:pt x="189" y="317"/>
                    <a:pt x="211" y="317"/>
                  </a:cubicBezTo>
                  <a:cubicBezTo>
                    <a:pt x="211" y="407"/>
                    <a:pt x="211" y="407"/>
                    <a:pt x="211" y="407"/>
                  </a:cubicBezTo>
                  <a:moveTo>
                    <a:pt x="237" y="407"/>
                  </a:moveTo>
                  <a:cubicBezTo>
                    <a:pt x="237" y="317"/>
                    <a:pt x="237" y="317"/>
                    <a:pt x="237" y="317"/>
                  </a:cubicBezTo>
                  <a:cubicBezTo>
                    <a:pt x="259" y="317"/>
                    <a:pt x="280" y="315"/>
                    <a:pt x="302" y="313"/>
                  </a:cubicBezTo>
                  <a:cubicBezTo>
                    <a:pt x="293" y="344"/>
                    <a:pt x="273" y="407"/>
                    <a:pt x="237" y="407"/>
                  </a:cubicBezTo>
                  <a:moveTo>
                    <a:pt x="294" y="393"/>
                  </a:moveTo>
                  <a:cubicBezTo>
                    <a:pt x="311" y="370"/>
                    <a:pt x="320" y="343"/>
                    <a:pt x="328" y="310"/>
                  </a:cubicBezTo>
                  <a:cubicBezTo>
                    <a:pt x="354" y="304"/>
                    <a:pt x="377" y="297"/>
                    <a:pt x="395" y="289"/>
                  </a:cubicBezTo>
                  <a:cubicBezTo>
                    <a:pt x="386" y="313"/>
                    <a:pt x="373" y="335"/>
                    <a:pt x="354" y="353"/>
                  </a:cubicBezTo>
                  <a:cubicBezTo>
                    <a:pt x="337" y="371"/>
                    <a:pt x="315" y="384"/>
                    <a:pt x="294" y="393"/>
                  </a:cubicBezTo>
                  <a:moveTo>
                    <a:pt x="154" y="393"/>
                  </a:moveTo>
                  <a:cubicBezTo>
                    <a:pt x="133" y="384"/>
                    <a:pt x="112" y="371"/>
                    <a:pt x="95" y="353"/>
                  </a:cubicBezTo>
                  <a:cubicBezTo>
                    <a:pt x="75" y="335"/>
                    <a:pt x="62" y="312"/>
                    <a:pt x="52" y="286"/>
                  </a:cubicBezTo>
                  <a:cubicBezTo>
                    <a:pt x="68" y="295"/>
                    <a:pt x="93" y="303"/>
                    <a:pt x="121" y="309"/>
                  </a:cubicBezTo>
                  <a:cubicBezTo>
                    <a:pt x="128" y="342"/>
                    <a:pt x="138" y="371"/>
                    <a:pt x="154" y="393"/>
                  </a:cubicBezTo>
                  <a:moveTo>
                    <a:pt x="237" y="293"/>
                  </a:moveTo>
                  <a:cubicBezTo>
                    <a:pt x="237" y="196"/>
                    <a:pt x="237" y="196"/>
                    <a:pt x="237" y="196"/>
                  </a:cubicBezTo>
                  <a:cubicBezTo>
                    <a:pt x="263" y="195"/>
                    <a:pt x="287" y="193"/>
                    <a:pt x="311" y="191"/>
                  </a:cubicBezTo>
                  <a:cubicBezTo>
                    <a:pt x="311" y="203"/>
                    <a:pt x="311" y="214"/>
                    <a:pt x="311" y="226"/>
                  </a:cubicBezTo>
                  <a:cubicBezTo>
                    <a:pt x="311" y="247"/>
                    <a:pt x="311" y="268"/>
                    <a:pt x="307" y="287"/>
                  </a:cubicBezTo>
                  <a:cubicBezTo>
                    <a:pt x="284" y="290"/>
                    <a:pt x="261" y="292"/>
                    <a:pt x="237" y="293"/>
                  </a:cubicBezTo>
                  <a:moveTo>
                    <a:pt x="211" y="293"/>
                  </a:moveTo>
                  <a:cubicBezTo>
                    <a:pt x="187" y="292"/>
                    <a:pt x="165" y="290"/>
                    <a:pt x="141" y="286"/>
                  </a:cubicBezTo>
                  <a:cubicBezTo>
                    <a:pt x="138" y="268"/>
                    <a:pt x="137" y="246"/>
                    <a:pt x="137" y="226"/>
                  </a:cubicBezTo>
                  <a:cubicBezTo>
                    <a:pt x="137" y="214"/>
                    <a:pt x="138" y="203"/>
                    <a:pt x="138" y="191"/>
                  </a:cubicBezTo>
                  <a:cubicBezTo>
                    <a:pt x="161" y="193"/>
                    <a:pt x="186" y="195"/>
                    <a:pt x="211" y="196"/>
                  </a:cubicBezTo>
                  <a:cubicBezTo>
                    <a:pt x="211" y="293"/>
                    <a:pt x="211" y="293"/>
                    <a:pt x="211" y="293"/>
                  </a:cubicBezTo>
                  <a:moveTo>
                    <a:pt x="333" y="282"/>
                  </a:moveTo>
                  <a:cubicBezTo>
                    <a:pt x="335" y="265"/>
                    <a:pt x="336" y="245"/>
                    <a:pt x="336" y="226"/>
                  </a:cubicBezTo>
                  <a:cubicBezTo>
                    <a:pt x="336" y="212"/>
                    <a:pt x="336" y="201"/>
                    <a:pt x="335" y="188"/>
                  </a:cubicBezTo>
                  <a:cubicBezTo>
                    <a:pt x="363" y="185"/>
                    <a:pt x="386" y="177"/>
                    <a:pt x="399" y="171"/>
                  </a:cubicBezTo>
                  <a:cubicBezTo>
                    <a:pt x="405" y="188"/>
                    <a:pt x="407" y="207"/>
                    <a:pt x="407" y="224"/>
                  </a:cubicBezTo>
                  <a:cubicBezTo>
                    <a:pt x="407" y="254"/>
                    <a:pt x="405" y="270"/>
                    <a:pt x="333" y="282"/>
                  </a:cubicBezTo>
                  <a:moveTo>
                    <a:pt x="116" y="281"/>
                  </a:moveTo>
                  <a:cubicBezTo>
                    <a:pt x="75" y="274"/>
                    <a:pt x="52" y="260"/>
                    <a:pt x="43" y="250"/>
                  </a:cubicBezTo>
                  <a:cubicBezTo>
                    <a:pt x="41" y="242"/>
                    <a:pt x="41" y="233"/>
                    <a:pt x="41" y="224"/>
                  </a:cubicBezTo>
                  <a:cubicBezTo>
                    <a:pt x="41" y="206"/>
                    <a:pt x="44" y="187"/>
                    <a:pt x="49" y="171"/>
                  </a:cubicBezTo>
                  <a:cubicBezTo>
                    <a:pt x="64" y="177"/>
                    <a:pt x="82" y="182"/>
                    <a:pt x="114" y="188"/>
                  </a:cubicBezTo>
                  <a:cubicBezTo>
                    <a:pt x="113" y="201"/>
                    <a:pt x="112" y="212"/>
                    <a:pt x="112" y="226"/>
                  </a:cubicBezTo>
                  <a:cubicBezTo>
                    <a:pt x="112" y="245"/>
                    <a:pt x="113" y="264"/>
                    <a:pt x="116" y="281"/>
                  </a:cubicBezTo>
                  <a:moveTo>
                    <a:pt x="117" y="164"/>
                  </a:moveTo>
                  <a:cubicBezTo>
                    <a:pt x="76" y="153"/>
                    <a:pt x="65" y="152"/>
                    <a:pt x="59" y="146"/>
                  </a:cubicBezTo>
                  <a:cubicBezTo>
                    <a:pt x="68" y="128"/>
                    <a:pt x="79" y="110"/>
                    <a:pt x="95" y="96"/>
                  </a:cubicBezTo>
                  <a:cubicBezTo>
                    <a:pt x="114" y="76"/>
                    <a:pt x="135" y="66"/>
                    <a:pt x="158" y="55"/>
                  </a:cubicBezTo>
                  <a:cubicBezTo>
                    <a:pt x="138" y="83"/>
                    <a:pt x="124" y="119"/>
                    <a:pt x="117" y="164"/>
                  </a:cubicBezTo>
                  <a:moveTo>
                    <a:pt x="331" y="164"/>
                  </a:moveTo>
                  <a:cubicBezTo>
                    <a:pt x="324" y="119"/>
                    <a:pt x="311" y="81"/>
                    <a:pt x="291" y="54"/>
                  </a:cubicBezTo>
                  <a:cubicBezTo>
                    <a:pt x="333" y="69"/>
                    <a:pt x="370" y="104"/>
                    <a:pt x="390" y="147"/>
                  </a:cubicBezTo>
                  <a:cubicBezTo>
                    <a:pt x="384" y="151"/>
                    <a:pt x="369" y="157"/>
                    <a:pt x="331" y="164"/>
                  </a:cubicBezTo>
                  <a:moveTo>
                    <a:pt x="211" y="171"/>
                  </a:moveTo>
                  <a:cubicBezTo>
                    <a:pt x="187" y="171"/>
                    <a:pt x="164" y="169"/>
                    <a:pt x="141" y="167"/>
                  </a:cubicBezTo>
                  <a:cubicBezTo>
                    <a:pt x="152" y="104"/>
                    <a:pt x="178" y="55"/>
                    <a:pt x="210" y="43"/>
                  </a:cubicBezTo>
                  <a:cubicBezTo>
                    <a:pt x="210" y="43"/>
                    <a:pt x="211" y="43"/>
                    <a:pt x="211" y="43"/>
                  </a:cubicBezTo>
                  <a:cubicBezTo>
                    <a:pt x="211" y="171"/>
                    <a:pt x="211" y="171"/>
                    <a:pt x="211" y="171"/>
                  </a:cubicBezTo>
                  <a:moveTo>
                    <a:pt x="237" y="171"/>
                  </a:moveTo>
                  <a:cubicBezTo>
                    <a:pt x="237" y="43"/>
                    <a:pt x="237" y="43"/>
                    <a:pt x="237" y="43"/>
                  </a:cubicBezTo>
                  <a:cubicBezTo>
                    <a:pt x="242" y="43"/>
                    <a:pt x="249" y="48"/>
                    <a:pt x="255" y="52"/>
                  </a:cubicBezTo>
                  <a:cubicBezTo>
                    <a:pt x="279" y="74"/>
                    <a:pt x="299" y="117"/>
                    <a:pt x="308" y="167"/>
                  </a:cubicBezTo>
                  <a:cubicBezTo>
                    <a:pt x="284" y="169"/>
                    <a:pt x="261" y="171"/>
                    <a:pt x="237" y="171"/>
                  </a:cubicBezTo>
                  <a:moveTo>
                    <a:pt x="225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349"/>
                    <a:pt x="100" y="449"/>
                    <a:pt x="225" y="449"/>
                  </a:cubicBezTo>
                  <a:cubicBezTo>
                    <a:pt x="350" y="449"/>
                    <a:pt x="449" y="349"/>
                    <a:pt x="449" y="224"/>
                  </a:cubicBezTo>
                  <a:cubicBezTo>
                    <a:pt x="449" y="100"/>
                    <a:pt x="350" y="0"/>
                    <a:pt x="225" y="0"/>
                  </a:cubicBezTo>
                </a:path>
              </a:pathLst>
            </a:custGeom>
            <a:solidFill>
              <a:srgbClr val="E3413E"/>
            </a:solidFill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548496" y="2832102"/>
            <a:ext cx="922981" cy="923106"/>
            <a:chOff x="3548496" y="2682240"/>
            <a:chExt cx="922981" cy="923106"/>
          </a:xfrm>
        </p:grpSpPr>
        <p:grpSp>
          <p:nvGrpSpPr>
            <p:cNvPr id="72" name="组合 71"/>
            <p:cNvGrpSpPr/>
            <p:nvPr/>
          </p:nvGrpSpPr>
          <p:grpSpPr>
            <a:xfrm>
              <a:off x="3548496" y="2682240"/>
              <a:ext cx="922981" cy="923106"/>
              <a:chOff x="4926840" y="1732375"/>
              <a:chExt cx="1656097" cy="1656098"/>
            </a:xfrm>
          </p:grpSpPr>
          <p:sp>
            <p:nvSpPr>
              <p:cNvPr id="73" name="任意多边形 72"/>
              <p:cNvSpPr/>
              <p:nvPr/>
            </p:nvSpPr>
            <p:spPr>
              <a:xfrm>
                <a:off x="4926840" y="1732375"/>
                <a:ext cx="1656097" cy="1656098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5189938" y="1995474"/>
                <a:ext cx="1129900" cy="1129900"/>
              </a:xfrm>
              <a:prstGeom prst="ellipse">
                <a:avLst/>
              </a:prstGeom>
              <a:solidFill>
                <a:srgbClr val="E3413E"/>
              </a:solidFill>
              <a:ln w="22225">
                <a:gradFill flip="none" rotWithShape="1">
                  <a:gsLst>
                    <a:gs pos="0">
                      <a:srgbClr val="CDCDCD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5266822" y="2076686"/>
                <a:ext cx="976134" cy="9761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rgbClr val="CDCDCD"/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889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6" name="Group 46"/>
            <p:cNvGrpSpPr>
              <a:grpSpLocks noChangeAspect="1"/>
            </p:cNvGrpSpPr>
            <p:nvPr/>
          </p:nvGrpSpPr>
          <p:grpSpPr bwMode="auto">
            <a:xfrm>
              <a:off x="3817325" y="3032786"/>
              <a:ext cx="385323" cy="238589"/>
              <a:chOff x="3098" y="1701"/>
              <a:chExt cx="1486" cy="920"/>
            </a:xfrm>
            <a:solidFill>
              <a:srgbClr val="E3413E"/>
            </a:solidFill>
          </p:grpSpPr>
          <p:sp>
            <p:nvSpPr>
              <p:cNvPr id="87" name="Freeform 47"/>
              <p:cNvSpPr/>
              <p:nvPr/>
            </p:nvSpPr>
            <p:spPr bwMode="auto">
              <a:xfrm>
                <a:off x="3468" y="1701"/>
                <a:ext cx="746" cy="920"/>
              </a:xfrm>
              <a:custGeom>
                <a:avLst/>
                <a:gdLst>
                  <a:gd name="T0" fmla="*/ 157 w 314"/>
                  <a:gd name="T1" fmla="*/ 0 h 386"/>
                  <a:gd name="T2" fmla="*/ 68 w 314"/>
                  <a:gd name="T3" fmla="*/ 89 h 386"/>
                  <a:gd name="T4" fmla="*/ 127 w 314"/>
                  <a:gd name="T5" fmla="*/ 172 h 386"/>
                  <a:gd name="T6" fmla="*/ 103 w 314"/>
                  <a:gd name="T7" fmla="*/ 172 h 386"/>
                  <a:gd name="T8" fmla="*/ 16 w 314"/>
                  <a:gd name="T9" fmla="*/ 320 h 386"/>
                  <a:gd name="T10" fmla="*/ 28 w 314"/>
                  <a:gd name="T11" fmla="*/ 386 h 386"/>
                  <a:gd name="T12" fmla="*/ 132 w 314"/>
                  <a:gd name="T13" fmla="*/ 386 h 386"/>
                  <a:gd name="T14" fmla="*/ 154 w 314"/>
                  <a:gd name="T15" fmla="*/ 203 h 386"/>
                  <a:gd name="T16" fmla="*/ 132 w 314"/>
                  <a:gd name="T17" fmla="*/ 180 h 386"/>
                  <a:gd name="T18" fmla="*/ 182 w 314"/>
                  <a:gd name="T19" fmla="*/ 180 h 386"/>
                  <a:gd name="T20" fmla="*/ 160 w 314"/>
                  <a:gd name="T21" fmla="*/ 203 h 386"/>
                  <a:gd name="T22" fmla="*/ 182 w 314"/>
                  <a:gd name="T23" fmla="*/ 386 h 386"/>
                  <a:gd name="T24" fmla="*/ 286 w 314"/>
                  <a:gd name="T25" fmla="*/ 386 h 386"/>
                  <a:gd name="T26" fmla="*/ 298 w 314"/>
                  <a:gd name="T27" fmla="*/ 320 h 386"/>
                  <a:gd name="T28" fmla="*/ 211 w 314"/>
                  <a:gd name="T29" fmla="*/ 172 h 386"/>
                  <a:gd name="T30" fmla="*/ 187 w 314"/>
                  <a:gd name="T31" fmla="*/ 172 h 386"/>
                  <a:gd name="T32" fmla="*/ 246 w 314"/>
                  <a:gd name="T33" fmla="*/ 89 h 386"/>
                  <a:gd name="T34" fmla="*/ 157 w 314"/>
                  <a:gd name="T35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4" h="386">
                    <a:moveTo>
                      <a:pt x="157" y="0"/>
                    </a:moveTo>
                    <a:cubicBezTo>
                      <a:pt x="108" y="0"/>
                      <a:pt x="68" y="40"/>
                      <a:pt x="68" y="89"/>
                    </a:cubicBezTo>
                    <a:cubicBezTo>
                      <a:pt x="68" y="127"/>
                      <a:pt x="93" y="160"/>
                      <a:pt x="127" y="172"/>
                    </a:cubicBezTo>
                    <a:cubicBezTo>
                      <a:pt x="103" y="172"/>
                      <a:pt x="103" y="172"/>
                      <a:pt x="103" y="172"/>
                    </a:cubicBezTo>
                    <a:cubicBezTo>
                      <a:pt x="55" y="172"/>
                      <a:pt x="26" y="291"/>
                      <a:pt x="16" y="320"/>
                    </a:cubicBezTo>
                    <a:cubicBezTo>
                      <a:pt x="0" y="363"/>
                      <a:pt x="28" y="386"/>
                      <a:pt x="28" y="386"/>
                    </a:cubicBezTo>
                    <a:cubicBezTo>
                      <a:pt x="132" y="386"/>
                      <a:pt x="132" y="386"/>
                      <a:pt x="132" y="386"/>
                    </a:cubicBezTo>
                    <a:cubicBezTo>
                      <a:pt x="154" y="203"/>
                      <a:pt x="154" y="203"/>
                      <a:pt x="154" y="203"/>
                    </a:cubicBezTo>
                    <a:cubicBezTo>
                      <a:pt x="132" y="180"/>
                      <a:pt x="132" y="180"/>
                      <a:pt x="132" y="180"/>
                    </a:cubicBezTo>
                    <a:cubicBezTo>
                      <a:pt x="182" y="180"/>
                      <a:pt x="182" y="180"/>
                      <a:pt x="182" y="180"/>
                    </a:cubicBezTo>
                    <a:cubicBezTo>
                      <a:pt x="160" y="203"/>
                      <a:pt x="160" y="203"/>
                      <a:pt x="160" y="203"/>
                    </a:cubicBezTo>
                    <a:cubicBezTo>
                      <a:pt x="182" y="386"/>
                      <a:pt x="182" y="386"/>
                      <a:pt x="182" y="386"/>
                    </a:cubicBezTo>
                    <a:cubicBezTo>
                      <a:pt x="286" y="386"/>
                      <a:pt x="286" y="386"/>
                      <a:pt x="286" y="386"/>
                    </a:cubicBezTo>
                    <a:cubicBezTo>
                      <a:pt x="286" y="386"/>
                      <a:pt x="314" y="363"/>
                      <a:pt x="298" y="320"/>
                    </a:cubicBezTo>
                    <a:cubicBezTo>
                      <a:pt x="288" y="291"/>
                      <a:pt x="259" y="172"/>
                      <a:pt x="211" y="172"/>
                    </a:cubicBezTo>
                    <a:cubicBezTo>
                      <a:pt x="187" y="172"/>
                      <a:pt x="187" y="172"/>
                      <a:pt x="187" y="172"/>
                    </a:cubicBezTo>
                    <a:cubicBezTo>
                      <a:pt x="221" y="160"/>
                      <a:pt x="246" y="127"/>
                      <a:pt x="246" y="89"/>
                    </a:cubicBezTo>
                    <a:cubicBezTo>
                      <a:pt x="246" y="40"/>
                      <a:pt x="206" y="0"/>
                      <a:pt x="15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Freeform 48"/>
              <p:cNvSpPr/>
              <p:nvPr/>
            </p:nvSpPr>
            <p:spPr bwMode="auto">
              <a:xfrm>
                <a:off x="3098" y="1871"/>
                <a:ext cx="475" cy="750"/>
              </a:xfrm>
              <a:custGeom>
                <a:avLst/>
                <a:gdLst>
                  <a:gd name="T0" fmla="*/ 128 w 200"/>
                  <a:gd name="T1" fmla="*/ 0 h 315"/>
                  <a:gd name="T2" fmla="*/ 55 w 200"/>
                  <a:gd name="T3" fmla="*/ 73 h 315"/>
                  <a:gd name="T4" fmla="*/ 103 w 200"/>
                  <a:gd name="T5" fmla="*/ 141 h 315"/>
                  <a:gd name="T6" fmla="*/ 84 w 200"/>
                  <a:gd name="T7" fmla="*/ 141 h 315"/>
                  <a:gd name="T8" fmla="*/ 13 w 200"/>
                  <a:gd name="T9" fmla="*/ 261 h 315"/>
                  <a:gd name="T10" fmla="*/ 23 w 200"/>
                  <a:gd name="T11" fmla="*/ 315 h 315"/>
                  <a:gd name="T12" fmla="*/ 108 w 200"/>
                  <a:gd name="T13" fmla="*/ 315 h 315"/>
                  <a:gd name="T14" fmla="*/ 126 w 200"/>
                  <a:gd name="T15" fmla="*/ 166 h 315"/>
                  <a:gd name="T16" fmla="*/ 107 w 200"/>
                  <a:gd name="T17" fmla="*/ 147 h 315"/>
                  <a:gd name="T18" fmla="*/ 149 w 200"/>
                  <a:gd name="T19" fmla="*/ 147 h 315"/>
                  <a:gd name="T20" fmla="*/ 130 w 200"/>
                  <a:gd name="T21" fmla="*/ 166 h 315"/>
                  <a:gd name="T22" fmla="*/ 148 w 200"/>
                  <a:gd name="T23" fmla="*/ 315 h 315"/>
                  <a:gd name="T24" fmla="*/ 168 w 200"/>
                  <a:gd name="T25" fmla="*/ 315 h 315"/>
                  <a:gd name="T26" fmla="*/ 161 w 200"/>
                  <a:gd name="T27" fmla="*/ 245 h 315"/>
                  <a:gd name="T28" fmla="*/ 166 w 200"/>
                  <a:gd name="T29" fmla="*/ 228 h 315"/>
                  <a:gd name="T30" fmla="*/ 194 w 200"/>
                  <a:gd name="T31" fmla="*/ 152 h 315"/>
                  <a:gd name="T32" fmla="*/ 172 w 200"/>
                  <a:gd name="T33" fmla="*/ 141 h 315"/>
                  <a:gd name="T34" fmla="*/ 152 w 200"/>
                  <a:gd name="T35" fmla="*/ 141 h 315"/>
                  <a:gd name="T36" fmla="*/ 200 w 200"/>
                  <a:gd name="T37" fmla="*/ 73 h 315"/>
                  <a:gd name="T38" fmla="*/ 128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128" y="0"/>
                    </a:moveTo>
                    <a:cubicBezTo>
                      <a:pt x="88" y="0"/>
                      <a:pt x="55" y="33"/>
                      <a:pt x="55" y="73"/>
                    </a:cubicBezTo>
                    <a:cubicBezTo>
                      <a:pt x="55" y="104"/>
                      <a:pt x="76" y="131"/>
                      <a:pt x="103" y="141"/>
                    </a:cubicBezTo>
                    <a:cubicBezTo>
                      <a:pt x="84" y="141"/>
                      <a:pt x="84" y="141"/>
                      <a:pt x="84" y="141"/>
                    </a:cubicBezTo>
                    <a:cubicBezTo>
                      <a:pt x="45" y="141"/>
                      <a:pt x="21" y="238"/>
                      <a:pt x="13" y="261"/>
                    </a:cubicBezTo>
                    <a:cubicBezTo>
                      <a:pt x="0" y="296"/>
                      <a:pt x="23" y="315"/>
                      <a:pt x="23" y="315"/>
                    </a:cubicBezTo>
                    <a:cubicBezTo>
                      <a:pt x="108" y="315"/>
                      <a:pt x="108" y="315"/>
                      <a:pt x="108" y="315"/>
                    </a:cubicBezTo>
                    <a:cubicBezTo>
                      <a:pt x="126" y="166"/>
                      <a:pt x="126" y="166"/>
                      <a:pt x="126" y="166"/>
                    </a:cubicBezTo>
                    <a:cubicBezTo>
                      <a:pt x="107" y="147"/>
                      <a:pt x="107" y="147"/>
                      <a:pt x="107" y="147"/>
                    </a:cubicBezTo>
                    <a:cubicBezTo>
                      <a:pt x="149" y="147"/>
                      <a:pt x="149" y="147"/>
                      <a:pt x="149" y="147"/>
                    </a:cubicBezTo>
                    <a:cubicBezTo>
                      <a:pt x="130" y="166"/>
                      <a:pt x="130" y="166"/>
                      <a:pt x="130" y="166"/>
                    </a:cubicBezTo>
                    <a:cubicBezTo>
                      <a:pt x="148" y="315"/>
                      <a:pt x="148" y="315"/>
                      <a:pt x="148" y="315"/>
                    </a:cubicBezTo>
                    <a:cubicBezTo>
                      <a:pt x="168" y="315"/>
                      <a:pt x="168" y="315"/>
                      <a:pt x="168" y="315"/>
                    </a:cubicBezTo>
                    <a:cubicBezTo>
                      <a:pt x="160" y="303"/>
                      <a:pt x="149" y="279"/>
                      <a:pt x="161" y="245"/>
                    </a:cubicBezTo>
                    <a:cubicBezTo>
                      <a:pt x="162" y="241"/>
                      <a:pt x="164" y="235"/>
                      <a:pt x="166" y="228"/>
                    </a:cubicBezTo>
                    <a:cubicBezTo>
                      <a:pt x="173" y="207"/>
                      <a:pt x="182" y="178"/>
                      <a:pt x="194" y="152"/>
                    </a:cubicBezTo>
                    <a:cubicBezTo>
                      <a:pt x="188" y="145"/>
                      <a:pt x="180" y="141"/>
                      <a:pt x="172" y="141"/>
                    </a:cubicBezTo>
                    <a:cubicBezTo>
                      <a:pt x="152" y="141"/>
                      <a:pt x="152" y="141"/>
                      <a:pt x="152" y="141"/>
                    </a:cubicBezTo>
                    <a:cubicBezTo>
                      <a:pt x="180" y="131"/>
                      <a:pt x="200" y="104"/>
                      <a:pt x="200" y="73"/>
                    </a:cubicBezTo>
                    <a:cubicBezTo>
                      <a:pt x="200" y="33"/>
                      <a:pt x="168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Freeform 49"/>
              <p:cNvSpPr/>
              <p:nvPr/>
            </p:nvSpPr>
            <p:spPr bwMode="auto">
              <a:xfrm>
                <a:off x="4110" y="1871"/>
                <a:ext cx="474" cy="750"/>
              </a:xfrm>
              <a:custGeom>
                <a:avLst/>
                <a:gdLst>
                  <a:gd name="T0" fmla="*/ 72 w 200"/>
                  <a:gd name="T1" fmla="*/ 0 h 315"/>
                  <a:gd name="T2" fmla="*/ 0 w 200"/>
                  <a:gd name="T3" fmla="*/ 73 h 315"/>
                  <a:gd name="T4" fmla="*/ 48 w 200"/>
                  <a:gd name="T5" fmla="*/ 141 h 315"/>
                  <a:gd name="T6" fmla="*/ 28 w 200"/>
                  <a:gd name="T7" fmla="*/ 141 h 315"/>
                  <a:gd name="T8" fmla="*/ 6 w 200"/>
                  <a:gd name="T9" fmla="*/ 152 h 315"/>
                  <a:gd name="T10" fmla="*/ 34 w 200"/>
                  <a:gd name="T11" fmla="*/ 228 h 315"/>
                  <a:gd name="T12" fmla="*/ 39 w 200"/>
                  <a:gd name="T13" fmla="*/ 245 h 315"/>
                  <a:gd name="T14" fmla="*/ 32 w 200"/>
                  <a:gd name="T15" fmla="*/ 315 h 315"/>
                  <a:gd name="T16" fmla="*/ 52 w 200"/>
                  <a:gd name="T17" fmla="*/ 315 h 315"/>
                  <a:gd name="T18" fmla="*/ 70 w 200"/>
                  <a:gd name="T19" fmla="*/ 166 h 315"/>
                  <a:gd name="T20" fmla="*/ 52 w 200"/>
                  <a:gd name="T21" fmla="*/ 147 h 315"/>
                  <a:gd name="T22" fmla="*/ 93 w 200"/>
                  <a:gd name="T23" fmla="*/ 147 h 315"/>
                  <a:gd name="T24" fmla="*/ 74 w 200"/>
                  <a:gd name="T25" fmla="*/ 166 h 315"/>
                  <a:gd name="T26" fmla="*/ 92 w 200"/>
                  <a:gd name="T27" fmla="*/ 315 h 315"/>
                  <a:gd name="T28" fmla="*/ 178 w 200"/>
                  <a:gd name="T29" fmla="*/ 315 h 315"/>
                  <a:gd name="T30" fmla="*/ 187 w 200"/>
                  <a:gd name="T31" fmla="*/ 261 h 315"/>
                  <a:gd name="T32" fmla="*/ 116 w 200"/>
                  <a:gd name="T33" fmla="*/ 141 h 315"/>
                  <a:gd name="T34" fmla="*/ 97 w 200"/>
                  <a:gd name="T35" fmla="*/ 141 h 315"/>
                  <a:gd name="T36" fmla="*/ 145 w 200"/>
                  <a:gd name="T37" fmla="*/ 73 h 315"/>
                  <a:gd name="T38" fmla="*/ 72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72" y="0"/>
                    </a:moveTo>
                    <a:cubicBezTo>
                      <a:pt x="32" y="0"/>
                      <a:pt x="0" y="33"/>
                      <a:pt x="0" y="73"/>
                    </a:cubicBezTo>
                    <a:cubicBezTo>
                      <a:pt x="0" y="104"/>
                      <a:pt x="20" y="131"/>
                      <a:pt x="48" y="141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0" y="141"/>
                      <a:pt x="13" y="145"/>
                      <a:pt x="6" y="152"/>
                    </a:cubicBezTo>
                    <a:cubicBezTo>
                      <a:pt x="18" y="178"/>
                      <a:pt x="27" y="207"/>
                      <a:pt x="34" y="228"/>
                    </a:cubicBezTo>
                    <a:cubicBezTo>
                      <a:pt x="36" y="235"/>
                      <a:pt x="38" y="241"/>
                      <a:pt x="39" y="245"/>
                    </a:cubicBezTo>
                    <a:cubicBezTo>
                      <a:pt x="52" y="279"/>
                      <a:pt x="40" y="303"/>
                      <a:pt x="32" y="315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70" y="166"/>
                      <a:pt x="70" y="166"/>
                      <a:pt x="70" y="166"/>
                    </a:cubicBezTo>
                    <a:cubicBezTo>
                      <a:pt x="52" y="147"/>
                      <a:pt x="52" y="147"/>
                      <a:pt x="52" y="147"/>
                    </a:cubicBezTo>
                    <a:cubicBezTo>
                      <a:pt x="93" y="147"/>
                      <a:pt x="93" y="147"/>
                      <a:pt x="93" y="147"/>
                    </a:cubicBezTo>
                    <a:cubicBezTo>
                      <a:pt x="74" y="166"/>
                      <a:pt x="74" y="166"/>
                      <a:pt x="74" y="166"/>
                    </a:cubicBezTo>
                    <a:cubicBezTo>
                      <a:pt x="92" y="315"/>
                      <a:pt x="92" y="315"/>
                      <a:pt x="92" y="315"/>
                    </a:cubicBezTo>
                    <a:cubicBezTo>
                      <a:pt x="178" y="315"/>
                      <a:pt x="178" y="315"/>
                      <a:pt x="178" y="315"/>
                    </a:cubicBezTo>
                    <a:cubicBezTo>
                      <a:pt x="178" y="315"/>
                      <a:pt x="200" y="296"/>
                      <a:pt x="187" y="261"/>
                    </a:cubicBezTo>
                    <a:cubicBezTo>
                      <a:pt x="179" y="238"/>
                      <a:pt x="156" y="141"/>
                      <a:pt x="116" y="141"/>
                    </a:cubicBezTo>
                    <a:cubicBezTo>
                      <a:pt x="97" y="141"/>
                      <a:pt x="97" y="141"/>
                      <a:pt x="97" y="141"/>
                    </a:cubicBezTo>
                    <a:cubicBezTo>
                      <a:pt x="125" y="131"/>
                      <a:pt x="145" y="104"/>
                      <a:pt x="145" y="73"/>
                    </a:cubicBezTo>
                    <a:cubicBezTo>
                      <a:pt x="145" y="33"/>
                      <a:pt x="112" y="0"/>
                      <a:pt x="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4675352" y="2832102"/>
            <a:ext cx="922981" cy="923106"/>
            <a:chOff x="4675352" y="2682240"/>
            <a:chExt cx="922981" cy="923106"/>
          </a:xfrm>
        </p:grpSpPr>
        <p:grpSp>
          <p:nvGrpSpPr>
            <p:cNvPr id="76" name="组合 75"/>
            <p:cNvGrpSpPr/>
            <p:nvPr/>
          </p:nvGrpSpPr>
          <p:grpSpPr>
            <a:xfrm>
              <a:off x="4675352" y="2682240"/>
              <a:ext cx="922981" cy="923106"/>
              <a:chOff x="4926840" y="1732375"/>
              <a:chExt cx="1656097" cy="1656098"/>
            </a:xfrm>
          </p:grpSpPr>
          <p:sp>
            <p:nvSpPr>
              <p:cNvPr id="77" name="任意多边形 76"/>
              <p:cNvSpPr/>
              <p:nvPr/>
            </p:nvSpPr>
            <p:spPr>
              <a:xfrm>
                <a:off x="4926840" y="1732375"/>
                <a:ext cx="1656097" cy="1656098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5189938" y="1995474"/>
                <a:ext cx="1129900" cy="1129900"/>
              </a:xfrm>
              <a:prstGeom prst="ellipse">
                <a:avLst/>
              </a:prstGeom>
              <a:solidFill>
                <a:srgbClr val="FA783A"/>
              </a:solidFill>
              <a:ln w="22225">
                <a:gradFill flip="none" rotWithShape="1">
                  <a:gsLst>
                    <a:gs pos="0">
                      <a:srgbClr val="CDCDCD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5266822" y="2076686"/>
                <a:ext cx="976134" cy="9761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rgbClr val="CDCDCD"/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889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90" name="Freeform 57"/>
            <p:cNvSpPr>
              <a:spLocks noEditPoints="1"/>
            </p:cNvSpPr>
            <p:nvPr/>
          </p:nvSpPr>
          <p:spPr bwMode="auto">
            <a:xfrm>
              <a:off x="4977214" y="2992121"/>
              <a:ext cx="319260" cy="319918"/>
            </a:xfrm>
            <a:custGeom>
              <a:avLst/>
              <a:gdLst>
                <a:gd name="T0" fmla="*/ 145 w 437"/>
                <a:gd name="T1" fmla="*/ 119 h 437"/>
                <a:gd name="T2" fmla="*/ 126 w 437"/>
                <a:gd name="T3" fmla="*/ 159 h 437"/>
                <a:gd name="T4" fmla="*/ 197 w 437"/>
                <a:gd name="T5" fmla="*/ 237 h 437"/>
                <a:gd name="T6" fmla="*/ 214 w 437"/>
                <a:gd name="T7" fmla="*/ 245 h 437"/>
                <a:gd name="T8" fmla="*/ 276 w 437"/>
                <a:gd name="T9" fmla="*/ 245 h 437"/>
                <a:gd name="T10" fmla="*/ 276 w 437"/>
                <a:gd name="T11" fmla="*/ 196 h 437"/>
                <a:gd name="T12" fmla="*/ 225 w 437"/>
                <a:gd name="T13" fmla="*/ 196 h 437"/>
                <a:gd name="T14" fmla="*/ 161 w 437"/>
                <a:gd name="T15" fmla="*/ 126 h 437"/>
                <a:gd name="T16" fmla="*/ 145 w 437"/>
                <a:gd name="T17" fmla="*/ 119 h 437"/>
                <a:gd name="T18" fmla="*/ 219 w 437"/>
                <a:gd name="T19" fmla="*/ 388 h 437"/>
                <a:gd name="T20" fmla="*/ 48 w 437"/>
                <a:gd name="T21" fmla="*/ 218 h 437"/>
                <a:gd name="T22" fmla="*/ 219 w 437"/>
                <a:gd name="T23" fmla="*/ 48 h 437"/>
                <a:gd name="T24" fmla="*/ 388 w 437"/>
                <a:gd name="T25" fmla="*/ 218 h 437"/>
                <a:gd name="T26" fmla="*/ 219 w 437"/>
                <a:gd name="T27" fmla="*/ 388 h 437"/>
                <a:gd name="T28" fmla="*/ 219 w 437"/>
                <a:gd name="T29" fmla="*/ 0 h 437"/>
                <a:gd name="T30" fmla="*/ 0 w 437"/>
                <a:gd name="T31" fmla="*/ 218 h 437"/>
                <a:gd name="T32" fmla="*/ 219 w 437"/>
                <a:gd name="T33" fmla="*/ 437 h 437"/>
                <a:gd name="T34" fmla="*/ 437 w 437"/>
                <a:gd name="T35" fmla="*/ 218 h 437"/>
                <a:gd name="T36" fmla="*/ 219 w 437"/>
                <a:gd name="T37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7" h="437">
                  <a:moveTo>
                    <a:pt x="145" y="119"/>
                  </a:moveTo>
                  <a:cubicBezTo>
                    <a:pt x="127" y="119"/>
                    <a:pt x="110" y="142"/>
                    <a:pt x="126" y="159"/>
                  </a:cubicBezTo>
                  <a:cubicBezTo>
                    <a:pt x="197" y="237"/>
                    <a:pt x="197" y="237"/>
                    <a:pt x="197" y="237"/>
                  </a:cubicBezTo>
                  <a:cubicBezTo>
                    <a:pt x="201" y="242"/>
                    <a:pt x="207" y="245"/>
                    <a:pt x="214" y="245"/>
                  </a:cubicBezTo>
                  <a:cubicBezTo>
                    <a:pt x="276" y="245"/>
                    <a:pt x="276" y="245"/>
                    <a:pt x="276" y="245"/>
                  </a:cubicBezTo>
                  <a:cubicBezTo>
                    <a:pt x="306" y="245"/>
                    <a:pt x="309" y="196"/>
                    <a:pt x="276" y="196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161" y="126"/>
                    <a:pt x="161" y="126"/>
                    <a:pt x="161" y="126"/>
                  </a:cubicBezTo>
                  <a:cubicBezTo>
                    <a:pt x="156" y="121"/>
                    <a:pt x="151" y="119"/>
                    <a:pt x="145" y="119"/>
                  </a:cubicBezTo>
                  <a:moveTo>
                    <a:pt x="219" y="388"/>
                  </a:moveTo>
                  <a:cubicBezTo>
                    <a:pt x="124" y="388"/>
                    <a:pt x="48" y="312"/>
                    <a:pt x="48" y="218"/>
                  </a:cubicBezTo>
                  <a:cubicBezTo>
                    <a:pt x="48" y="124"/>
                    <a:pt x="124" y="48"/>
                    <a:pt x="219" y="48"/>
                  </a:cubicBezTo>
                  <a:cubicBezTo>
                    <a:pt x="313" y="48"/>
                    <a:pt x="388" y="124"/>
                    <a:pt x="388" y="218"/>
                  </a:cubicBezTo>
                  <a:cubicBezTo>
                    <a:pt x="388" y="312"/>
                    <a:pt x="313" y="388"/>
                    <a:pt x="219" y="388"/>
                  </a:cubicBezTo>
                  <a:moveTo>
                    <a:pt x="219" y="0"/>
                  </a:moveTo>
                  <a:cubicBezTo>
                    <a:pt x="98" y="0"/>
                    <a:pt x="0" y="97"/>
                    <a:pt x="0" y="218"/>
                  </a:cubicBezTo>
                  <a:cubicBezTo>
                    <a:pt x="0" y="339"/>
                    <a:pt x="98" y="437"/>
                    <a:pt x="219" y="437"/>
                  </a:cubicBezTo>
                  <a:cubicBezTo>
                    <a:pt x="339" y="437"/>
                    <a:pt x="437" y="339"/>
                    <a:pt x="437" y="218"/>
                  </a:cubicBezTo>
                  <a:cubicBezTo>
                    <a:pt x="437" y="97"/>
                    <a:pt x="339" y="0"/>
                    <a:pt x="219" y="0"/>
                  </a:cubicBezTo>
                </a:path>
              </a:pathLst>
            </a:custGeom>
            <a:solidFill>
              <a:srgbClr val="FA783A"/>
            </a:solidFill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5984427" y="1270258"/>
            <a:ext cx="1987256" cy="850449"/>
            <a:chOff x="5947699" y="833721"/>
            <a:chExt cx="3045986" cy="1303357"/>
          </a:xfrm>
        </p:grpSpPr>
        <p:grpSp>
          <p:nvGrpSpPr>
            <p:cNvPr id="92" name="组合 91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95" name="椭圆 94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-1" fmla="*/ 0 w 2815771"/>
                  <a:gd name="connsiteY0-2" fmla="*/ 0 h 649982"/>
                  <a:gd name="connsiteX1-3" fmla="*/ 254183 w 2815771"/>
                  <a:gd name="connsiteY1-4" fmla="*/ 649982 h 649982"/>
                  <a:gd name="connsiteX2-5" fmla="*/ 2815771 w 2815771"/>
                  <a:gd name="connsiteY2-6" fmla="*/ 638628 h 64998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3" name="文本框 113"/>
            <p:cNvSpPr txBox="1"/>
            <p:nvPr/>
          </p:nvSpPr>
          <p:spPr>
            <a:xfrm>
              <a:off x="6764021" y="833721"/>
              <a:ext cx="2229664" cy="495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rgbClr val="E3413E"/>
                  </a:solidFill>
                  <a:cs typeface="+mn-ea"/>
                  <a:sym typeface="+mn-lt"/>
                </a:rPr>
                <a:t>在此添加标题</a:t>
              </a:r>
            </a:p>
          </p:txBody>
        </p:sp>
        <p:sp>
          <p:nvSpPr>
            <p:cNvPr id="94" name="文本框 114"/>
            <p:cNvSpPr txBox="1"/>
            <p:nvPr/>
          </p:nvSpPr>
          <p:spPr>
            <a:xfrm>
              <a:off x="6239883" y="1331293"/>
              <a:ext cx="2341931" cy="805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7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点击输入简要文本内容，文字内容需概况精炼的说明该分项内容</a:t>
              </a:r>
              <a:r>
                <a:rPr lang="en-US" altLang="zh-CN" sz="7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……</a:t>
              </a:r>
              <a:r>
                <a:rPr lang="zh-CN" altLang="en-US" sz="7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点击输入简要文本内容，文字内容需概况精炼的说明该分项内容</a:t>
              </a:r>
              <a:r>
                <a:rPr lang="en-US" altLang="zh-CN" sz="7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……</a:t>
              </a:r>
              <a:endParaRPr sz="7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 flipV="1">
            <a:off x="5984427" y="3358490"/>
            <a:ext cx="1843240" cy="925457"/>
            <a:chOff x="5947699" y="478778"/>
            <a:chExt cx="2825244" cy="1418311"/>
          </a:xfrm>
        </p:grpSpPr>
        <p:grpSp>
          <p:nvGrpSpPr>
            <p:cNvPr id="98" name="组合 97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101" name="椭圆 100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2" name="任意多边形 101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-1" fmla="*/ 0 w 2815771"/>
                  <a:gd name="connsiteY0-2" fmla="*/ 0 h 649982"/>
                  <a:gd name="connsiteX1-3" fmla="*/ 254183 w 2815771"/>
                  <a:gd name="connsiteY1-4" fmla="*/ 649982 h 649982"/>
                  <a:gd name="connsiteX2-5" fmla="*/ 2815771 w 2815771"/>
                  <a:gd name="connsiteY2-6" fmla="*/ 638628 h 64998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9" name="文本框 119"/>
            <p:cNvSpPr txBox="1"/>
            <p:nvPr/>
          </p:nvSpPr>
          <p:spPr>
            <a:xfrm flipV="1">
              <a:off x="6543279" y="1401822"/>
              <a:ext cx="2229664" cy="495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rgbClr val="E3413E"/>
                  </a:solidFill>
                  <a:cs typeface="+mn-ea"/>
                  <a:sym typeface="+mn-lt"/>
                </a:rPr>
                <a:t>在此添加标题</a:t>
              </a:r>
            </a:p>
          </p:txBody>
        </p:sp>
        <p:sp>
          <p:nvSpPr>
            <p:cNvPr id="100" name="文本框 120"/>
            <p:cNvSpPr txBox="1"/>
            <p:nvPr/>
          </p:nvSpPr>
          <p:spPr>
            <a:xfrm flipV="1">
              <a:off x="6227182" y="478778"/>
              <a:ext cx="2341931" cy="805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7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点击输入简要文本内容，文字内容需概况精炼的说明该分项内容</a:t>
              </a:r>
              <a:r>
                <a:rPr lang="en-US" altLang="zh-CN" sz="7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……</a:t>
              </a:r>
              <a:r>
                <a:rPr lang="zh-CN" altLang="en-US" sz="7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点击输入简要文本内容，文字内容需概况精炼的说明该分项内容</a:t>
              </a:r>
              <a:r>
                <a:rPr lang="en-US" altLang="zh-CN" sz="7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……</a:t>
              </a:r>
              <a:endParaRPr sz="7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 flipH="1">
            <a:off x="1419002" y="1319288"/>
            <a:ext cx="1751688" cy="801419"/>
            <a:chOff x="5947699" y="908862"/>
            <a:chExt cx="2684917" cy="1228217"/>
          </a:xfrm>
        </p:grpSpPr>
        <p:grpSp>
          <p:nvGrpSpPr>
            <p:cNvPr id="104" name="组合 103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107" name="椭圆 106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8" name="任意多边形 107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-1" fmla="*/ 0 w 2815771"/>
                  <a:gd name="connsiteY0-2" fmla="*/ 0 h 649982"/>
                  <a:gd name="connsiteX1-3" fmla="*/ 254183 w 2815771"/>
                  <a:gd name="connsiteY1-4" fmla="*/ 649982 h 649982"/>
                  <a:gd name="connsiteX2-5" fmla="*/ 2815771 w 2815771"/>
                  <a:gd name="connsiteY2-6" fmla="*/ 638628 h 64998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5" name="文本框 125"/>
            <p:cNvSpPr txBox="1"/>
            <p:nvPr/>
          </p:nvSpPr>
          <p:spPr>
            <a:xfrm>
              <a:off x="6447514" y="908862"/>
              <a:ext cx="2185102" cy="495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rgbClr val="E3413E"/>
                  </a:solidFill>
                  <a:cs typeface="+mn-ea"/>
                  <a:sym typeface="+mn-lt"/>
                </a:rPr>
                <a:t>在此添加标题</a:t>
              </a:r>
            </a:p>
          </p:txBody>
        </p:sp>
        <p:sp>
          <p:nvSpPr>
            <p:cNvPr id="106" name="文本框 126"/>
            <p:cNvSpPr txBox="1"/>
            <p:nvPr/>
          </p:nvSpPr>
          <p:spPr>
            <a:xfrm>
              <a:off x="6290683" y="1331293"/>
              <a:ext cx="2341931" cy="805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7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点击输入简要文本内容，文字内容需概况精炼的说明该分项内容</a:t>
              </a:r>
              <a:r>
                <a:rPr lang="en-US" altLang="zh-CN" sz="7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……</a:t>
              </a:r>
              <a:r>
                <a:rPr lang="zh-CN" altLang="en-US" sz="7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点击输入简要文本内容，文字内容需概况精炼的说明该分项内容</a:t>
              </a:r>
              <a:r>
                <a:rPr lang="en-US" altLang="zh-CN" sz="7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……</a:t>
              </a:r>
              <a:endParaRPr sz="7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 flipH="1" flipV="1">
            <a:off x="1419002" y="3430498"/>
            <a:ext cx="1751688" cy="817482"/>
            <a:chOff x="5947699" y="533899"/>
            <a:chExt cx="2684917" cy="1252835"/>
          </a:xfrm>
        </p:grpSpPr>
        <p:grpSp>
          <p:nvGrpSpPr>
            <p:cNvPr id="110" name="组合 109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113" name="椭圆 112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4" name="任意多边形 113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-1" fmla="*/ 0 w 2815771"/>
                  <a:gd name="connsiteY0-2" fmla="*/ 0 h 649982"/>
                  <a:gd name="connsiteX1-3" fmla="*/ 254183 w 2815771"/>
                  <a:gd name="connsiteY1-4" fmla="*/ 649982 h 649982"/>
                  <a:gd name="connsiteX2-5" fmla="*/ 2815771 w 2815771"/>
                  <a:gd name="connsiteY2-6" fmla="*/ 638628 h 64998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1" name="文本框 131"/>
            <p:cNvSpPr txBox="1"/>
            <p:nvPr/>
          </p:nvSpPr>
          <p:spPr>
            <a:xfrm flipV="1">
              <a:off x="6290685" y="1291466"/>
              <a:ext cx="2341931" cy="495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rgbClr val="E3413E"/>
                  </a:solidFill>
                  <a:cs typeface="+mn-ea"/>
                  <a:sym typeface="+mn-lt"/>
                </a:rPr>
                <a:t>在此添加标题</a:t>
              </a:r>
            </a:p>
          </p:txBody>
        </p:sp>
        <p:sp>
          <p:nvSpPr>
            <p:cNvPr id="112" name="文本框 132"/>
            <p:cNvSpPr txBox="1"/>
            <p:nvPr/>
          </p:nvSpPr>
          <p:spPr>
            <a:xfrm flipV="1">
              <a:off x="6290683" y="533899"/>
              <a:ext cx="2341931" cy="805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7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点击输入简要文本内容，文字内容需概况精炼的说明该分项内容</a:t>
              </a:r>
              <a:r>
                <a:rPr lang="en-US" altLang="zh-CN" sz="7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……</a:t>
              </a:r>
              <a:r>
                <a:rPr lang="zh-CN" altLang="en-US" sz="7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点击输入简要文本内容，文字内容需概况精炼的说明该分项内容</a:t>
              </a:r>
              <a:r>
                <a:rPr lang="en-US" altLang="zh-CN" sz="7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……</a:t>
              </a:r>
              <a:endParaRPr sz="7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5" name="矩形 114"/>
          <p:cNvSpPr/>
          <p:nvPr/>
        </p:nvSpPr>
        <p:spPr>
          <a:xfrm>
            <a:off x="2955381" y="190078"/>
            <a:ext cx="3342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单</a:t>
            </a:r>
            <a:r>
              <a:rPr lang="zh-CN" altLang="en-US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击点击添加标题文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3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3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3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9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  <p:bldP spid="61" grpId="0" animBg="1"/>
          <p:bldP spid="62" grpId="0" animBg="1"/>
          <p:bldP spid="6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3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3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3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9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  <p:bldP spid="61" grpId="0" animBg="1"/>
          <p:bldP spid="62" grpId="0" animBg="1"/>
          <p:bldP spid="63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组合 150"/>
          <p:cNvGrpSpPr/>
          <p:nvPr/>
        </p:nvGrpSpPr>
        <p:grpSpPr>
          <a:xfrm>
            <a:off x="4618028" y="1107636"/>
            <a:ext cx="1115990" cy="2136744"/>
            <a:chOff x="6156302" y="1476392"/>
            <a:chExt cx="1487729" cy="2848113"/>
          </a:xfrm>
        </p:grpSpPr>
        <p:grpSp>
          <p:nvGrpSpPr>
            <p:cNvPr id="152" name="组合 151"/>
            <p:cNvGrpSpPr/>
            <p:nvPr/>
          </p:nvGrpSpPr>
          <p:grpSpPr>
            <a:xfrm>
              <a:off x="6156302" y="1476392"/>
              <a:ext cx="1484565" cy="2848113"/>
              <a:chOff x="6156302" y="1476392"/>
              <a:chExt cx="1484565" cy="2848113"/>
            </a:xfrm>
          </p:grpSpPr>
          <p:sp>
            <p:nvSpPr>
              <p:cNvPr id="156" name="MH_Other_3"/>
              <p:cNvSpPr/>
              <p:nvPr>
                <p:custDataLst>
                  <p:tags r:id="rId6"/>
                </p:custDataLst>
              </p:nvPr>
            </p:nvSpPr>
            <p:spPr>
              <a:xfrm rot="5400000" flipV="1">
                <a:off x="5311844" y="2591146"/>
                <a:ext cx="2577817" cy="888902"/>
              </a:xfrm>
              <a:prstGeom prst="bentArrow">
                <a:avLst>
                  <a:gd name="adj1" fmla="val 7438"/>
                  <a:gd name="adj2" fmla="val 3464"/>
                  <a:gd name="adj3" fmla="val 0"/>
                  <a:gd name="adj4" fmla="val 30020"/>
                </a:avLst>
              </a:prstGeom>
              <a:solidFill>
                <a:srgbClr val="E3413E"/>
              </a:solidFill>
              <a:ln w="76200" cap="flat" cmpd="sng" algn="ctr">
                <a:solidFill>
                  <a:srgbClr val="E3413E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7721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7018705" y="1476392"/>
                <a:ext cx="622162" cy="622163"/>
              </a:xfrm>
              <a:prstGeom prst="ellipse">
                <a:avLst/>
              </a:prstGeom>
              <a:solidFill>
                <a:srgbClr val="E3413E"/>
              </a:solidFill>
              <a:ln w="12700" cap="flat" cmpd="sng" algn="ctr">
                <a:solidFill>
                  <a:srgbClr val="E3413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3" name="组合 152"/>
            <p:cNvGrpSpPr/>
            <p:nvPr/>
          </p:nvGrpSpPr>
          <p:grpSpPr>
            <a:xfrm>
              <a:off x="7055938" y="1545274"/>
              <a:ext cx="588093" cy="492291"/>
              <a:chOff x="4371095" y="1572161"/>
              <a:chExt cx="588093" cy="492291"/>
            </a:xfrm>
          </p:grpSpPr>
          <p:sp>
            <p:nvSpPr>
              <p:cNvPr id="154" name="椭圆 153"/>
              <p:cNvSpPr/>
              <p:nvPr/>
            </p:nvSpPr>
            <p:spPr>
              <a:xfrm>
                <a:off x="4418676" y="1573446"/>
                <a:ext cx="464474" cy="464474"/>
              </a:xfrm>
              <a:prstGeom prst="ellipse">
                <a:avLst/>
              </a:prstGeom>
              <a:gradFill>
                <a:gsLst>
                  <a:gs pos="0">
                    <a:sysClr val="window" lastClr="FFFFFF">
                      <a:lumMod val="75000"/>
                    </a:sysClr>
                  </a:gs>
                  <a:gs pos="100000">
                    <a:sysClr val="window" lastClr="FFFFFF"/>
                  </a:gs>
                </a:gsLst>
                <a:lin ang="5400000" scaled="1"/>
              </a:gradFill>
              <a:ln w="2540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5" name="文本框 114"/>
              <p:cNvSpPr txBox="1"/>
              <p:nvPr/>
            </p:nvSpPr>
            <p:spPr>
              <a:xfrm>
                <a:off x="4371095" y="1572161"/>
                <a:ext cx="588093" cy="492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>
                        <a:lumMod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8" name="组合 157"/>
          <p:cNvGrpSpPr/>
          <p:nvPr/>
        </p:nvGrpSpPr>
        <p:grpSpPr>
          <a:xfrm>
            <a:off x="3839032" y="3510580"/>
            <a:ext cx="1282499" cy="1282672"/>
            <a:chOff x="4700937" y="4015204"/>
            <a:chExt cx="455921" cy="455921"/>
          </a:xfrm>
          <a:effectLst/>
        </p:grpSpPr>
        <p:sp>
          <p:nvSpPr>
            <p:cNvPr id="159" name="椭圆 158"/>
            <p:cNvSpPr/>
            <p:nvPr/>
          </p:nvSpPr>
          <p:spPr>
            <a:xfrm flipH="1">
              <a:off x="4700937" y="4015204"/>
              <a:ext cx="455921" cy="455921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E0E0E0"/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 flipH="1">
              <a:off x="4711557" y="4025824"/>
              <a:ext cx="434681" cy="434681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DDEDD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3257660" y="1125372"/>
            <a:ext cx="1069605" cy="2852578"/>
            <a:chOff x="4342792" y="1500033"/>
            <a:chExt cx="1425893" cy="3802264"/>
          </a:xfrm>
        </p:grpSpPr>
        <p:grpSp>
          <p:nvGrpSpPr>
            <p:cNvPr id="162" name="组合 161"/>
            <p:cNvGrpSpPr/>
            <p:nvPr/>
          </p:nvGrpSpPr>
          <p:grpSpPr>
            <a:xfrm>
              <a:off x="4342792" y="1500033"/>
              <a:ext cx="1425893" cy="3802264"/>
              <a:chOff x="4342792" y="1500033"/>
              <a:chExt cx="1425893" cy="3802264"/>
            </a:xfrm>
          </p:grpSpPr>
          <p:sp>
            <p:nvSpPr>
              <p:cNvPr id="166" name="MH_Other_3"/>
              <p:cNvSpPr/>
              <p:nvPr>
                <p:custDataLst>
                  <p:tags r:id="rId5"/>
                </p:custDataLst>
              </p:nvPr>
            </p:nvSpPr>
            <p:spPr>
              <a:xfrm rot="16200000" flipH="1" flipV="1">
                <a:off x="3546429" y="3080042"/>
                <a:ext cx="3555609" cy="888902"/>
              </a:xfrm>
              <a:prstGeom prst="bentArrow">
                <a:avLst>
                  <a:gd name="adj1" fmla="val 7438"/>
                  <a:gd name="adj2" fmla="val 3464"/>
                  <a:gd name="adj3" fmla="val 0"/>
                  <a:gd name="adj4" fmla="val 30020"/>
                </a:avLst>
              </a:prstGeom>
              <a:solidFill>
                <a:srgbClr val="5FBD98"/>
              </a:solidFill>
              <a:ln w="76200" cap="flat" cmpd="sng" algn="ctr">
                <a:solidFill>
                  <a:srgbClr val="E94744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7721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7" name="椭圆 166"/>
              <p:cNvSpPr/>
              <p:nvPr/>
            </p:nvSpPr>
            <p:spPr>
              <a:xfrm>
                <a:off x="4342792" y="1500033"/>
                <a:ext cx="622162" cy="622163"/>
              </a:xfrm>
              <a:prstGeom prst="ellipse">
                <a:avLst/>
              </a:prstGeom>
              <a:solidFill>
                <a:srgbClr val="EC4844"/>
              </a:solidFill>
              <a:ln w="12700" cap="flat" cmpd="sng" algn="ctr">
                <a:solidFill>
                  <a:srgbClr val="EC484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63" name="组合 162"/>
            <p:cNvGrpSpPr/>
            <p:nvPr/>
          </p:nvGrpSpPr>
          <p:grpSpPr>
            <a:xfrm>
              <a:off x="4368107" y="1572161"/>
              <a:ext cx="588094" cy="492291"/>
              <a:chOff x="4368107" y="1572161"/>
              <a:chExt cx="588094" cy="492291"/>
            </a:xfrm>
          </p:grpSpPr>
          <p:sp>
            <p:nvSpPr>
              <p:cNvPr id="164" name="椭圆 163"/>
              <p:cNvSpPr/>
              <p:nvPr/>
            </p:nvSpPr>
            <p:spPr>
              <a:xfrm>
                <a:off x="4418676" y="1573446"/>
                <a:ext cx="464474" cy="464474"/>
              </a:xfrm>
              <a:prstGeom prst="ellipse">
                <a:avLst/>
              </a:prstGeom>
              <a:gradFill>
                <a:gsLst>
                  <a:gs pos="0">
                    <a:sysClr val="window" lastClr="FFFFFF">
                      <a:lumMod val="75000"/>
                    </a:sysClr>
                  </a:gs>
                  <a:gs pos="100000">
                    <a:sysClr val="window" lastClr="FFFFFF"/>
                  </a:gs>
                </a:gsLst>
                <a:lin ang="5400000" scaled="1"/>
              </a:gradFill>
              <a:ln w="2540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5" name="文本框 101"/>
              <p:cNvSpPr txBox="1"/>
              <p:nvPr/>
            </p:nvSpPr>
            <p:spPr>
              <a:xfrm>
                <a:off x="4368107" y="1572161"/>
                <a:ext cx="588094" cy="492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>
                        <a:lumMod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8" name="组合 167"/>
          <p:cNvGrpSpPr/>
          <p:nvPr/>
        </p:nvGrpSpPr>
        <p:grpSpPr>
          <a:xfrm>
            <a:off x="3257660" y="2308051"/>
            <a:ext cx="902533" cy="2003343"/>
            <a:chOff x="4342792" y="3076450"/>
            <a:chExt cx="1203168" cy="2670299"/>
          </a:xfrm>
        </p:grpSpPr>
        <p:grpSp>
          <p:nvGrpSpPr>
            <p:cNvPr id="169" name="组合 168"/>
            <p:cNvGrpSpPr/>
            <p:nvPr/>
          </p:nvGrpSpPr>
          <p:grpSpPr>
            <a:xfrm>
              <a:off x="4342792" y="3076450"/>
              <a:ext cx="1203168" cy="2670299"/>
              <a:chOff x="4342792" y="3076450"/>
              <a:chExt cx="1203168" cy="2670299"/>
            </a:xfrm>
          </p:grpSpPr>
          <p:sp>
            <p:nvSpPr>
              <p:cNvPr id="173" name="MH_Other_3"/>
              <p:cNvSpPr/>
              <p:nvPr>
                <p:custDataLst>
                  <p:tags r:id="rId4"/>
                </p:custDataLst>
              </p:nvPr>
            </p:nvSpPr>
            <p:spPr>
              <a:xfrm rot="16200000" flipH="1" flipV="1">
                <a:off x="3897358" y="4098147"/>
                <a:ext cx="2408302" cy="888902"/>
              </a:xfrm>
              <a:prstGeom prst="bentArrow">
                <a:avLst>
                  <a:gd name="adj1" fmla="val 7438"/>
                  <a:gd name="adj2" fmla="val 3464"/>
                  <a:gd name="adj3" fmla="val 0"/>
                  <a:gd name="adj4" fmla="val 30020"/>
                </a:avLst>
              </a:prstGeom>
              <a:solidFill>
                <a:srgbClr val="5FBD98"/>
              </a:solidFill>
              <a:ln w="76200" cap="flat" cmpd="sng" algn="ctr">
                <a:solidFill>
                  <a:srgbClr val="F17445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7721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4" name="椭圆 173"/>
              <p:cNvSpPr/>
              <p:nvPr/>
            </p:nvSpPr>
            <p:spPr>
              <a:xfrm>
                <a:off x="4342792" y="3076450"/>
                <a:ext cx="622162" cy="622163"/>
              </a:xfrm>
              <a:prstGeom prst="ellipse">
                <a:avLst/>
              </a:prstGeom>
              <a:solidFill>
                <a:srgbClr val="EE7744"/>
              </a:solidFill>
              <a:ln w="12700" cap="flat" cmpd="sng" algn="ctr">
                <a:solidFill>
                  <a:srgbClr val="EE774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70" name="组合 169"/>
            <p:cNvGrpSpPr/>
            <p:nvPr/>
          </p:nvGrpSpPr>
          <p:grpSpPr>
            <a:xfrm>
              <a:off x="4368108" y="3154651"/>
              <a:ext cx="588092" cy="492291"/>
              <a:chOff x="4358304" y="1572161"/>
              <a:chExt cx="588092" cy="492291"/>
            </a:xfrm>
          </p:grpSpPr>
          <p:sp>
            <p:nvSpPr>
              <p:cNvPr id="171" name="椭圆 170"/>
              <p:cNvSpPr/>
              <p:nvPr/>
            </p:nvSpPr>
            <p:spPr>
              <a:xfrm>
                <a:off x="4418676" y="1573446"/>
                <a:ext cx="464474" cy="464474"/>
              </a:xfrm>
              <a:prstGeom prst="ellipse">
                <a:avLst/>
              </a:prstGeom>
              <a:gradFill>
                <a:gsLst>
                  <a:gs pos="0">
                    <a:sysClr val="window" lastClr="FFFFFF">
                      <a:lumMod val="75000"/>
                    </a:sysClr>
                  </a:gs>
                  <a:gs pos="100000">
                    <a:sysClr val="window" lastClr="FFFFFF"/>
                  </a:gs>
                </a:gsLst>
                <a:lin ang="5400000" scaled="1"/>
              </a:gradFill>
              <a:ln w="2540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2" name="文本框 105"/>
              <p:cNvSpPr txBox="1"/>
              <p:nvPr/>
            </p:nvSpPr>
            <p:spPr>
              <a:xfrm>
                <a:off x="4358304" y="1572161"/>
                <a:ext cx="588092" cy="492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>
                        <a:lumMod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03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5" name="组合 174"/>
          <p:cNvGrpSpPr/>
          <p:nvPr/>
        </p:nvGrpSpPr>
        <p:grpSpPr>
          <a:xfrm>
            <a:off x="4618028" y="1961294"/>
            <a:ext cx="1115990" cy="2150035"/>
            <a:chOff x="6156302" y="2614250"/>
            <a:chExt cx="1487729" cy="2865828"/>
          </a:xfrm>
        </p:grpSpPr>
        <p:grpSp>
          <p:nvGrpSpPr>
            <p:cNvPr id="176" name="组合 175"/>
            <p:cNvGrpSpPr/>
            <p:nvPr/>
          </p:nvGrpSpPr>
          <p:grpSpPr>
            <a:xfrm>
              <a:off x="6156302" y="2614250"/>
              <a:ext cx="1484565" cy="2865828"/>
              <a:chOff x="6156302" y="2614250"/>
              <a:chExt cx="1484565" cy="2865828"/>
            </a:xfrm>
          </p:grpSpPr>
          <p:sp>
            <p:nvSpPr>
              <p:cNvPr id="180" name="MH_Other_3"/>
              <p:cNvSpPr/>
              <p:nvPr>
                <p:custDataLst>
                  <p:tags r:id="rId3"/>
                </p:custDataLst>
              </p:nvPr>
            </p:nvSpPr>
            <p:spPr>
              <a:xfrm rot="5400000" flipV="1">
                <a:off x="5311844" y="3746719"/>
                <a:ext cx="2577817" cy="888902"/>
              </a:xfrm>
              <a:prstGeom prst="bentArrow">
                <a:avLst>
                  <a:gd name="adj1" fmla="val 7438"/>
                  <a:gd name="adj2" fmla="val 3464"/>
                  <a:gd name="adj3" fmla="val 0"/>
                  <a:gd name="adj4" fmla="val 30020"/>
                </a:avLst>
              </a:prstGeom>
              <a:solidFill>
                <a:srgbClr val="5FBD98"/>
              </a:solidFill>
              <a:ln w="76200" cap="flat" cmpd="sng" algn="ctr">
                <a:solidFill>
                  <a:srgbClr val="FA783A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7721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1" name="椭圆 180"/>
              <p:cNvSpPr/>
              <p:nvPr/>
            </p:nvSpPr>
            <p:spPr>
              <a:xfrm>
                <a:off x="7018705" y="2614250"/>
                <a:ext cx="622162" cy="622163"/>
              </a:xfrm>
              <a:prstGeom prst="ellipse">
                <a:avLst/>
              </a:prstGeom>
              <a:solidFill>
                <a:srgbClr val="FA783A"/>
              </a:solidFill>
              <a:ln w="12700" cap="flat" cmpd="sng" algn="ctr">
                <a:solidFill>
                  <a:srgbClr val="FA783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77" name="组合 176"/>
            <p:cNvGrpSpPr/>
            <p:nvPr/>
          </p:nvGrpSpPr>
          <p:grpSpPr>
            <a:xfrm>
              <a:off x="7055939" y="2689103"/>
              <a:ext cx="588092" cy="492291"/>
              <a:chOff x="4371096" y="1572161"/>
              <a:chExt cx="588092" cy="492291"/>
            </a:xfrm>
          </p:grpSpPr>
          <p:sp>
            <p:nvSpPr>
              <p:cNvPr id="178" name="椭圆 177"/>
              <p:cNvSpPr/>
              <p:nvPr/>
            </p:nvSpPr>
            <p:spPr>
              <a:xfrm>
                <a:off x="4418676" y="1573446"/>
                <a:ext cx="464474" cy="464474"/>
              </a:xfrm>
              <a:prstGeom prst="ellipse">
                <a:avLst/>
              </a:prstGeom>
              <a:gradFill>
                <a:gsLst>
                  <a:gs pos="0">
                    <a:sysClr val="window" lastClr="FFFFFF">
                      <a:lumMod val="75000"/>
                    </a:sysClr>
                  </a:gs>
                  <a:gs pos="100000">
                    <a:sysClr val="window" lastClr="FFFFFF"/>
                  </a:gs>
                </a:gsLst>
                <a:lin ang="5400000" scaled="1"/>
              </a:gradFill>
              <a:ln w="2540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9" name="文本框 108"/>
              <p:cNvSpPr txBox="1"/>
              <p:nvPr/>
            </p:nvSpPr>
            <p:spPr>
              <a:xfrm>
                <a:off x="4371096" y="1572161"/>
                <a:ext cx="588092" cy="492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>
                        <a:lumMod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04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2" name="组合 181"/>
          <p:cNvGrpSpPr/>
          <p:nvPr/>
        </p:nvGrpSpPr>
        <p:grpSpPr>
          <a:xfrm>
            <a:off x="3257660" y="3163985"/>
            <a:ext cx="897924" cy="1080721"/>
            <a:chOff x="4342792" y="4217343"/>
            <a:chExt cx="1197024" cy="1440517"/>
          </a:xfrm>
        </p:grpSpPr>
        <p:grpSp>
          <p:nvGrpSpPr>
            <p:cNvPr id="183" name="组合 182"/>
            <p:cNvGrpSpPr/>
            <p:nvPr/>
          </p:nvGrpSpPr>
          <p:grpSpPr>
            <a:xfrm>
              <a:off x="4342792" y="4217343"/>
              <a:ext cx="1197024" cy="1440517"/>
              <a:chOff x="4342792" y="4217343"/>
              <a:chExt cx="1197024" cy="1440517"/>
            </a:xfrm>
          </p:grpSpPr>
          <p:sp>
            <p:nvSpPr>
              <p:cNvPr id="187" name="MH_Other_3"/>
              <p:cNvSpPr/>
              <p:nvPr>
                <p:custDataLst>
                  <p:tags r:id="rId2"/>
                </p:custDataLst>
              </p:nvPr>
            </p:nvSpPr>
            <p:spPr>
              <a:xfrm rot="16200000" flipH="1" flipV="1">
                <a:off x="4508276" y="4626321"/>
                <a:ext cx="1174177" cy="888902"/>
              </a:xfrm>
              <a:prstGeom prst="bentArrow">
                <a:avLst>
                  <a:gd name="adj1" fmla="val 7438"/>
                  <a:gd name="adj2" fmla="val 3464"/>
                  <a:gd name="adj3" fmla="val 0"/>
                  <a:gd name="adj4" fmla="val 30020"/>
                </a:avLst>
              </a:prstGeom>
              <a:solidFill>
                <a:srgbClr val="5FBD98"/>
              </a:solidFill>
              <a:ln w="76200" cap="flat" cmpd="sng" algn="ctr">
                <a:solidFill>
                  <a:srgbClr val="EF932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7721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8" name="椭圆 187"/>
              <p:cNvSpPr/>
              <p:nvPr/>
            </p:nvSpPr>
            <p:spPr>
              <a:xfrm>
                <a:off x="4342792" y="4217343"/>
                <a:ext cx="622162" cy="622163"/>
              </a:xfrm>
              <a:prstGeom prst="ellipse">
                <a:avLst/>
              </a:prstGeom>
              <a:solidFill>
                <a:srgbClr val="EF9322"/>
              </a:solidFill>
              <a:ln w="12700" cap="flat" cmpd="sng" algn="ctr">
                <a:solidFill>
                  <a:srgbClr val="EF93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84" name="组合 183"/>
            <p:cNvGrpSpPr/>
            <p:nvPr/>
          </p:nvGrpSpPr>
          <p:grpSpPr>
            <a:xfrm>
              <a:off x="4368108" y="4295544"/>
              <a:ext cx="588092" cy="492291"/>
              <a:chOff x="4359776" y="1572161"/>
              <a:chExt cx="588092" cy="492291"/>
            </a:xfrm>
          </p:grpSpPr>
          <p:sp>
            <p:nvSpPr>
              <p:cNvPr id="185" name="椭圆 184"/>
              <p:cNvSpPr/>
              <p:nvPr/>
            </p:nvSpPr>
            <p:spPr>
              <a:xfrm>
                <a:off x="4418676" y="1573446"/>
                <a:ext cx="464474" cy="464474"/>
              </a:xfrm>
              <a:prstGeom prst="ellipse">
                <a:avLst/>
              </a:prstGeom>
              <a:gradFill>
                <a:gsLst>
                  <a:gs pos="0">
                    <a:sysClr val="window" lastClr="FFFFFF">
                      <a:lumMod val="75000"/>
                    </a:sysClr>
                  </a:gs>
                  <a:gs pos="100000">
                    <a:sysClr val="window" lastClr="FFFFFF"/>
                  </a:gs>
                </a:gsLst>
                <a:lin ang="5400000" scaled="1"/>
              </a:gradFill>
              <a:ln w="2540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6" name="文本框 111"/>
              <p:cNvSpPr txBox="1"/>
              <p:nvPr/>
            </p:nvSpPr>
            <p:spPr>
              <a:xfrm>
                <a:off x="4359776" y="1572161"/>
                <a:ext cx="588092" cy="492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>
                        <a:lumMod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05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9" name="组合 188"/>
          <p:cNvGrpSpPr/>
          <p:nvPr/>
        </p:nvGrpSpPr>
        <p:grpSpPr>
          <a:xfrm>
            <a:off x="4811082" y="2822921"/>
            <a:ext cx="922940" cy="1421784"/>
            <a:chOff x="6413660" y="3762732"/>
            <a:chExt cx="1230373" cy="1895127"/>
          </a:xfrm>
        </p:grpSpPr>
        <p:grpSp>
          <p:nvGrpSpPr>
            <p:cNvPr id="190" name="组合 189"/>
            <p:cNvGrpSpPr/>
            <p:nvPr/>
          </p:nvGrpSpPr>
          <p:grpSpPr>
            <a:xfrm>
              <a:off x="6413660" y="3762732"/>
              <a:ext cx="1227207" cy="1895127"/>
              <a:chOff x="6413660" y="3762732"/>
              <a:chExt cx="1227207" cy="1895127"/>
            </a:xfrm>
          </p:grpSpPr>
          <p:sp>
            <p:nvSpPr>
              <p:cNvPr id="194" name="MH_Other_3"/>
              <p:cNvSpPr/>
              <p:nvPr>
                <p:custDataLst>
                  <p:tags r:id="rId1"/>
                </p:custDataLst>
              </p:nvPr>
            </p:nvSpPr>
            <p:spPr>
              <a:xfrm rot="5400000" flipV="1">
                <a:off x="6041185" y="4396482"/>
                <a:ext cx="1633852" cy="888902"/>
              </a:xfrm>
              <a:prstGeom prst="bentArrow">
                <a:avLst>
                  <a:gd name="adj1" fmla="val 7438"/>
                  <a:gd name="adj2" fmla="val 3464"/>
                  <a:gd name="adj3" fmla="val 0"/>
                  <a:gd name="adj4" fmla="val 30020"/>
                </a:avLst>
              </a:prstGeom>
              <a:solidFill>
                <a:srgbClr val="E3413E"/>
              </a:solidFill>
              <a:ln w="76200" cap="flat" cmpd="sng" algn="ctr">
                <a:solidFill>
                  <a:srgbClr val="E3413E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7721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5" name="椭圆 194"/>
              <p:cNvSpPr/>
              <p:nvPr/>
            </p:nvSpPr>
            <p:spPr>
              <a:xfrm>
                <a:off x="7018705" y="3762732"/>
                <a:ext cx="622162" cy="622163"/>
              </a:xfrm>
              <a:prstGeom prst="ellipse">
                <a:avLst/>
              </a:prstGeom>
              <a:solidFill>
                <a:srgbClr val="E3413E"/>
              </a:solidFill>
              <a:ln w="12700" cap="flat" cmpd="sng" algn="ctr">
                <a:solidFill>
                  <a:srgbClr val="E3413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91" name="组合 190"/>
            <p:cNvGrpSpPr/>
            <p:nvPr/>
          </p:nvGrpSpPr>
          <p:grpSpPr>
            <a:xfrm>
              <a:off x="7055940" y="3840933"/>
              <a:ext cx="588093" cy="492291"/>
              <a:chOff x="4363818" y="1572161"/>
              <a:chExt cx="588093" cy="492291"/>
            </a:xfrm>
          </p:grpSpPr>
          <p:sp>
            <p:nvSpPr>
              <p:cNvPr id="192" name="椭圆 191"/>
              <p:cNvSpPr/>
              <p:nvPr/>
            </p:nvSpPr>
            <p:spPr>
              <a:xfrm>
                <a:off x="4418676" y="1573446"/>
                <a:ext cx="464474" cy="464474"/>
              </a:xfrm>
              <a:prstGeom prst="ellipse">
                <a:avLst/>
              </a:prstGeom>
              <a:gradFill>
                <a:gsLst>
                  <a:gs pos="0">
                    <a:sysClr val="window" lastClr="FFFFFF">
                      <a:lumMod val="75000"/>
                    </a:sysClr>
                  </a:gs>
                  <a:gs pos="100000">
                    <a:sysClr val="window" lastClr="FFFFFF"/>
                  </a:gs>
                </a:gsLst>
                <a:lin ang="5400000" scaled="1"/>
              </a:gradFill>
              <a:ln w="2540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3" name="文本框 117"/>
              <p:cNvSpPr txBox="1"/>
              <p:nvPr/>
            </p:nvSpPr>
            <p:spPr>
              <a:xfrm>
                <a:off x="4363818" y="1572161"/>
                <a:ext cx="588093" cy="492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>
                        <a:lumMod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06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6" name="组合 195"/>
          <p:cNvGrpSpPr/>
          <p:nvPr/>
        </p:nvGrpSpPr>
        <p:grpSpPr>
          <a:xfrm>
            <a:off x="5740604" y="1062455"/>
            <a:ext cx="2468993" cy="983578"/>
            <a:chOff x="7652807" y="1416170"/>
            <a:chExt cx="3291419" cy="1311032"/>
          </a:xfrm>
        </p:grpSpPr>
        <p:cxnSp>
          <p:nvCxnSpPr>
            <p:cNvPr id="197" name="直接连接符 196"/>
            <p:cNvCxnSpPr/>
            <p:nvPr/>
          </p:nvCxnSpPr>
          <p:spPr>
            <a:xfrm>
              <a:off x="7652807" y="1796348"/>
              <a:ext cx="2786593" cy="0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50000"/>
                </a:srgbClr>
              </a:solidFill>
              <a:prstDash val="sysDot"/>
              <a:miter lim="800000"/>
              <a:tailEnd type="oval"/>
            </a:ln>
            <a:effectLst/>
          </p:spPr>
        </p:cxnSp>
        <p:grpSp>
          <p:nvGrpSpPr>
            <p:cNvPr id="198" name="组合 197"/>
            <p:cNvGrpSpPr/>
            <p:nvPr/>
          </p:nvGrpSpPr>
          <p:grpSpPr>
            <a:xfrm>
              <a:off x="7727895" y="1416170"/>
              <a:ext cx="3216331" cy="1311032"/>
              <a:chOff x="5832782" y="1447486"/>
              <a:chExt cx="3216331" cy="1311032"/>
            </a:xfrm>
          </p:grpSpPr>
          <p:sp>
            <p:nvSpPr>
              <p:cNvPr id="199" name="MH_SubTitle_1"/>
              <p:cNvSpPr>
                <a:spLocks noChangeArrowheads="1"/>
              </p:cNvSpPr>
              <p:nvPr/>
            </p:nvSpPr>
            <p:spPr bwMode="auto">
              <a:xfrm flipH="1">
                <a:off x="5832782" y="1447486"/>
                <a:ext cx="2297666" cy="430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914400">
                  <a:defRPr/>
                </a:pPr>
                <a:r>
                  <a:rPr lang="zh-CN" altLang="en-US" sz="1500" b="1" kern="0" dirty="0" smtClean="0">
                    <a:solidFill>
                      <a:srgbClr val="E3413E"/>
                    </a:solidFill>
                    <a:cs typeface="+mn-ea"/>
                    <a:sym typeface="+mn-lt"/>
                  </a:rPr>
                  <a:t>添加</a:t>
                </a:r>
                <a:r>
                  <a:rPr lang="zh-CN" altLang="en-US" sz="1500" b="1" kern="0" dirty="0">
                    <a:solidFill>
                      <a:srgbClr val="E3413E"/>
                    </a:solidFill>
                    <a:cs typeface="+mn-ea"/>
                    <a:sym typeface="+mn-lt"/>
                  </a:rPr>
                  <a:t>文字标题内容</a:t>
                </a:r>
              </a:p>
            </p:txBody>
          </p:sp>
          <p:sp>
            <p:nvSpPr>
              <p:cNvPr id="200" name="Rectangle 5"/>
              <p:cNvSpPr/>
              <p:nvPr/>
            </p:nvSpPr>
            <p:spPr bwMode="auto">
              <a:xfrm>
                <a:off x="5980705" y="1871157"/>
                <a:ext cx="3068408" cy="887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marL="0" marR="0" lvl="0" indent="0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点击输入简要文本内容，文字内容需概况精炼的说明该分项内容</a:t>
                </a:r>
                <a:r>
                  <a:rPr kumimoji="0" lang="en-US" altLang="zh-CN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……</a:t>
                </a:r>
                <a:endParaRPr kumimoji="0" lang="en-US" altLang="zh-CN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1" name="组合 200"/>
          <p:cNvGrpSpPr/>
          <p:nvPr/>
        </p:nvGrpSpPr>
        <p:grpSpPr>
          <a:xfrm>
            <a:off x="5701704" y="2142837"/>
            <a:ext cx="2643647" cy="983578"/>
            <a:chOff x="7600950" y="2856235"/>
            <a:chExt cx="3524251" cy="1311032"/>
          </a:xfrm>
        </p:grpSpPr>
        <p:grpSp>
          <p:nvGrpSpPr>
            <p:cNvPr id="202" name="组合 201"/>
            <p:cNvGrpSpPr/>
            <p:nvPr/>
          </p:nvGrpSpPr>
          <p:grpSpPr>
            <a:xfrm>
              <a:off x="7926073" y="2856235"/>
              <a:ext cx="3199128" cy="1311032"/>
              <a:chOff x="5849985" y="1447486"/>
              <a:chExt cx="3199128" cy="1311032"/>
            </a:xfrm>
          </p:grpSpPr>
          <p:sp>
            <p:nvSpPr>
              <p:cNvPr id="204" name="MH_SubTitle_1"/>
              <p:cNvSpPr>
                <a:spLocks noChangeArrowheads="1"/>
              </p:cNvSpPr>
              <p:nvPr/>
            </p:nvSpPr>
            <p:spPr bwMode="auto">
              <a:xfrm flipH="1">
                <a:off x="5849985" y="1447486"/>
                <a:ext cx="2297667" cy="430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914400">
                  <a:defRPr/>
                </a:pPr>
                <a:r>
                  <a:rPr lang="zh-CN" altLang="en-US" sz="1500" b="1" kern="0" dirty="0">
                    <a:solidFill>
                      <a:srgbClr val="FA783A"/>
                    </a:solidFill>
                    <a:cs typeface="+mn-ea"/>
                    <a:sym typeface="+mn-lt"/>
                  </a:rPr>
                  <a:t>添加文字标题内容</a:t>
                </a:r>
              </a:p>
            </p:txBody>
          </p:sp>
          <p:sp>
            <p:nvSpPr>
              <p:cNvPr id="205" name="Rectangle 5"/>
              <p:cNvSpPr/>
              <p:nvPr/>
            </p:nvSpPr>
            <p:spPr bwMode="auto">
              <a:xfrm>
                <a:off x="5980705" y="1871157"/>
                <a:ext cx="3068408" cy="887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marL="0" marR="0" lvl="0" indent="0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点击输入简要文本内容，文字内容需概况精炼的说明该分项内容</a:t>
                </a:r>
                <a:r>
                  <a:rPr kumimoji="0" lang="en-US" altLang="zh-CN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……</a:t>
                </a:r>
                <a:endParaRPr kumimoji="0" lang="en-US" altLang="zh-CN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3" name="任意多边形 202"/>
            <p:cNvSpPr/>
            <p:nvPr/>
          </p:nvSpPr>
          <p:spPr>
            <a:xfrm>
              <a:off x="7600950" y="3001877"/>
              <a:ext cx="2838450" cy="265198"/>
            </a:xfrm>
            <a:custGeom>
              <a:avLst/>
              <a:gdLst>
                <a:gd name="connsiteX0" fmla="*/ 0 w 3162300"/>
                <a:gd name="connsiteY0" fmla="*/ 0 h 190500"/>
                <a:gd name="connsiteX1" fmla="*/ 361950 w 3162300"/>
                <a:gd name="connsiteY1" fmla="*/ 190500 h 190500"/>
                <a:gd name="connsiteX2" fmla="*/ 3162300 w 316230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2300" h="190500">
                  <a:moveTo>
                    <a:pt x="0" y="0"/>
                  </a:moveTo>
                  <a:lnTo>
                    <a:pt x="361950" y="190500"/>
                  </a:lnTo>
                  <a:lnTo>
                    <a:pt x="3162300" y="190500"/>
                  </a:lnTo>
                </a:path>
              </a:pathLst>
            </a:custGeom>
            <a:noFill/>
            <a:ln w="19050" cap="flat" cmpd="sng" algn="ctr">
              <a:solidFill>
                <a:srgbClr val="E7E6E6">
                  <a:lumMod val="50000"/>
                </a:srgbClr>
              </a:solidFill>
              <a:prstDash val="sysDot"/>
              <a:miter lim="800000"/>
              <a:tailEnd type="oval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6" name="组合 205"/>
          <p:cNvGrpSpPr/>
          <p:nvPr/>
        </p:nvGrpSpPr>
        <p:grpSpPr>
          <a:xfrm>
            <a:off x="5682442" y="3205436"/>
            <a:ext cx="2655795" cy="1003466"/>
            <a:chOff x="7575272" y="4272596"/>
            <a:chExt cx="3540445" cy="1337542"/>
          </a:xfrm>
        </p:grpSpPr>
        <p:sp>
          <p:nvSpPr>
            <p:cNvPr id="207" name="任意多边形 206"/>
            <p:cNvSpPr/>
            <p:nvPr/>
          </p:nvSpPr>
          <p:spPr>
            <a:xfrm>
              <a:off x="7575272" y="4272596"/>
              <a:ext cx="2864128" cy="390328"/>
            </a:xfrm>
            <a:custGeom>
              <a:avLst/>
              <a:gdLst>
                <a:gd name="connsiteX0" fmla="*/ 0 w 3162300"/>
                <a:gd name="connsiteY0" fmla="*/ 0 h 190500"/>
                <a:gd name="connsiteX1" fmla="*/ 361950 w 3162300"/>
                <a:gd name="connsiteY1" fmla="*/ 190500 h 190500"/>
                <a:gd name="connsiteX2" fmla="*/ 3162300 w 316230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2300" h="190500">
                  <a:moveTo>
                    <a:pt x="0" y="0"/>
                  </a:moveTo>
                  <a:lnTo>
                    <a:pt x="361950" y="190500"/>
                  </a:lnTo>
                  <a:lnTo>
                    <a:pt x="3162300" y="190500"/>
                  </a:lnTo>
                </a:path>
              </a:pathLst>
            </a:custGeom>
            <a:noFill/>
            <a:ln w="19050" cap="flat" cmpd="sng" algn="ctr">
              <a:solidFill>
                <a:srgbClr val="E7E6E6">
                  <a:lumMod val="50000"/>
                </a:srgbClr>
              </a:solidFill>
              <a:prstDash val="sysDot"/>
              <a:miter lim="800000"/>
              <a:tailEnd type="oval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08" name="组合 207"/>
            <p:cNvGrpSpPr/>
            <p:nvPr/>
          </p:nvGrpSpPr>
          <p:grpSpPr>
            <a:xfrm>
              <a:off x="7926074" y="4299106"/>
              <a:ext cx="3189643" cy="1311032"/>
              <a:chOff x="5859470" y="1447486"/>
              <a:chExt cx="3189643" cy="1311032"/>
            </a:xfrm>
          </p:grpSpPr>
          <p:sp>
            <p:nvSpPr>
              <p:cNvPr id="209" name="MH_SubTitle_1"/>
              <p:cNvSpPr>
                <a:spLocks noChangeArrowheads="1"/>
              </p:cNvSpPr>
              <p:nvPr/>
            </p:nvSpPr>
            <p:spPr bwMode="auto">
              <a:xfrm flipH="1">
                <a:off x="5859470" y="1447486"/>
                <a:ext cx="2297666" cy="430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914400">
                  <a:defRPr/>
                </a:pPr>
                <a:r>
                  <a:rPr lang="zh-CN" altLang="en-US" sz="1500" b="1" kern="0" dirty="0">
                    <a:solidFill>
                      <a:srgbClr val="E3413E"/>
                    </a:solidFill>
                    <a:cs typeface="+mn-ea"/>
                    <a:sym typeface="+mn-lt"/>
                  </a:rPr>
                  <a:t>添加文字标题内容</a:t>
                </a:r>
              </a:p>
            </p:txBody>
          </p:sp>
          <p:sp>
            <p:nvSpPr>
              <p:cNvPr id="210" name="Rectangle 5"/>
              <p:cNvSpPr/>
              <p:nvPr/>
            </p:nvSpPr>
            <p:spPr bwMode="auto">
              <a:xfrm>
                <a:off x="5980705" y="1871157"/>
                <a:ext cx="3068408" cy="887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marL="0" marR="0" lvl="0" indent="0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点击输入简要文本内容，文字内容需概况精炼的说明该分项内容</a:t>
                </a:r>
                <a:r>
                  <a:rPr kumimoji="0" lang="en-US" altLang="zh-CN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……</a:t>
                </a:r>
                <a:endParaRPr kumimoji="0" lang="en-US" altLang="zh-CN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1" name="组合 210"/>
          <p:cNvGrpSpPr/>
          <p:nvPr/>
        </p:nvGrpSpPr>
        <p:grpSpPr>
          <a:xfrm>
            <a:off x="780942" y="1062457"/>
            <a:ext cx="2476719" cy="983578"/>
            <a:chOff x="1041073" y="1416171"/>
            <a:chExt cx="3301719" cy="1311032"/>
          </a:xfrm>
        </p:grpSpPr>
        <p:cxnSp>
          <p:nvCxnSpPr>
            <p:cNvPr id="212" name="直接连接符 211"/>
            <p:cNvCxnSpPr/>
            <p:nvPr/>
          </p:nvCxnSpPr>
          <p:spPr>
            <a:xfrm flipH="1">
              <a:off x="1556199" y="1803136"/>
              <a:ext cx="2786593" cy="0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50000"/>
                </a:srgbClr>
              </a:solidFill>
              <a:prstDash val="sysDot"/>
              <a:miter lim="800000"/>
              <a:tailEnd type="oval"/>
            </a:ln>
            <a:effectLst/>
          </p:spPr>
        </p:cxnSp>
        <p:grpSp>
          <p:nvGrpSpPr>
            <p:cNvPr id="213" name="组合 212"/>
            <p:cNvGrpSpPr/>
            <p:nvPr/>
          </p:nvGrpSpPr>
          <p:grpSpPr>
            <a:xfrm flipH="1">
              <a:off x="1041073" y="1416171"/>
              <a:ext cx="3208109" cy="1311032"/>
              <a:chOff x="5841004" y="1447486"/>
              <a:chExt cx="3208109" cy="1311032"/>
            </a:xfrm>
          </p:grpSpPr>
          <p:sp>
            <p:nvSpPr>
              <p:cNvPr id="214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1447486"/>
                <a:ext cx="2297667" cy="430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5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E94744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添加文字标题内容</a:t>
                </a:r>
                <a:endParaRPr kumimoji="0" lang="zh-CN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5" name="Rectangle 5"/>
              <p:cNvSpPr/>
              <p:nvPr/>
            </p:nvSpPr>
            <p:spPr bwMode="auto">
              <a:xfrm>
                <a:off x="5980705" y="1871157"/>
                <a:ext cx="3068408" cy="887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marL="0" marR="0" lvl="0" indent="0" algn="r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点击输入简要文本内容，文字内容需概况精炼的说明该分项内容</a:t>
                </a:r>
                <a:r>
                  <a:rPr kumimoji="0" lang="en-US" altLang="zh-CN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……</a:t>
                </a:r>
                <a:endParaRPr kumimoji="0" lang="en-US" altLang="zh-CN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6" name="组合 215"/>
          <p:cNvGrpSpPr/>
          <p:nvPr/>
        </p:nvGrpSpPr>
        <p:grpSpPr>
          <a:xfrm>
            <a:off x="771432" y="2221285"/>
            <a:ext cx="2476719" cy="983578"/>
            <a:chOff x="1028396" y="2960800"/>
            <a:chExt cx="3301719" cy="1311032"/>
          </a:xfrm>
        </p:grpSpPr>
        <p:cxnSp>
          <p:nvCxnSpPr>
            <p:cNvPr id="217" name="直接连接符 216"/>
            <p:cNvCxnSpPr/>
            <p:nvPr/>
          </p:nvCxnSpPr>
          <p:spPr>
            <a:xfrm flipH="1">
              <a:off x="1543522" y="3347765"/>
              <a:ext cx="2786593" cy="0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50000"/>
                </a:srgbClr>
              </a:solidFill>
              <a:prstDash val="sysDot"/>
              <a:miter lim="800000"/>
              <a:tailEnd type="oval"/>
            </a:ln>
            <a:effectLst/>
          </p:spPr>
        </p:cxnSp>
        <p:grpSp>
          <p:nvGrpSpPr>
            <p:cNvPr id="218" name="组合 217"/>
            <p:cNvGrpSpPr/>
            <p:nvPr/>
          </p:nvGrpSpPr>
          <p:grpSpPr>
            <a:xfrm flipH="1">
              <a:off x="1028396" y="2960800"/>
              <a:ext cx="3208109" cy="1311032"/>
              <a:chOff x="5841004" y="1447486"/>
              <a:chExt cx="3208109" cy="1311032"/>
            </a:xfrm>
          </p:grpSpPr>
          <p:sp>
            <p:nvSpPr>
              <p:cNvPr id="219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1447486"/>
                <a:ext cx="2297667" cy="430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r" defTabSz="914400">
                  <a:defRPr/>
                </a:pPr>
                <a:r>
                  <a:rPr lang="zh-CN" altLang="en-US" sz="1500" b="1" kern="0" dirty="0">
                    <a:solidFill>
                      <a:srgbClr val="EC6C3E"/>
                    </a:solidFill>
                    <a:cs typeface="+mn-ea"/>
                    <a:sym typeface="+mn-lt"/>
                  </a:rPr>
                  <a:t>添加文字标题内容</a:t>
                </a:r>
              </a:p>
            </p:txBody>
          </p:sp>
          <p:sp>
            <p:nvSpPr>
              <p:cNvPr id="220" name="Rectangle 5"/>
              <p:cNvSpPr/>
              <p:nvPr/>
            </p:nvSpPr>
            <p:spPr bwMode="auto">
              <a:xfrm>
                <a:off x="5980705" y="1871157"/>
                <a:ext cx="3068408" cy="887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marL="0" marR="0" lvl="0" indent="0" algn="r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点击输入简要文本内容，文字内容需概况精炼的说明该分项内容</a:t>
                </a:r>
                <a:r>
                  <a:rPr kumimoji="0" lang="en-US" altLang="zh-CN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……</a:t>
                </a:r>
                <a:endParaRPr kumimoji="0" lang="en-US" altLang="zh-CN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1" name="组合 220"/>
          <p:cNvGrpSpPr/>
          <p:nvPr/>
        </p:nvGrpSpPr>
        <p:grpSpPr>
          <a:xfrm>
            <a:off x="741470" y="3363800"/>
            <a:ext cx="2526130" cy="983578"/>
            <a:chOff x="988454" y="4483683"/>
            <a:chExt cx="3367589" cy="1311032"/>
          </a:xfrm>
        </p:grpSpPr>
        <p:grpSp>
          <p:nvGrpSpPr>
            <p:cNvPr id="222" name="组合 221"/>
            <p:cNvGrpSpPr/>
            <p:nvPr/>
          </p:nvGrpSpPr>
          <p:grpSpPr>
            <a:xfrm flipH="1">
              <a:off x="988454" y="4483683"/>
              <a:ext cx="3208109" cy="1311032"/>
              <a:chOff x="5841004" y="1447486"/>
              <a:chExt cx="3208109" cy="1311032"/>
            </a:xfrm>
          </p:grpSpPr>
          <p:sp>
            <p:nvSpPr>
              <p:cNvPr id="224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1447486"/>
                <a:ext cx="2297667" cy="430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r" defTabSz="914400">
                  <a:defRPr/>
                </a:pPr>
                <a:r>
                  <a:rPr lang="zh-CN" altLang="en-US" sz="1500" b="1" kern="0" dirty="0">
                    <a:solidFill>
                      <a:srgbClr val="FA783A"/>
                    </a:solidFill>
                    <a:cs typeface="+mn-ea"/>
                    <a:sym typeface="+mn-lt"/>
                  </a:rPr>
                  <a:t>添加文字标题内容</a:t>
                </a:r>
              </a:p>
            </p:txBody>
          </p:sp>
          <p:sp>
            <p:nvSpPr>
              <p:cNvPr id="225" name="Rectangle 5"/>
              <p:cNvSpPr/>
              <p:nvPr/>
            </p:nvSpPr>
            <p:spPr bwMode="auto">
              <a:xfrm>
                <a:off x="5980705" y="1871157"/>
                <a:ext cx="3068408" cy="887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marL="0" marR="0" lvl="0" indent="0" algn="r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点击输入简要文本内容，文字内容需概况精炼的说明该分项内容</a:t>
                </a:r>
                <a:r>
                  <a:rPr kumimoji="0" lang="en-US" altLang="zh-CN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……</a:t>
                </a:r>
                <a:endParaRPr kumimoji="0" lang="en-US" altLang="zh-CN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23" name="任意多边形 222"/>
            <p:cNvSpPr/>
            <p:nvPr/>
          </p:nvSpPr>
          <p:spPr>
            <a:xfrm flipH="1">
              <a:off x="1517593" y="4614052"/>
              <a:ext cx="2838450" cy="265198"/>
            </a:xfrm>
            <a:custGeom>
              <a:avLst/>
              <a:gdLst>
                <a:gd name="connsiteX0" fmla="*/ 0 w 3162300"/>
                <a:gd name="connsiteY0" fmla="*/ 0 h 190500"/>
                <a:gd name="connsiteX1" fmla="*/ 361950 w 3162300"/>
                <a:gd name="connsiteY1" fmla="*/ 190500 h 190500"/>
                <a:gd name="connsiteX2" fmla="*/ 3162300 w 316230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2300" h="190500">
                  <a:moveTo>
                    <a:pt x="0" y="0"/>
                  </a:moveTo>
                  <a:lnTo>
                    <a:pt x="361950" y="190500"/>
                  </a:lnTo>
                  <a:lnTo>
                    <a:pt x="3162300" y="190500"/>
                  </a:lnTo>
                </a:path>
              </a:pathLst>
            </a:custGeom>
            <a:noFill/>
            <a:ln w="19050" cap="flat" cmpd="sng" algn="ctr">
              <a:solidFill>
                <a:srgbClr val="E7E6E6">
                  <a:lumMod val="50000"/>
                </a:srgbClr>
              </a:solidFill>
              <a:prstDash val="sysDot"/>
              <a:miter lim="800000"/>
              <a:tailEnd type="oval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6" name="组合 225"/>
          <p:cNvGrpSpPr/>
          <p:nvPr/>
        </p:nvGrpSpPr>
        <p:grpSpPr>
          <a:xfrm>
            <a:off x="4024438" y="3692437"/>
            <a:ext cx="908342" cy="908464"/>
            <a:chOff x="5364986" y="4921729"/>
            <a:chExt cx="1210912" cy="1210912"/>
          </a:xfrm>
        </p:grpSpPr>
        <p:sp>
          <p:nvSpPr>
            <p:cNvPr id="227" name="椭圆 226"/>
            <p:cNvSpPr/>
            <p:nvPr/>
          </p:nvSpPr>
          <p:spPr>
            <a:xfrm flipH="1">
              <a:off x="5364986" y="4921729"/>
              <a:ext cx="1210912" cy="1210912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E0E0E0"/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8" name="椭圆 227"/>
            <p:cNvSpPr/>
            <p:nvPr/>
          </p:nvSpPr>
          <p:spPr>
            <a:xfrm flipH="1">
              <a:off x="5393195" y="4949933"/>
              <a:ext cx="1154499" cy="115449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DDEDD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9" name="KSO_Shape"/>
          <p:cNvSpPr/>
          <p:nvPr/>
        </p:nvSpPr>
        <p:spPr bwMode="auto">
          <a:xfrm>
            <a:off x="4258426" y="3959251"/>
            <a:ext cx="437248" cy="374834"/>
          </a:xfrm>
          <a:custGeom>
            <a:avLst/>
            <a:gdLst>
              <a:gd name="T0" fmla="*/ 354482 w 1812925"/>
              <a:gd name="T1" fmla="*/ 872801 h 1511300"/>
              <a:gd name="T2" fmla="*/ 380318 w 1812925"/>
              <a:gd name="T3" fmla="*/ 984699 h 1511300"/>
              <a:gd name="T4" fmla="*/ 425879 w 1812925"/>
              <a:gd name="T5" fmla="*/ 1087433 h 1511300"/>
              <a:gd name="T6" fmla="*/ 488386 w 1812925"/>
              <a:gd name="T7" fmla="*/ 1179061 h 1511300"/>
              <a:gd name="T8" fmla="*/ 591174 w 1812925"/>
              <a:gd name="T9" fmla="*/ 1276520 h 1511300"/>
              <a:gd name="T10" fmla="*/ 711743 w 1812925"/>
              <a:gd name="T11" fmla="*/ 1346213 h 1511300"/>
              <a:gd name="T12" fmla="*/ 796474 w 1812925"/>
              <a:gd name="T13" fmla="*/ 1375922 h 1511300"/>
              <a:gd name="T14" fmla="*/ 907876 w 1812925"/>
              <a:gd name="T15" fmla="*/ 1394804 h 1511300"/>
              <a:gd name="T16" fmla="*/ 1015110 w 1812925"/>
              <a:gd name="T17" fmla="*/ 1393415 h 1511300"/>
              <a:gd name="T18" fmla="*/ 1118176 w 1812925"/>
              <a:gd name="T19" fmla="*/ 1373702 h 1511300"/>
              <a:gd name="T20" fmla="*/ 1216519 w 1812925"/>
              <a:gd name="T21" fmla="*/ 1335939 h 1511300"/>
              <a:gd name="T22" fmla="*/ 1302085 w 1812925"/>
              <a:gd name="T23" fmla="*/ 1285127 h 1511300"/>
              <a:gd name="T24" fmla="*/ 1341811 w 1812925"/>
              <a:gd name="T25" fmla="*/ 1271245 h 1511300"/>
              <a:gd name="T26" fmla="*/ 1382649 w 1812925"/>
              <a:gd name="T27" fmla="*/ 1275131 h 1511300"/>
              <a:gd name="T28" fmla="*/ 1417930 w 1812925"/>
              <a:gd name="T29" fmla="*/ 1296789 h 1511300"/>
              <a:gd name="T30" fmla="*/ 1441822 w 1812925"/>
              <a:gd name="T31" fmla="*/ 1332607 h 1511300"/>
              <a:gd name="T32" fmla="*/ 1447378 w 1812925"/>
              <a:gd name="T33" fmla="*/ 1373146 h 1511300"/>
              <a:gd name="T34" fmla="*/ 1435710 w 1812925"/>
              <a:gd name="T35" fmla="*/ 1412574 h 1511300"/>
              <a:gd name="T36" fmla="*/ 1407374 w 1812925"/>
              <a:gd name="T37" fmla="*/ 1443950 h 1511300"/>
              <a:gd name="T38" fmla="*/ 1288472 w 1812925"/>
              <a:gd name="T39" fmla="*/ 1512532 h 1511300"/>
              <a:gd name="T40" fmla="*/ 1161792 w 1812925"/>
              <a:gd name="T41" fmla="*/ 1559734 h 1511300"/>
              <a:gd name="T42" fmla="*/ 1028722 w 1812925"/>
              <a:gd name="T43" fmla="*/ 1583891 h 1511300"/>
              <a:gd name="T44" fmla="*/ 874538 w 1812925"/>
              <a:gd name="T45" fmla="*/ 1583335 h 1511300"/>
              <a:gd name="T46" fmla="*/ 770639 w 1812925"/>
              <a:gd name="T47" fmla="*/ 1565565 h 1511300"/>
              <a:gd name="T48" fmla="*/ 648125 w 1812925"/>
              <a:gd name="T49" fmla="*/ 1526415 h 1511300"/>
              <a:gd name="T50" fmla="*/ 534502 w 1812925"/>
              <a:gd name="T51" fmla="*/ 1468106 h 1511300"/>
              <a:gd name="T52" fmla="*/ 433380 w 1812925"/>
              <a:gd name="T53" fmla="*/ 1393693 h 1511300"/>
              <a:gd name="T54" fmla="*/ 342258 w 1812925"/>
              <a:gd name="T55" fmla="*/ 1300954 h 1511300"/>
              <a:gd name="T56" fmla="*/ 283085 w 1812925"/>
              <a:gd name="T57" fmla="*/ 1219322 h 1511300"/>
              <a:gd name="T58" fmla="*/ 221690 w 1812925"/>
              <a:gd name="T59" fmla="*/ 1102705 h 1511300"/>
              <a:gd name="T60" fmla="*/ 180019 w 1812925"/>
              <a:gd name="T61" fmla="*/ 976091 h 1511300"/>
              <a:gd name="T62" fmla="*/ 160017 w 1812925"/>
              <a:gd name="T63" fmla="*/ 840871 h 1511300"/>
              <a:gd name="T64" fmla="*/ 979901 w 1812925"/>
              <a:gd name="T65" fmla="*/ 833 h 1511300"/>
              <a:gd name="T66" fmla="*/ 1097691 w 1812925"/>
              <a:gd name="T67" fmla="*/ 13331 h 1511300"/>
              <a:gd name="T68" fmla="*/ 1216593 w 1812925"/>
              <a:gd name="T69" fmla="*/ 45825 h 1511300"/>
              <a:gd name="T70" fmla="*/ 1371054 w 1812925"/>
              <a:gd name="T71" fmla="*/ 119422 h 1511300"/>
              <a:gd name="T72" fmla="*/ 1533016 w 1812925"/>
              <a:gd name="T73" fmla="*/ 252454 h 1511300"/>
              <a:gd name="T74" fmla="*/ 1614691 w 1812925"/>
              <a:gd name="T75" fmla="*/ 356878 h 1511300"/>
              <a:gd name="T76" fmla="*/ 1678032 w 1812925"/>
              <a:gd name="T77" fmla="*/ 471857 h 1511300"/>
              <a:gd name="T78" fmla="*/ 1721370 w 1812925"/>
              <a:gd name="T79" fmla="*/ 597112 h 1511300"/>
              <a:gd name="T80" fmla="*/ 1743872 w 1812925"/>
              <a:gd name="T81" fmla="*/ 731254 h 1511300"/>
              <a:gd name="T82" fmla="*/ 1555796 w 1812925"/>
              <a:gd name="T83" fmla="*/ 779578 h 1511300"/>
              <a:gd name="T84" fmla="*/ 1541350 w 1812925"/>
              <a:gd name="T85" fmla="*/ 661544 h 1511300"/>
              <a:gd name="T86" fmla="*/ 1505235 w 1812925"/>
              <a:gd name="T87" fmla="*/ 551287 h 1511300"/>
              <a:gd name="T88" fmla="*/ 1449396 w 1812925"/>
              <a:gd name="T89" fmla="*/ 451583 h 1511300"/>
              <a:gd name="T90" fmla="*/ 1369110 w 1812925"/>
              <a:gd name="T91" fmla="*/ 357434 h 1511300"/>
              <a:gd name="T92" fmla="*/ 1239096 w 1812925"/>
              <a:gd name="T93" fmla="*/ 263007 h 1511300"/>
              <a:gd name="T94" fmla="*/ 1127973 w 1812925"/>
              <a:gd name="T95" fmla="*/ 216627 h 1511300"/>
              <a:gd name="T96" fmla="*/ 1010181 w 1812925"/>
              <a:gd name="T97" fmla="*/ 193297 h 1511300"/>
              <a:gd name="T98" fmla="*/ 899058 w 1812925"/>
              <a:gd name="T99" fmla="*/ 193020 h 1511300"/>
              <a:gd name="T100" fmla="*/ 796825 w 1812925"/>
              <a:gd name="T101" fmla="*/ 210794 h 1511300"/>
              <a:gd name="T102" fmla="*/ 698759 w 1812925"/>
              <a:gd name="T103" fmla="*/ 246343 h 1511300"/>
              <a:gd name="T104" fmla="*/ 606805 w 1812925"/>
              <a:gd name="T105" fmla="*/ 299667 h 1511300"/>
              <a:gd name="T106" fmla="*/ 567912 w 1812925"/>
              <a:gd name="T107" fmla="*/ 315497 h 1511300"/>
              <a:gd name="T108" fmla="*/ 526797 w 1812925"/>
              <a:gd name="T109" fmla="*/ 313275 h 1511300"/>
              <a:gd name="T110" fmla="*/ 490404 w 1812925"/>
              <a:gd name="T111" fmla="*/ 293835 h 1511300"/>
              <a:gd name="T112" fmla="*/ 465123 w 1812925"/>
              <a:gd name="T113" fmla="*/ 259119 h 1511300"/>
              <a:gd name="T114" fmla="*/ 457067 w 1812925"/>
              <a:gd name="T115" fmla="*/ 218570 h 1511300"/>
              <a:gd name="T116" fmla="*/ 467345 w 1812925"/>
              <a:gd name="T117" fmla="*/ 178856 h 1511300"/>
              <a:gd name="T118" fmla="*/ 494015 w 1812925"/>
              <a:gd name="T119" fmla="*/ 146640 h 1511300"/>
              <a:gd name="T120" fmla="*/ 602639 w 1812925"/>
              <a:gd name="T121" fmla="*/ 81374 h 1511300"/>
              <a:gd name="T122" fmla="*/ 728763 w 1812925"/>
              <a:gd name="T123" fmla="*/ 32216 h 1511300"/>
              <a:gd name="T124" fmla="*/ 860722 w 1812925"/>
              <a:gd name="T125" fmla="*/ 5555 h 15113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812925" h="1511300">
                <a:moveTo>
                  <a:pt x="241643" y="393700"/>
                </a:moveTo>
                <a:lnTo>
                  <a:pt x="483287" y="755836"/>
                </a:lnTo>
                <a:lnTo>
                  <a:pt x="332326" y="755836"/>
                </a:lnTo>
                <a:lnTo>
                  <a:pt x="332326" y="768789"/>
                </a:lnTo>
                <a:lnTo>
                  <a:pt x="332590" y="781212"/>
                </a:lnTo>
                <a:lnTo>
                  <a:pt x="333648" y="793636"/>
                </a:lnTo>
                <a:lnTo>
                  <a:pt x="334441" y="806324"/>
                </a:lnTo>
                <a:lnTo>
                  <a:pt x="335763" y="818748"/>
                </a:lnTo>
                <a:lnTo>
                  <a:pt x="337349" y="830907"/>
                </a:lnTo>
                <a:lnTo>
                  <a:pt x="338671" y="843066"/>
                </a:lnTo>
                <a:lnTo>
                  <a:pt x="340786" y="855225"/>
                </a:lnTo>
                <a:lnTo>
                  <a:pt x="343165" y="867120"/>
                </a:lnTo>
                <a:lnTo>
                  <a:pt x="345809" y="879015"/>
                </a:lnTo>
                <a:lnTo>
                  <a:pt x="348453" y="890910"/>
                </a:lnTo>
                <a:lnTo>
                  <a:pt x="351361" y="902805"/>
                </a:lnTo>
                <a:lnTo>
                  <a:pt x="354534" y="914436"/>
                </a:lnTo>
                <a:lnTo>
                  <a:pt x="357971" y="925802"/>
                </a:lnTo>
                <a:lnTo>
                  <a:pt x="361936" y="937433"/>
                </a:lnTo>
                <a:lnTo>
                  <a:pt x="365902" y="948799"/>
                </a:lnTo>
                <a:lnTo>
                  <a:pt x="369868" y="959901"/>
                </a:lnTo>
                <a:lnTo>
                  <a:pt x="374362" y="971003"/>
                </a:lnTo>
                <a:lnTo>
                  <a:pt x="379121" y="981841"/>
                </a:lnTo>
                <a:lnTo>
                  <a:pt x="383880" y="992943"/>
                </a:lnTo>
                <a:lnTo>
                  <a:pt x="388639" y="1003781"/>
                </a:lnTo>
                <a:lnTo>
                  <a:pt x="394191" y="1014354"/>
                </a:lnTo>
                <a:lnTo>
                  <a:pt x="399743" y="1024927"/>
                </a:lnTo>
                <a:lnTo>
                  <a:pt x="405295" y="1035236"/>
                </a:lnTo>
                <a:lnTo>
                  <a:pt x="411375" y="1045545"/>
                </a:lnTo>
                <a:lnTo>
                  <a:pt x="417456" y="1055590"/>
                </a:lnTo>
                <a:lnTo>
                  <a:pt x="423537" y="1065635"/>
                </a:lnTo>
                <a:lnTo>
                  <a:pt x="430146" y="1075415"/>
                </a:lnTo>
                <a:lnTo>
                  <a:pt x="436756" y="1085195"/>
                </a:lnTo>
                <a:lnTo>
                  <a:pt x="443630" y="1094976"/>
                </a:lnTo>
                <a:lnTo>
                  <a:pt x="450769" y="1104492"/>
                </a:lnTo>
                <a:lnTo>
                  <a:pt x="458171" y="1113479"/>
                </a:lnTo>
                <a:lnTo>
                  <a:pt x="464781" y="1122466"/>
                </a:lnTo>
                <a:lnTo>
                  <a:pt x="473241" y="1132247"/>
                </a:lnTo>
                <a:lnTo>
                  <a:pt x="481701" y="1141498"/>
                </a:lnTo>
                <a:lnTo>
                  <a:pt x="490161" y="1150750"/>
                </a:lnTo>
                <a:lnTo>
                  <a:pt x="498886" y="1159737"/>
                </a:lnTo>
                <a:lnTo>
                  <a:pt x="500736" y="1161852"/>
                </a:lnTo>
                <a:lnTo>
                  <a:pt x="515806" y="1175861"/>
                </a:lnTo>
                <a:lnTo>
                  <a:pt x="530876" y="1189607"/>
                </a:lnTo>
                <a:lnTo>
                  <a:pt x="546474" y="1202823"/>
                </a:lnTo>
                <a:lnTo>
                  <a:pt x="562601" y="1215247"/>
                </a:lnTo>
                <a:lnTo>
                  <a:pt x="579257" y="1227406"/>
                </a:lnTo>
                <a:lnTo>
                  <a:pt x="596178" y="1238773"/>
                </a:lnTo>
                <a:lnTo>
                  <a:pt x="613627" y="1249346"/>
                </a:lnTo>
                <a:lnTo>
                  <a:pt x="631605" y="1259655"/>
                </a:lnTo>
                <a:lnTo>
                  <a:pt x="633455" y="1260712"/>
                </a:lnTo>
                <a:lnTo>
                  <a:pt x="644031" y="1266528"/>
                </a:lnTo>
                <a:lnTo>
                  <a:pt x="654870" y="1271550"/>
                </a:lnTo>
                <a:lnTo>
                  <a:pt x="665974" y="1276837"/>
                </a:lnTo>
                <a:lnTo>
                  <a:pt x="677342" y="1281595"/>
                </a:lnTo>
                <a:lnTo>
                  <a:pt x="681573" y="1283709"/>
                </a:lnTo>
                <a:lnTo>
                  <a:pt x="685803" y="1285560"/>
                </a:lnTo>
                <a:lnTo>
                  <a:pt x="695320" y="1289525"/>
                </a:lnTo>
                <a:lnTo>
                  <a:pt x="704838" y="1292961"/>
                </a:lnTo>
                <a:lnTo>
                  <a:pt x="724402" y="1299834"/>
                </a:lnTo>
                <a:lnTo>
                  <a:pt x="732598" y="1302741"/>
                </a:lnTo>
                <a:lnTo>
                  <a:pt x="740794" y="1305385"/>
                </a:lnTo>
                <a:lnTo>
                  <a:pt x="749518" y="1307764"/>
                </a:lnTo>
                <a:lnTo>
                  <a:pt x="757978" y="1309878"/>
                </a:lnTo>
                <a:lnTo>
                  <a:pt x="775428" y="1314372"/>
                </a:lnTo>
                <a:lnTo>
                  <a:pt x="786267" y="1316751"/>
                </a:lnTo>
                <a:lnTo>
                  <a:pt x="796842" y="1319130"/>
                </a:lnTo>
                <a:lnTo>
                  <a:pt x="806096" y="1320716"/>
                </a:lnTo>
                <a:lnTo>
                  <a:pt x="815085" y="1322302"/>
                </a:lnTo>
                <a:lnTo>
                  <a:pt x="833591" y="1324681"/>
                </a:lnTo>
                <a:lnTo>
                  <a:pt x="842845" y="1325738"/>
                </a:lnTo>
                <a:lnTo>
                  <a:pt x="852362" y="1327060"/>
                </a:lnTo>
                <a:lnTo>
                  <a:pt x="863995" y="1327853"/>
                </a:lnTo>
                <a:lnTo>
                  <a:pt x="875892" y="1328646"/>
                </a:lnTo>
                <a:lnTo>
                  <a:pt x="887525" y="1329175"/>
                </a:lnTo>
                <a:lnTo>
                  <a:pt x="899158" y="1329439"/>
                </a:lnTo>
                <a:lnTo>
                  <a:pt x="910526" y="1329439"/>
                </a:lnTo>
                <a:lnTo>
                  <a:pt x="921894" y="1329175"/>
                </a:lnTo>
                <a:lnTo>
                  <a:pt x="932734" y="1328910"/>
                </a:lnTo>
                <a:lnTo>
                  <a:pt x="944102" y="1328382"/>
                </a:lnTo>
                <a:lnTo>
                  <a:pt x="954942" y="1327589"/>
                </a:lnTo>
                <a:lnTo>
                  <a:pt x="966046" y="1326531"/>
                </a:lnTo>
                <a:lnTo>
                  <a:pt x="977150" y="1325210"/>
                </a:lnTo>
                <a:lnTo>
                  <a:pt x="988254" y="1323624"/>
                </a:lnTo>
                <a:lnTo>
                  <a:pt x="999093" y="1322302"/>
                </a:lnTo>
                <a:lnTo>
                  <a:pt x="1010197" y="1320452"/>
                </a:lnTo>
                <a:lnTo>
                  <a:pt x="1020772" y="1318337"/>
                </a:lnTo>
                <a:lnTo>
                  <a:pt x="1031876" y="1315694"/>
                </a:lnTo>
                <a:lnTo>
                  <a:pt x="1042452" y="1313315"/>
                </a:lnTo>
                <a:lnTo>
                  <a:pt x="1053556" y="1310671"/>
                </a:lnTo>
                <a:lnTo>
                  <a:pt x="1064131" y="1307764"/>
                </a:lnTo>
                <a:lnTo>
                  <a:pt x="1074706" y="1304592"/>
                </a:lnTo>
                <a:lnTo>
                  <a:pt x="1085281" y="1301155"/>
                </a:lnTo>
                <a:lnTo>
                  <a:pt x="1095856" y="1297719"/>
                </a:lnTo>
                <a:lnTo>
                  <a:pt x="1106167" y="1293754"/>
                </a:lnTo>
                <a:lnTo>
                  <a:pt x="1116742" y="1289789"/>
                </a:lnTo>
                <a:lnTo>
                  <a:pt x="1126789" y="1285560"/>
                </a:lnTo>
                <a:lnTo>
                  <a:pt x="1137100" y="1281330"/>
                </a:lnTo>
                <a:lnTo>
                  <a:pt x="1147675" y="1276837"/>
                </a:lnTo>
                <a:lnTo>
                  <a:pt x="1157721" y="1271814"/>
                </a:lnTo>
                <a:lnTo>
                  <a:pt x="1167768" y="1267056"/>
                </a:lnTo>
                <a:lnTo>
                  <a:pt x="1177286" y="1261770"/>
                </a:lnTo>
                <a:lnTo>
                  <a:pt x="1187332" y="1256483"/>
                </a:lnTo>
                <a:lnTo>
                  <a:pt x="1197114" y="1250668"/>
                </a:lnTo>
                <a:lnTo>
                  <a:pt x="1206896" y="1244852"/>
                </a:lnTo>
                <a:lnTo>
                  <a:pt x="1216414" y="1238773"/>
                </a:lnTo>
                <a:lnTo>
                  <a:pt x="1225932" y="1232693"/>
                </a:lnTo>
                <a:lnTo>
                  <a:pt x="1235185" y="1225820"/>
                </a:lnTo>
                <a:lnTo>
                  <a:pt x="1239151" y="1223441"/>
                </a:lnTo>
                <a:lnTo>
                  <a:pt x="1243116" y="1221062"/>
                </a:lnTo>
                <a:lnTo>
                  <a:pt x="1247082" y="1218948"/>
                </a:lnTo>
                <a:lnTo>
                  <a:pt x="1251312" y="1217097"/>
                </a:lnTo>
                <a:lnTo>
                  <a:pt x="1255278" y="1215247"/>
                </a:lnTo>
                <a:lnTo>
                  <a:pt x="1259772" y="1213925"/>
                </a:lnTo>
                <a:lnTo>
                  <a:pt x="1264002" y="1212604"/>
                </a:lnTo>
                <a:lnTo>
                  <a:pt x="1268232" y="1211546"/>
                </a:lnTo>
                <a:lnTo>
                  <a:pt x="1272727" y="1210753"/>
                </a:lnTo>
                <a:lnTo>
                  <a:pt x="1276957" y="1210225"/>
                </a:lnTo>
                <a:lnTo>
                  <a:pt x="1281187" y="1209696"/>
                </a:lnTo>
                <a:lnTo>
                  <a:pt x="1285417" y="1209696"/>
                </a:lnTo>
                <a:lnTo>
                  <a:pt x="1290176" y="1209696"/>
                </a:lnTo>
                <a:lnTo>
                  <a:pt x="1294406" y="1209696"/>
                </a:lnTo>
                <a:lnTo>
                  <a:pt x="1298636" y="1210489"/>
                </a:lnTo>
                <a:lnTo>
                  <a:pt x="1302866" y="1211018"/>
                </a:lnTo>
                <a:lnTo>
                  <a:pt x="1307096" y="1211811"/>
                </a:lnTo>
                <a:lnTo>
                  <a:pt x="1311326" y="1212868"/>
                </a:lnTo>
                <a:lnTo>
                  <a:pt x="1315821" y="1213925"/>
                </a:lnTo>
                <a:lnTo>
                  <a:pt x="1319787" y="1215511"/>
                </a:lnTo>
                <a:lnTo>
                  <a:pt x="1324017" y="1217362"/>
                </a:lnTo>
                <a:lnTo>
                  <a:pt x="1327982" y="1219212"/>
                </a:lnTo>
                <a:lnTo>
                  <a:pt x="1331419" y="1221062"/>
                </a:lnTo>
                <a:lnTo>
                  <a:pt x="1335385" y="1223441"/>
                </a:lnTo>
                <a:lnTo>
                  <a:pt x="1339086" y="1225820"/>
                </a:lnTo>
                <a:lnTo>
                  <a:pt x="1342788" y="1228728"/>
                </a:lnTo>
                <a:lnTo>
                  <a:pt x="1346225" y="1231371"/>
                </a:lnTo>
                <a:lnTo>
                  <a:pt x="1349397" y="1234543"/>
                </a:lnTo>
                <a:lnTo>
                  <a:pt x="1352834" y="1237451"/>
                </a:lnTo>
                <a:lnTo>
                  <a:pt x="1356007" y="1240887"/>
                </a:lnTo>
                <a:lnTo>
                  <a:pt x="1358650" y="1244588"/>
                </a:lnTo>
                <a:lnTo>
                  <a:pt x="1361294" y="1248289"/>
                </a:lnTo>
                <a:lnTo>
                  <a:pt x="1364202" y="1252254"/>
                </a:lnTo>
                <a:lnTo>
                  <a:pt x="1366582" y="1256219"/>
                </a:lnTo>
                <a:lnTo>
                  <a:pt x="1368697" y="1260448"/>
                </a:lnTo>
                <a:lnTo>
                  <a:pt x="1370548" y="1264413"/>
                </a:lnTo>
                <a:lnTo>
                  <a:pt x="1372134" y="1268642"/>
                </a:lnTo>
                <a:lnTo>
                  <a:pt x="1373456" y="1272872"/>
                </a:lnTo>
                <a:lnTo>
                  <a:pt x="1374778" y="1277101"/>
                </a:lnTo>
                <a:lnTo>
                  <a:pt x="1376100" y="1281330"/>
                </a:lnTo>
                <a:lnTo>
                  <a:pt x="1376628" y="1285560"/>
                </a:lnTo>
                <a:lnTo>
                  <a:pt x="1377157" y="1289789"/>
                </a:lnTo>
                <a:lnTo>
                  <a:pt x="1377950" y="1294283"/>
                </a:lnTo>
                <a:lnTo>
                  <a:pt x="1377950" y="1298776"/>
                </a:lnTo>
                <a:lnTo>
                  <a:pt x="1377950" y="1303006"/>
                </a:lnTo>
                <a:lnTo>
                  <a:pt x="1377421" y="1307235"/>
                </a:lnTo>
                <a:lnTo>
                  <a:pt x="1377157" y="1311729"/>
                </a:lnTo>
                <a:lnTo>
                  <a:pt x="1376628" y="1316222"/>
                </a:lnTo>
                <a:lnTo>
                  <a:pt x="1375835" y="1320452"/>
                </a:lnTo>
                <a:lnTo>
                  <a:pt x="1374513" y="1324417"/>
                </a:lnTo>
                <a:lnTo>
                  <a:pt x="1373191" y="1328646"/>
                </a:lnTo>
                <a:lnTo>
                  <a:pt x="1372134" y="1332875"/>
                </a:lnTo>
                <a:lnTo>
                  <a:pt x="1370283" y="1336840"/>
                </a:lnTo>
                <a:lnTo>
                  <a:pt x="1368432" y="1340805"/>
                </a:lnTo>
                <a:lnTo>
                  <a:pt x="1366317" y="1344770"/>
                </a:lnTo>
                <a:lnTo>
                  <a:pt x="1364202" y="1348471"/>
                </a:lnTo>
                <a:lnTo>
                  <a:pt x="1361823" y="1351907"/>
                </a:lnTo>
                <a:lnTo>
                  <a:pt x="1358915" y="1355608"/>
                </a:lnTo>
                <a:lnTo>
                  <a:pt x="1356271" y="1359044"/>
                </a:lnTo>
                <a:lnTo>
                  <a:pt x="1353098" y="1362481"/>
                </a:lnTo>
                <a:lnTo>
                  <a:pt x="1350190" y="1365653"/>
                </a:lnTo>
                <a:lnTo>
                  <a:pt x="1346753" y="1368825"/>
                </a:lnTo>
                <a:lnTo>
                  <a:pt x="1343052" y="1371732"/>
                </a:lnTo>
                <a:lnTo>
                  <a:pt x="1339351" y="1374640"/>
                </a:lnTo>
                <a:lnTo>
                  <a:pt x="1327189" y="1382834"/>
                </a:lnTo>
                <a:lnTo>
                  <a:pt x="1315028" y="1390764"/>
                </a:lnTo>
                <a:lnTo>
                  <a:pt x="1302602" y="1398694"/>
                </a:lnTo>
                <a:lnTo>
                  <a:pt x="1290176" y="1406360"/>
                </a:lnTo>
                <a:lnTo>
                  <a:pt x="1277750" y="1413497"/>
                </a:lnTo>
                <a:lnTo>
                  <a:pt x="1264795" y="1420634"/>
                </a:lnTo>
                <a:lnTo>
                  <a:pt x="1252105" y="1427242"/>
                </a:lnTo>
                <a:lnTo>
                  <a:pt x="1239151" y="1433851"/>
                </a:lnTo>
                <a:lnTo>
                  <a:pt x="1226196" y="1439930"/>
                </a:lnTo>
                <a:lnTo>
                  <a:pt x="1212977" y="1446274"/>
                </a:lnTo>
                <a:lnTo>
                  <a:pt x="1200022" y="1451825"/>
                </a:lnTo>
                <a:lnTo>
                  <a:pt x="1186803" y="1457376"/>
                </a:lnTo>
                <a:lnTo>
                  <a:pt x="1173320" y="1462663"/>
                </a:lnTo>
                <a:lnTo>
                  <a:pt x="1160101" y="1467421"/>
                </a:lnTo>
                <a:lnTo>
                  <a:pt x="1146353" y="1472443"/>
                </a:lnTo>
                <a:lnTo>
                  <a:pt x="1132870" y="1476672"/>
                </a:lnTo>
                <a:lnTo>
                  <a:pt x="1119122" y="1480902"/>
                </a:lnTo>
                <a:lnTo>
                  <a:pt x="1105639" y="1484867"/>
                </a:lnTo>
                <a:lnTo>
                  <a:pt x="1091626" y="1488567"/>
                </a:lnTo>
                <a:lnTo>
                  <a:pt x="1077879" y="1491739"/>
                </a:lnTo>
                <a:lnTo>
                  <a:pt x="1063866" y="1494911"/>
                </a:lnTo>
                <a:lnTo>
                  <a:pt x="1049854" y="1497555"/>
                </a:lnTo>
                <a:lnTo>
                  <a:pt x="1035842" y="1500462"/>
                </a:lnTo>
                <a:lnTo>
                  <a:pt x="1021830" y="1502841"/>
                </a:lnTo>
                <a:lnTo>
                  <a:pt x="1007818" y="1504692"/>
                </a:lnTo>
                <a:lnTo>
                  <a:pt x="993541" y="1506542"/>
                </a:lnTo>
                <a:lnTo>
                  <a:pt x="979000" y="1507864"/>
                </a:lnTo>
                <a:lnTo>
                  <a:pt x="964988" y="1509185"/>
                </a:lnTo>
                <a:lnTo>
                  <a:pt x="950712" y="1510243"/>
                </a:lnTo>
                <a:lnTo>
                  <a:pt x="936435" y="1510771"/>
                </a:lnTo>
                <a:lnTo>
                  <a:pt x="922159" y="1511300"/>
                </a:lnTo>
                <a:lnTo>
                  <a:pt x="907618" y="1511300"/>
                </a:lnTo>
                <a:lnTo>
                  <a:pt x="888847" y="1511036"/>
                </a:lnTo>
                <a:lnTo>
                  <a:pt x="870076" y="1510507"/>
                </a:lnTo>
                <a:lnTo>
                  <a:pt x="851040" y="1508921"/>
                </a:lnTo>
                <a:lnTo>
                  <a:pt x="832269" y="1507335"/>
                </a:lnTo>
                <a:lnTo>
                  <a:pt x="816935" y="1505220"/>
                </a:lnTo>
                <a:lnTo>
                  <a:pt x="796049" y="1502841"/>
                </a:lnTo>
                <a:lnTo>
                  <a:pt x="785738" y="1501255"/>
                </a:lnTo>
                <a:lnTo>
                  <a:pt x="774899" y="1499669"/>
                </a:lnTo>
                <a:lnTo>
                  <a:pt x="768818" y="1498612"/>
                </a:lnTo>
                <a:lnTo>
                  <a:pt x="762737" y="1497026"/>
                </a:lnTo>
                <a:lnTo>
                  <a:pt x="755335" y="1495440"/>
                </a:lnTo>
                <a:lnTo>
                  <a:pt x="747932" y="1493590"/>
                </a:lnTo>
                <a:lnTo>
                  <a:pt x="733391" y="1490418"/>
                </a:lnTo>
                <a:lnTo>
                  <a:pt x="710919" y="1484867"/>
                </a:lnTo>
                <a:lnTo>
                  <a:pt x="700079" y="1482223"/>
                </a:lnTo>
                <a:lnTo>
                  <a:pt x="688975" y="1478787"/>
                </a:lnTo>
                <a:lnTo>
                  <a:pt x="677342" y="1475086"/>
                </a:lnTo>
                <a:lnTo>
                  <a:pt x="665710" y="1471121"/>
                </a:lnTo>
                <a:lnTo>
                  <a:pt x="653548" y="1466892"/>
                </a:lnTo>
                <a:lnTo>
                  <a:pt x="640858" y="1462663"/>
                </a:lnTo>
                <a:lnTo>
                  <a:pt x="628697" y="1457905"/>
                </a:lnTo>
                <a:lnTo>
                  <a:pt x="616799" y="1453147"/>
                </a:lnTo>
                <a:lnTo>
                  <a:pt x="602787" y="1447067"/>
                </a:lnTo>
                <a:lnTo>
                  <a:pt x="589304" y="1440723"/>
                </a:lnTo>
                <a:lnTo>
                  <a:pt x="575292" y="1434379"/>
                </a:lnTo>
                <a:lnTo>
                  <a:pt x="561544" y="1427507"/>
                </a:lnTo>
                <a:lnTo>
                  <a:pt x="548061" y="1420634"/>
                </a:lnTo>
                <a:lnTo>
                  <a:pt x="543302" y="1417462"/>
                </a:lnTo>
                <a:lnTo>
                  <a:pt x="531669" y="1411118"/>
                </a:lnTo>
                <a:lnTo>
                  <a:pt x="520036" y="1404510"/>
                </a:lnTo>
                <a:lnTo>
                  <a:pt x="508668" y="1397637"/>
                </a:lnTo>
                <a:lnTo>
                  <a:pt x="497564" y="1390500"/>
                </a:lnTo>
                <a:lnTo>
                  <a:pt x="486196" y="1383099"/>
                </a:lnTo>
                <a:lnTo>
                  <a:pt x="475356" y="1375697"/>
                </a:lnTo>
                <a:lnTo>
                  <a:pt x="464516" y="1368296"/>
                </a:lnTo>
                <a:lnTo>
                  <a:pt x="453941" y="1360366"/>
                </a:lnTo>
                <a:lnTo>
                  <a:pt x="443366" y="1351907"/>
                </a:lnTo>
                <a:lnTo>
                  <a:pt x="432790" y="1343713"/>
                </a:lnTo>
                <a:lnTo>
                  <a:pt x="422479" y="1335519"/>
                </a:lnTo>
                <a:lnTo>
                  <a:pt x="412433" y="1326796"/>
                </a:lnTo>
                <a:lnTo>
                  <a:pt x="402387" y="1317808"/>
                </a:lnTo>
                <a:lnTo>
                  <a:pt x="392604" y="1309085"/>
                </a:lnTo>
                <a:lnTo>
                  <a:pt x="383087" y="1299834"/>
                </a:lnTo>
                <a:lnTo>
                  <a:pt x="373569" y="1290582"/>
                </a:lnTo>
                <a:lnTo>
                  <a:pt x="369339" y="1285824"/>
                </a:lnTo>
                <a:lnTo>
                  <a:pt x="357971" y="1274458"/>
                </a:lnTo>
                <a:lnTo>
                  <a:pt x="347131" y="1262827"/>
                </a:lnTo>
                <a:lnTo>
                  <a:pt x="336291" y="1250668"/>
                </a:lnTo>
                <a:lnTo>
                  <a:pt x="325716" y="1238508"/>
                </a:lnTo>
                <a:lnTo>
                  <a:pt x="320429" y="1231636"/>
                </a:lnTo>
                <a:lnTo>
                  <a:pt x="315405" y="1224763"/>
                </a:lnTo>
                <a:lnTo>
                  <a:pt x="301393" y="1207317"/>
                </a:lnTo>
                <a:lnTo>
                  <a:pt x="294255" y="1198330"/>
                </a:lnTo>
                <a:lnTo>
                  <a:pt x="287646" y="1189078"/>
                </a:lnTo>
                <a:lnTo>
                  <a:pt x="286059" y="1186699"/>
                </a:lnTo>
                <a:lnTo>
                  <a:pt x="284737" y="1183791"/>
                </a:lnTo>
                <a:lnTo>
                  <a:pt x="277070" y="1172425"/>
                </a:lnTo>
                <a:lnTo>
                  <a:pt x="269403" y="1160795"/>
                </a:lnTo>
                <a:lnTo>
                  <a:pt x="262001" y="1149164"/>
                </a:lnTo>
                <a:lnTo>
                  <a:pt x="255127" y="1137005"/>
                </a:lnTo>
                <a:lnTo>
                  <a:pt x="247988" y="1125110"/>
                </a:lnTo>
                <a:lnTo>
                  <a:pt x="241379" y="1112950"/>
                </a:lnTo>
                <a:lnTo>
                  <a:pt x="234505" y="1100527"/>
                </a:lnTo>
                <a:lnTo>
                  <a:pt x="228424" y="1087839"/>
                </a:lnTo>
                <a:lnTo>
                  <a:pt x="222344" y="1075415"/>
                </a:lnTo>
                <a:lnTo>
                  <a:pt x="216263" y="1062727"/>
                </a:lnTo>
                <a:lnTo>
                  <a:pt x="210975" y="1049775"/>
                </a:lnTo>
                <a:lnTo>
                  <a:pt x="205423" y="1037087"/>
                </a:lnTo>
                <a:lnTo>
                  <a:pt x="200400" y="1023870"/>
                </a:lnTo>
                <a:lnTo>
                  <a:pt x="195377" y="1010653"/>
                </a:lnTo>
                <a:lnTo>
                  <a:pt x="190618" y="997437"/>
                </a:lnTo>
                <a:lnTo>
                  <a:pt x="186388" y="983956"/>
                </a:lnTo>
                <a:lnTo>
                  <a:pt x="182158" y="970475"/>
                </a:lnTo>
                <a:lnTo>
                  <a:pt x="178192" y="956729"/>
                </a:lnTo>
                <a:lnTo>
                  <a:pt x="174491" y="942984"/>
                </a:lnTo>
                <a:lnTo>
                  <a:pt x="171318" y="929239"/>
                </a:lnTo>
                <a:lnTo>
                  <a:pt x="167881" y="915229"/>
                </a:lnTo>
                <a:lnTo>
                  <a:pt x="165237" y="901219"/>
                </a:lnTo>
                <a:lnTo>
                  <a:pt x="162329" y="887210"/>
                </a:lnTo>
                <a:lnTo>
                  <a:pt x="160214" y="872936"/>
                </a:lnTo>
                <a:lnTo>
                  <a:pt x="158099" y="858662"/>
                </a:lnTo>
                <a:lnTo>
                  <a:pt x="156249" y="844388"/>
                </a:lnTo>
                <a:lnTo>
                  <a:pt x="154662" y="829585"/>
                </a:lnTo>
                <a:lnTo>
                  <a:pt x="153340" y="815047"/>
                </a:lnTo>
                <a:lnTo>
                  <a:pt x="152283" y="800509"/>
                </a:lnTo>
                <a:lnTo>
                  <a:pt x="151754" y="785706"/>
                </a:lnTo>
                <a:lnTo>
                  <a:pt x="151225" y="770903"/>
                </a:lnTo>
                <a:lnTo>
                  <a:pt x="151225" y="755836"/>
                </a:lnTo>
                <a:lnTo>
                  <a:pt x="0" y="755836"/>
                </a:lnTo>
                <a:lnTo>
                  <a:pt x="241643" y="393700"/>
                </a:lnTo>
                <a:close/>
                <a:moveTo>
                  <a:pt x="906894" y="0"/>
                </a:moveTo>
                <a:lnTo>
                  <a:pt x="912182" y="264"/>
                </a:lnTo>
                <a:lnTo>
                  <a:pt x="917469" y="529"/>
                </a:lnTo>
                <a:lnTo>
                  <a:pt x="932539" y="793"/>
                </a:lnTo>
                <a:lnTo>
                  <a:pt x="947344" y="1586"/>
                </a:lnTo>
                <a:lnTo>
                  <a:pt x="962414" y="2380"/>
                </a:lnTo>
                <a:lnTo>
                  <a:pt x="977484" y="3702"/>
                </a:lnTo>
                <a:lnTo>
                  <a:pt x="989645" y="5288"/>
                </a:lnTo>
                <a:lnTo>
                  <a:pt x="1002335" y="6610"/>
                </a:lnTo>
                <a:lnTo>
                  <a:pt x="1020313" y="8725"/>
                </a:lnTo>
                <a:lnTo>
                  <a:pt x="1029038" y="10047"/>
                </a:lnTo>
                <a:lnTo>
                  <a:pt x="1038291" y="11369"/>
                </a:lnTo>
                <a:lnTo>
                  <a:pt x="1044636" y="12691"/>
                </a:lnTo>
                <a:lnTo>
                  <a:pt x="1050981" y="14277"/>
                </a:lnTo>
                <a:lnTo>
                  <a:pt x="1064465" y="17186"/>
                </a:lnTo>
                <a:lnTo>
                  <a:pt x="1077419" y="20358"/>
                </a:lnTo>
                <a:lnTo>
                  <a:pt x="1101478" y="26175"/>
                </a:lnTo>
                <a:lnTo>
                  <a:pt x="1113375" y="29348"/>
                </a:lnTo>
                <a:lnTo>
                  <a:pt x="1125008" y="32521"/>
                </a:lnTo>
                <a:lnTo>
                  <a:pt x="1134790" y="35693"/>
                </a:lnTo>
                <a:lnTo>
                  <a:pt x="1144572" y="38866"/>
                </a:lnTo>
                <a:lnTo>
                  <a:pt x="1157791" y="43625"/>
                </a:lnTo>
                <a:lnTo>
                  <a:pt x="1171274" y="48384"/>
                </a:lnTo>
                <a:lnTo>
                  <a:pt x="1184493" y="53408"/>
                </a:lnTo>
                <a:lnTo>
                  <a:pt x="1197448" y="58431"/>
                </a:lnTo>
                <a:lnTo>
                  <a:pt x="1206701" y="62397"/>
                </a:lnTo>
                <a:lnTo>
                  <a:pt x="1226794" y="71651"/>
                </a:lnTo>
                <a:lnTo>
                  <a:pt x="1246887" y="81434"/>
                </a:lnTo>
                <a:lnTo>
                  <a:pt x="1266716" y="91745"/>
                </a:lnTo>
                <a:lnTo>
                  <a:pt x="1285751" y="102321"/>
                </a:lnTo>
                <a:lnTo>
                  <a:pt x="1304786" y="113690"/>
                </a:lnTo>
                <a:lnTo>
                  <a:pt x="1323557" y="125588"/>
                </a:lnTo>
                <a:lnTo>
                  <a:pt x="1341800" y="138015"/>
                </a:lnTo>
                <a:lnTo>
                  <a:pt x="1359513" y="151234"/>
                </a:lnTo>
                <a:lnTo>
                  <a:pt x="1377227" y="164718"/>
                </a:lnTo>
                <a:lnTo>
                  <a:pt x="1394411" y="178731"/>
                </a:lnTo>
                <a:lnTo>
                  <a:pt x="1411067" y="193538"/>
                </a:lnTo>
                <a:lnTo>
                  <a:pt x="1427459" y="208608"/>
                </a:lnTo>
                <a:lnTo>
                  <a:pt x="1443322" y="224207"/>
                </a:lnTo>
                <a:lnTo>
                  <a:pt x="1458920" y="240336"/>
                </a:lnTo>
                <a:lnTo>
                  <a:pt x="1473725" y="257257"/>
                </a:lnTo>
                <a:lnTo>
                  <a:pt x="1488531" y="274178"/>
                </a:lnTo>
                <a:lnTo>
                  <a:pt x="1492496" y="279466"/>
                </a:lnTo>
                <a:lnTo>
                  <a:pt x="1509152" y="300353"/>
                </a:lnTo>
                <a:lnTo>
                  <a:pt x="1517348" y="311194"/>
                </a:lnTo>
                <a:lnTo>
                  <a:pt x="1525544" y="322034"/>
                </a:lnTo>
                <a:lnTo>
                  <a:pt x="1527130" y="325207"/>
                </a:lnTo>
                <a:lnTo>
                  <a:pt x="1528981" y="328115"/>
                </a:lnTo>
                <a:lnTo>
                  <a:pt x="1536648" y="339748"/>
                </a:lnTo>
                <a:lnTo>
                  <a:pt x="1544050" y="351382"/>
                </a:lnTo>
                <a:lnTo>
                  <a:pt x="1551453" y="362751"/>
                </a:lnTo>
                <a:lnTo>
                  <a:pt x="1558591" y="374913"/>
                </a:lnTo>
                <a:lnTo>
                  <a:pt x="1565465" y="386811"/>
                </a:lnTo>
                <a:lnTo>
                  <a:pt x="1572075" y="399237"/>
                </a:lnTo>
                <a:lnTo>
                  <a:pt x="1578684" y="411400"/>
                </a:lnTo>
                <a:lnTo>
                  <a:pt x="1585029" y="423826"/>
                </a:lnTo>
                <a:lnTo>
                  <a:pt x="1591110" y="436253"/>
                </a:lnTo>
                <a:lnTo>
                  <a:pt x="1596927" y="449208"/>
                </a:lnTo>
                <a:lnTo>
                  <a:pt x="1602214" y="461899"/>
                </a:lnTo>
                <a:lnTo>
                  <a:pt x="1607766" y="474854"/>
                </a:lnTo>
                <a:lnTo>
                  <a:pt x="1612789" y="488074"/>
                </a:lnTo>
                <a:lnTo>
                  <a:pt x="1617548" y="501294"/>
                </a:lnTo>
                <a:lnTo>
                  <a:pt x="1622571" y="514249"/>
                </a:lnTo>
                <a:lnTo>
                  <a:pt x="1626801" y="527734"/>
                </a:lnTo>
                <a:lnTo>
                  <a:pt x="1631032" y="541482"/>
                </a:lnTo>
                <a:lnTo>
                  <a:pt x="1634997" y="554702"/>
                </a:lnTo>
                <a:lnTo>
                  <a:pt x="1638170" y="568451"/>
                </a:lnTo>
                <a:lnTo>
                  <a:pt x="1641871" y="582463"/>
                </a:lnTo>
                <a:lnTo>
                  <a:pt x="1645044" y="596212"/>
                </a:lnTo>
                <a:lnTo>
                  <a:pt x="1647688" y="610225"/>
                </a:lnTo>
                <a:lnTo>
                  <a:pt x="1650596" y="624502"/>
                </a:lnTo>
                <a:lnTo>
                  <a:pt x="1652975" y="638515"/>
                </a:lnTo>
                <a:lnTo>
                  <a:pt x="1655090" y="652793"/>
                </a:lnTo>
                <a:lnTo>
                  <a:pt x="1656941" y="667334"/>
                </a:lnTo>
                <a:lnTo>
                  <a:pt x="1658263" y="681876"/>
                </a:lnTo>
                <a:lnTo>
                  <a:pt x="1659585" y="696154"/>
                </a:lnTo>
                <a:lnTo>
                  <a:pt x="1660642" y="710695"/>
                </a:lnTo>
                <a:lnTo>
                  <a:pt x="1661435" y="725501"/>
                </a:lnTo>
                <a:lnTo>
                  <a:pt x="1661700" y="740308"/>
                </a:lnTo>
                <a:lnTo>
                  <a:pt x="1661700" y="754849"/>
                </a:lnTo>
                <a:lnTo>
                  <a:pt x="1812925" y="754849"/>
                </a:lnTo>
                <a:lnTo>
                  <a:pt x="1571282" y="1117600"/>
                </a:lnTo>
                <a:lnTo>
                  <a:pt x="1329638" y="754849"/>
                </a:lnTo>
                <a:lnTo>
                  <a:pt x="1480864" y="754849"/>
                </a:lnTo>
                <a:lnTo>
                  <a:pt x="1480599" y="742158"/>
                </a:lnTo>
                <a:lnTo>
                  <a:pt x="1480070" y="729467"/>
                </a:lnTo>
                <a:lnTo>
                  <a:pt x="1479277" y="716512"/>
                </a:lnTo>
                <a:lnTo>
                  <a:pt x="1478484" y="704085"/>
                </a:lnTo>
                <a:lnTo>
                  <a:pt x="1477162" y="691394"/>
                </a:lnTo>
                <a:lnTo>
                  <a:pt x="1475576" y="678703"/>
                </a:lnTo>
                <a:lnTo>
                  <a:pt x="1473725" y="666277"/>
                </a:lnTo>
                <a:lnTo>
                  <a:pt x="1471610" y="654115"/>
                </a:lnTo>
                <a:lnTo>
                  <a:pt x="1469231" y="641952"/>
                </a:lnTo>
                <a:lnTo>
                  <a:pt x="1466851" y="629790"/>
                </a:lnTo>
                <a:lnTo>
                  <a:pt x="1463943" y="617628"/>
                </a:lnTo>
                <a:lnTo>
                  <a:pt x="1460771" y="605730"/>
                </a:lnTo>
                <a:lnTo>
                  <a:pt x="1457334" y="593832"/>
                </a:lnTo>
                <a:lnTo>
                  <a:pt x="1453897" y="581935"/>
                </a:lnTo>
                <a:lnTo>
                  <a:pt x="1449931" y="570301"/>
                </a:lnTo>
                <a:lnTo>
                  <a:pt x="1445965" y="558668"/>
                </a:lnTo>
                <a:lnTo>
                  <a:pt x="1441471" y="547299"/>
                </a:lnTo>
                <a:lnTo>
                  <a:pt x="1436976" y="535930"/>
                </a:lnTo>
                <a:lnTo>
                  <a:pt x="1432482" y="524825"/>
                </a:lnTo>
                <a:lnTo>
                  <a:pt x="1427194" y="513721"/>
                </a:lnTo>
                <a:lnTo>
                  <a:pt x="1421907" y="502616"/>
                </a:lnTo>
                <a:lnTo>
                  <a:pt x="1416619" y="492040"/>
                </a:lnTo>
                <a:lnTo>
                  <a:pt x="1410803" y="481464"/>
                </a:lnTo>
                <a:lnTo>
                  <a:pt x="1404986" y="470624"/>
                </a:lnTo>
                <a:lnTo>
                  <a:pt x="1398906" y="460313"/>
                </a:lnTo>
                <a:lnTo>
                  <a:pt x="1392561" y="450001"/>
                </a:lnTo>
                <a:lnTo>
                  <a:pt x="1385951" y="439954"/>
                </a:lnTo>
                <a:lnTo>
                  <a:pt x="1379342" y="429907"/>
                </a:lnTo>
                <a:lnTo>
                  <a:pt x="1372468" y="420125"/>
                </a:lnTo>
                <a:lnTo>
                  <a:pt x="1365065" y="410342"/>
                </a:lnTo>
                <a:lnTo>
                  <a:pt x="1357662" y="400824"/>
                </a:lnTo>
                <a:lnTo>
                  <a:pt x="1350524" y="391570"/>
                </a:lnTo>
                <a:lnTo>
                  <a:pt x="1349202" y="390248"/>
                </a:lnTo>
                <a:lnTo>
                  <a:pt x="1338363" y="377293"/>
                </a:lnTo>
                <a:lnTo>
                  <a:pt x="1326730" y="364602"/>
                </a:lnTo>
                <a:lnTo>
                  <a:pt x="1315097" y="352175"/>
                </a:lnTo>
                <a:lnTo>
                  <a:pt x="1302936" y="340277"/>
                </a:lnTo>
                <a:lnTo>
                  <a:pt x="1290510" y="328644"/>
                </a:lnTo>
                <a:lnTo>
                  <a:pt x="1277555" y="317804"/>
                </a:lnTo>
                <a:lnTo>
                  <a:pt x="1264601" y="306699"/>
                </a:lnTo>
                <a:lnTo>
                  <a:pt x="1251117" y="296387"/>
                </a:lnTo>
                <a:lnTo>
                  <a:pt x="1237369" y="286340"/>
                </a:lnTo>
                <a:lnTo>
                  <a:pt x="1223093" y="276822"/>
                </a:lnTo>
                <a:lnTo>
                  <a:pt x="1208816" y="267568"/>
                </a:lnTo>
                <a:lnTo>
                  <a:pt x="1194275" y="258579"/>
                </a:lnTo>
                <a:lnTo>
                  <a:pt x="1179206" y="250383"/>
                </a:lnTo>
                <a:lnTo>
                  <a:pt x="1163872" y="242451"/>
                </a:lnTo>
                <a:lnTo>
                  <a:pt x="1148802" y="234783"/>
                </a:lnTo>
                <a:lnTo>
                  <a:pt x="1132939" y="227909"/>
                </a:lnTo>
                <a:lnTo>
                  <a:pt x="1128709" y="226058"/>
                </a:lnTo>
                <a:lnTo>
                  <a:pt x="1117869" y="221828"/>
                </a:lnTo>
                <a:lnTo>
                  <a:pt x="1107294" y="217862"/>
                </a:lnTo>
                <a:lnTo>
                  <a:pt x="1096455" y="213896"/>
                </a:lnTo>
                <a:lnTo>
                  <a:pt x="1085615" y="210194"/>
                </a:lnTo>
                <a:lnTo>
                  <a:pt x="1073454" y="206229"/>
                </a:lnTo>
                <a:lnTo>
                  <a:pt x="1063672" y="203585"/>
                </a:lnTo>
                <a:lnTo>
                  <a:pt x="1054418" y="200676"/>
                </a:lnTo>
                <a:lnTo>
                  <a:pt x="1034590" y="196182"/>
                </a:lnTo>
                <a:lnTo>
                  <a:pt x="1026130" y="194066"/>
                </a:lnTo>
                <a:lnTo>
                  <a:pt x="1017141" y="192216"/>
                </a:lnTo>
                <a:lnTo>
                  <a:pt x="1007094" y="190365"/>
                </a:lnTo>
                <a:lnTo>
                  <a:pt x="997048" y="188778"/>
                </a:lnTo>
                <a:lnTo>
                  <a:pt x="976690" y="186134"/>
                </a:lnTo>
                <a:lnTo>
                  <a:pt x="961356" y="184019"/>
                </a:lnTo>
                <a:lnTo>
                  <a:pt x="948930" y="183226"/>
                </a:lnTo>
                <a:lnTo>
                  <a:pt x="936505" y="182169"/>
                </a:lnTo>
                <a:lnTo>
                  <a:pt x="923550" y="181904"/>
                </a:lnTo>
                <a:lnTo>
                  <a:pt x="911124" y="181640"/>
                </a:lnTo>
                <a:lnTo>
                  <a:pt x="899756" y="181640"/>
                </a:lnTo>
                <a:lnTo>
                  <a:pt x="888916" y="181904"/>
                </a:lnTo>
                <a:lnTo>
                  <a:pt x="877548" y="182169"/>
                </a:lnTo>
                <a:lnTo>
                  <a:pt x="866708" y="182697"/>
                </a:lnTo>
                <a:lnTo>
                  <a:pt x="855604" y="183755"/>
                </a:lnTo>
                <a:lnTo>
                  <a:pt x="844765" y="184548"/>
                </a:lnTo>
                <a:lnTo>
                  <a:pt x="833661" y="186134"/>
                </a:lnTo>
                <a:lnTo>
                  <a:pt x="822821" y="187721"/>
                </a:lnTo>
                <a:lnTo>
                  <a:pt x="811982" y="189307"/>
                </a:lnTo>
                <a:lnTo>
                  <a:pt x="801142" y="190894"/>
                </a:lnTo>
                <a:lnTo>
                  <a:pt x="790302" y="193273"/>
                </a:lnTo>
                <a:lnTo>
                  <a:pt x="779463" y="195653"/>
                </a:lnTo>
                <a:lnTo>
                  <a:pt x="768888" y="198032"/>
                </a:lnTo>
                <a:lnTo>
                  <a:pt x="758312" y="200676"/>
                </a:lnTo>
                <a:lnTo>
                  <a:pt x="747473" y="203849"/>
                </a:lnTo>
                <a:lnTo>
                  <a:pt x="737162" y="206757"/>
                </a:lnTo>
                <a:lnTo>
                  <a:pt x="726587" y="210194"/>
                </a:lnTo>
                <a:lnTo>
                  <a:pt x="716276" y="213896"/>
                </a:lnTo>
                <a:lnTo>
                  <a:pt x="705965" y="217598"/>
                </a:lnTo>
                <a:lnTo>
                  <a:pt x="695390" y="221563"/>
                </a:lnTo>
                <a:lnTo>
                  <a:pt x="685079" y="225794"/>
                </a:lnTo>
                <a:lnTo>
                  <a:pt x="675033" y="230024"/>
                </a:lnTo>
                <a:lnTo>
                  <a:pt x="664986" y="234519"/>
                </a:lnTo>
                <a:lnTo>
                  <a:pt x="654940" y="239542"/>
                </a:lnTo>
                <a:lnTo>
                  <a:pt x="644893" y="244302"/>
                </a:lnTo>
                <a:lnTo>
                  <a:pt x="635111" y="249589"/>
                </a:lnTo>
                <a:lnTo>
                  <a:pt x="625329" y="254877"/>
                </a:lnTo>
                <a:lnTo>
                  <a:pt x="615547" y="260430"/>
                </a:lnTo>
                <a:lnTo>
                  <a:pt x="606029" y="266511"/>
                </a:lnTo>
                <a:lnTo>
                  <a:pt x="596512" y="272327"/>
                </a:lnTo>
                <a:lnTo>
                  <a:pt x="586994" y="278673"/>
                </a:lnTo>
                <a:lnTo>
                  <a:pt x="577476" y="285283"/>
                </a:lnTo>
                <a:lnTo>
                  <a:pt x="574039" y="287662"/>
                </a:lnTo>
                <a:lnTo>
                  <a:pt x="570074" y="290042"/>
                </a:lnTo>
                <a:lnTo>
                  <a:pt x="565843" y="292157"/>
                </a:lnTo>
                <a:lnTo>
                  <a:pt x="561878" y="294008"/>
                </a:lnTo>
                <a:lnTo>
                  <a:pt x="557383" y="295859"/>
                </a:lnTo>
                <a:lnTo>
                  <a:pt x="553153" y="296916"/>
                </a:lnTo>
                <a:lnTo>
                  <a:pt x="548923" y="298503"/>
                </a:lnTo>
                <a:lnTo>
                  <a:pt x="544693" y="299560"/>
                </a:lnTo>
                <a:lnTo>
                  <a:pt x="540463" y="300353"/>
                </a:lnTo>
                <a:lnTo>
                  <a:pt x="536233" y="300882"/>
                </a:lnTo>
                <a:lnTo>
                  <a:pt x="531474" y="301411"/>
                </a:lnTo>
                <a:lnTo>
                  <a:pt x="527244" y="301675"/>
                </a:lnTo>
                <a:lnTo>
                  <a:pt x="523014" y="301411"/>
                </a:lnTo>
                <a:lnTo>
                  <a:pt x="518519" y="301411"/>
                </a:lnTo>
                <a:lnTo>
                  <a:pt x="514289" y="300618"/>
                </a:lnTo>
                <a:lnTo>
                  <a:pt x="510059" y="300089"/>
                </a:lnTo>
                <a:lnTo>
                  <a:pt x="505829" y="299296"/>
                </a:lnTo>
                <a:lnTo>
                  <a:pt x="501335" y="298238"/>
                </a:lnTo>
                <a:lnTo>
                  <a:pt x="497369" y="296916"/>
                </a:lnTo>
                <a:lnTo>
                  <a:pt x="493139" y="295594"/>
                </a:lnTo>
                <a:lnTo>
                  <a:pt x="489173" y="293744"/>
                </a:lnTo>
                <a:lnTo>
                  <a:pt x="485208" y="291893"/>
                </a:lnTo>
                <a:lnTo>
                  <a:pt x="481242" y="290042"/>
                </a:lnTo>
                <a:lnTo>
                  <a:pt x="477805" y="287662"/>
                </a:lnTo>
                <a:lnTo>
                  <a:pt x="474104" y="285283"/>
                </a:lnTo>
                <a:lnTo>
                  <a:pt x="470402" y="282639"/>
                </a:lnTo>
                <a:lnTo>
                  <a:pt x="466701" y="279731"/>
                </a:lnTo>
                <a:lnTo>
                  <a:pt x="463264" y="276558"/>
                </a:lnTo>
                <a:lnTo>
                  <a:pt x="460356" y="273649"/>
                </a:lnTo>
                <a:lnTo>
                  <a:pt x="457183" y="270212"/>
                </a:lnTo>
                <a:lnTo>
                  <a:pt x="454275" y="266511"/>
                </a:lnTo>
                <a:lnTo>
                  <a:pt x="451367" y="262809"/>
                </a:lnTo>
                <a:lnTo>
                  <a:pt x="448987" y="258843"/>
                </a:lnTo>
                <a:lnTo>
                  <a:pt x="446608" y="254877"/>
                </a:lnTo>
                <a:lnTo>
                  <a:pt x="444493" y="251176"/>
                </a:lnTo>
                <a:lnTo>
                  <a:pt x="442642" y="246681"/>
                </a:lnTo>
                <a:lnTo>
                  <a:pt x="440792" y="242451"/>
                </a:lnTo>
                <a:lnTo>
                  <a:pt x="439205" y="238220"/>
                </a:lnTo>
                <a:lnTo>
                  <a:pt x="438148" y="233990"/>
                </a:lnTo>
                <a:lnTo>
                  <a:pt x="437090" y="229760"/>
                </a:lnTo>
                <a:lnTo>
                  <a:pt x="436297" y="225529"/>
                </a:lnTo>
                <a:lnTo>
                  <a:pt x="435768" y="221299"/>
                </a:lnTo>
                <a:lnTo>
                  <a:pt x="435240" y="216804"/>
                </a:lnTo>
                <a:lnTo>
                  <a:pt x="434975" y="212310"/>
                </a:lnTo>
                <a:lnTo>
                  <a:pt x="434975" y="208079"/>
                </a:lnTo>
                <a:lnTo>
                  <a:pt x="435240" y="203849"/>
                </a:lnTo>
                <a:lnTo>
                  <a:pt x="436033" y="199354"/>
                </a:lnTo>
                <a:lnTo>
                  <a:pt x="436562" y="194860"/>
                </a:lnTo>
                <a:lnTo>
                  <a:pt x="437355" y="190629"/>
                </a:lnTo>
                <a:lnTo>
                  <a:pt x="438412" y="186663"/>
                </a:lnTo>
                <a:lnTo>
                  <a:pt x="439734" y="182433"/>
                </a:lnTo>
                <a:lnTo>
                  <a:pt x="441056" y="178203"/>
                </a:lnTo>
                <a:lnTo>
                  <a:pt x="442907" y="174237"/>
                </a:lnTo>
                <a:lnTo>
                  <a:pt x="444757" y="170271"/>
                </a:lnTo>
                <a:lnTo>
                  <a:pt x="446608" y="166305"/>
                </a:lnTo>
                <a:lnTo>
                  <a:pt x="448987" y="162603"/>
                </a:lnTo>
                <a:lnTo>
                  <a:pt x="451367" y="159166"/>
                </a:lnTo>
                <a:lnTo>
                  <a:pt x="454011" y="155465"/>
                </a:lnTo>
                <a:lnTo>
                  <a:pt x="456919" y="152027"/>
                </a:lnTo>
                <a:lnTo>
                  <a:pt x="460091" y="148590"/>
                </a:lnTo>
                <a:lnTo>
                  <a:pt x="463000" y="145418"/>
                </a:lnTo>
                <a:lnTo>
                  <a:pt x="466437" y="142245"/>
                </a:lnTo>
                <a:lnTo>
                  <a:pt x="470138" y="139601"/>
                </a:lnTo>
                <a:lnTo>
                  <a:pt x="473839" y="136693"/>
                </a:lnTo>
                <a:lnTo>
                  <a:pt x="486001" y="128232"/>
                </a:lnTo>
                <a:lnTo>
                  <a:pt x="498162" y="120300"/>
                </a:lnTo>
                <a:lnTo>
                  <a:pt x="510588" y="112368"/>
                </a:lnTo>
                <a:lnTo>
                  <a:pt x="522749" y="105229"/>
                </a:lnTo>
                <a:lnTo>
                  <a:pt x="535440" y="97826"/>
                </a:lnTo>
                <a:lnTo>
                  <a:pt x="548130" y="90688"/>
                </a:lnTo>
                <a:lnTo>
                  <a:pt x="560820" y="83813"/>
                </a:lnTo>
                <a:lnTo>
                  <a:pt x="573511" y="77468"/>
                </a:lnTo>
                <a:lnTo>
                  <a:pt x="586730" y="71387"/>
                </a:lnTo>
                <a:lnTo>
                  <a:pt x="599949" y="65306"/>
                </a:lnTo>
                <a:lnTo>
                  <a:pt x="612903" y="59489"/>
                </a:lnTo>
                <a:lnTo>
                  <a:pt x="626122" y="53937"/>
                </a:lnTo>
                <a:lnTo>
                  <a:pt x="639341" y="48649"/>
                </a:lnTo>
                <a:lnTo>
                  <a:pt x="652825" y="43890"/>
                </a:lnTo>
                <a:lnTo>
                  <a:pt x="666572" y="39395"/>
                </a:lnTo>
                <a:lnTo>
                  <a:pt x="680056" y="34636"/>
                </a:lnTo>
                <a:lnTo>
                  <a:pt x="693539" y="30670"/>
                </a:lnTo>
                <a:lnTo>
                  <a:pt x="707287" y="26704"/>
                </a:lnTo>
                <a:lnTo>
                  <a:pt x="721035" y="23267"/>
                </a:lnTo>
                <a:lnTo>
                  <a:pt x="735047" y="19830"/>
                </a:lnTo>
                <a:lnTo>
                  <a:pt x="748795" y="16657"/>
                </a:lnTo>
                <a:lnTo>
                  <a:pt x="762807" y="14013"/>
                </a:lnTo>
                <a:lnTo>
                  <a:pt x="776819" y="11369"/>
                </a:lnTo>
                <a:lnTo>
                  <a:pt x="790831" y="9254"/>
                </a:lnTo>
                <a:lnTo>
                  <a:pt x="805108" y="7139"/>
                </a:lnTo>
                <a:lnTo>
                  <a:pt x="819120" y="5288"/>
                </a:lnTo>
                <a:lnTo>
                  <a:pt x="833396" y="3702"/>
                </a:lnTo>
                <a:lnTo>
                  <a:pt x="847408" y="2380"/>
                </a:lnTo>
                <a:lnTo>
                  <a:pt x="861685" y="1586"/>
                </a:lnTo>
                <a:lnTo>
                  <a:pt x="876226" y="793"/>
                </a:lnTo>
                <a:lnTo>
                  <a:pt x="890502" y="264"/>
                </a:lnTo>
                <a:lnTo>
                  <a:pt x="904779" y="264"/>
                </a:lnTo>
                <a:lnTo>
                  <a:pt x="906894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txBody>
          <a:bodyPr lIns="68581" tIns="34291" rIns="68581" bIns="34291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2955381" y="190078"/>
            <a:ext cx="3342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单</a:t>
            </a:r>
            <a:r>
              <a:rPr lang="zh-CN" altLang="en-US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击点击添加标题文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 animBg="1"/>
      <p:bldP spid="22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1318898" y="2797925"/>
            <a:ext cx="639941" cy="638536"/>
            <a:chOff x="1941706" y="3231482"/>
            <a:chExt cx="1212300" cy="1209474"/>
          </a:xfrm>
        </p:grpSpPr>
        <p:sp>
          <p:nvSpPr>
            <p:cNvPr id="44" name="任意多边形 43"/>
            <p:cNvSpPr/>
            <p:nvPr/>
          </p:nvSpPr>
          <p:spPr>
            <a:xfrm>
              <a:off x="1941706" y="3231482"/>
              <a:ext cx="1212300" cy="1209474"/>
            </a:xfrm>
            <a:custGeom>
              <a:avLst/>
              <a:gdLst>
                <a:gd name="connsiteX0" fmla="*/ 606149 w 1212300"/>
                <a:gd name="connsiteY0" fmla="*/ 219778 h 1209474"/>
                <a:gd name="connsiteX1" fmla="*/ 221190 w 1212300"/>
                <a:gd name="connsiteY1" fmla="*/ 604737 h 1209474"/>
                <a:gd name="connsiteX2" fmla="*/ 606149 w 1212300"/>
                <a:gd name="connsiteY2" fmla="*/ 989696 h 1209474"/>
                <a:gd name="connsiteX3" fmla="*/ 991108 w 1212300"/>
                <a:gd name="connsiteY3" fmla="*/ 604737 h 1209474"/>
                <a:gd name="connsiteX4" fmla="*/ 606149 w 1212300"/>
                <a:gd name="connsiteY4" fmla="*/ 219778 h 1209474"/>
                <a:gd name="connsiteX5" fmla="*/ 570726 w 1212300"/>
                <a:gd name="connsiteY5" fmla="*/ 0 h 1209474"/>
                <a:gd name="connsiteX6" fmla="*/ 641573 w 1212300"/>
                <a:gd name="connsiteY6" fmla="*/ 0 h 1209474"/>
                <a:gd name="connsiteX7" fmla="*/ 653064 w 1212300"/>
                <a:gd name="connsiteY7" fmla="*/ 60414 h 1209474"/>
                <a:gd name="connsiteX8" fmla="*/ 661820 w 1212300"/>
                <a:gd name="connsiteY8" fmla="*/ 60857 h 1209474"/>
                <a:gd name="connsiteX9" fmla="*/ 707034 w 1212300"/>
                <a:gd name="connsiteY9" fmla="*/ 69786 h 1209474"/>
                <a:gd name="connsiteX10" fmla="*/ 735306 w 1212300"/>
                <a:gd name="connsiteY10" fmla="*/ 12884 h 1209474"/>
                <a:gd name="connsiteX11" fmla="*/ 803526 w 1212300"/>
                <a:gd name="connsiteY11" fmla="*/ 31998 h 1209474"/>
                <a:gd name="connsiteX12" fmla="*/ 798126 w 1212300"/>
                <a:gd name="connsiteY12" fmla="*/ 95198 h 1209474"/>
                <a:gd name="connsiteX13" fmla="*/ 848903 w 1212300"/>
                <a:gd name="connsiteY13" fmla="*/ 115557 h 1209474"/>
                <a:gd name="connsiteX14" fmla="*/ 890307 w 1212300"/>
                <a:gd name="connsiteY14" fmla="*/ 69692 h 1209474"/>
                <a:gd name="connsiteX15" fmla="*/ 950840 w 1212300"/>
                <a:gd name="connsiteY15" fmla="*/ 106503 h 1209474"/>
                <a:gd name="connsiteX16" fmla="*/ 928932 w 1212300"/>
                <a:gd name="connsiteY16" fmla="*/ 164987 h 1209474"/>
                <a:gd name="connsiteX17" fmla="*/ 971748 w 1212300"/>
                <a:gd name="connsiteY17" fmla="*/ 199360 h 1209474"/>
                <a:gd name="connsiteX18" fmla="*/ 1024233 w 1212300"/>
                <a:gd name="connsiteY18" fmla="*/ 166213 h 1209474"/>
                <a:gd name="connsiteX19" fmla="*/ 1072590 w 1212300"/>
                <a:gd name="connsiteY19" fmla="*/ 217989 h 1209474"/>
                <a:gd name="connsiteX20" fmla="*/ 1034905 w 1212300"/>
                <a:gd name="connsiteY20" fmla="*/ 269502 h 1209474"/>
                <a:gd name="connsiteX21" fmla="*/ 1047793 w 1212300"/>
                <a:gd name="connsiteY21" fmla="*/ 284006 h 1209474"/>
                <a:gd name="connsiteX22" fmla="*/ 1065896 w 1212300"/>
                <a:gd name="connsiteY22" fmla="*/ 313574 h 1209474"/>
                <a:gd name="connsiteX23" fmla="*/ 1127152 w 1212300"/>
                <a:gd name="connsiteY23" fmla="*/ 295286 h 1209474"/>
                <a:gd name="connsiteX24" fmla="*/ 1159745 w 1212300"/>
                <a:gd name="connsiteY24" fmla="*/ 358190 h 1209474"/>
                <a:gd name="connsiteX25" fmla="*/ 1109155 w 1212300"/>
                <a:gd name="connsiteY25" fmla="*/ 397943 h 1209474"/>
                <a:gd name="connsiteX26" fmla="*/ 1123476 w 1212300"/>
                <a:gd name="connsiteY26" fmla="*/ 432252 h 1209474"/>
                <a:gd name="connsiteX27" fmla="*/ 1127413 w 1212300"/>
                <a:gd name="connsiteY27" fmla="*/ 448425 h 1209474"/>
                <a:gd name="connsiteX28" fmla="*/ 1191430 w 1212300"/>
                <a:gd name="connsiteY28" fmla="*/ 447341 h 1209474"/>
                <a:gd name="connsiteX29" fmla="*/ 1205844 w 1212300"/>
                <a:gd name="connsiteY29" fmla="*/ 516706 h 1209474"/>
                <a:gd name="connsiteX30" fmla="*/ 1145770 w 1212300"/>
                <a:gd name="connsiteY30" fmla="*/ 541598 h 1209474"/>
                <a:gd name="connsiteX31" fmla="*/ 1150013 w 1212300"/>
                <a:gd name="connsiteY31" fmla="*/ 594780 h 1209474"/>
                <a:gd name="connsiteX32" fmla="*/ 1212300 w 1212300"/>
                <a:gd name="connsiteY32" fmla="*/ 611099 h 1209474"/>
                <a:gd name="connsiteX33" fmla="*/ 1207465 w 1212300"/>
                <a:gd name="connsiteY33" fmla="*/ 681780 h 1209474"/>
                <a:gd name="connsiteX34" fmla="*/ 1143038 w 1212300"/>
                <a:gd name="connsiteY34" fmla="*/ 689527 h 1209474"/>
                <a:gd name="connsiteX35" fmla="*/ 1139569 w 1212300"/>
                <a:gd name="connsiteY35" fmla="*/ 712257 h 1209474"/>
                <a:gd name="connsiteX36" fmla="*/ 1131043 w 1212300"/>
                <a:gd name="connsiteY36" fmla="*/ 740961 h 1209474"/>
                <a:gd name="connsiteX37" fmla="*/ 1188216 w 1212300"/>
                <a:gd name="connsiteY37" fmla="*/ 774415 h 1209474"/>
                <a:gd name="connsiteX38" fmla="*/ 1164491 w 1212300"/>
                <a:gd name="connsiteY38" fmla="*/ 841171 h 1209474"/>
                <a:gd name="connsiteX39" fmla="*/ 1098564 w 1212300"/>
                <a:gd name="connsiteY39" fmla="*/ 830969 h 1209474"/>
                <a:gd name="connsiteX40" fmla="*/ 1075268 w 1212300"/>
                <a:gd name="connsiteY40" fmla="*/ 877883 h 1209474"/>
                <a:gd name="connsiteX41" fmla="*/ 1120962 w 1212300"/>
                <a:gd name="connsiteY41" fmla="*/ 925178 h 1209474"/>
                <a:gd name="connsiteX42" fmla="*/ 1080106 w 1212300"/>
                <a:gd name="connsiteY42" fmla="*/ 983058 h 1209474"/>
                <a:gd name="connsiteX43" fmla="*/ 1019565 w 1212300"/>
                <a:gd name="connsiteY43" fmla="*/ 955533 h 1209474"/>
                <a:gd name="connsiteX44" fmla="*/ 986510 w 1212300"/>
                <a:gd name="connsiteY44" fmla="*/ 992122 h 1209474"/>
                <a:gd name="connsiteX45" fmla="*/ 984130 w 1212300"/>
                <a:gd name="connsiteY45" fmla="*/ 994044 h 1209474"/>
                <a:gd name="connsiteX46" fmla="*/ 1015527 w 1212300"/>
                <a:gd name="connsiteY46" fmla="*/ 1052205 h 1209474"/>
                <a:gd name="connsiteX47" fmla="*/ 960571 w 1212300"/>
                <a:gd name="connsiteY47" fmla="*/ 1096915 h 1209474"/>
                <a:gd name="connsiteX48" fmla="*/ 909748 w 1212300"/>
                <a:gd name="connsiteY48" fmla="*/ 1054117 h 1209474"/>
                <a:gd name="connsiteX49" fmla="*/ 906487 w 1212300"/>
                <a:gd name="connsiteY49" fmla="*/ 1056751 h 1209474"/>
                <a:gd name="connsiteX50" fmla="*/ 864880 w 1212300"/>
                <a:gd name="connsiteY50" fmla="*/ 1080229 h 1209474"/>
                <a:gd name="connsiteX51" fmla="*/ 879731 w 1212300"/>
                <a:gd name="connsiteY51" fmla="*/ 1146075 h 1209474"/>
                <a:gd name="connsiteX52" fmla="*/ 814749 w 1212300"/>
                <a:gd name="connsiteY52" fmla="*/ 1174300 h 1209474"/>
                <a:gd name="connsiteX53" fmla="*/ 777013 w 1212300"/>
                <a:gd name="connsiteY53" fmla="*/ 1118870 h 1209474"/>
                <a:gd name="connsiteX54" fmla="*/ 765662 w 1212300"/>
                <a:gd name="connsiteY54" fmla="*/ 1123267 h 1209474"/>
                <a:gd name="connsiteX55" fmla="*/ 727130 w 1212300"/>
                <a:gd name="connsiteY55" fmla="*/ 1132005 h 1209474"/>
                <a:gd name="connsiteX56" fmla="*/ 723644 w 1212300"/>
                <a:gd name="connsiteY56" fmla="*/ 1199827 h 1209474"/>
                <a:gd name="connsiteX57" fmla="*/ 653457 w 1212300"/>
                <a:gd name="connsiteY57" fmla="*/ 1209474 h 1209474"/>
                <a:gd name="connsiteX58" fmla="*/ 631798 w 1212300"/>
                <a:gd name="connsiteY58" fmla="*/ 1145096 h 1209474"/>
                <a:gd name="connsiteX59" fmla="*/ 606150 w 1212300"/>
                <a:gd name="connsiteY59" fmla="*/ 1147005 h 1209474"/>
                <a:gd name="connsiteX60" fmla="*/ 580299 w 1212300"/>
                <a:gd name="connsiteY60" fmla="*/ 1145700 h 1209474"/>
                <a:gd name="connsiteX61" fmla="*/ 558843 w 1212300"/>
                <a:gd name="connsiteY61" fmla="*/ 1209474 h 1209474"/>
                <a:gd name="connsiteX62" fmla="*/ 488656 w 1212300"/>
                <a:gd name="connsiteY62" fmla="*/ 1199827 h 1209474"/>
                <a:gd name="connsiteX63" fmla="*/ 485224 w 1212300"/>
                <a:gd name="connsiteY63" fmla="*/ 1133066 h 1209474"/>
                <a:gd name="connsiteX64" fmla="*/ 444238 w 1212300"/>
                <a:gd name="connsiteY64" fmla="*/ 1122527 h 1209474"/>
                <a:gd name="connsiteX65" fmla="*/ 435252 w 1212300"/>
                <a:gd name="connsiteY65" fmla="*/ 1118923 h 1209474"/>
                <a:gd name="connsiteX66" fmla="*/ 397552 w 1212300"/>
                <a:gd name="connsiteY66" fmla="*/ 1174300 h 1209474"/>
                <a:gd name="connsiteX67" fmla="*/ 332570 w 1212300"/>
                <a:gd name="connsiteY67" fmla="*/ 1146075 h 1209474"/>
                <a:gd name="connsiteX68" fmla="*/ 347390 w 1212300"/>
                <a:gd name="connsiteY68" fmla="*/ 1080362 h 1209474"/>
                <a:gd name="connsiteX69" fmla="*/ 302981 w 1212300"/>
                <a:gd name="connsiteY69" fmla="*/ 1053756 h 1209474"/>
                <a:gd name="connsiteX70" fmla="*/ 251730 w 1212300"/>
                <a:gd name="connsiteY70" fmla="*/ 1096915 h 1209474"/>
                <a:gd name="connsiteX71" fmla="*/ 196773 w 1212300"/>
                <a:gd name="connsiteY71" fmla="*/ 1052205 h 1209474"/>
                <a:gd name="connsiteX72" fmla="*/ 228407 w 1212300"/>
                <a:gd name="connsiteY72" fmla="*/ 993606 h 1209474"/>
                <a:gd name="connsiteX73" fmla="*/ 196589 w 1212300"/>
                <a:gd name="connsiteY73" fmla="*/ 961310 h 1209474"/>
                <a:gd name="connsiteX74" fmla="*/ 192451 w 1212300"/>
                <a:gd name="connsiteY74" fmla="*/ 955662 h 1209474"/>
                <a:gd name="connsiteX75" fmla="*/ 132195 w 1212300"/>
                <a:gd name="connsiteY75" fmla="*/ 983058 h 1209474"/>
                <a:gd name="connsiteX76" fmla="*/ 91339 w 1212300"/>
                <a:gd name="connsiteY76" fmla="*/ 925178 h 1209474"/>
                <a:gd name="connsiteX77" fmla="*/ 137009 w 1212300"/>
                <a:gd name="connsiteY77" fmla="*/ 877908 h 1209474"/>
                <a:gd name="connsiteX78" fmla="*/ 113994 w 1212300"/>
                <a:gd name="connsiteY78" fmla="*/ 830929 h 1209474"/>
                <a:gd name="connsiteX79" fmla="*/ 47809 w 1212300"/>
                <a:gd name="connsiteY79" fmla="*/ 841171 h 1209474"/>
                <a:gd name="connsiteX80" fmla="*/ 24084 w 1212300"/>
                <a:gd name="connsiteY80" fmla="*/ 774415 h 1209474"/>
                <a:gd name="connsiteX81" fmla="*/ 81587 w 1212300"/>
                <a:gd name="connsiteY81" fmla="*/ 740768 h 1209474"/>
                <a:gd name="connsiteX82" fmla="*/ 70938 w 1212300"/>
                <a:gd name="connsiteY82" fmla="*/ 703091 h 1209474"/>
                <a:gd name="connsiteX83" fmla="*/ 69043 w 1212300"/>
                <a:gd name="connsiteY83" fmla="*/ 689500 h 1209474"/>
                <a:gd name="connsiteX84" fmla="*/ 4835 w 1212300"/>
                <a:gd name="connsiteY84" fmla="*/ 681780 h 1209474"/>
                <a:gd name="connsiteX85" fmla="*/ 0 w 1212300"/>
                <a:gd name="connsiteY85" fmla="*/ 611099 h 1209474"/>
                <a:gd name="connsiteX86" fmla="*/ 62033 w 1212300"/>
                <a:gd name="connsiteY86" fmla="*/ 594846 h 1209474"/>
                <a:gd name="connsiteX87" fmla="*/ 64142 w 1212300"/>
                <a:gd name="connsiteY87" fmla="*/ 550291 h 1209474"/>
                <a:gd name="connsiteX88" fmla="*/ 65806 w 1212300"/>
                <a:gd name="connsiteY88" fmla="*/ 541298 h 1209474"/>
                <a:gd name="connsiteX89" fmla="*/ 6456 w 1212300"/>
                <a:gd name="connsiteY89" fmla="*/ 516706 h 1209474"/>
                <a:gd name="connsiteX90" fmla="*/ 20870 w 1212300"/>
                <a:gd name="connsiteY90" fmla="*/ 447341 h 1209474"/>
                <a:gd name="connsiteX91" fmla="*/ 84476 w 1212300"/>
                <a:gd name="connsiteY91" fmla="*/ 448419 h 1209474"/>
                <a:gd name="connsiteX92" fmla="*/ 103307 w 1212300"/>
                <a:gd name="connsiteY92" fmla="*/ 398070 h 1209474"/>
                <a:gd name="connsiteX93" fmla="*/ 52555 w 1212300"/>
                <a:gd name="connsiteY93" fmla="*/ 358190 h 1209474"/>
                <a:gd name="connsiteX94" fmla="*/ 85149 w 1212300"/>
                <a:gd name="connsiteY94" fmla="*/ 295286 h 1209474"/>
                <a:gd name="connsiteX95" fmla="*/ 145210 w 1212300"/>
                <a:gd name="connsiteY95" fmla="*/ 313217 h 1209474"/>
                <a:gd name="connsiteX96" fmla="*/ 148057 w 1212300"/>
                <a:gd name="connsiteY96" fmla="*/ 308107 h 1209474"/>
                <a:gd name="connsiteX97" fmla="*/ 176724 w 1212300"/>
                <a:gd name="connsiteY97" fmla="*/ 268584 h 1209474"/>
                <a:gd name="connsiteX98" fmla="*/ 139711 w 1212300"/>
                <a:gd name="connsiteY98" fmla="*/ 217989 h 1209474"/>
                <a:gd name="connsiteX99" fmla="*/ 188068 w 1212300"/>
                <a:gd name="connsiteY99" fmla="*/ 166213 h 1209474"/>
                <a:gd name="connsiteX100" fmla="*/ 241027 w 1212300"/>
                <a:gd name="connsiteY100" fmla="*/ 199659 h 1209474"/>
                <a:gd name="connsiteX101" fmla="*/ 269262 w 1212300"/>
                <a:gd name="connsiteY101" fmla="*/ 174752 h 1209474"/>
                <a:gd name="connsiteX102" fmla="*/ 283412 w 1212300"/>
                <a:gd name="connsiteY102" fmla="*/ 165102 h 1209474"/>
                <a:gd name="connsiteX103" fmla="*/ 261461 w 1212300"/>
                <a:gd name="connsiteY103" fmla="*/ 106503 h 1209474"/>
                <a:gd name="connsiteX104" fmla="*/ 321994 w 1212300"/>
                <a:gd name="connsiteY104" fmla="*/ 69692 h 1209474"/>
                <a:gd name="connsiteX105" fmla="*/ 363991 w 1212300"/>
                <a:gd name="connsiteY105" fmla="*/ 116215 h 1209474"/>
                <a:gd name="connsiteX106" fmla="*/ 399902 w 1212300"/>
                <a:gd name="connsiteY106" fmla="*/ 98466 h 1209474"/>
                <a:gd name="connsiteX107" fmla="*/ 414057 w 1212300"/>
                <a:gd name="connsiteY107" fmla="*/ 93815 h 1209474"/>
                <a:gd name="connsiteX108" fmla="*/ 408775 w 1212300"/>
                <a:gd name="connsiteY108" fmla="*/ 31998 h 1209474"/>
                <a:gd name="connsiteX109" fmla="*/ 476994 w 1212300"/>
                <a:gd name="connsiteY109" fmla="*/ 12884 h 1209474"/>
                <a:gd name="connsiteX110" fmla="*/ 504807 w 1212300"/>
                <a:gd name="connsiteY110" fmla="*/ 68861 h 1209474"/>
                <a:gd name="connsiteX111" fmla="*/ 550480 w 1212300"/>
                <a:gd name="connsiteY111" fmla="*/ 60857 h 1209474"/>
                <a:gd name="connsiteX112" fmla="*/ 559236 w 1212300"/>
                <a:gd name="connsiteY112" fmla="*/ 60414 h 120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212300" h="1209474">
                  <a:moveTo>
                    <a:pt x="606149" y="219778"/>
                  </a:moveTo>
                  <a:cubicBezTo>
                    <a:pt x="393542" y="219778"/>
                    <a:pt x="221190" y="392130"/>
                    <a:pt x="221190" y="604737"/>
                  </a:cubicBezTo>
                  <a:cubicBezTo>
                    <a:pt x="221190" y="817344"/>
                    <a:pt x="393542" y="989696"/>
                    <a:pt x="606149" y="989696"/>
                  </a:cubicBezTo>
                  <a:cubicBezTo>
                    <a:pt x="818756" y="989696"/>
                    <a:pt x="991108" y="817344"/>
                    <a:pt x="991108" y="604737"/>
                  </a:cubicBezTo>
                  <a:cubicBezTo>
                    <a:pt x="991108" y="392130"/>
                    <a:pt x="818756" y="219778"/>
                    <a:pt x="606149" y="219778"/>
                  </a:cubicBezTo>
                  <a:close/>
                  <a:moveTo>
                    <a:pt x="570726" y="0"/>
                  </a:moveTo>
                  <a:lnTo>
                    <a:pt x="641573" y="0"/>
                  </a:lnTo>
                  <a:lnTo>
                    <a:pt x="653064" y="60414"/>
                  </a:lnTo>
                  <a:lnTo>
                    <a:pt x="661820" y="60857"/>
                  </a:lnTo>
                  <a:lnTo>
                    <a:pt x="707034" y="69786"/>
                  </a:lnTo>
                  <a:lnTo>
                    <a:pt x="735306" y="12884"/>
                  </a:lnTo>
                  <a:lnTo>
                    <a:pt x="803526" y="31998"/>
                  </a:lnTo>
                  <a:lnTo>
                    <a:pt x="798126" y="95198"/>
                  </a:lnTo>
                  <a:lnTo>
                    <a:pt x="848903" y="115557"/>
                  </a:lnTo>
                  <a:lnTo>
                    <a:pt x="890307" y="69692"/>
                  </a:lnTo>
                  <a:lnTo>
                    <a:pt x="950840" y="106503"/>
                  </a:lnTo>
                  <a:lnTo>
                    <a:pt x="928932" y="164987"/>
                  </a:lnTo>
                  <a:lnTo>
                    <a:pt x="971748" y="199360"/>
                  </a:lnTo>
                  <a:lnTo>
                    <a:pt x="1024233" y="166213"/>
                  </a:lnTo>
                  <a:lnTo>
                    <a:pt x="1072590" y="217989"/>
                  </a:lnTo>
                  <a:lnTo>
                    <a:pt x="1034905" y="269502"/>
                  </a:lnTo>
                  <a:lnTo>
                    <a:pt x="1047793" y="284006"/>
                  </a:lnTo>
                  <a:lnTo>
                    <a:pt x="1065896" y="313574"/>
                  </a:lnTo>
                  <a:lnTo>
                    <a:pt x="1127152" y="295286"/>
                  </a:lnTo>
                  <a:lnTo>
                    <a:pt x="1159745" y="358190"/>
                  </a:lnTo>
                  <a:lnTo>
                    <a:pt x="1109155" y="397943"/>
                  </a:lnTo>
                  <a:lnTo>
                    <a:pt x="1123476" y="432252"/>
                  </a:lnTo>
                  <a:lnTo>
                    <a:pt x="1127413" y="448425"/>
                  </a:lnTo>
                  <a:lnTo>
                    <a:pt x="1191430" y="447341"/>
                  </a:lnTo>
                  <a:lnTo>
                    <a:pt x="1205844" y="516706"/>
                  </a:lnTo>
                  <a:lnTo>
                    <a:pt x="1145770" y="541598"/>
                  </a:lnTo>
                  <a:lnTo>
                    <a:pt x="1150013" y="594780"/>
                  </a:lnTo>
                  <a:lnTo>
                    <a:pt x="1212300" y="611099"/>
                  </a:lnTo>
                  <a:lnTo>
                    <a:pt x="1207465" y="681780"/>
                  </a:lnTo>
                  <a:lnTo>
                    <a:pt x="1143038" y="689527"/>
                  </a:lnTo>
                  <a:lnTo>
                    <a:pt x="1139569" y="712257"/>
                  </a:lnTo>
                  <a:lnTo>
                    <a:pt x="1131043" y="740961"/>
                  </a:lnTo>
                  <a:lnTo>
                    <a:pt x="1188216" y="774415"/>
                  </a:lnTo>
                  <a:lnTo>
                    <a:pt x="1164491" y="841171"/>
                  </a:lnTo>
                  <a:lnTo>
                    <a:pt x="1098564" y="830969"/>
                  </a:lnTo>
                  <a:lnTo>
                    <a:pt x="1075268" y="877883"/>
                  </a:lnTo>
                  <a:lnTo>
                    <a:pt x="1120962" y="925178"/>
                  </a:lnTo>
                  <a:lnTo>
                    <a:pt x="1080106" y="983058"/>
                  </a:lnTo>
                  <a:lnTo>
                    <a:pt x="1019565" y="955533"/>
                  </a:lnTo>
                  <a:lnTo>
                    <a:pt x="986510" y="992122"/>
                  </a:lnTo>
                  <a:lnTo>
                    <a:pt x="984130" y="994044"/>
                  </a:lnTo>
                  <a:lnTo>
                    <a:pt x="1015527" y="1052205"/>
                  </a:lnTo>
                  <a:lnTo>
                    <a:pt x="960571" y="1096915"/>
                  </a:lnTo>
                  <a:lnTo>
                    <a:pt x="909748" y="1054117"/>
                  </a:lnTo>
                  <a:lnTo>
                    <a:pt x="906487" y="1056751"/>
                  </a:lnTo>
                  <a:lnTo>
                    <a:pt x="864880" y="1080229"/>
                  </a:lnTo>
                  <a:lnTo>
                    <a:pt x="879731" y="1146075"/>
                  </a:lnTo>
                  <a:lnTo>
                    <a:pt x="814749" y="1174300"/>
                  </a:lnTo>
                  <a:lnTo>
                    <a:pt x="777013" y="1118870"/>
                  </a:lnTo>
                  <a:lnTo>
                    <a:pt x="765662" y="1123267"/>
                  </a:lnTo>
                  <a:lnTo>
                    <a:pt x="727130" y="1132005"/>
                  </a:lnTo>
                  <a:lnTo>
                    <a:pt x="723644" y="1199827"/>
                  </a:lnTo>
                  <a:lnTo>
                    <a:pt x="653457" y="1209474"/>
                  </a:lnTo>
                  <a:lnTo>
                    <a:pt x="631798" y="1145096"/>
                  </a:lnTo>
                  <a:lnTo>
                    <a:pt x="606150" y="1147005"/>
                  </a:lnTo>
                  <a:lnTo>
                    <a:pt x="580299" y="1145700"/>
                  </a:lnTo>
                  <a:lnTo>
                    <a:pt x="558843" y="1209474"/>
                  </a:lnTo>
                  <a:lnTo>
                    <a:pt x="488656" y="1199827"/>
                  </a:lnTo>
                  <a:lnTo>
                    <a:pt x="485224" y="1133066"/>
                  </a:lnTo>
                  <a:lnTo>
                    <a:pt x="444238" y="1122527"/>
                  </a:lnTo>
                  <a:lnTo>
                    <a:pt x="435252" y="1118923"/>
                  </a:lnTo>
                  <a:lnTo>
                    <a:pt x="397552" y="1174300"/>
                  </a:lnTo>
                  <a:lnTo>
                    <a:pt x="332570" y="1146075"/>
                  </a:lnTo>
                  <a:lnTo>
                    <a:pt x="347390" y="1080362"/>
                  </a:lnTo>
                  <a:lnTo>
                    <a:pt x="302981" y="1053756"/>
                  </a:lnTo>
                  <a:lnTo>
                    <a:pt x="251730" y="1096915"/>
                  </a:lnTo>
                  <a:lnTo>
                    <a:pt x="196773" y="1052205"/>
                  </a:lnTo>
                  <a:lnTo>
                    <a:pt x="228407" y="993606"/>
                  </a:lnTo>
                  <a:lnTo>
                    <a:pt x="196589" y="961310"/>
                  </a:lnTo>
                  <a:lnTo>
                    <a:pt x="192451" y="955662"/>
                  </a:lnTo>
                  <a:lnTo>
                    <a:pt x="132195" y="983058"/>
                  </a:lnTo>
                  <a:lnTo>
                    <a:pt x="91339" y="925178"/>
                  </a:lnTo>
                  <a:lnTo>
                    <a:pt x="137009" y="877908"/>
                  </a:lnTo>
                  <a:lnTo>
                    <a:pt x="113994" y="830929"/>
                  </a:lnTo>
                  <a:lnTo>
                    <a:pt x="47809" y="841171"/>
                  </a:lnTo>
                  <a:lnTo>
                    <a:pt x="24084" y="774415"/>
                  </a:lnTo>
                  <a:lnTo>
                    <a:pt x="81587" y="740768"/>
                  </a:lnTo>
                  <a:lnTo>
                    <a:pt x="70938" y="703091"/>
                  </a:lnTo>
                  <a:lnTo>
                    <a:pt x="69043" y="689500"/>
                  </a:lnTo>
                  <a:lnTo>
                    <a:pt x="4835" y="681780"/>
                  </a:lnTo>
                  <a:lnTo>
                    <a:pt x="0" y="611099"/>
                  </a:lnTo>
                  <a:lnTo>
                    <a:pt x="62033" y="594846"/>
                  </a:lnTo>
                  <a:lnTo>
                    <a:pt x="64142" y="550291"/>
                  </a:lnTo>
                  <a:lnTo>
                    <a:pt x="65806" y="541298"/>
                  </a:lnTo>
                  <a:lnTo>
                    <a:pt x="6456" y="516706"/>
                  </a:lnTo>
                  <a:lnTo>
                    <a:pt x="20870" y="447341"/>
                  </a:lnTo>
                  <a:lnTo>
                    <a:pt x="84476" y="448419"/>
                  </a:lnTo>
                  <a:lnTo>
                    <a:pt x="103307" y="398070"/>
                  </a:lnTo>
                  <a:lnTo>
                    <a:pt x="52555" y="358190"/>
                  </a:lnTo>
                  <a:lnTo>
                    <a:pt x="85149" y="295286"/>
                  </a:lnTo>
                  <a:lnTo>
                    <a:pt x="145210" y="313217"/>
                  </a:lnTo>
                  <a:lnTo>
                    <a:pt x="148057" y="308107"/>
                  </a:lnTo>
                  <a:lnTo>
                    <a:pt x="176724" y="268584"/>
                  </a:lnTo>
                  <a:lnTo>
                    <a:pt x="139711" y="217989"/>
                  </a:lnTo>
                  <a:lnTo>
                    <a:pt x="188068" y="166213"/>
                  </a:lnTo>
                  <a:lnTo>
                    <a:pt x="241027" y="199659"/>
                  </a:lnTo>
                  <a:lnTo>
                    <a:pt x="269262" y="174752"/>
                  </a:lnTo>
                  <a:lnTo>
                    <a:pt x="283412" y="165102"/>
                  </a:lnTo>
                  <a:lnTo>
                    <a:pt x="261461" y="106503"/>
                  </a:lnTo>
                  <a:lnTo>
                    <a:pt x="321994" y="69692"/>
                  </a:lnTo>
                  <a:lnTo>
                    <a:pt x="363991" y="116215"/>
                  </a:lnTo>
                  <a:lnTo>
                    <a:pt x="399902" y="98466"/>
                  </a:lnTo>
                  <a:lnTo>
                    <a:pt x="414057" y="93815"/>
                  </a:lnTo>
                  <a:lnTo>
                    <a:pt x="408775" y="31998"/>
                  </a:lnTo>
                  <a:lnTo>
                    <a:pt x="476994" y="12884"/>
                  </a:lnTo>
                  <a:lnTo>
                    <a:pt x="504807" y="68861"/>
                  </a:lnTo>
                  <a:lnTo>
                    <a:pt x="550480" y="60857"/>
                  </a:lnTo>
                  <a:lnTo>
                    <a:pt x="559236" y="60414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E0E0E0"/>
                </a:gs>
                <a:gs pos="0">
                  <a:srgbClr val="F9F9F9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162897" y="3451260"/>
              <a:ext cx="769918" cy="769918"/>
            </a:xfrm>
            <a:prstGeom prst="ellipse">
              <a:avLst/>
            </a:prstGeom>
            <a:noFill/>
            <a:ln w="190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981339" y="2276426"/>
            <a:ext cx="1518372" cy="1518577"/>
            <a:chOff x="2508643" y="3155719"/>
            <a:chExt cx="2161075" cy="2161075"/>
          </a:xfrm>
        </p:grpSpPr>
        <p:sp>
          <p:nvSpPr>
            <p:cNvPr id="47" name="任意多边形 46"/>
            <p:cNvSpPr/>
            <p:nvPr/>
          </p:nvSpPr>
          <p:spPr>
            <a:xfrm>
              <a:off x="2508643" y="3155719"/>
              <a:ext cx="2161075" cy="2161075"/>
            </a:xfrm>
            <a:custGeom>
              <a:avLst/>
              <a:gdLst>
                <a:gd name="connsiteX0" fmla="*/ 1589098 w 3178196"/>
                <a:gd name="connsiteY0" fmla="*/ 425696 h 3178196"/>
                <a:gd name="connsiteX1" fmla="*/ 425696 w 3178196"/>
                <a:gd name="connsiteY1" fmla="*/ 1589098 h 3178196"/>
                <a:gd name="connsiteX2" fmla="*/ 1589098 w 3178196"/>
                <a:gd name="connsiteY2" fmla="*/ 2752500 h 3178196"/>
                <a:gd name="connsiteX3" fmla="*/ 2752500 w 3178196"/>
                <a:gd name="connsiteY3" fmla="*/ 1589098 h 3178196"/>
                <a:gd name="connsiteX4" fmla="*/ 1589098 w 3178196"/>
                <a:gd name="connsiteY4" fmla="*/ 425696 h 3178196"/>
                <a:gd name="connsiteX5" fmla="*/ 1408737 w 3178196"/>
                <a:gd name="connsiteY5" fmla="*/ 0 h 3178196"/>
                <a:gd name="connsiteX6" fmla="*/ 1769461 w 3178196"/>
                <a:gd name="connsiteY6" fmla="*/ 0 h 3178196"/>
                <a:gd name="connsiteX7" fmla="*/ 1839795 w 3178196"/>
                <a:gd name="connsiteY7" fmla="*/ 328139 h 3178196"/>
                <a:gd name="connsiteX8" fmla="*/ 1856789 w 3178196"/>
                <a:gd name="connsiteY8" fmla="*/ 330732 h 3178196"/>
                <a:gd name="connsiteX9" fmla="*/ 2000849 w 3178196"/>
                <a:gd name="connsiteY9" fmla="*/ 373520 h 3178196"/>
                <a:gd name="connsiteX10" fmla="*/ 2227451 w 3178196"/>
                <a:gd name="connsiteY10" fmla="*/ 122720 h 3178196"/>
                <a:gd name="connsiteX11" fmla="*/ 2539846 w 3178196"/>
                <a:gd name="connsiteY11" fmla="*/ 303080 h 3178196"/>
                <a:gd name="connsiteX12" fmla="*/ 2439451 w 3178196"/>
                <a:gd name="connsiteY12" fmla="*/ 613872 h 3178196"/>
                <a:gd name="connsiteX13" fmla="*/ 2458340 w 3178196"/>
                <a:gd name="connsiteY13" fmla="*/ 627645 h 3178196"/>
                <a:gd name="connsiteX14" fmla="*/ 2558787 w 3178196"/>
                <a:gd name="connsiteY14" fmla="*/ 724273 h 3178196"/>
                <a:gd name="connsiteX15" fmla="*/ 2569563 w 3178196"/>
                <a:gd name="connsiteY15" fmla="*/ 737054 h 3178196"/>
                <a:gd name="connsiteX16" fmla="*/ 2875118 w 3178196"/>
                <a:gd name="connsiteY16" fmla="*/ 638354 h 3178196"/>
                <a:gd name="connsiteX17" fmla="*/ 3055480 w 3178196"/>
                <a:gd name="connsiteY17" fmla="*/ 950748 h 3178196"/>
                <a:gd name="connsiteX18" fmla="*/ 2827830 w 3178196"/>
                <a:gd name="connsiteY18" fmla="*/ 1156432 h 3178196"/>
                <a:gd name="connsiteX19" fmla="*/ 2846251 w 3178196"/>
                <a:gd name="connsiteY19" fmla="*/ 1202137 h 3178196"/>
                <a:gd name="connsiteX20" fmla="*/ 2882440 w 3178196"/>
                <a:gd name="connsiteY20" fmla="*/ 1345342 h 3178196"/>
                <a:gd name="connsiteX21" fmla="*/ 3178196 w 3178196"/>
                <a:gd name="connsiteY21" fmla="*/ 1408739 h 3178196"/>
                <a:gd name="connsiteX22" fmla="*/ 3178196 w 3178196"/>
                <a:gd name="connsiteY22" fmla="*/ 1769460 h 3178196"/>
                <a:gd name="connsiteX23" fmla="*/ 2901180 w 3178196"/>
                <a:gd name="connsiteY23" fmla="*/ 1828838 h 3178196"/>
                <a:gd name="connsiteX24" fmla="*/ 2890366 w 3178196"/>
                <a:gd name="connsiteY24" fmla="*/ 1899689 h 3178196"/>
                <a:gd name="connsiteX25" fmla="*/ 2862393 w 3178196"/>
                <a:gd name="connsiteY25" fmla="*/ 2011345 h 3178196"/>
                <a:gd name="connsiteX26" fmla="*/ 2851433 w 3178196"/>
                <a:gd name="connsiteY26" fmla="*/ 2043093 h 3178196"/>
                <a:gd name="connsiteX27" fmla="*/ 3055480 w 3178196"/>
                <a:gd name="connsiteY27" fmla="*/ 2227452 h 3178196"/>
                <a:gd name="connsiteX28" fmla="*/ 2875118 w 3178196"/>
                <a:gd name="connsiteY28" fmla="*/ 2539844 h 3178196"/>
                <a:gd name="connsiteX29" fmla="*/ 2624366 w 3178196"/>
                <a:gd name="connsiteY29" fmla="*/ 2458846 h 3178196"/>
                <a:gd name="connsiteX30" fmla="*/ 2593452 w 3178196"/>
                <a:gd name="connsiteY30" fmla="*/ 2501242 h 3178196"/>
                <a:gd name="connsiteX31" fmla="*/ 2496828 w 3178196"/>
                <a:gd name="connsiteY31" fmla="*/ 2601689 h 3178196"/>
                <a:gd name="connsiteX32" fmla="*/ 2461217 w 3178196"/>
                <a:gd name="connsiteY32" fmla="*/ 2631705 h 3178196"/>
                <a:gd name="connsiteX33" fmla="*/ 2539846 w 3178196"/>
                <a:gd name="connsiteY33" fmla="*/ 2875117 h 3178196"/>
                <a:gd name="connsiteX34" fmla="*/ 2227451 w 3178196"/>
                <a:gd name="connsiteY34" fmla="*/ 3055478 h 3178196"/>
                <a:gd name="connsiteX35" fmla="*/ 2061632 w 3178196"/>
                <a:gd name="connsiteY35" fmla="*/ 2871954 h 3178196"/>
                <a:gd name="connsiteX36" fmla="*/ 2018961 w 3178196"/>
                <a:gd name="connsiteY36" fmla="*/ 2889155 h 3178196"/>
                <a:gd name="connsiteX37" fmla="*/ 1820676 w 3178196"/>
                <a:gd name="connsiteY37" fmla="*/ 2939260 h 3178196"/>
                <a:gd name="connsiteX38" fmla="*/ 1769461 w 3178196"/>
                <a:gd name="connsiteY38" fmla="*/ 3178196 h 3178196"/>
                <a:gd name="connsiteX39" fmla="*/ 1408737 w 3178196"/>
                <a:gd name="connsiteY39" fmla="*/ 3178196 h 3178196"/>
                <a:gd name="connsiteX40" fmla="*/ 1357415 w 3178196"/>
                <a:gd name="connsiteY40" fmla="*/ 2938761 h 3178196"/>
                <a:gd name="connsiteX41" fmla="*/ 1321409 w 3178196"/>
                <a:gd name="connsiteY41" fmla="*/ 2933267 h 3178196"/>
                <a:gd name="connsiteX42" fmla="*/ 1116228 w 3178196"/>
                <a:gd name="connsiteY42" fmla="*/ 2872328 h 3178196"/>
                <a:gd name="connsiteX43" fmla="*/ 950747 w 3178196"/>
                <a:gd name="connsiteY43" fmla="*/ 3055478 h 3178196"/>
                <a:gd name="connsiteX44" fmla="*/ 638354 w 3178196"/>
                <a:gd name="connsiteY44" fmla="*/ 2875117 h 3178196"/>
                <a:gd name="connsiteX45" fmla="*/ 716567 w 3178196"/>
                <a:gd name="connsiteY45" fmla="*/ 2632987 h 3178196"/>
                <a:gd name="connsiteX46" fmla="*/ 564155 w 3178196"/>
                <a:gd name="connsiteY46" fmla="*/ 2476891 h 3178196"/>
                <a:gd name="connsiteX47" fmla="*/ 552049 w 3178196"/>
                <a:gd name="connsiteY47" fmla="*/ 2459421 h 3178196"/>
                <a:gd name="connsiteX48" fmla="*/ 303082 w 3178196"/>
                <a:gd name="connsiteY48" fmla="*/ 2539844 h 3178196"/>
                <a:gd name="connsiteX49" fmla="*/ 122720 w 3178196"/>
                <a:gd name="connsiteY49" fmla="*/ 2227452 h 3178196"/>
                <a:gd name="connsiteX50" fmla="*/ 326913 w 3178196"/>
                <a:gd name="connsiteY50" fmla="*/ 2042960 h 3178196"/>
                <a:gd name="connsiteX51" fmla="*/ 306855 w 3178196"/>
                <a:gd name="connsiteY51" fmla="*/ 1979828 h 3178196"/>
                <a:gd name="connsiteX52" fmla="*/ 276470 w 3178196"/>
                <a:gd name="connsiteY52" fmla="*/ 1828721 h 3178196"/>
                <a:gd name="connsiteX53" fmla="*/ 0 w 3178196"/>
                <a:gd name="connsiteY53" fmla="*/ 1769460 h 3178196"/>
                <a:gd name="connsiteX54" fmla="*/ 0 w 3178196"/>
                <a:gd name="connsiteY54" fmla="*/ 1408739 h 3178196"/>
                <a:gd name="connsiteX55" fmla="*/ 293010 w 3178196"/>
                <a:gd name="connsiteY55" fmla="*/ 1345931 h 3178196"/>
                <a:gd name="connsiteX56" fmla="*/ 306855 w 3178196"/>
                <a:gd name="connsiteY56" fmla="*/ 1284173 h 3178196"/>
                <a:gd name="connsiteX57" fmla="*/ 351046 w 3178196"/>
                <a:gd name="connsiteY57" fmla="*/ 1157043 h 3178196"/>
                <a:gd name="connsiteX58" fmla="*/ 122720 w 3178196"/>
                <a:gd name="connsiteY58" fmla="*/ 950748 h 3178196"/>
                <a:gd name="connsiteX59" fmla="*/ 303082 w 3178196"/>
                <a:gd name="connsiteY59" fmla="*/ 638354 h 3178196"/>
                <a:gd name="connsiteX60" fmla="*/ 611017 w 3178196"/>
                <a:gd name="connsiteY60" fmla="*/ 737822 h 3178196"/>
                <a:gd name="connsiteX61" fmla="*/ 678469 w 3178196"/>
                <a:gd name="connsiteY61" fmla="*/ 665039 h 3178196"/>
                <a:gd name="connsiteX62" fmla="*/ 739168 w 3178196"/>
                <a:gd name="connsiteY62" fmla="*/ 615179 h 3178196"/>
                <a:gd name="connsiteX63" fmla="*/ 638354 w 3178196"/>
                <a:gd name="connsiteY63" fmla="*/ 303080 h 3178196"/>
                <a:gd name="connsiteX64" fmla="*/ 950747 w 3178196"/>
                <a:gd name="connsiteY64" fmla="*/ 122720 h 3178196"/>
                <a:gd name="connsiteX65" fmla="*/ 1175530 w 3178196"/>
                <a:gd name="connsiteY65" fmla="*/ 371507 h 3178196"/>
                <a:gd name="connsiteX66" fmla="*/ 1321409 w 3178196"/>
                <a:gd name="connsiteY66" fmla="*/ 330732 h 3178196"/>
                <a:gd name="connsiteX67" fmla="*/ 1338401 w 3178196"/>
                <a:gd name="connsiteY67" fmla="*/ 328139 h 317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178196" h="3178196">
                  <a:moveTo>
                    <a:pt x="1589098" y="425696"/>
                  </a:moveTo>
                  <a:cubicBezTo>
                    <a:pt x="946569" y="425696"/>
                    <a:pt x="425696" y="946569"/>
                    <a:pt x="425696" y="1589098"/>
                  </a:cubicBezTo>
                  <a:cubicBezTo>
                    <a:pt x="425696" y="2231627"/>
                    <a:pt x="946569" y="2752500"/>
                    <a:pt x="1589098" y="2752500"/>
                  </a:cubicBezTo>
                  <a:cubicBezTo>
                    <a:pt x="2231627" y="2752500"/>
                    <a:pt x="2752500" y="2231627"/>
                    <a:pt x="2752500" y="1589098"/>
                  </a:cubicBezTo>
                  <a:cubicBezTo>
                    <a:pt x="2752500" y="946569"/>
                    <a:pt x="2231627" y="425696"/>
                    <a:pt x="1589098" y="425696"/>
                  </a:cubicBezTo>
                  <a:close/>
                  <a:moveTo>
                    <a:pt x="1408737" y="0"/>
                  </a:moveTo>
                  <a:lnTo>
                    <a:pt x="1769461" y="0"/>
                  </a:lnTo>
                  <a:lnTo>
                    <a:pt x="1839795" y="328139"/>
                  </a:lnTo>
                  <a:lnTo>
                    <a:pt x="1856789" y="330732"/>
                  </a:lnTo>
                  <a:lnTo>
                    <a:pt x="2000849" y="373520"/>
                  </a:lnTo>
                  <a:lnTo>
                    <a:pt x="2227451" y="122720"/>
                  </a:lnTo>
                  <a:lnTo>
                    <a:pt x="2539846" y="303080"/>
                  </a:lnTo>
                  <a:lnTo>
                    <a:pt x="2439451" y="613872"/>
                  </a:lnTo>
                  <a:lnTo>
                    <a:pt x="2458340" y="627645"/>
                  </a:lnTo>
                  <a:cubicBezTo>
                    <a:pt x="2493487" y="658090"/>
                    <a:pt x="2527017" y="690346"/>
                    <a:pt x="2558787" y="724273"/>
                  </a:cubicBezTo>
                  <a:lnTo>
                    <a:pt x="2569563" y="737054"/>
                  </a:lnTo>
                  <a:lnTo>
                    <a:pt x="2875118" y="638354"/>
                  </a:lnTo>
                  <a:lnTo>
                    <a:pt x="3055480" y="950748"/>
                  </a:lnTo>
                  <a:lnTo>
                    <a:pt x="2827830" y="1156432"/>
                  </a:lnTo>
                  <a:lnTo>
                    <a:pt x="2846251" y="1202137"/>
                  </a:lnTo>
                  <a:lnTo>
                    <a:pt x="2882440" y="1345342"/>
                  </a:lnTo>
                  <a:lnTo>
                    <a:pt x="3178196" y="1408739"/>
                  </a:lnTo>
                  <a:lnTo>
                    <a:pt x="3178196" y="1769460"/>
                  </a:lnTo>
                  <a:lnTo>
                    <a:pt x="2901180" y="1828838"/>
                  </a:lnTo>
                  <a:lnTo>
                    <a:pt x="2890366" y="1899689"/>
                  </a:lnTo>
                  <a:cubicBezTo>
                    <a:pt x="2882626" y="1937518"/>
                    <a:pt x="2873276" y="1974762"/>
                    <a:pt x="2862393" y="2011345"/>
                  </a:cubicBezTo>
                  <a:lnTo>
                    <a:pt x="2851433" y="2043093"/>
                  </a:lnTo>
                  <a:lnTo>
                    <a:pt x="3055480" y="2227452"/>
                  </a:lnTo>
                  <a:lnTo>
                    <a:pt x="2875118" y="2539844"/>
                  </a:lnTo>
                  <a:lnTo>
                    <a:pt x="2624366" y="2458846"/>
                  </a:lnTo>
                  <a:lnTo>
                    <a:pt x="2593452" y="2501242"/>
                  </a:lnTo>
                  <a:cubicBezTo>
                    <a:pt x="2563009" y="2536388"/>
                    <a:pt x="2530753" y="2569918"/>
                    <a:pt x="2496828" y="2601689"/>
                  </a:cubicBezTo>
                  <a:lnTo>
                    <a:pt x="2461217" y="2631705"/>
                  </a:lnTo>
                  <a:lnTo>
                    <a:pt x="2539846" y="2875117"/>
                  </a:lnTo>
                  <a:lnTo>
                    <a:pt x="2227451" y="3055478"/>
                  </a:lnTo>
                  <a:lnTo>
                    <a:pt x="2061632" y="2871954"/>
                  </a:lnTo>
                  <a:lnTo>
                    <a:pt x="2018961" y="2889155"/>
                  </a:lnTo>
                  <a:lnTo>
                    <a:pt x="1820676" y="2939260"/>
                  </a:lnTo>
                  <a:lnTo>
                    <a:pt x="1769461" y="3178196"/>
                  </a:lnTo>
                  <a:lnTo>
                    <a:pt x="1408737" y="3178196"/>
                  </a:lnTo>
                  <a:lnTo>
                    <a:pt x="1357415" y="2938761"/>
                  </a:lnTo>
                  <a:lnTo>
                    <a:pt x="1321409" y="2933267"/>
                  </a:lnTo>
                  <a:lnTo>
                    <a:pt x="1116228" y="2872328"/>
                  </a:lnTo>
                  <a:lnTo>
                    <a:pt x="950747" y="3055478"/>
                  </a:lnTo>
                  <a:lnTo>
                    <a:pt x="638354" y="2875117"/>
                  </a:lnTo>
                  <a:lnTo>
                    <a:pt x="716567" y="2632987"/>
                  </a:lnTo>
                  <a:lnTo>
                    <a:pt x="564155" y="2476891"/>
                  </a:lnTo>
                  <a:lnTo>
                    <a:pt x="552049" y="2459421"/>
                  </a:lnTo>
                  <a:lnTo>
                    <a:pt x="303082" y="2539844"/>
                  </a:lnTo>
                  <a:lnTo>
                    <a:pt x="122720" y="2227452"/>
                  </a:lnTo>
                  <a:lnTo>
                    <a:pt x="326913" y="2042960"/>
                  </a:lnTo>
                  <a:lnTo>
                    <a:pt x="306855" y="1979828"/>
                  </a:lnTo>
                  <a:lnTo>
                    <a:pt x="276470" y="1828721"/>
                  </a:lnTo>
                  <a:lnTo>
                    <a:pt x="0" y="1769460"/>
                  </a:lnTo>
                  <a:lnTo>
                    <a:pt x="0" y="1408739"/>
                  </a:lnTo>
                  <a:lnTo>
                    <a:pt x="293010" y="1345931"/>
                  </a:lnTo>
                  <a:lnTo>
                    <a:pt x="306855" y="1284173"/>
                  </a:lnTo>
                  <a:lnTo>
                    <a:pt x="351046" y="1157043"/>
                  </a:lnTo>
                  <a:lnTo>
                    <a:pt x="122720" y="950748"/>
                  </a:lnTo>
                  <a:lnTo>
                    <a:pt x="303082" y="638354"/>
                  </a:lnTo>
                  <a:lnTo>
                    <a:pt x="611017" y="737822"/>
                  </a:lnTo>
                  <a:lnTo>
                    <a:pt x="678469" y="665039"/>
                  </a:lnTo>
                  <a:lnTo>
                    <a:pt x="739168" y="615179"/>
                  </a:lnTo>
                  <a:lnTo>
                    <a:pt x="638354" y="303080"/>
                  </a:lnTo>
                  <a:lnTo>
                    <a:pt x="950747" y="122720"/>
                  </a:lnTo>
                  <a:lnTo>
                    <a:pt x="1175530" y="371507"/>
                  </a:lnTo>
                  <a:lnTo>
                    <a:pt x="1321409" y="330732"/>
                  </a:lnTo>
                  <a:lnTo>
                    <a:pt x="1338401" y="328139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762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2798632" y="3445708"/>
              <a:ext cx="1581096" cy="1581096"/>
            </a:xfrm>
            <a:prstGeom prst="ellipse">
              <a:avLst/>
            </a:prstGeom>
            <a:noFill/>
            <a:ln w="381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420986" y="2587712"/>
            <a:ext cx="1248473" cy="1248641"/>
            <a:chOff x="2508643" y="3155719"/>
            <a:chExt cx="2161075" cy="2161075"/>
          </a:xfrm>
        </p:grpSpPr>
        <p:sp>
          <p:nvSpPr>
            <p:cNvPr id="50" name="任意多边形 49"/>
            <p:cNvSpPr/>
            <p:nvPr/>
          </p:nvSpPr>
          <p:spPr>
            <a:xfrm>
              <a:off x="2508643" y="3155719"/>
              <a:ext cx="2161075" cy="2161075"/>
            </a:xfrm>
            <a:custGeom>
              <a:avLst/>
              <a:gdLst>
                <a:gd name="connsiteX0" fmla="*/ 1589098 w 3178196"/>
                <a:gd name="connsiteY0" fmla="*/ 425696 h 3178196"/>
                <a:gd name="connsiteX1" fmla="*/ 425696 w 3178196"/>
                <a:gd name="connsiteY1" fmla="*/ 1589098 h 3178196"/>
                <a:gd name="connsiteX2" fmla="*/ 1589098 w 3178196"/>
                <a:gd name="connsiteY2" fmla="*/ 2752500 h 3178196"/>
                <a:gd name="connsiteX3" fmla="*/ 2752500 w 3178196"/>
                <a:gd name="connsiteY3" fmla="*/ 1589098 h 3178196"/>
                <a:gd name="connsiteX4" fmla="*/ 1589098 w 3178196"/>
                <a:gd name="connsiteY4" fmla="*/ 425696 h 3178196"/>
                <a:gd name="connsiteX5" fmla="*/ 1408737 w 3178196"/>
                <a:gd name="connsiteY5" fmla="*/ 0 h 3178196"/>
                <a:gd name="connsiteX6" fmla="*/ 1769461 w 3178196"/>
                <a:gd name="connsiteY6" fmla="*/ 0 h 3178196"/>
                <a:gd name="connsiteX7" fmla="*/ 1839795 w 3178196"/>
                <a:gd name="connsiteY7" fmla="*/ 328139 h 3178196"/>
                <a:gd name="connsiteX8" fmla="*/ 1856789 w 3178196"/>
                <a:gd name="connsiteY8" fmla="*/ 330732 h 3178196"/>
                <a:gd name="connsiteX9" fmla="*/ 2000849 w 3178196"/>
                <a:gd name="connsiteY9" fmla="*/ 373520 h 3178196"/>
                <a:gd name="connsiteX10" fmla="*/ 2227451 w 3178196"/>
                <a:gd name="connsiteY10" fmla="*/ 122720 h 3178196"/>
                <a:gd name="connsiteX11" fmla="*/ 2539846 w 3178196"/>
                <a:gd name="connsiteY11" fmla="*/ 303080 h 3178196"/>
                <a:gd name="connsiteX12" fmla="*/ 2439451 w 3178196"/>
                <a:gd name="connsiteY12" fmla="*/ 613872 h 3178196"/>
                <a:gd name="connsiteX13" fmla="*/ 2458340 w 3178196"/>
                <a:gd name="connsiteY13" fmla="*/ 627645 h 3178196"/>
                <a:gd name="connsiteX14" fmla="*/ 2558787 w 3178196"/>
                <a:gd name="connsiteY14" fmla="*/ 724273 h 3178196"/>
                <a:gd name="connsiteX15" fmla="*/ 2569563 w 3178196"/>
                <a:gd name="connsiteY15" fmla="*/ 737054 h 3178196"/>
                <a:gd name="connsiteX16" fmla="*/ 2875118 w 3178196"/>
                <a:gd name="connsiteY16" fmla="*/ 638354 h 3178196"/>
                <a:gd name="connsiteX17" fmla="*/ 3055480 w 3178196"/>
                <a:gd name="connsiteY17" fmla="*/ 950748 h 3178196"/>
                <a:gd name="connsiteX18" fmla="*/ 2827830 w 3178196"/>
                <a:gd name="connsiteY18" fmla="*/ 1156432 h 3178196"/>
                <a:gd name="connsiteX19" fmla="*/ 2846251 w 3178196"/>
                <a:gd name="connsiteY19" fmla="*/ 1202137 h 3178196"/>
                <a:gd name="connsiteX20" fmla="*/ 2882440 w 3178196"/>
                <a:gd name="connsiteY20" fmla="*/ 1345342 h 3178196"/>
                <a:gd name="connsiteX21" fmla="*/ 3178196 w 3178196"/>
                <a:gd name="connsiteY21" fmla="*/ 1408739 h 3178196"/>
                <a:gd name="connsiteX22" fmla="*/ 3178196 w 3178196"/>
                <a:gd name="connsiteY22" fmla="*/ 1769460 h 3178196"/>
                <a:gd name="connsiteX23" fmla="*/ 2901180 w 3178196"/>
                <a:gd name="connsiteY23" fmla="*/ 1828838 h 3178196"/>
                <a:gd name="connsiteX24" fmla="*/ 2890366 w 3178196"/>
                <a:gd name="connsiteY24" fmla="*/ 1899689 h 3178196"/>
                <a:gd name="connsiteX25" fmla="*/ 2862393 w 3178196"/>
                <a:gd name="connsiteY25" fmla="*/ 2011345 h 3178196"/>
                <a:gd name="connsiteX26" fmla="*/ 2851433 w 3178196"/>
                <a:gd name="connsiteY26" fmla="*/ 2043093 h 3178196"/>
                <a:gd name="connsiteX27" fmla="*/ 3055480 w 3178196"/>
                <a:gd name="connsiteY27" fmla="*/ 2227452 h 3178196"/>
                <a:gd name="connsiteX28" fmla="*/ 2875118 w 3178196"/>
                <a:gd name="connsiteY28" fmla="*/ 2539844 h 3178196"/>
                <a:gd name="connsiteX29" fmla="*/ 2624366 w 3178196"/>
                <a:gd name="connsiteY29" fmla="*/ 2458846 h 3178196"/>
                <a:gd name="connsiteX30" fmla="*/ 2593452 w 3178196"/>
                <a:gd name="connsiteY30" fmla="*/ 2501242 h 3178196"/>
                <a:gd name="connsiteX31" fmla="*/ 2496828 w 3178196"/>
                <a:gd name="connsiteY31" fmla="*/ 2601689 h 3178196"/>
                <a:gd name="connsiteX32" fmla="*/ 2461217 w 3178196"/>
                <a:gd name="connsiteY32" fmla="*/ 2631705 h 3178196"/>
                <a:gd name="connsiteX33" fmla="*/ 2539846 w 3178196"/>
                <a:gd name="connsiteY33" fmla="*/ 2875117 h 3178196"/>
                <a:gd name="connsiteX34" fmla="*/ 2227451 w 3178196"/>
                <a:gd name="connsiteY34" fmla="*/ 3055478 h 3178196"/>
                <a:gd name="connsiteX35" fmla="*/ 2061632 w 3178196"/>
                <a:gd name="connsiteY35" fmla="*/ 2871954 h 3178196"/>
                <a:gd name="connsiteX36" fmla="*/ 2018961 w 3178196"/>
                <a:gd name="connsiteY36" fmla="*/ 2889155 h 3178196"/>
                <a:gd name="connsiteX37" fmla="*/ 1820676 w 3178196"/>
                <a:gd name="connsiteY37" fmla="*/ 2939260 h 3178196"/>
                <a:gd name="connsiteX38" fmla="*/ 1769461 w 3178196"/>
                <a:gd name="connsiteY38" fmla="*/ 3178196 h 3178196"/>
                <a:gd name="connsiteX39" fmla="*/ 1408737 w 3178196"/>
                <a:gd name="connsiteY39" fmla="*/ 3178196 h 3178196"/>
                <a:gd name="connsiteX40" fmla="*/ 1357415 w 3178196"/>
                <a:gd name="connsiteY40" fmla="*/ 2938761 h 3178196"/>
                <a:gd name="connsiteX41" fmla="*/ 1321409 w 3178196"/>
                <a:gd name="connsiteY41" fmla="*/ 2933267 h 3178196"/>
                <a:gd name="connsiteX42" fmla="*/ 1116228 w 3178196"/>
                <a:gd name="connsiteY42" fmla="*/ 2872328 h 3178196"/>
                <a:gd name="connsiteX43" fmla="*/ 950747 w 3178196"/>
                <a:gd name="connsiteY43" fmla="*/ 3055478 h 3178196"/>
                <a:gd name="connsiteX44" fmla="*/ 638354 w 3178196"/>
                <a:gd name="connsiteY44" fmla="*/ 2875117 h 3178196"/>
                <a:gd name="connsiteX45" fmla="*/ 716567 w 3178196"/>
                <a:gd name="connsiteY45" fmla="*/ 2632987 h 3178196"/>
                <a:gd name="connsiteX46" fmla="*/ 564155 w 3178196"/>
                <a:gd name="connsiteY46" fmla="*/ 2476891 h 3178196"/>
                <a:gd name="connsiteX47" fmla="*/ 552049 w 3178196"/>
                <a:gd name="connsiteY47" fmla="*/ 2459421 h 3178196"/>
                <a:gd name="connsiteX48" fmla="*/ 303082 w 3178196"/>
                <a:gd name="connsiteY48" fmla="*/ 2539844 h 3178196"/>
                <a:gd name="connsiteX49" fmla="*/ 122720 w 3178196"/>
                <a:gd name="connsiteY49" fmla="*/ 2227452 h 3178196"/>
                <a:gd name="connsiteX50" fmla="*/ 326913 w 3178196"/>
                <a:gd name="connsiteY50" fmla="*/ 2042960 h 3178196"/>
                <a:gd name="connsiteX51" fmla="*/ 306855 w 3178196"/>
                <a:gd name="connsiteY51" fmla="*/ 1979828 h 3178196"/>
                <a:gd name="connsiteX52" fmla="*/ 276470 w 3178196"/>
                <a:gd name="connsiteY52" fmla="*/ 1828721 h 3178196"/>
                <a:gd name="connsiteX53" fmla="*/ 0 w 3178196"/>
                <a:gd name="connsiteY53" fmla="*/ 1769460 h 3178196"/>
                <a:gd name="connsiteX54" fmla="*/ 0 w 3178196"/>
                <a:gd name="connsiteY54" fmla="*/ 1408739 h 3178196"/>
                <a:gd name="connsiteX55" fmla="*/ 293010 w 3178196"/>
                <a:gd name="connsiteY55" fmla="*/ 1345931 h 3178196"/>
                <a:gd name="connsiteX56" fmla="*/ 306855 w 3178196"/>
                <a:gd name="connsiteY56" fmla="*/ 1284173 h 3178196"/>
                <a:gd name="connsiteX57" fmla="*/ 351046 w 3178196"/>
                <a:gd name="connsiteY57" fmla="*/ 1157043 h 3178196"/>
                <a:gd name="connsiteX58" fmla="*/ 122720 w 3178196"/>
                <a:gd name="connsiteY58" fmla="*/ 950748 h 3178196"/>
                <a:gd name="connsiteX59" fmla="*/ 303082 w 3178196"/>
                <a:gd name="connsiteY59" fmla="*/ 638354 h 3178196"/>
                <a:gd name="connsiteX60" fmla="*/ 611017 w 3178196"/>
                <a:gd name="connsiteY60" fmla="*/ 737822 h 3178196"/>
                <a:gd name="connsiteX61" fmla="*/ 678469 w 3178196"/>
                <a:gd name="connsiteY61" fmla="*/ 665039 h 3178196"/>
                <a:gd name="connsiteX62" fmla="*/ 739168 w 3178196"/>
                <a:gd name="connsiteY62" fmla="*/ 615179 h 3178196"/>
                <a:gd name="connsiteX63" fmla="*/ 638354 w 3178196"/>
                <a:gd name="connsiteY63" fmla="*/ 303080 h 3178196"/>
                <a:gd name="connsiteX64" fmla="*/ 950747 w 3178196"/>
                <a:gd name="connsiteY64" fmla="*/ 122720 h 3178196"/>
                <a:gd name="connsiteX65" fmla="*/ 1175530 w 3178196"/>
                <a:gd name="connsiteY65" fmla="*/ 371507 h 3178196"/>
                <a:gd name="connsiteX66" fmla="*/ 1321409 w 3178196"/>
                <a:gd name="connsiteY66" fmla="*/ 330732 h 3178196"/>
                <a:gd name="connsiteX67" fmla="*/ 1338401 w 3178196"/>
                <a:gd name="connsiteY67" fmla="*/ 328139 h 317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178196" h="3178196">
                  <a:moveTo>
                    <a:pt x="1589098" y="425696"/>
                  </a:moveTo>
                  <a:cubicBezTo>
                    <a:pt x="946569" y="425696"/>
                    <a:pt x="425696" y="946569"/>
                    <a:pt x="425696" y="1589098"/>
                  </a:cubicBezTo>
                  <a:cubicBezTo>
                    <a:pt x="425696" y="2231627"/>
                    <a:pt x="946569" y="2752500"/>
                    <a:pt x="1589098" y="2752500"/>
                  </a:cubicBezTo>
                  <a:cubicBezTo>
                    <a:pt x="2231627" y="2752500"/>
                    <a:pt x="2752500" y="2231627"/>
                    <a:pt x="2752500" y="1589098"/>
                  </a:cubicBezTo>
                  <a:cubicBezTo>
                    <a:pt x="2752500" y="946569"/>
                    <a:pt x="2231627" y="425696"/>
                    <a:pt x="1589098" y="425696"/>
                  </a:cubicBezTo>
                  <a:close/>
                  <a:moveTo>
                    <a:pt x="1408737" y="0"/>
                  </a:moveTo>
                  <a:lnTo>
                    <a:pt x="1769461" y="0"/>
                  </a:lnTo>
                  <a:lnTo>
                    <a:pt x="1839795" y="328139"/>
                  </a:lnTo>
                  <a:lnTo>
                    <a:pt x="1856789" y="330732"/>
                  </a:lnTo>
                  <a:lnTo>
                    <a:pt x="2000849" y="373520"/>
                  </a:lnTo>
                  <a:lnTo>
                    <a:pt x="2227451" y="122720"/>
                  </a:lnTo>
                  <a:lnTo>
                    <a:pt x="2539846" y="303080"/>
                  </a:lnTo>
                  <a:lnTo>
                    <a:pt x="2439451" y="613872"/>
                  </a:lnTo>
                  <a:lnTo>
                    <a:pt x="2458340" y="627645"/>
                  </a:lnTo>
                  <a:cubicBezTo>
                    <a:pt x="2493487" y="658090"/>
                    <a:pt x="2527017" y="690346"/>
                    <a:pt x="2558787" y="724273"/>
                  </a:cubicBezTo>
                  <a:lnTo>
                    <a:pt x="2569563" y="737054"/>
                  </a:lnTo>
                  <a:lnTo>
                    <a:pt x="2875118" y="638354"/>
                  </a:lnTo>
                  <a:lnTo>
                    <a:pt x="3055480" y="950748"/>
                  </a:lnTo>
                  <a:lnTo>
                    <a:pt x="2827830" y="1156432"/>
                  </a:lnTo>
                  <a:lnTo>
                    <a:pt x="2846251" y="1202137"/>
                  </a:lnTo>
                  <a:lnTo>
                    <a:pt x="2882440" y="1345342"/>
                  </a:lnTo>
                  <a:lnTo>
                    <a:pt x="3178196" y="1408739"/>
                  </a:lnTo>
                  <a:lnTo>
                    <a:pt x="3178196" y="1769460"/>
                  </a:lnTo>
                  <a:lnTo>
                    <a:pt x="2901180" y="1828838"/>
                  </a:lnTo>
                  <a:lnTo>
                    <a:pt x="2890366" y="1899689"/>
                  </a:lnTo>
                  <a:cubicBezTo>
                    <a:pt x="2882626" y="1937518"/>
                    <a:pt x="2873276" y="1974762"/>
                    <a:pt x="2862393" y="2011345"/>
                  </a:cubicBezTo>
                  <a:lnTo>
                    <a:pt x="2851433" y="2043093"/>
                  </a:lnTo>
                  <a:lnTo>
                    <a:pt x="3055480" y="2227452"/>
                  </a:lnTo>
                  <a:lnTo>
                    <a:pt x="2875118" y="2539844"/>
                  </a:lnTo>
                  <a:lnTo>
                    <a:pt x="2624366" y="2458846"/>
                  </a:lnTo>
                  <a:lnTo>
                    <a:pt x="2593452" y="2501242"/>
                  </a:lnTo>
                  <a:cubicBezTo>
                    <a:pt x="2563009" y="2536388"/>
                    <a:pt x="2530753" y="2569918"/>
                    <a:pt x="2496828" y="2601689"/>
                  </a:cubicBezTo>
                  <a:lnTo>
                    <a:pt x="2461217" y="2631705"/>
                  </a:lnTo>
                  <a:lnTo>
                    <a:pt x="2539846" y="2875117"/>
                  </a:lnTo>
                  <a:lnTo>
                    <a:pt x="2227451" y="3055478"/>
                  </a:lnTo>
                  <a:lnTo>
                    <a:pt x="2061632" y="2871954"/>
                  </a:lnTo>
                  <a:lnTo>
                    <a:pt x="2018961" y="2889155"/>
                  </a:lnTo>
                  <a:lnTo>
                    <a:pt x="1820676" y="2939260"/>
                  </a:lnTo>
                  <a:lnTo>
                    <a:pt x="1769461" y="3178196"/>
                  </a:lnTo>
                  <a:lnTo>
                    <a:pt x="1408737" y="3178196"/>
                  </a:lnTo>
                  <a:lnTo>
                    <a:pt x="1357415" y="2938761"/>
                  </a:lnTo>
                  <a:lnTo>
                    <a:pt x="1321409" y="2933267"/>
                  </a:lnTo>
                  <a:lnTo>
                    <a:pt x="1116228" y="2872328"/>
                  </a:lnTo>
                  <a:lnTo>
                    <a:pt x="950747" y="3055478"/>
                  </a:lnTo>
                  <a:lnTo>
                    <a:pt x="638354" y="2875117"/>
                  </a:lnTo>
                  <a:lnTo>
                    <a:pt x="716567" y="2632987"/>
                  </a:lnTo>
                  <a:lnTo>
                    <a:pt x="564155" y="2476891"/>
                  </a:lnTo>
                  <a:lnTo>
                    <a:pt x="552049" y="2459421"/>
                  </a:lnTo>
                  <a:lnTo>
                    <a:pt x="303082" y="2539844"/>
                  </a:lnTo>
                  <a:lnTo>
                    <a:pt x="122720" y="2227452"/>
                  </a:lnTo>
                  <a:lnTo>
                    <a:pt x="326913" y="2042960"/>
                  </a:lnTo>
                  <a:lnTo>
                    <a:pt x="306855" y="1979828"/>
                  </a:lnTo>
                  <a:lnTo>
                    <a:pt x="276470" y="1828721"/>
                  </a:lnTo>
                  <a:lnTo>
                    <a:pt x="0" y="1769460"/>
                  </a:lnTo>
                  <a:lnTo>
                    <a:pt x="0" y="1408739"/>
                  </a:lnTo>
                  <a:lnTo>
                    <a:pt x="293010" y="1345931"/>
                  </a:lnTo>
                  <a:lnTo>
                    <a:pt x="306855" y="1284173"/>
                  </a:lnTo>
                  <a:lnTo>
                    <a:pt x="351046" y="1157043"/>
                  </a:lnTo>
                  <a:lnTo>
                    <a:pt x="122720" y="950748"/>
                  </a:lnTo>
                  <a:lnTo>
                    <a:pt x="303082" y="638354"/>
                  </a:lnTo>
                  <a:lnTo>
                    <a:pt x="611017" y="737822"/>
                  </a:lnTo>
                  <a:lnTo>
                    <a:pt x="678469" y="665039"/>
                  </a:lnTo>
                  <a:lnTo>
                    <a:pt x="739168" y="615179"/>
                  </a:lnTo>
                  <a:lnTo>
                    <a:pt x="638354" y="303080"/>
                  </a:lnTo>
                  <a:lnTo>
                    <a:pt x="950747" y="122720"/>
                  </a:lnTo>
                  <a:lnTo>
                    <a:pt x="1175530" y="371507"/>
                  </a:lnTo>
                  <a:lnTo>
                    <a:pt x="1321409" y="330732"/>
                  </a:lnTo>
                  <a:lnTo>
                    <a:pt x="1338401" y="328139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762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2798632" y="3445708"/>
              <a:ext cx="1581096" cy="1581096"/>
            </a:xfrm>
            <a:prstGeom prst="ellipse">
              <a:avLst/>
            </a:prstGeom>
            <a:noFill/>
            <a:ln w="381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834078" y="2717782"/>
            <a:ext cx="640664" cy="640750"/>
            <a:chOff x="2508643" y="3155719"/>
            <a:chExt cx="2161075" cy="2161075"/>
          </a:xfrm>
        </p:grpSpPr>
        <p:sp>
          <p:nvSpPr>
            <p:cNvPr id="53" name="任意多边形 52"/>
            <p:cNvSpPr/>
            <p:nvPr/>
          </p:nvSpPr>
          <p:spPr>
            <a:xfrm>
              <a:off x="2508643" y="3155719"/>
              <a:ext cx="2161075" cy="2161075"/>
            </a:xfrm>
            <a:custGeom>
              <a:avLst/>
              <a:gdLst>
                <a:gd name="connsiteX0" fmla="*/ 1589098 w 3178196"/>
                <a:gd name="connsiteY0" fmla="*/ 425696 h 3178196"/>
                <a:gd name="connsiteX1" fmla="*/ 425696 w 3178196"/>
                <a:gd name="connsiteY1" fmla="*/ 1589098 h 3178196"/>
                <a:gd name="connsiteX2" fmla="*/ 1589098 w 3178196"/>
                <a:gd name="connsiteY2" fmla="*/ 2752500 h 3178196"/>
                <a:gd name="connsiteX3" fmla="*/ 2752500 w 3178196"/>
                <a:gd name="connsiteY3" fmla="*/ 1589098 h 3178196"/>
                <a:gd name="connsiteX4" fmla="*/ 1589098 w 3178196"/>
                <a:gd name="connsiteY4" fmla="*/ 425696 h 3178196"/>
                <a:gd name="connsiteX5" fmla="*/ 1408737 w 3178196"/>
                <a:gd name="connsiteY5" fmla="*/ 0 h 3178196"/>
                <a:gd name="connsiteX6" fmla="*/ 1769461 w 3178196"/>
                <a:gd name="connsiteY6" fmla="*/ 0 h 3178196"/>
                <a:gd name="connsiteX7" fmla="*/ 1839795 w 3178196"/>
                <a:gd name="connsiteY7" fmla="*/ 328139 h 3178196"/>
                <a:gd name="connsiteX8" fmla="*/ 1856789 w 3178196"/>
                <a:gd name="connsiteY8" fmla="*/ 330732 h 3178196"/>
                <a:gd name="connsiteX9" fmla="*/ 2000849 w 3178196"/>
                <a:gd name="connsiteY9" fmla="*/ 373520 h 3178196"/>
                <a:gd name="connsiteX10" fmla="*/ 2227451 w 3178196"/>
                <a:gd name="connsiteY10" fmla="*/ 122720 h 3178196"/>
                <a:gd name="connsiteX11" fmla="*/ 2539846 w 3178196"/>
                <a:gd name="connsiteY11" fmla="*/ 303080 h 3178196"/>
                <a:gd name="connsiteX12" fmla="*/ 2439451 w 3178196"/>
                <a:gd name="connsiteY12" fmla="*/ 613872 h 3178196"/>
                <a:gd name="connsiteX13" fmla="*/ 2458340 w 3178196"/>
                <a:gd name="connsiteY13" fmla="*/ 627645 h 3178196"/>
                <a:gd name="connsiteX14" fmla="*/ 2558787 w 3178196"/>
                <a:gd name="connsiteY14" fmla="*/ 724273 h 3178196"/>
                <a:gd name="connsiteX15" fmla="*/ 2569563 w 3178196"/>
                <a:gd name="connsiteY15" fmla="*/ 737054 h 3178196"/>
                <a:gd name="connsiteX16" fmla="*/ 2875118 w 3178196"/>
                <a:gd name="connsiteY16" fmla="*/ 638354 h 3178196"/>
                <a:gd name="connsiteX17" fmla="*/ 3055480 w 3178196"/>
                <a:gd name="connsiteY17" fmla="*/ 950748 h 3178196"/>
                <a:gd name="connsiteX18" fmla="*/ 2827830 w 3178196"/>
                <a:gd name="connsiteY18" fmla="*/ 1156432 h 3178196"/>
                <a:gd name="connsiteX19" fmla="*/ 2846251 w 3178196"/>
                <a:gd name="connsiteY19" fmla="*/ 1202137 h 3178196"/>
                <a:gd name="connsiteX20" fmla="*/ 2882440 w 3178196"/>
                <a:gd name="connsiteY20" fmla="*/ 1345342 h 3178196"/>
                <a:gd name="connsiteX21" fmla="*/ 3178196 w 3178196"/>
                <a:gd name="connsiteY21" fmla="*/ 1408739 h 3178196"/>
                <a:gd name="connsiteX22" fmla="*/ 3178196 w 3178196"/>
                <a:gd name="connsiteY22" fmla="*/ 1769460 h 3178196"/>
                <a:gd name="connsiteX23" fmla="*/ 2901180 w 3178196"/>
                <a:gd name="connsiteY23" fmla="*/ 1828838 h 3178196"/>
                <a:gd name="connsiteX24" fmla="*/ 2890366 w 3178196"/>
                <a:gd name="connsiteY24" fmla="*/ 1899689 h 3178196"/>
                <a:gd name="connsiteX25" fmla="*/ 2862393 w 3178196"/>
                <a:gd name="connsiteY25" fmla="*/ 2011345 h 3178196"/>
                <a:gd name="connsiteX26" fmla="*/ 2851433 w 3178196"/>
                <a:gd name="connsiteY26" fmla="*/ 2043093 h 3178196"/>
                <a:gd name="connsiteX27" fmla="*/ 3055480 w 3178196"/>
                <a:gd name="connsiteY27" fmla="*/ 2227452 h 3178196"/>
                <a:gd name="connsiteX28" fmla="*/ 2875118 w 3178196"/>
                <a:gd name="connsiteY28" fmla="*/ 2539844 h 3178196"/>
                <a:gd name="connsiteX29" fmla="*/ 2624366 w 3178196"/>
                <a:gd name="connsiteY29" fmla="*/ 2458846 h 3178196"/>
                <a:gd name="connsiteX30" fmla="*/ 2593452 w 3178196"/>
                <a:gd name="connsiteY30" fmla="*/ 2501242 h 3178196"/>
                <a:gd name="connsiteX31" fmla="*/ 2496828 w 3178196"/>
                <a:gd name="connsiteY31" fmla="*/ 2601689 h 3178196"/>
                <a:gd name="connsiteX32" fmla="*/ 2461217 w 3178196"/>
                <a:gd name="connsiteY32" fmla="*/ 2631705 h 3178196"/>
                <a:gd name="connsiteX33" fmla="*/ 2539846 w 3178196"/>
                <a:gd name="connsiteY33" fmla="*/ 2875117 h 3178196"/>
                <a:gd name="connsiteX34" fmla="*/ 2227451 w 3178196"/>
                <a:gd name="connsiteY34" fmla="*/ 3055478 h 3178196"/>
                <a:gd name="connsiteX35" fmla="*/ 2061632 w 3178196"/>
                <a:gd name="connsiteY35" fmla="*/ 2871954 h 3178196"/>
                <a:gd name="connsiteX36" fmla="*/ 2018961 w 3178196"/>
                <a:gd name="connsiteY36" fmla="*/ 2889155 h 3178196"/>
                <a:gd name="connsiteX37" fmla="*/ 1820676 w 3178196"/>
                <a:gd name="connsiteY37" fmla="*/ 2939260 h 3178196"/>
                <a:gd name="connsiteX38" fmla="*/ 1769461 w 3178196"/>
                <a:gd name="connsiteY38" fmla="*/ 3178196 h 3178196"/>
                <a:gd name="connsiteX39" fmla="*/ 1408737 w 3178196"/>
                <a:gd name="connsiteY39" fmla="*/ 3178196 h 3178196"/>
                <a:gd name="connsiteX40" fmla="*/ 1357415 w 3178196"/>
                <a:gd name="connsiteY40" fmla="*/ 2938761 h 3178196"/>
                <a:gd name="connsiteX41" fmla="*/ 1321409 w 3178196"/>
                <a:gd name="connsiteY41" fmla="*/ 2933267 h 3178196"/>
                <a:gd name="connsiteX42" fmla="*/ 1116228 w 3178196"/>
                <a:gd name="connsiteY42" fmla="*/ 2872328 h 3178196"/>
                <a:gd name="connsiteX43" fmla="*/ 950747 w 3178196"/>
                <a:gd name="connsiteY43" fmla="*/ 3055478 h 3178196"/>
                <a:gd name="connsiteX44" fmla="*/ 638354 w 3178196"/>
                <a:gd name="connsiteY44" fmla="*/ 2875117 h 3178196"/>
                <a:gd name="connsiteX45" fmla="*/ 716567 w 3178196"/>
                <a:gd name="connsiteY45" fmla="*/ 2632987 h 3178196"/>
                <a:gd name="connsiteX46" fmla="*/ 564155 w 3178196"/>
                <a:gd name="connsiteY46" fmla="*/ 2476891 h 3178196"/>
                <a:gd name="connsiteX47" fmla="*/ 552049 w 3178196"/>
                <a:gd name="connsiteY47" fmla="*/ 2459421 h 3178196"/>
                <a:gd name="connsiteX48" fmla="*/ 303082 w 3178196"/>
                <a:gd name="connsiteY48" fmla="*/ 2539844 h 3178196"/>
                <a:gd name="connsiteX49" fmla="*/ 122720 w 3178196"/>
                <a:gd name="connsiteY49" fmla="*/ 2227452 h 3178196"/>
                <a:gd name="connsiteX50" fmla="*/ 326913 w 3178196"/>
                <a:gd name="connsiteY50" fmla="*/ 2042960 h 3178196"/>
                <a:gd name="connsiteX51" fmla="*/ 306855 w 3178196"/>
                <a:gd name="connsiteY51" fmla="*/ 1979828 h 3178196"/>
                <a:gd name="connsiteX52" fmla="*/ 276470 w 3178196"/>
                <a:gd name="connsiteY52" fmla="*/ 1828721 h 3178196"/>
                <a:gd name="connsiteX53" fmla="*/ 0 w 3178196"/>
                <a:gd name="connsiteY53" fmla="*/ 1769460 h 3178196"/>
                <a:gd name="connsiteX54" fmla="*/ 0 w 3178196"/>
                <a:gd name="connsiteY54" fmla="*/ 1408739 h 3178196"/>
                <a:gd name="connsiteX55" fmla="*/ 293010 w 3178196"/>
                <a:gd name="connsiteY55" fmla="*/ 1345931 h 3178196"/>
                <a:gd name="connsiteX56" fmla="*/ 306855 w 3178196"/>
                <a:gd name="connsiteY56" fmla="*/ 1284173 h 3178196"/>
                <a:gd name="connsiteX57" fmla="*/ 351046 w 3178196"/>
                <a:gd name="connsiteY57" fmla="*/ 1157043 h 3178196"/>
                <a:gd name="connsiteX58" fmla="*/ 122720 w 3178196"/>
                <a:gd name="connsiteY58" fmla="*/ 950748 h 3178196"/>
                <a:gd name="connsiteX59" fmla="*/ 303082 w 3178196"/>
                <a:gd name="connsiteY59" fmla="*/ 638354 h 3178196"/>
                <a:gd name="connsiteX60" fmla="*/ 611017 w 3178196"/>
                <a:gd name="connsiteY60" fmla="*/ 737822 h 3178196"/>
                <a:gd name="connsiteX61" fmla="*/ 678469 w 3178196"/>
                <a:gd name="connsiteY61" fmla="*/ 665039 h 3178196"/>
                <a:gd name="connsiteX62" fmla="*/ 739168 w 3178196"/>
                <a:gd name="connsiteY62" fmla="*/ 615179 h 3178196"/>
                <a:gd name="connsiteX63" fmla="*/ 638354 w 3178196"/>
                <a:gd name="connsiteY63" fmla="*/ 303080 h 3178196"/>
                <a:gd name="connsiteX64" fmla="*/ 950747 w 3178196"/>
                <a:gd name="connsiteY64" fmla="*/ 122720 h 3178196"/>
                <a:gd name="connsiteX65" fmla="*/ 1175530 w 3178196"/>
                <a:gd name="connsiteY65" fmla="*/ 371507 h 3178196"/>
                <a:gd name="connsiteX66" fmla="*/ 1321409 w 3178196"/>
                <a:gd name="connsiteY66" fmla="*/ 330732 h 3178196"/>
                <a:gd name="connsiteX67" fmla="*/ 1338401 w 3178196"/>
                <a:gd name="connsiteY67" fmla="*/ 328139 h 317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178196" h="3178196">
                  <a:moveTo>
                    <a:pt x="1589098" y="425696"/>
                  </a:moveTo>
                  <a:cubicBezTo>
                    <a:pt x="946569" y="425696"/>
                    <a:pt x="425696" y="946569"/>
                    <a:pt x="425696" y="1589098"/>
                  </a:cubicBezTo>
                  <a:cubicBezTo>
                    <a:pt x="425696" y="2231627"/>
                    <a:pt x="946569" y="2752500"/>
                    <a:pt x="1589098" y="2752500"/>
                  </a:cubicBezTo>
                  <a:cubicBezTo>
                    <a:pt x="2231627" y="2752500"/>
                    <a:pt x="2752500" y="2231627"/>
                    <a:pt x="2752500" y="1589098"/>
                  </a:cubicBezTo>
                  <a:cubicBezTo>
                    <a:pt x="2752500" y="946569"/>
                    <a:pt x="2231627" y="425696"/>
                    <a:pt x="1589098" y="425696"/>
                  </a:cubicBezTo>
                  <a:close/>
                  <a:moveTo>
                    <a:pt x="1408737" y="0"/>
                  </a:moveTo>
                  <a:lnTo>
                    <a:pt x="1769461" y="0"/>
                  </a:lnTo>
                  <a:lnTo>
                    <a:pt x="1839795" y="328139"/>
                  </a:lnTo>
                  <a:lnTo>
                    <a:pt x="1856789" y="330732"/>
                  </a:lnTo>
                  <a:lnTo>
                    <a:pt x="2000849" y="373520"/>
                  </a:lnTo>
                  <a:lnTo>
                    <a:pt x="2227451" y="122720"/>
                  </a:lnTo>
                  <a:lnTo>
                    <a:pt x="2539846" y="303080"/>
                  </a:lnTo>
                  <a:lnTo>
                    <a:pt x="2439451" y="613872"/>
                  </a:lnTo>
                  <a:lnTo>
                    <a:pt x="2458340" y="627645"/>
                  </a:lnTo>
                  <a:cubicBezTo>
                    <a:pt x="2493487" y="658090"/>
                    <a:pt x="2527017" y="690346"/>
                    <a:pt x="2558787" y="724273"/>
                  </a:cubicBezTo>
                  <a:lnTo>
                    <a:pt x="2569563" y="737054"/>
                  </a:lnTo>
                  <a:lnTo>
                    <a:pt x="2875118" y="638354"/>
                  </a:lnTo>
                  <a:lnTo>
                    <a:pt x="3055480" y="950748"/>
                  </a:lnTo>
                  <a:lnTo>
                    <a:pt x="2827830" y="1156432"/>
                  </a:lnTo>
                  <a:lnTo>
                    <a:pt x="2846251" y="1202137"/>
                  </a:lnTo>
                  <a:lnTo>
                    <a:pt x="2882440" y="1345342"/>
                  </a:lnTo>
                  <a:lnTo>
                    <a:pt x="3178196" y="1408739"/>
                  </a:lnTo>
                  <a:lnTo>
                    <a:pt x="3178196" y="1769460"/>
                  </a:lnTo>
                  <a:lnTo>
                    <a:pt x="2901180" y="1828838"/>
                  </a:lnTo>
                  <a:lnTo>
                    <a:pt x="2890366" y="1899689"/>
                  </a:lnTo>
                  <a:cubicBezTo>
                    <a:pt x="2882626" y="1937518"/>
                    <a:pt x="2873276" y="1974762"/>
                    <a:pt x="2862393" y="2011345"/>
                  </a:cubicBezTo>
                  <a:lnTo>
                    <a:pt x="2851433" y="2043093"/>
                  </a:lnTo>
                  <a:lnTo>
                    <a:pt x="3055480" y="2227452"/>
                  </a:lnTo>
                  <a:lnTo>
                    <a:pt x="2875118" y="2539844"/>
                  </a:lnTo>
                  <a:lnTo>
                    <a:pt x="2624366" y="2458846"/>
                  </a:lnTo>
                  <a:lnTo>
                    <a:pt x="2593452" y="2501242"/>
                  </a:lnTo>
                  <a:cubicBezTo>
                    <a:pt x="2563009" y="2536388"/>
                    <a:pt x="2530753" y="2569918"/>
                    <a:pt x="2496828" y="2601689"/>
                  </a:cubicBezTo>
                  <a:lnTo>
                    <a:pt x="2461217" y="2631705"/>
                  </a:lnTo>
                  <a:lnTo>
                    <a:pt x="2539846" y="2875117"/>
                  </a:lnTo>
                  <a:lnTo>
                    <a:pt x="2227451" y="3055478"/>
                  </a:lnTo>
                  <a:lnTo>
                    <a:pt x="2061632" y="2871954"/>
                  </a:lnTo>
                  <a:lnTo>
                    <a:pt x="2018961" y="2889155"/>
                  </a:lnTo>
                  <a:lnTo>
                    <a:pt x="1820676" y="2939260"/>
                  </a:lnTo>
                  <a:lnTo>
                    <a:pt x="1769461" y="3178196"/>
                  </a:lnTo>
                  <a:lnTo>
                    <a:pt x="1408737" y="3178196"/>
                  </a:lnTo>
                  <a:lnTo>
                    <a:pt x="1357415" y="2938761"/>
                  </a:lnTo>
                  <a:lnTo>
                    <a:pt x="1321409" y="2933267"/>
                  </a:lnTo>
                  <a:lnTo>
                    <a:pt x="1116228" y="2872328"/>
                  </a:lnTo>
                  <a:lnTo>
                    <a:pt x="950747" y="3055478"/>
                  </a:lnTo>
                  <a:lnTo>
                    <a:pt x="638354" y="2875117"/>
                  </a:lnTo>
                  <a:lnTo>
                    <a:pt x="716567" y="2632987"/>
                  </a:lnTo>
                  <a:lnTo>
                    <a:pt x="564155" y="2476891"/>
                  </a:lnTo>
                  <a:lnTo>
                    <a:pt x="552049" y="2459421"/>
                  </a:lnTo>
                  <a:lnTo>
                    <a:pt x="303082" y="2539844"/>
                  </a:lnTo>
                  <a:lnTo>
                    <a:pt x="122720" y="2227452"/>
                  </a:lnTo>
                  <a:lnTo>
                    <a:pt x="326913" y="2042960"/>
                  </a:lnTo>
                  <a:lnTo>
                    <a:pt x="306855" y="1979828"/>
                  </a:lnTo>
                  <a:lnTo>
                    <a:pt x="276470" y="1828721"/>
                  </a:lnTo>
                  <a:lnTo>
                    <a:pt x="0" y="1769460"/>
                  </a:lnTo>
                  <a:lnTo>
                    <a:pt x="0" y="1408739"/>
                  </a:lnTo>
                  <a:lnTo>
                    <a:pt x="293010" y="1345931"/>
                  </a:lnTo>
                  <a:lnTo>
                    <a:pt x="306855" y="1284173"/>
                  </a:lnTo>
                  <a:lnTo>
                    <a:pt x="351046" y="1157043"/>
                  </a:lnTo>
                  <a:lnTo>
                    <a:pt x="122720" y="950748"/>
                  </a:lnTo>
                  <a:lnTo>
                    <a:pt x="303082" y="638354"/>
                  </a:lnTo>
                  <a:lnTo>
                    <a:pt x="611017" y="737822"/>
                  </a:lnTo>
                  <a:lnTo>
                    <a:pt x="678469" y="665039"/>
                  </a:lnTo>
                  <a:lnTo>
                    <a:pt x="739168" y="615179"/>
                  </a:lnTo>
                  <a:lnTo>
                    <a:pt x="638354" y="303080"/>
                  </a:lnTo>
                  <a:lnTo>
                    <a:pt x="950747" y="122720"/>
                  </a:lnTo>
                  <a:lnTo>
                    <a:pt x="1175530" y="371507"/>
                  </a:lnTo>
                  <a:lnTo>
                    <a:pt x="1321409" y="330732"/>
                  </a:lnTo>
                  <a:lnTo>
                    <a:pt x="1338401" y="328139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39700" dist="508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2798632" y="3445708"/>
              <a:ext cx="1581096" cy="1581096"/>
            </a:xfrm>
            <a:prstGeom prst="ellipse">
              <a:avLst/>
            </a:prstGeom>
            <a:noFill/>
            <a:ln w="381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806470" y="1534634"/>
            <a:ext cx="928039" cy="926000"/>
            <a:chOff x="1941706" y="3231482"/>
            <a:chExt cx="1212300" cy="1209474"/>
          </a:xfrm>
        </p:grpSpPr>
        <p:sp>
          <p:nvSpPr>
            <p:cNvPr id="56" name="任意多边形 55"/>
            <p:cNvSpPr/>
            <p:nvPr/>
          </p:nvSpPr>
          <p:spPr>
            <a:xfrm>
              <a:off x="1941706" y="3231482"/>
              <a:ext cx="1212300" cy="1209474"/>
            </a:xfrm>
            <a:custGeom>
              <a:avLst/>
              <a:gdLst>
                <a:gd name="connsiteX0" fmla="*/ 606149 w 1212300"/>
                <a:gd name="connsiteY0" fmla="*/ 219778 h 1209474"/>
                <a:gd name="connsiteX1" fmla="*/ 221190 w 1212300"/>
                <a:gd name="connsiteY1" fmla="*/ 604737 h 1209474"/>
                <a:gd name="connsiteX2" fmla="*/ 606149 w 1212300"/>
                <a:gd name="connsiteY2" fmla="*/ 989696 h 1209474"/>
                <a:gd name="connsiteX3" fmla="*/ 991108 w 1212300"/>
                <a:gd name="connsiteY3" fmla="*/ 604737 h 1209474"/>
                <a:gd name="connsiteX4" fmla="*/ 606149 w 1212300"/>
                <a:gd name="connsiteY4" fmla="*/ 219778 h 1209474"/>
                <a:gd name="connsiteX5" fmla="*/ 570726 w 1212300"/>
                <a:gd name="connsiteY5" fmla="*/ 0 h 1209474"/>
                <a:gd name="connsiteX6" fmla="*/ 641573 w 1212300"/>
                <a:gd name="connsiteY6" fmla="*/ 0 h 1209474"/>
                <a:gd name="connsiteX7" fmla="*/ 653064 w 1212300"/>
                <a:gd name="connsiteY7" fmla="*/ 60414 h 1209474"/>
                <a:gd name="connsiteX8" fmla="*/ 661820 w 1212300"/>
                <a:gd name="connsiteY8" fmla="*/ 60857 h 1209474"/>
                <a:gd name="connsiteX9" fmla="*/ 707034 w 1212300"/>
                <a:gd name="connsiteY9" fmla="*/ 69786 h 1209474"/>
                <a:gd name="connsiteX10" fmla="*/ 735306 w 1212300"/>
                <a:gd name="connsiteY10" fmla="*/ 12884 h 1209474"/>
                <a:gd name="connsiteX11" fmla="*/ 803526 w 1212300"/>
                <a:gd name="connsiteY11" fmla="*/ 31998 h 1209474"/>
                <a:gd name="connsiteX12" fmla="*/ 798126 w 1212300"/>
                <a:gd name="connsiteY12" fmla="*/ 95198 h 1209474"/>
                <a:gd name="connsiteX13" fmla="*/ 848903 w 1212300"/>
                <a:gd name="connsiteY13" fmla="*/ 115557 h 1209474"/>
                <a:gd name="connsiteX14" fmla="*/ 890307 w 1212300"/>
                <a:gd name="connsiteY14" fmla="*/ 69692 h 1209474"/>
                <a:gd name="connsiteX15" fmla="*/ 950840 w 1212300"/>
                <a:gd name="connsiteY15" fmla="*/ 106503 h 1209474"/>
                <a:gd name="connsiteX16" fmla="*/ 928932 w 1212300"/>
                <a:gd name="connsiteY16" fmla="*/ 164987 h 1209474"/>
                <a:gd name="connsiteX17" fmla="*/ 971748 w 1212300"/>
                <a:gd name="connsiteY17" fmla="*/ 199360 h 1209474"/>
                <a:gd name="connsiteX18" fmla="*/ 1024233 w 1212300"/>
                <a:gd name="connsiteY18" fmla="*/ 166213 h 1209474"/>
                <a:gd name="connsiteX19" fmla="*/ 1072590 w 1212300"/>
                <a:gd name="connsiteY19" fmla="*/ 217989 h 1209474"/>
                <a:gd name="connsiteX20" fmla="*/ 1034905 w 1212300"/>
                <a:gd name="connsiteY20" fmla="*/ 269502 h 1209474"/>
                <a:gd name="connsiteX21" fmla="*/ 1047793 w 1212300"/>
                <a:gd name="connsiteY21" fmla="*/ 284006 h 1209474"/>
                <a:gd name="connsiteX22" fmla="*/ 1065896 w 1212300"/>
                <a:gd name="connsiteY22" fmla="*/ 313574 h 1209474"/>
                <a:gd name="connsiteX23" fmla="*/ 1127152 w 1212300"/>
                <a:gd name="connsiteY23" fmla="*/ 295286 h 1209474"/>
                <a:gd name="connsiteX24" fmla="*/ 1159745 w 1212300"/>
                <a:gd name="connsiteY24" fmla="*/ 358190 h 1209474"/>
                <a:gd name="connsiteX25" fmla="*/ 1109155 w 1212300"/>
                <a:gd name="connsiteY25" fmla="*/ 397943 h 1209474"/>
                <a:gd name="connsiteX26" fmla="*/ 1123476 w 1212300"/>
                <a:gd name="connsiteY26" fmla="*/ 432252 h 1209474"/>
                <a:gd name="connsiteX27" fmla="*/ 1127413 w 1212300"/>
                <a:gd name="connsiteY27" fmla="*/ 448425 h 1209474"/>
                <a:gd name="connsiteX28" fmla="*/ 1191430 w 1212300"/>
                <a:gd name="connsiteY28" fmla="*/ 447341 h 1209474"/>
                <a:gd name="connsiteX29" fmla="*/ 1205844 w 1212300"/>
                <a:gd name="connsiteY29" fmla="*/ 516706 h 1209474"/>
                <a:gd name="connsiteX30" fmla="*/ 1145770 w 1212300"/>
                <a:gd name="connsiteY30" fmla="*/ 541598 h 1209474"/>
                <a:gd name="connsiteX31" fmla="*/ 1150013 w 1212300"/>
                <a:gd name="connsiteY31" fmla="*/ 594780 h 1209474"/>
                <a:gd name="connsiteX32" fmla="*/ 1212300 w 1212300"/>
                <a:gd name="connsiteY32" fmla="*/ 611099 h 1209474"/>
                <a:gd name="connsiteX33" fmla="*/ 1207465 w 1212300"/>
                <a:gd name="connsiteY33" fmla="*/ 681780 h 1209474"/>
                <a:gd name="connsiteX34" fmla="*/ 1143038 w 1212300"/>
                <a:gd name="connsiteY34" fmla="*/ 689527 h 1209474"/>
                <a:gd name="connsiteX35" fmla="*/ 1139569 w 1212300"/>
                <a:gd name="connsiteY35" fmla="*/ 712257 h 1209474"/>
                <a:gd name="connsiteX36" fmla="*/ 1131043 w 1212300"/>
                <a:gd name="connsiteY36" fmla="*/ 740961 h 1209474"/>
                <a:gd name="connsiteX37" fmla="*/ 1188216 w 1212300"/>
                <a:gd name="connsiteY37" fmla="*/ 774415 h 1209474"/>
                <a:gd name="connsiteX38" fmla="*/ 1164491 w 1212300"/>
                <a:gd name="connsiteY38" fmla="*/ 841171 h 1209474"/>
                <a:gd name="connsiteX39" fmla="*/ 1098564 w 1212300"/>
                <a:gd name="connsiteY39" fmla="*/ 830969 h 1209474"/>
                <a:gd name="connsiteX40" fmla="*/ 1075268 w 1212300"/>
                <a:gd name="connsiteY40" fmla="*/ 877883 h 1209474"/>
                <a:gd name="connsiteX41" fmla="*/ 1120962 w 1212300"/>
                <a:gd name="connsiteY41" fmla="*/ 925178 h 1209474"/>
                <a:gd name="connsiteX42" fmla="*/ 1080106 w 1212300"/>
                <a:gd name="connsiteY42" fmla="*/ 983058 h 1209474"/>
                <a:gd name="connsiteX43" fmla="*/ 1019565 w 1212300"/>
                <a:gd name="connsiteY43" fmla="*/ 955533 h 1209474"/>
                <a:gd name="connsiteX44" fmla="*/ 986510 w 1212300"/>
                <a:gd name="connsiteY44" fmla="*/ 992122 h 1209474"/>
                <a:gd name="connsiteX45" fmla="*/ 984130 w 1212300"/>
                <a:gd name="connsiteY45" fmla="*/ 994044 h 1209474"/>
                <a:gd name="connsiteX46" fmla="*/ 1015527 w 1212300"/>
                <a:gd name="connsiteY46" fmla="*/ 1052205 h 1209474"/>
                <a:gd name="connsiteX47" fmla="*/ 960571 w 1212300"/>
                <a:gd name="connsiteY47" fmla="*/ 1096915 h 1209474"/>
                <a:gd name="connsiteX48" fmla="*/ 909748 w 1212300"/>
                <a:gd name="connsiteY48" fmla="*/ 1054117 h 1209474"/>
                <a:gd name="connsiteX49" fmla="*/ 906487 w 1212300"/>
                <a:gd name="connsiteY49" fmla="*/ 1056751 h 1209474"/>
                <a:gd name="connsiteX50" fmla="*/ 864880 w 1212300"/>
                <a:gd name="connsiteY50" fmla="*/ 1080229 h 1209474"/>
                <a:gd name="connsiteX51" fmla="*/ 879731 w 1212300"/>
                <a:gd name="connsiteY51" fmla="*/ 1146075 h 1209474"/>
                <a:gd name="connsiteX52" fmla="*/ 814749 w 1212300"/>
                <a:gd name="connsiteY52" fmla="*/ 1174300 h 1209474"/>
                <a:gd name="connsiteX53" fmla="*/ 777013 w 1212300"/>
                <a:gd name="connsiteY53" fmla="*/ 1118870 h 1209474"/>
                <a:gd name="connsiteX54" fmla="*/ 765662 w 1212300"/>
                <a:gd name="connsiteY54" fmla="*/ 1123267 h 1209474"/>
                <a:gd name="connsiteX55" fmla="*/ 727130 w 1212300"/>
                <a:gd name="connsiteY55" fmla="*/ 1132005 h 1209474"/>
                <a:gd name="connsiteX56" fmla="*/ 723644 w 1212300"/>
                <a:gd name="connsiteY56" fmla="*/ 1199827 h 1209474"/>
                <a:gd name="connsiteX57" fmla="*/ 653457 w 1212300"/>
                <a:gd name="connsiteY57" fmla="*/ 1209474 h 1209474"/>
                <a:gd name="connsiteX58" fmla="*/ 631798 w 1212300"/>
                <a:gd name="connsiteY58" fmla="*/ 1145096 h 1209474"/>
                <a:gd name="connsiteX59" fmla="*/ 606150 w 1212300"/>
                <a:gd name="connsiteY59" fmla="*/ 1147005 h 1209474"/>
                <a:gd name="connsiteX60" fmla="*/ 580299 w 1212300"/>
                <a:gd name="connsiteY60" fmla="*/ 1145700 h 1209474"/>
                <a:gd name="connsiteX61" fmla="*/ 558843 w 1212300"/>
                <a:gd name="connsiteY61" fmla="*/ 1209474 h 1209474"/>
                <a:gd name="connsiteX62" fmla="*/ 488656 w 1212300"/>
                <a:gd name="connsiteY62" fmla="*/ 1199827 h 1209474"/>
                <a:gd name="connsiteX63" fmla="*/ 485224 w 1212300"/>
                <a:gd name="connsiteY63" fmla="*/ 1133066 h 1209474"/>
                <a:gd name="connsiteX64" fmla="*/ 444238 w 1212300"/>
                <a:gd name="connsiteY64" fmla="*/ 1122527 h 1209474"/>
                <a:gd name="connsiteX65" fmla="*/ 435252 w 1212300"/>
                <a:gd name="connsiteY65" fmla="*/ 1118923 h 1209474"/>
                <a:gd name="connsiteX66" fmla="*/ 397552 w 1212300"/>
                <a:gd name="connsiteY66" fmla="*/ 1174300 h 1209474"/>
                <a:gd name="connsiteX67" fmla="*/ 332570 w 1212300"/>
                <a:gd name="connsiteY67" fmla="*/ 1146075 h 1209474"/>
                <a:gd name="connsiteX68" fmla="*/ 347390 w 1212300"/>
                <a:gd name="connsiteY68" fmla="*/ 1080362 h 1209474"/>
                <a:gd name="connsiteX69" fmla="*/ 302981 w 1212300"/>
                <a:gd name="connsiteY69" fmla="*/ 1053756 h 1209474"/>
                <a:gd name="connsiteX70" fmla="*/ 251730 w 1212300"/>
                <a:gd name="connsiteY70" fmla="*/ 1096915 h 1209474"/>
                <a:gd name="connsiteX71" fmla="*/ 196773 w 1212300"/>
                <a:gd name="connsiteY71" fmla="*/ 1052205 h 1209474"/>
                <a:gd name="connsiteX72" fmla="*/ 228407 w 1212300"/>
                <a:gd name="connsiteY72" fmla="*/ 993606 h 1209474"/>
                <a:gd name="connsiteX73" fmla="*/ 196589 w 1212300"/>
                <a:gd name="connsiteY73" fmla="*/ 961310 h 1209474"/>
                <a:gd name="connsiteX74" fmla="*/ 192451 w 1212300"/>
                <a:gd name="connsiteY74" fmla="*/ 955662 h 1209474"/>
                <a:gd name="connsiteX75" fmla="*/ 132195 w 1212300"/>
                <a:gd name="connsiteY75" fmla="*/ 983058 h 1209474"/>
                <a:gd name="connsiteX76" fmla="*/ 91339 w 1212300"/>
                <a:gd name="connsiteY76" fmla="*/ 925178 h 1209474"/>
                <a:gd name="connsiteX77" fmla="*/ 137009 w 1212300"/>
                <a:gd name="connsiteY77" fmla="*/ 877908 h 1209474"/>
                <a:gd name="connsiteX78" fmla="*/ 113994 w 1212300"/>
                <a:gd name="connsiteY78" fmla="*/ 830929 h 1209474"/>
                <a:gd name="connsiteX79" fmla="*/ 47809 w 1212300"/>
                <a:gd name="connsiteY79" fmla="*/ 841171 h 1209474"/>
                <a:gd name="connsiteX80" fmla="*/ 24084 w 1212300"/>
                <a:gd name="connsiteY80" fmla="*/ 774415 h 1209474"/>
                <a:gd name="connsiteX81" fmla="*/ 81587 w 1212300"/>
                <a:gd name="connsiteY81" fmla="*/ 740768 h 1209474"/>
                <a:gd name="connsiteX82" fmla="*/ 70938 w 1212300"/>
                <a:gd name="connsiteY82" fmla="*/ 703091 h 1209474"/>
                <a:gd name="connsiteX83" fmla="*/ 69043 w 1212300"/>
                <a:gd name="connsiteY83" fmla="*/ 689500 h 1209474"/>
                <a:gd name="connsiteX84" fmla="*/ 4835 w 1212300"/>
                <a:gd name="connsiteY84" fmla="*/ 681780 h 1209474"/>
                <a:gd name="connsiteX85" fmla="*/ 0 w 1212300"/>
                <a:gd name="connsiteY85" fmla="*/ 611099 h 1209474"/>
                <a:gd name="connsiteX86" fmla="*/ 62033 w 1212300"/>
                <a:gd name="connsiteY86" fmla="*/ 594846 h 1209474"/>
                <a:gd name="connsiteX87" fmla="*/ 64142 w 1212300"/>
                <a:gd name="connsiteY87" fmla="*/ 550291 h 1209474"/>
                <a:gd name="connsiteX88" fmla="*/ 65806 w 1212300"/>
                <a:gd name="connsiteY88" fmla="*/ 541298 h 1209474"/>
                <a:gd name="connsiteX89" fmla="*/ 6456 w 1212300"/>
                <a:gd name="connsiteY89" fmla="*/ 516706 h 1209474"/>
                <a:gd name="connsiteX90" fmla="*/ 20870 w 1212300"/>
                <a:gd name="connsiteY90" fmla="*/ 447341 h 1209474"/>
                <a:gd name="connsiteX91" fmla="*/ 84476 w 1212300"/>
                <a:gd name="connsiteY91" fmla="*/ 448419 h 1209474"/>
                <a:gd name="connsiteX92" fmla="*/ 103307 w 1212300"/>
                <a:gd name="connsiteY92" fmla="*/ 398070 h 1209474"/>
                <a:gd name="connsiteX93" fmla="*/ 52555 w 1212300"/>
                <a:gd name="connsiteY93" fmla="*/ 358190 h 1209474"/>
                <a:gd name="connsiteX94" fmla="*/ 85149 w 1212300"/>
                <a:gd name="connsiteY94" fmla="*/ 295286 h 1209474"/>
                <a:gd name="connsiteX95" fmla="*/ 145210 w 1212300"/>
                <a:gd name="connsiteY95" fmla="*/ 313217 h 1209474"/>
                <a:gd name="connsiteX96" fmla="*/ 148057 w 1212300"/>
                <a:gd name="connsiteY96" fmla="*/ 308107 h 1209474"/>
                <a:gd name="connsiteX97" fmla="*/ 176724 w 1212300"/>
                <a:gd name="connsiteY97" fmla="*/ 268584 h 1209474"/>
                <a:gd name="connsiteX98" fmla="*/ 139711 w 1212300"/>
                <a:gd name="connsiteY98" fmla="*/ 217989 h 1209474"/>
                <a:gd name="connsiteX99" fmla="*/ 188068 w 1212300"/>
                <a:gd name="connsiteY99" fmla="*/ 166213 h 1209474"/>
                <a:gd name="connsiteX100" fmla="*/ 241027 w 1212300"/>
                <a:gd name="connsiteY100" fmla="*/ 199659 h 1209474"/>
                <a:gd name="connsiteX101" fmla="*/ 269262 w 1212300"/>
                <a:gd name="connsiteY101" fmla="*/ 174752 h 1209474"/>
                <a:gd name="connsiteX102" fmla="*/ 283412 w 1212300"/>
                <a:gd name="connsiteY102" fmla="*/ 165102 h 1209474"/>
                <a:gd name="connsiteX103" fmla="*/ 261461 w 1212300"/>
                <a:gd name="connsiteY103" fmla="*/ 106503 h 1209474"/>
                <a:gd name="connsiteX104" fmla="*/ 321994 w 1212300"/>
                <a:gd name="connsiteY104" fmla="*/ 69692 h 1209474"/>
                <a:gd name="connsiteX105" fmla="*/ 363991 w 1212300"/>
                <a:gd name="connsiteY105" fmla="*/ 116215 h 1209474"/>
                <a:gd name="connsiteX106" fmla="*/ 399902 w 1212300"/>
                <a:gd name="connsiteY106" fmla="*/ 98466 h 1209474"/>
                <a:gd name="connsiteX107" fmla="*/ 414057 w 1212300"/>
                <a:gd name="connsiteY107" fmla="*/ 93815 h 1209474"/>
                <a:gd name="connsiteX108" fmla="*/ 408775 w 1212300"/>
                <a:gd name="connsiteY108" fmla="*/ 31998 h 1209474"/>
                <a:gd name="connsiteX109" fmla="*/ 476994 w 1212300"/>
                <a:gd name="connsiteY109" fmla="*/ 12884 h 1209474"/>
                <a:gd name="connsiteX110" fmla="*/ 504807 w 1212300"/>
                <a:gd name="connsiteY110" fmla="*/ 68861 h 1209474"/>
                <a:gd name="connsiteX111" fmla="*/ 550480 w 1212300"/>
                <a:gd name="connsiteY111" fmla="*/ 60857 h 1209474"/>
                <a:gd name="connsiteX112" fmla="*/ 559236 w 1212300"/>
                <a:gd name="connsiteY112" fmla="*/ 60414 h 120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212300" h="1209474">
                  <a:moveTo>
                    <a:pt x="606149" y="219778"/>
                  </a:moveTo>
                  <a:cubicBezTo>
                    <a:pt x="393542" y="219778"/>
                    <a:pt x="221190" y="392130"/>
                    <a:pt x="221190" y="604737"/>
                  </a:cubicBezTo>
                  <a:cubicBezTo>
                    <a:pt x="221190" y="817344"/>
                    <a:pt x="393542" y="989696"/>
                    <a:pt x="606149" y="989696"/>
                  </a:cubicBezTo>
                  <a:cubicBezTo>
                    <a:pt x="818756" y="989696"/>
                    <a:pt x="991108" y="817344"/>
                    <a:pt x="991108" y="604737"/>
                  </a:cubicBezTo>
                  <a:cubicBezTo>
                    <a:pt x="991108" y="392130"/>
                    <a:pt x="818756" y="219778"/>
                    <a:pt x="606149" y="219778"/>
                  </a:cubicBezTo>
                  <a:close/>
                  <a:moveTo>
                    <a:pt x="570726" y="0"/>
                  </a:moveTo>
                  <a:lnTo>
                    <a:pt x="641573" y="0"/>
                  </a:lnTo>
                  <a:lnTo>
                    <a:pt x="653064" y="60414"/>
                  </a:lnTo>
                  <a:lnTo>
                    <a:pt x="661820" y="60857"/>
                  </a:lnTo>
                  <a:lnTo>
                    <a:pt x="707034" y="69786"/>
                  </a:lnTo>
                  <a:lnTo>
                    <a:pt x="735306" y="12884"/>
                  </a:lnTo>
                  <a:lnTo>
                    <a:pt x="803526" y="31998"/>
                  </a:lnTo>
                  <a:lnTo>
                    <a:pt x="798126" y="95198"/>
                  </a:lnTo>
                  <a:lnTo>
                    <a:pt x="848903" y="115557"/>
                  </a:lnTo>
                  <a:lnTo>
                    <a:pt x="890307" y="69692"/>
                  </a:lnTo>
                  <a:lnTo>
                    <a:pt x="950840" y="106503"/>
                  </a:lnTo>
                  <a:lnTo>
                    <a:pt x="928932" y="164987"/>
                  </a:lnTo>
                  <a:lnTo>
                    <a:pt x="971748" y="199360"/>
                  </a:lnTo>
                  <a:lnTo>
                    <a:pt x="1024233" y="166213"/>
                  </a:lnTo>
                  <a:lnTo>
                    <a:pt x="1072590" y="217989"/>
                  </a:lnTo>
                  <a:lnTo>
                    <a:pt x="1034905" y="269502"/>
                  </a:lnTo>
                  <a:lnTo>
                    <a:pt x="1047793" y="284006"/>
                  </a:lnTo>
                  <a:lnTo>
                    <a:pt x="1065896" y="313574"/>
                  </a:lnTo>
                  <a:lnTo>
                    <a:pt x="1127152" y="295286"/>
                  </a:lnTo>
                  <a:lnTo>
                    <a:pt x="1159745" y="358190"/>
                  </a:lnTo>
                  <a:lnTo>
                    <a:pt x="1109155" y="397943"/>
                  </a:lnTo>
                  <a:lnTo>
                    <a:pt x="1123476" y="432252"/>
                  </a:lnTo>
                  <a:lnTo>
                    <a:pt x="1127413" y="448425"/>
                  </a:lnTo>
                  <a:lnTo>
                    <a:pt x="1191430" y="447341"/>
                  </a:lnTo>
                  <a:lnTo>
                    <a:pt x="1205844" y="516706"/>
                  </a:lnTo>
                  <a:lnTo>
                    <a:pt x="1145770" y="541598"/>
                  </a:lnTo>
                  <a:lnTo>
                    <a:pt x="1150013" y="594780"/>
                  </a:lnTo>
                  <a:lnTo>
                    <a:pt x="1212300" y="611099"/>
                  </a:lnTo>
                  <a:lnTo>
                    <a:pt x="1207465" y="681780"/>
                  </a:lnTo>
                  <a:lnTo>
                    <a:pt x="1143038" y="689527"/>
                  </a:lnTo>
                  <a:lnTo>
                    <a:pt x="1139569" y="712257"/>
                  </a:lnTo>
                  <a:lnTo>
                    <a:pt x="1131043" y="740961"/>
                  </a:lnTo>
                  <a:lnTo>
                    <a:pt x="1188216" y="774415"/>
                  </a:lnTo>
                  <a:lnTo>
                    <a:pt x="1164491" y="841171"/>
                  </a:lnTo>
                  <a:lnTo>
                    <a:pt x="1098564" y="830969"/>
                  </a:lnTo>
                  <a:lnTo>
                    <a:pt x="1075268" y="877883"/>
                  </a:lnTo>
                  <a:lnTo>
                    <a:pt x="1120962" y="925178"/>
                  </a:lnTo>
                  <a:lnTo>
                    <a:pt x="1080106" y="983058"/>
                  </a:lnTo>
                  <a:lnTo>
                    <a:pt x="1019565" y="955533"/>
                  </a:lnTo>
                  <a:lnTo>
                    <a:pt x="986510" y="992122"/>
                  </a:lnTo>
                  <a:lnTo>
                    <a:pt x="984130" y="994044"/>
                  </a:lnTo>
                  <a:lnTo>
                    <a:pt x="1015527" y="1052205"/>
                  </a:lnTo>
                  <a:lnTo>
                    <a:pt x="960571" y="1096915"/>
                  </a:lnTo>
                  <a:lnTo>
                    <a:pt x="909748" y="1054117"/>
                  </a:lnTo>
                  <a:lnTo>
                    <a:pt x="906487" y="1056751"/>
                  </a:lnTo>
                  <a:lnTo>
                    <a:pt x="864880" y="1080229"/>
                  </a:lnTo>
                  <a:lnTo>
                    <a:pt x="879731" y="1146075"/>
                  </a:lnTo>
                  <a:lnTo>
                    <a:pt x="814749" y="1174300"/>
                  </a:lnTo>
                  <a:lnTo>
                    <a:pt x="777013" y="1118870"/>
                  </a:lnTo>
                  <a:lnTo>
                    <a:pt x="765662" y="1123267"/>
                  </a:lnTo>
                  <a:lnTo>
                    <a:pt x="727130" y="1132005"/>
                  </a:lnTo>
                  <a:lnTo>
                    <a:pt x="723644" y="1199827"/>
                  </a:lnTo>
                  <a:lnTo>
                    <a:pt x="653457" y="1209474"/>
                  </a:lnTo>
                  <a:lnTo>
                    <a:pt x="631798" y="1145096"/>
                  </a:lnTo>
                  <a:lnTo>
                    <a:pt x="606150" y="1147005"/>
                  </a:lnTo>
                  <a:lnTo>
                    <a:pt x="580299" y="1145700"/>
                  </a:lnTo>
                  <a:lnTo>
                    <a:pt x="558843" y="1209474"/>
                  </a:lnTo>
                  <a:lnTo>
                    <a:pt x="488656" y="1199827"/>
                  </a:lnTo>
                  <a:lnTo>
                    <a:pt x="485224" y="1133066"/>
                  </a:lnTo>
                  <a:lnTo>
                    <a:pt x="444238" y="1122527"/>
                  </a:lnTo>
                  <a:lnTo>
                    <a:pt x="435252" y="1118923"/>
                  </a:lnTo>
                  <a:lnTo>
                    <a:pt x="397552" y="1174300"/>
                  </a:lnTo>
                  <a:lnTo>
                    <a:pt x="332570" y="1146075"/>
                  </a:lnTo>
                  <a:lnTo>
                    <a:pt x="347390" y="1080362"/>
                  </a:lnTo>
                  <a:lnTo>
                    <a:pt x="302981" y="1053756"/>
                  </a:lnTo>
                  <a:lnTo>
                    <a:pt x="251730" y="1096915"/>
                  </a:lnTo>
                  <a:lnTo>
                    <a:pt x="196773" y="1052205"/>
                  </a:lnTo>
                  <a:lnTo>
                    <a:pt x="228407" y="993606"/>
                  </a:lnTo>
                  <a:lnTo>
                    <a:pt x="196589" y="961310"/>
                  </a:lnTo>
                  <a:lnTo>
                    <a:pt x="192451" y="955662"/>
                  </a:lnTo>
                  <a:lnTo>
                    <a:pt x="132195" y="983058"/>
                  </a:lnTo>
                  <a:lnTo>
                    <a:pt x="91339" y="925178"/>
                  </a:lnTo>
                  <a:lnTo>
                    <a:pt x="137009" y="877908"/>
                  </a:lnTo>
                  <a:lnTo>
                    <a:pt x="113994" y="830929"/>
                  </a:lnTo>
                  <a:lnTo>
                    <a:pt x="47809" y="841171"/>
                  </a:lnTo>
                  <a:lnTo>
                    <a:pt x="24084" y="774415"/>
                  </a:lnTo>
                  <a:lnTo>
                    <a:pt x="81587" y="740768"/>
                  </a:lnTo>
                  <a:lnTo>
                    <a:pt x="70938" y="703091"/>
                  </a:lnTo>
                  <a:lnTo>
                    <a:pt x="69043" y="689500"/>
                  </a:lnTo>
                  <a:lnTo>
                    <a:pt x="4835" y="681780"/>
                  </a:lnTo>
                  <a:lnTo>
                    <a:pt x="0" y="611099"/>
                  </a:lnTo>
                  <a:lnTo>
                    <a:pt x="62033" y="594846"/>
                  </a:lnTo>
                  <a:lnTo>
                    <a:pt x="64142" y="550291"/>
                  </a:lnTo>
                  <a:lnTo>
                    <a:pt x="65806" y="541298"/>
                  </a:lnTo>
                  <a:lnTo>
                    <a:pt x="6456" y="516706"/>
                  </a:lnTo>
                  <a:lnTo>
                    <a:pt x="20870" y="447341"/>
                  </a:lnTo>
                  <a:lnTo>
                    <a:pt x="84476" y="448419"/>
                  </a:lnTo>
                  <a:lnTo>
                    <a:pt x="103307" y="398070"/>
                  </a:lnTo>
                  <a:lnTo>
                    <a:pt x="52555" y="358190"/>
                  </a:lnTo>
                  <a:lnTo>
                    <a:pt x="85149" y="295286"/>
                  </a:lnTo>
                  <a:lnTo>
                    <a:pt x="145210" y="313217"/>
                  </a:lnTo>
                  <a:lnTo>
                    <a:pt x="148057" y="308107"/>
                  </a:lnTo>
                  <a:lnTo>
                    <a:pt x="176724" y="268584"/>
                  </a:lnTo>
                  <a:lnTo>
                    <a:pt x="139711" y="217989"/>
                  </a:lnTo>
                  <a:lnTo>
                    <a:pt x="188068" y="166213"/>
                  </a:lnTo>
                  <a:lnTo>
                    <a:pt x="241027" y="199659"/>
                  </a:lnTo>
                  <a:lnTo>
                    <a:pt x="269262" y="174752"/>
                  </a:lnTo>
                  <a:lnTo>
                    <a:pt x="283412" y="165102"/>
                  </a:lnTo>
                  <a:lnTo>
                    <a:pt x="261461" y="106503"/>
                  </a:lnTo>
                  <a:lnTo>
                    <a:pt x="321994" y="69692"/>
                  </a:lnTo>
                  <a:lnTo>
                    <a:pt x="363991" y="116215"/>
                  </a:lnTo>
                  <a:lnTo>
                    <a:pt x="399902" y="98466"/>
                  </a:lnTo>
                  <a:lnTo>
                    <a:pt x="414057" y="93815"/>
                  </a:lnTo>
                  <a:lnTo>
                    <a:pt x="408775" y="31998"/>
                  </a:lnTo>
                  <a:lnTo>
                    <a:pt x="476994" y="12884"/>
                  </a:lnTo>
                  <a:lnTo>
                    <a:pt x="504807" y="68861"/>
                  </a:lnTo>
                  <a:lnTo>
                    <a:pt x="550480" y="60857"/>
                  </a:lnTo>
                  <a:lnTo>
                    <a:pt x="559236" y="60414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E0E0E0"/>
                </a:gs>
                <a:gs pos="0">
                  <a:srgbClr val="F9F9F9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2162897" y="3451260"/>
              <a:ext cx="769918" cy="769918"/>
            </a:xfrm>
            <a:prstGeom prst="ellipse">
              <a:avLst/>
            </a:prstGeom>
            <a:noFill/>
            <a:ln w="190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2565869" y="1251984"/>
            <a:ext cx="1009651" cy="1007433"/>
            <a:chOff x="1941706" y="3231482"/>
            <a:chExt cx="1212300" cy="1209474"/>
          </a:xfrm>
        </p:grpSpPr>
        <p:sp>
          <p:nvSpPr>
            <p:cNvPr id="59" name="任意多边形 58"/>
            <p:cNvSpPr/>
            <p:nvPr/>
          </p:nvSpPr>
          <p:spPr>
            <a:xfrm>
              <a:off x="1941706" y="3231482"/>
              <a:ext cx="1212300" cy="1209474"/>
            </a:xfrm>
            <a:custGeom>
              <a:avLst/>
              <a:gdLst>
                <a:gd name="connsiteX0" fmla="*/ 606149 w 1212300"/>
                <a:gd name="connsiteY0" fmla="*/ 219778 h 1209474"/>
                <a:gd name="connsiteX1" fmla="*/ 221190 w 1212300"/>
                <a:gd name="connsiteY1" fmla="*/ 604737 h 1209474"/>
                <a:gd name="connsiteX2" fmla="*/ 606149 w 1212300"/>
                <a:gd name="connsiteY2" fmla="*/ 989696 h 1209474"/>
                <a:gd name="connsiteX3" fmla="*/ 991108 w 1212300"/>
                <a:gd name="connsiteY3" fmla="*/ 604737 h 1209474"/>
                <a:gd name="connsiteX4" fmla="*/ 606149 w 1212300"/>
                <a:gd name="connsiteY4" fmla="*/ 219778 h 1209474"/>
                <a:gd name="connsiteX5" fmla="*/ 570726 w 1212300"/>
                <a:gd name="connsiteY5" fmla="*/ 0 h 1209474"/>
                <a:gd name="connsiteX6" fmla="*/ 641573 w 1212300"/>
                <a:gd name="connsiteY6" fmla="*/ 0 h 1209474"/>
                <a:gd name="connsiteX7" fmla="*/ 653064 w 1212300"/>
                <a:gd name="connsiteY7" fmla="*/ 60414 h 1209474"/>
                <a:gd name="connsiteX8" fmla="*/ 661820 w 1212300"/>
                <a:gd name="connsiteY8" fmla="*/ 60857 h 1209474"/>
                <a:gd name="connsiteX9" fmla="*/ 707034 w 1212300"/>
                <a:gd name="connsiteY9" fmla="*/ 69786 h 1209474"/>
                <a:gd name="connsiteX10" fmla="*/ 735306 w 1212300"/>
                <a:gd name="connsiteY10" fmla="*/ 12884 h 1209474"/>
                <a:gd name="connsiteX11" fmla="*/ 803526 w 1212300"/>
                <a:gd name="connsiteY11" fmla="*/ 31998 h 1209474"/>
                <a:gd name="connsiteX12" fmla="*/ 798126 w 1212300"/>
                <a:gd name="connsiteY12" fmla="*/ 95198 h 1209474"/>
                <a:gd name="connsiteX13" fmla="*/ 848903 w 1212300"/>
                <a:gd name="connsiteY13" fmla="*/ 115557 h 1209474"/>
                <a:gd name="connsiteX14" fmla="*/ 890307 w 1212300"/>
                <a:gd name="connsiteY14" fmla="*/ 69692 h 1209474"/>
                <a:gd name="connsiteX15" fmla="*/ 950840 w 1212300"/>
                <a:gd name="connsiteY15" fmla="*/ 106503 h 1209474"/>
                <a:gd name="connsiteX16" fmla="*/ 928932 w 1212300"/>
                <a:gd name="connsiteY16" fmla="*/ 164987 h 1209474"/>
                <a:gd name="connsiteX17" fmla="*/ 971748 w 1212300"/>
                <a:gd name="connsiteY17" fmla="*/ 199360 h 1209474"/>
                <a:gd name="connsiteX18" fmla="*/ 1024233 w 1212300"/>
                <a:gd name="connsiteY18" fmla="*/ 166213 h 1209474"/>
                <a:gd name="connsiteX19" fmla="*/ 1072590 w 1212300"/>
                <a:gd name="connsiteY19" fmla="*/ 217989 h 1209474"/>
                <a:gd name="connsiteX20" fmla="*/ 1034905 w 1212300"/>
                <a:gd name="connsiteY20" fmla="*/ 269502 h 1209474"/>
                <a:gd name="connsiteX21" fmla="*/ 1047793 w 1212300"/>
                <a:gd name="connsiteY21" fmla="*/ 284006 h 1209474"/>
                <a:gd name="connsiteX22" fmla="*/ 1065896 w 1212300"/>
                <a:gd name="connsiteY22" fmla="*/ 313574 h 1209474"/>
                <a:gd name="connsiteX23" fmla="*/ 1127152 w 1212300"/>
                <a:gd name="connsiteY23" fmla="*/ 295286 h 1209474"/>
                <a:gd name="connsiteX24" fmla="*/ 1159745 w 1212300"/>
                <a:gd name="connsiteY24" fmla="*/ 358190 h 1209474"/>
                <a:gd name="connsiteX25" fmla="*/ 1109155 w 1212300"/>
                <a:gd name="connsiteY25" fmla="*/ 397943 h 1209474"/>
                <a:gd name="connsiteX26" fmla="*/ 1123476 w 1212300"/>
                <a:gd name="connsiteY26" fmla="*/ 432252 h 1209474"/>
                <a:gd name="connsiteX27" fmla="*/ 1127413 w 1212300"/>
                <a:gd name="connsiteY27" fmla="*/ 448425 h 1209474"/>
                <a:gd name="connsiteX28" fmla="*/ 1191430 w 1212300"/>
                <a:gd name="connsiteY28" fmla="*/ 447341 h 1209474"/>
                <a:gd name="connsiteX29" fmla="*/ 1205844 w 1212300"/>
                <a:gd name="connsiteY29" fmla="*/ 516706 h 1209474"/>
                <a:gd name="connsiteX30" fmla="*/ 1145770 w 1212300"/>
                <a:gd name="connsiteY30" fmla="*/ 541598 h 1209474"/>
                <a:gd name="connsiteX31" fmla="*/ 1150013 w 1212300"/>
                <a:gd name="connsiteY31" fmla="*/ 594780 h 1209474"/>
                <a:gd name="connsiteX32" fmla="*/ 1212300 w 1212300"/>
                <a:gd name="connsiteY32" fmla="*/ 611099 h 1209474"/>
                <a:gd name="connsiteX33" fmla="*/ 1207465 w 1212300"/>
                <a:gd name="connsiteY33" fmla="*/ 681780 h 1209474"/>
                <a:gd name="connsiteX34" fmla="*/ 1143038 w 1212300"/>
                <a:gd name="connsiteY34" fmla="*/ 689527 h 1209474"/>
                <a:gd name="connsiteX35" fmla="*/ 1139569 w 1212300"/>
                <a:gd name="connsiteY35" fmla="*/ 712257 h 1209474"/>
                <a:gd name="connsiteX36" fmla="*/ 1131043 w 1212300"/>
                <a:gd name="connsiteY36" fmla="*/ 740961 h 1209474"/>
                <a:gd name="connsiteX37" fmla="*/ 1188216 w 1212300"/>
                <a:gd name="connsiteY37" fmla="*/ 774415 h 1209474"/>
                <a:gd name="connsiteX38" fmla="*/ 1164491 w 1212300"/>
                <a:gd name="connsiteY38" fmla="*/ 841171 h 1209474"/>
                <a:gd name="connsiteX39" fmla="*/ 1098564 w 1212300"/>
                <a:gd name="connsiteY39" fmla="*/ 830969 h 1209474"/>
                <a:gd name="connsiteX40" fmla="*/ 1075268 w 1212300"/>
                <a:gd name="connsiteY40" fmla="*/ 877883 h 1209474"/>
                <a:gd name="connsiteX41" fmla="*/ 1120962 w 1212300"/>
                <a:gd name="connsiteY41" fmla="*/ 925178 h 1209474"/>
                <a:gd name="connsiteX42" fmla="*/ 1080106 w 1212300"/>
                <a:gd name="connsiteY42" fmla="*/ 983058 h 1209474"/>
                <a:gd name="connsiteX43" fmla="*/ 1019565 w 1212300"/>
                <a:gd name="connsiteY43" fmla="*/ 955533 h 1209474"/>
                <a:gd name="connsiteX44" fmla="*/ 986510 w 1212300"/>
                <a:gd name="connsiteY44" fmla="*/ 992122 h 1209474"/>
                <a:gd name="connsiteX45" fmla="*/ 984130 w 1212300"/>
                <a:gd name="connsiteY45" fmla="*/ 994044 h 1209474"/>
                <a:gd name="connsiteX46" fmla="*/ 1015527 w 1212300"/>
                <a:gd name="connsiteY46" fmla="*/ 1052205 h 1209474"/>
                <a:gd name="connsiteX47" fmla="*/ 960571 w 1212300"/>
                <a:gd name="connsiteY47" fmla="*/ 1096915 h 1209474"/>
                <a:gd name="connsiteX48" fmla="*/ 909748 w 1212300"/>
                <a:gd name="connsiteY48" fmla="*/ 1054117 h 1209474"/>
                <a:gd name="connsiteX49" fmla="*/ 906487 w 1212300"/>
                <a:gd name="connsiteY49" fmla="*/ 1056751 h 1209474"/>
                <a:gd name="connsiteX50" fmla="*/ 864880 w 1212300"/>
                <a:gd name="connsiteY50" fmla="*/ 1080229 h 1209474"/>
                <a:gd name="connsiteX51" fmla="*/ 879731 w 1212300"/>
                <a:gd name="connsiteY51" fmla="*/ 1146075 h 1209474"/>
                <a:gd name="connsiteX52" fmla="*/ 814749 w 1212300"/>
                <a:gd name="connsiteY52" fmla="*/ 1174300 h 1209474"/>
                <a:gd name="connsiteX53" fmla="*/ 777013 w 1212300"/>
                <a:gd name="connsiteY53" fmla="*/ 1118870 h 1209474"/>
                <a:gd name="connsiteX54" fmla="*/ 765662 w 1212300"/>
                <a:gd name="connsiteY54" fmla="*/ 1123267 h 1209474"/>
                <a:gd name="connsiteX55" fmla="*/ 727130 w 1212300"/>
                <a:gd name="connsiteY55" fmla="*/ 1132005 h 1209474"/>
                <a:gd name="connsiteX56" fmla="*/ 723644 w 1212300"/>
                <a:gd name="connsiteY56" fmla="*/ 1199827 h 1209474"/>
                <a:gd name="connsiteX57" fmla="*/ 653457 w 1212300"/>
                <a:gd name="connsiteY57" fmla="*/ 1209474 h 1209474"/>
                <a:gd name="connsiteX58" fmla="*/ 631798 w 1212300"/>
                <a:gd name="connsiteY58" fmla="*/ 1145096 h 1209474"/>
                <a:gd name="connsiteX59" fmla="*/ 606150 w 1212300"/>
                <a:gd name="connsiteY59" fmla="*/ 1147005 h 1209474"/>
                <a:gd name="connsiteX60" fmla="*/ 580299 w 1212300"/>
                <a:gd name="connsiteY60" fmla="*/ 1145700 h 1209474"/>
                <a:gd name="connsiteX61" fmla="*/ 558843 w 1212300"/>
                <a:gd name="connsiteY61" fmla="*/ 1209474 h 1209474"/>
                <a:gd name="connsiteX62" fmla="*/ 488656 w 1212300"/>
                <a:gd name="connsiteY62" fmla="*/ 1199827 h 1209474"/>
                <a:gd name="connsiteX63" fmla="*/ 485224 w 1212300"/>
                <a:gd name="connsiteY63" fmla="*/ 1133066 h 1209474"/>
                <a:gd name="connsiteX64" fmla="*/ 444238 w 1212300"/>
                <a:gd name="connsiteY64" fmla="*/ 1122527 h 1209474"/>
                <a:gd name="connsiteX65" fmla="*/ 435252 w 1212300"/>
                <a:gd name="connsiteY65" fmla="*/ 1118923 h 1209474"/>
                <a:gd name="connsiteX66" fmla="*/ 397552 w 1212300"/>
                <a:gd name="connsiteY66" fmla="*/ 1174300 h 1209474"/>
                <a:gd name="connsiteX67" fmla="*/ 332570 w 1212300"/>
                <a:gd name="connsiteY67" fmla="*/ 1146075 h 1209474"/>
                <a:gd name="connsiteX68" fmla="*/ 347390 w 1212300"/>
                <a:gd name="connsiteY68" fmla="*/ 1080362 h 1209474"/>
                <a:gd name="connsiteX69" fmla="*/ 302981 w 1212300"/>
                <a:gd name="connsiteY69" fmla="*/ 1053756 h 1209474"/>
                <a:gd name="connsiteX70" fmla="*/ 251730 w 1212300"/>
                <a:gd name="connsiteY70" fmla="*/ 1096915 h 1209474"/>
                <a:gd name="connsiteX71" fmla="*/ 196773 w 1212300"/>
                <a:gd name="connsiteY71" fmla="*/ 1052205 h 1209474"/>
                <a:gd name="connsiteX72" fmla="*/ 228407 w 1212300"/>
                <a:gd name="connsiteY72" fmla="*/ 993606 h 1209474"/>
                <a:gd name="connsiteX73" fmla="*/ 196589 w 1212300"/>
                <a:gd name="connsiteY73" fmla="*/ 961310 h 1209474"/>
                <a:gd name="connsiteX74" fmla="*/ 192451 w 1212300"/>
                <a:gd name="connsiteY74" fmla="*/ 955662 h 1209474"/>
                <a:gd name="connsiteX75" fmla="*/ 132195 w 1212300"/>
                <a:gd name="connsiteY75" fmla="*/ 983058 h 1209474"/>
                <a:gd name="connsiteX76" fmla="*/ 91339 w 1212300"/>
                <a:gd name="connsiteY76" fmla="*/ 925178 h 1209474"/>
                <a:gd name="connsiteX77" fmla="*/ 137009 w 1212300"/>
                <a:gd name="connsiteY77" fmla="*/ 877908 h 1209474"/>
                <a:gd name="connsiteX78" fmla="*/ 113994 w 1212300"/>
                <a:gd name="connsiteY78" fmla="*/ 830929 h 1209474"/>
                <a:gd name="connsiteX79" fmla="*/ 47809 w 1212300"/>
                <a:gd name="connsiteY79" fmla="*/ 841171 h 1209474"/>
                <a:gd name="connsiteX80" fmla="*/ 24084 w 1212300"/>
                <a:gd name="connsiteY80" fmla="*/ 774415 h 1209474"/>
                <a:gd name="connsiteX81" fmla="*/ 81587 w 1212300"/>
                <a:gd name="connsiteY81" fmla="*/ 740768 h 1209474"/>
                <a:gd name="connsiteX82" fmla="*/ 70938 w 1212300"/>
                <a:gd name="connsiteY82" fmla="*/ 703091 h 1209474"/>
                <a:gd name="connsiteX83" fmla="*/ 69043 w 1212300"/>
                <a:gd name="connsiteY83" fmla="*/ 689500 h 1209474"/>
                <a:gd name="connsiteX84" fmla="*/ 4835 w 1212300"/>
                <a:gd name="connsiteY84" fmla="*/ 681780 h 1209474"/>
                <a:gd name="connsiteX85" fmla="*/ 0 w 1212300"/>
                <a:gd name="connsiteY85" fmla="*/ 611099 h 1209474"/>
                <a:gd name="connsiteX86" fmla="*/ 62033 w 1212300"/>
                <a:gd name="connsiteY86" fmla="*/ 594846 h 1209474"/>
                <a:gd name="connsiteX87" fmla="*/ 64142 w 1212300"/>
                <a:gd name="connsiteY87" fmla="*/ 550291 h 1209474"/>
                <a:gd name="connsiteX88" fmla="*/ 65806 w 1212300"/>
                <a:gd name="connsiteY88" fmla="*/ 541298 h 1209474"/>
                <a:gd name="connsiteX89" fmla="*/ 6456 w 1212300"/>
                <a:gd name="connsiteY89" fmla="*/ 516706 h 1209474"/>
                <a:gd name="connsiteX90" fmla="*/ 20870 w 1212300"/>
                <a:gd name="connsiteY90" fmla="*/ 447341 h 1209474"/>
                <a:gd name="connsiteX91" fmla="*/ 84476 w 1212300"/>
                <a:gd name="connsiteY91" fmla="*/ 448419 h 1209474"/>
                <a:gd name="connsiteX92" fmla="*/ 103307 w 1212300"/>
                <a:gd name="connsiteY92" fmla="*/ 398070 h 1209474"/>
                <a:gd name="connsiteX93" fmla="*/ 52555 w 1212300"/>
                <a:gd name="connsiteY93" fmla="*/ 358190 h 1209474"/>
                <a:gd name="connsiteX94" fmla="*/ 85149 w 1212300"/>
                <a:gd name="connsiteY94" fmla="*/ 295286 h 1209474"/>
                <a:gd name="connsiteX95" fmla="*/ 145210 w 1212300"/>
                <a:gd name="connsiteY95" fmla="*/ 313217 h 1209474"/>
                <a:gd name="connsiteX96" fmla="*/ 148057 w 1212300"/>
                <a:gd name="connsiteY96" fmla="*/ 308107 h 1209474"/>
                <a:gd name="connsiteX97" fmla="*/ 176724 w 1212300"/>
                <a:gd name="connsiteY97" fmla="*/ 268584 h 1209474"/>
                <a:gd name="connsiteX98" fmla="*/ 139711 w 1212300"/>
                <a:gd name="connsiteY98" fmla="*/ 217989 h 1209474"/>
                <a:gd name="connsiteX99" fmla="*/ 188068 w 1212300"/>
                <a:gd name="connsiteY99" fmla="*/ 166213 h 1209474"/>
                <a:gd name="connsiteX100" fmla="*/ 241027 w 1212300"/>
                <a:gd name="connsiteY100" fmla="*/ 199659 h 1209474"/>
                <a:gd name="connsiteX101" fmla="*/ 269262 w 1212300"/>
                <a:gd name="connsiteY101" fmla="*/ 174752 h 1209474"/>
                <a:gd name="connsiteX102" fmla="*/ 283412 w 1212300"/>
                <a:gd name="connsiteY102" fmla="*/ 165102 h 1209474"/>
                <a:gd name="connsiteX103" fmla="*/ 261461 w 1212300"/>
                <a:gd name="connsiteY103" fmla="*/ 106503 h 1209474"/>
                <a:gd name="connsiteX104" fmla="*/ 321994 w 1212300"/>
                <a:gd name="connsiteY104" fmla="*/ 69692 h 1209474"/>
                <a:gd name="connsiteX105" fmla="*/ 363991 w 1212300"/>
                <a:gd name="connsiteY105" fmla="*/ 116215 h 1209474"/>
                <a:gd name="connsiteX106" fmla="*/ 399902 w 1212300"/>
                <a:gd name="connsiteY106" fmla="*/ 98466 h 1209474"/>
                <a:gd name="connsiteX107" fmla="*/ 414057 w 1212300"/>
                <a:gd name="connsiteY107" fmla="*/ 93815 h 1209474"/>
                <a:gd name="connsiteX108" fmla="*/ 408775 w 1212300"/>
                <a:gd name="connsiteY108" fmla="*/ 31998 h 1209474"/>
                <a:gd name="connsiteX109" fmla="*/ 476994 w 1212300"/>
                <a:gd name="connsiteY109" fmla="*/ 12884 h 1209474"/>
                <a:gd name="connsiteX110" fmla="*/ 504807 w 1212300"/>
                <a:gd name="connsiteY110" fmla="*/ 68861 h 1209474"/>
                <a:gd name="connsiteX111" fmla="*/ 550480 w 1212300"/>
                <a:gd name="connsiteY111" fmla="*/ 60857 h 1209474"/>
                <a:gd name="connsiteX112" fmla="*/ 559236 w 1212300"/>
                <a:gd name="connsiteY112" fmla="*/ 60414 h 120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212300" h="1209474">
                  <a:moveTo>
                    <a:pt x="606149" y="219778"/>
                  </a:moveTo>
                  <a:cubicBezTo>
                    <a:pt x="393542" y="219778"/>
                    <a:pt x="221190" y="392130"/>
                    <a:pt x="221190" y="604737"/>
                  </a:cubicBezTo>
                  <a:cubicBezTo>
                    <a:pt x="221190" y="817344"/>
                    <a:pt x="393542" y="989696"/>
                    <a:pt x="606149" y="989696"/>
                  </a:cubicBezTo>
                  <a:cubicBezTo>
                    <a:pt x="818756" y="989696"/>
                    <a:pt x="991108" y="817344"/>
                    <a:pt x="991108" y="604737"/>
                  </a:cubicBezTo>
                  <a:cubicBezTo>
                    <a:pt x="991108" y="392130"/>
                    <a:pt x="818756" y="219778"/>
                    <a:pt x="606149" y="219778"/>
                  </a:cubicBezTo>
                  <a:close/>
                  <a:moveTo>
                    <a:pt x="570726" y="0"/>
                  </a:moveTo>
                  <a:lnTo>
                    <a:pt x="641573" y="0"/>
                  </a:lnTo>
                  <a:lnTo>
                    <a:pt x="653064" y="60414"/>
                  </a:lnTo>
                  <a:lnTo>
                    <a:pt x="661820" y="60857"/>
                  </a:lnTo>
                  <a:lnTo>
                    <a:pt x="707034" y="69786"/>
                  </a:lnTo>
                  <a:lnTo>
                    <a:pt x="735306" y="12884"/>
                  </a:lnTo>
                  <a:lnTo>
                    <a:pt x="803526" y="31998"/>
                  </a:lnTo>
                  <a:lnTo>
                    <a:pt x="798126" y="95198"/>
                  </a:lnTo>
                  <a:lnTo>
                    <a:pt x="848903" y="115557"/>
                  </a:lnTo>
                  <a:lnTo>
                    <a:pt x="890307" y="69692"/>
                  </a:lnTo>
                  <a:lnTo>
                    <a:pt x="950840" y="106503"/>
                  </a:lnTo>
                  <a:lnTo>
                    <a:pt x="928932" y="164987"/>
                  </a:lnTo>
                  <a:lnTo>
                    <a:pt x="971748" y="199360"/>
                  </a:lnTo>
                  <a:lnTo>
                    <a:pt x="1024233" y="166213"/>
                  </a:lnTo>
                  <a:lnTo>
                    <a:pt x="1072590" y="217989"/>
                  </a:lnTo>
                  <a:lnTo>
                    <a:pt x="1034905" y="269502"/>
                  </a:lnTo>
                  <a:lnTo>
                    <a:pt x="1047793" y="284006"/>
                  </a:lnTo>
                  <a:lnTo>
                    <a:pt x="1065896" y="313574"/>
                  </a:lnTo>
                  <a:lnTo>
                    <a:pt x="1127152" y="295286"/>
                  </a:lnTo>
                  <a:lnTo>
                    <a:pt x="1159745" y="358190"/>
                  </a:lnTo>
                  <a:lnTo>
                    <a:pt x="1109155" y="397943"/>
                  </a:lnTo>
                  <a:lnTo>
                    <a:pt x="1123476" y="432252"/>
                  </a:lnTo>
                  <a:lnTo>
                    <a:pt x="1127413" y="448425"/>
                  </a:lnTo>
                  <a:lnTo>
                    <a:pt x="1191430" y="447341"/>
                  </a:lnTo>
                  <a:lnTo>
                    <a:pt x="1205844" y="516706"/>
                  </a:lnTo>
                  <a:lnTo>
                    <a:pt x="1145770" y="541598"/>
                  </a:lnTo>
                  <a:lnTo>
                    <a:pt x="1150013" y="594780"/>
                  </a:lnTo>
                  <a:lnTo>
                    <a:pt x="1212300" y="611099"/>
                  </a:lnTo>
                  <a:lnTo>
                    <a:pt x="1207465" y="681780"/>
                  </a:lnTo>
                  <a:lnTo>
                    <a:pt x="1143038" y="689527"/>
                  </a:lnTo>
                  <a:lnTo>
                    <a:pt x="1139569" y="712257"/>
                  </a:lnTo>
                  <a:lnTo>
                    <a:pt x="1131043" y="740961"/>
                  </a:lnTo>
                  <a:lnTo>
                    <a:pt x="1188216" y="774415"/>
                  </a:lnTo>
                  <a:lnTo>
                    <a:pt x="1164491" y="841171"/>
                  </a:lnTo>
                  <a:lnTo>
                    <a:pt x="1098564" y="830969"/>
                  </a:lnTo>
                  <a:lnTo>
                    <a:pt x="1075268" y="877883"/>
                  </a:lnTo>
                  <a:lnTo>
                    <a:pt x="1120962" y="925178"/>
                  </a:lnTo>
                  <a:lnTo>
                    <a:pt x="1080106" y="983058"/>
                  </a:lnTo>
                  <a:lnTo>
                    <a:pt x="1019565" y="955533"/>
                  </a:lnTo>
                  <a:lnTo>
                    <a:pt x="986510" y="992122"/>
                  </a:lnTo>
                  <a:lnTo>
                    <a:pt x="984130" y="994044"/>
                  </a:lnTo>
                  <a:lnTo>
                    <a:pt x="1015527" y="1052205"/>
                  </a:lnTo>
                  <a:lnTo>
                    <a:pt x="960571" y="1096915"/>
                  </a:lnTo>
                  <a:lnTo>
                    <a:pt x="909748" y="1054117"/>
                  </a:lnTo>
                  <a:lnTo>
                    <a:pt x="906487" y="1056751"/>
                  </a:lnTo>
                  <a:lnTo>
                    <a:pt x="864880" y="1080229"/>
                  </a:lnTo>
                  <a:lnTo>
                    <a:pt x="879731" y="1146075"/>
                  </a:lnTo>
                  <a:lnTo>
                    <a:pt x="814749" y="1174300"/>
                  </a:lnTo>
                  <a:lnTo>
                    <a:pt x="777013" y="1118870"/>
                  </a:lnTo>
                  <a:lnTo>
                    <a:pt x="765662" y="1123267"/>
                  </a:lnTo>
                  <a:lnTo>
                    <a:pt x="727130" y="1132005"/>
                  </a:lnTo>
                  <a:lnTo>
                    <a:pt x="723644" y="1199827"/>
                  </a:lnTo>
                  <a:lnTo>
                    <a:pt x="653457" y="1209474"/>
                  </a:lnTo>
                  <a:lnTo>
                    <a:pt x="631798" y="1145096"/>
                  </a:lnTo>
                  <a:lnTo>
                    <a:pt x="606150" y="1147005"/>
                  </a:lnTo>
                  <a:lnTo>
                    <a:pt x="580299" y="1145700"/>
                  </a:lnTo>
                  <a:lnTo>
                    <a:pt x="558843" y="1209474"/>
                  </a:lnTo>
                  <a:lnTo>
                    <a:pt x="488656" y="1199827"/>
                  </a:lnTo>
                  <a:lnTo>
                    <a:pt x="485224" y="1133066"/>
                  </a:lnTo>
                  <a:lnTo>
                    <a:pt x="444238" y="1122527"/>
                  </a:lnTo>
                  <a:lnTo>
                    <a:pt x="435252" y="1118923"/>
                  </a:lnTo>
                  <a:lnTo>
                    <a:pt x="397552" y="1174300"/>
                  </a:lnTo>
                  <a:lnTo>
                    <a:pt x="332570" y="1146075"/>
                  </a:lnTo>
                  <a:lnTo>
                    <a:pt x="347390" y="1080362"/>
                  </a:lnTo>
                  <a:lnTo>
                    <a:pt x="302981" y="1053756"/>
                  </a:lnTo>
                  <a:lnTo>
                    <a:pt x="251730" y="1096915"/>
                  </a:lnTo>
                  <a:lnTo>
                    <a:pt x="196773" y="1052205"/>
                  </a:lnTo>
                  <a:lnTo>
                    <a:pt x="228407" y="993606"/>
                  </a:lnTo>
                  <a:lnTo>
                    <a:pt x="196589" y="961310"/>
                  </a:lnTo>
                  <a:lnTo>
                    <a:pt x="192451" y="955662"/>
                  </a:lnTo>
                  <a:lnTo>
                    <a:pt x="132195" y="983058"/>
                  </a:lnTo>
                  <a:lnTo>
                    <a:pt x="91339" y="925178"/>
                  </a:lnTo>
                  <a:lnTo>
                    <a:pt x="137009" y="877908"/>
                  </a:lnTo>
                  <a:lnTo>
                    <a:pt x="113994" y="830929"/>
                  </a:lnTo>
                  <a:lnTo>
                    <a:pt x="47809" y="841171"/>
                  </a:lnTo>
                  <a:lnTo>
                    <a:pt x="24084" y="774415"/>
                  </a:lnTo>
                  <a:lnTo>
                    <a:pt x="81587" y="740768"/>
                  </a:lnTo>
                  <a:lnTo>
                    <a:pt x="70938" y="703091"/>
                  </a:lnTo>
                  <a:lnTo>
                    <a:pt x="69043" y="689500"/>
                  </a:lnTo>
                  <a:lnTo>
                    <a:pt x="4835" y="681780"/>
                  </a:lnTo>
                  <a:lnTo>
                    <a:pt x="0" y="611099"/>
                  </a:lnTo>
                  <a:lnTo>
                    <a:pt x="62033" y="594846"/>
                  </a:lnTo>
                  <a:lnTo>
                    <a:pt x="64142" y="550291"/>
                  </a:lnTo>
                  <a:lnTo>
                    <a:pt x="65806" y="541298"/>
                  </a:lnTo>
                  <a:lnTo>
                    <a:pt x="6456" y="516706"/>
                  </a:lnTo>
                  <a:lnTo>
                    <a:pt x="20870" y="447341"/>
                  </a:lnTo>
                  <a:lnTo>
                    <a:pt x="84476" y="448419"/>
                  </a:lnTo>
                  <a:lnTo>
                    <a:pt x="103307" y="398070"/>
                  </a:lnTo>
                  <a:lnTo>
                    <a:pt x="52555" y="358190"/>
                  </a:lnTo>
                  <a:lnTo>
                    <a:pt x="85149" y="295286"/>
                  </a:lnTo>
                  <a:lnTo>
                    <a:pt x="145210" y="313217"/>
                  </a:lnTo>
                  <a:lnTo>
                    <a:pt x="148057" y="308107"/>
                  </a:lnTo>
                  <a:lnTo>
                    <a:pt x="176724" y="268584"/>
                  </a:lnTo>
                  <a:lnTo>
                    <a:pt x="139711" y="217989"/>
                  </a:lnTo>
                  <a:lnTo>
                    <a:pt x="188068" y="166213"/>
                  </a:lnTo>
                  <a:lnTo>
                    <a:pt x="241027" y="199659"/>
                  </a:lnTo>
                  <a:lnTo>
                    <a:pt x="269262" y="174752"/>
                  </a:lnTo>
                  <a:lnTo>
                    <a:pt x="283412" y="165102"/>
                  </a:lnTo>
                  <a:lnTo>
                    <a:pt x="261461" y="106503"/>
                  </a:lnTo>
                  <a:lnTo>
                    <a:pt x="321994" y="69692"/>
                  </a:lnTo>
                  <a:lnTo>
                    <a:pt x="363991" y="116215"/>
                  </a:lnTo>
                  <a:lnTo>
                    <a:pt x="399902" y="98466"/>
                  </a:lnTo>
                  <a:lnTo>
                    <a:pt x="414057" y="93815"/>
                  </a:lnTo>
                  <a:lnTo>
                    <a:pt x="408775" y="31998"/>
                  </a:lnTo>
                  <a:lnTo>
                    <a:pt x="476994" y="12884"/>
                  </a:lnTo>
                  <a:lnTo>
                    <a:pt x="504807" y="68861"/>
                  </a:lnTo>
                  <a:lnTo>
                    <a:pt x="550480" y="60857"/>
                  </a:lnTo>
                  <a:lnTo>
                    <a:pt x="559236" y="60414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E0E0E0"/>
                </a:gs>
                <a:gs pos="0">
                  <a:srgbClr val="F9F9F9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2162897" y="3451260"/>
              <a:ext cx="769918" cy="769918"/>
            </a:xfrm>
            <a:prstGeom prst="ellipse">
              <a:avLst/>
            </a:prstGeom>
            <a:noFill/>
            <a:ln w="190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541321" y="1674207"/>
            <a:ext cx="437089" cy="436128"/>
            <a:chOff x="1941706" y="3231482"/>
            <a:chExt cx="1212300" cy="1209474"/>
          </a:xfrm>
        </p:grpSpPr>
        <p:sp>
          <p:nvSpPr>
            <p:cNvPr id="62" name="任意多边形 61"/>
            <p:cNvSpPr/>
            <p:nvPr/>
          </p:nvSpPr>
          <p:spPr>
            <a:xfrm>
              <a:off x="1941706" y="3231482"/>
              <a:ext cx="1212300" cy="1209474"/>
            </a:xfrm>
            <a:custGeom>
              <a:avLst/>
              <a:gdLst>
                <a:gd name="connsiteX0" fmla="*/ 606149 w 1212300"/>
                <a:gd name="connsiteY0" fmla="*/ 219778 h 1209474"/>
                <a:gd name="connsiteX1" fmla="*/ 221190 w 1212300"/>
                <a:gd name="connsiteY1" fmla="*/ 604737 h 1209474"/>
                <a:gd name="connsiteX2" fmla="*/ 606149 w 1212300"/>
                <a:gd name="connsiteY2" fmla="*/ 989696 h 1209474"/>
                <a:gd name="connsiteX3" fmla="*/ 991108 w 1212300"/>
                <a:gd name="connsiteY3" fmla="*/ 604737 h 1209474"/>
                <a:gd name="connsiteX4" fmla="*/ 606149 w 1212300"/>
                <a:gd name="connsiteY4" fmla="*/ 219778 h 1209474"/>
                <a:gd name="connsiteX5" fmla="*/ 570726 w 1212300"/>
                <a:gd name="connsiteY5" fmla="*/ 0 h 1209474"/>
                <a:gd name="connsiteX6" fmla="*/ 641573 w 1212300"/>
                <a:gd name="connsiteY6" fmla="*/ 0 h 1209474"/>
                <a:gd name="connsiteX7" fmla="*/ 653064 w 1212300"/>
                <a:gd name="connsiteY7" fmla="*/ 60414 h 1209474"/>
                <a:gd name="connsiteX8" fmla="*/ 661820 w 1212300"/>
                <a:gd name="connsiteY8" fmla="*/ 60857 h 1209474"/>
                <a:gd name="connsiteX9" fmla="*/ 707034 w 1212300"/>
                <a:gd name="connsiteY9" fmla="*/ 69786 h 1209474"/>
                <a:gd name="connsiteX10" fmla="*/ 735306 w 1212300"/>
                <a:gd name="connsiteY10" fmla="*/ 12884 h 1209474"/>
                <a:gd name="connsiteX11" fmla="*/ 803526 w 1212300"/>
                <a:gd name="connsiteY11" fmla="*/ 31998 h 1209474"/>
                <a:gd name="connsiteX12" fmla="*/ 798126 w 1212300"/>
                <a:gd name="connsiteY12" fmla="*/ 95198 h 1209474"/>
                <a:gd name="connsiteX13" fmla="*/ 848903 w 1212300"/>
                <a:gd name="connsiteY13" fmla="*/ 115557 h 1209474"/>
                <a:gd name="connsiteX14" fmla="*/ 890307 w 1212300"/>
                <a:gd name="connsiteY14" fmla="*/ 69692 h 1209474"/>
                <a:gd name="connsiteX15" fmla="*/ 950840 w 1212300"/>
                <a:gd name="connsiteY15" fmla="*/ 106503 h 1209474"/>
                <a:gd name="connsiteX16" fmla="*/ 928932 w 1212300"/>
                <a:gd name="connsiteY16" fmla="*/ 164987 h 1209474"/>
                <a:gd name="connsiteX17" fmla="*/ 971748 w 1212300"/>
                <a:gd name="connsiteY17" fmla="*/ 199360 h 1209474"/>
                <a:gd name="connsiteX18" fmla="*/ 1024233 w 1212300"/>
                <a:gd name="connsiteY18" fmla="*/ 166213 h 1209474"/>
                <a:gd name="connsiteX19" fmla="*/ 1072590 w 1212300"/>
                <a:gd name="connsiteY19" fmla="*/ 217989 h 1209474"/>
                <a:gd name="connsiteX20" fmla="*/ 1034905 w 1212300"/>
                <a:gd name="connsiteY20" fmla="*/ 269502 h 1209474"/>
                <a:gd name="connsiteX21" fmla="*/ 1047793 w 1212300"/>
                <a:gd name="connsiteY21" fmla="*/ 284006 h 1209474"/>
                <a:gd name="connsiteX22" fmla="*/ 1065896 w 1212300"/>
                <a:gd name="connsiteY22" fmla="*/ 313574 h 1209474"/>
                <a:gd name="connsiteX23" fmla="*/ 1127152 w 1212300"/>
                <a:gd name="connsiteY23" fmla="*/ 295286 h 1209474"/>
                <a:gd name="connsiteX24" fmla="*/ 1159745 w 1212300"/>
                <a:gd name="connsiteY24" fmla="*/ 358190 h 1209474"/>
                <a:gd name="connsiteX25" fmla="*/ 1109155 w 1212300"/>
                <a:gd name="connsiteY25" fmla="*/ 397943 h 1209474"/>
                <a:gd name="connsiteX26" fmla="*/ 1123476 w 1212300"/>
                <a:gd name="connsiteY26" fmla="*/ 432252 h 1209474"/>
                <a:gd name="connsiteX27" fmla="*/ 1127413 w 1212300"/>
                <a:gd name="connsiteY27" fmla="*/ 448425 h 1209474"/>
                <a:gd name="connsiteX28" fmla="*/ 1191430 w 1212300"/>
                <a:gd name="connsiteY28" fmla="*/ 447341 h 1209474"/>
                <a:gd name="connsiteX29" fmla="*/ 1205844 w 1212300"/>
                <a:gd name="connsiteY29" fmla="*/ 516706 h 1209474"/>
                <a:gd name="connsiteX30" fmla="*/ 1145770 w 1212300"/>
                <a:gd name="connsiteY30" fmla="*/ 541598 h 1209474"/>
                <a:gd name="connsiteX31" fmla="*/ 1150013 w 1212300"/>
                <a:gd name="connsiteY31" fmla="*/ 594780 h 1209474"/>
                <a:gd name="connsiteX32" fmla="*/ 1212300 w 1212300"/>
                <a:gd name="connsiteY32" fmla="*/ 611099 h 1209474"/>
                <a:gd name="connsiteX33" fmla="*/ 1207465 w 1212300"/>
                <a:gd name="connsiteY33" fmla="*/ 681780 h 1209474"/>
                <a:gd name="connsiteX34" fmla="*/ 1143038 w 1212300"/>
                <a:gd name="connsiteY34" fmla="*/ 689527 h 1209474"/>
                <a:gd name="connsiteX35" fmla="*/ 1139569 w 1212300"/>
                <a:gd name="connsiteY35" fmla="*/ 712257 h 1209474"/>
                <a:gd name="connsiteX36" fmla="*/ 1131043 w 1212300"/>
                <a:gd name="connsiteY36" fmla="*/ 740961 h 1209474"/>
                <a:gd name="connsiteX37" fmla="*/ 1188216 w 1212300"/>
                <a:gd name="connsiteY37" fmla="*/ 774415 h 1209474"/>
                <a:gd name="connsiteX38" fmla="*/ 1164491 w 1212300"/>
                <a:gd name="connsiteY38" fmla="*/ 841171 h 1209474"/>
                <a:gd name="connsiteX39" fmla="*/ 1098564 w 1212300"/>
                <a:gd name="connsiteY39" fmla="*/ 830969 h 1209474"/>
                <a:gd name="connsiteX40" fmla="*/ 1075268 w 1212300"/>
                <a:gd name="connsiteY40" fmla="*/ 877883 h 1209474"/>
                <a:gd name="connsiteX41" fmla="*/ 1120962 w 1212300"/>
                <a:gd name="connsiteY41" fmla="*/ 925178 h 1209474"/>
                <a:gd name="connsiteX42" fmla="*/ 1080106 w 1212300"/>
                <a:gd name="connsiteY42" fmla="*/ 983058 h 1209474"/>
                <a:gd name="connsiteX43" fmla="*/ 1019565 w 1212300"/>
                <a:gd name="connsiteY43" fmla="*/ 955533 h 1209474"/>
                <a:gd name="connsiteX44" fmla="*/ 986510 w 1212300"/>
                <a:gd name="connsiteY44" fmla="*/ 992122 h 1209474"/>
                <a:gd name="connsiteX45" fmla="*/ 984130 w 1212300"/>
                <a:gd name="connsiteY45" fmla="*/ 994044 h 1209474"/>
                <a:gd name="connsiteX46" fmla="*/ 1015527 w 1212300"/>
                <a:gd name="connsiteY46" fmla="*/ 1052205 h 1209474"/>
                <a:gd name="connsiteX47" fmla="*/ 960571 w 1212300"/>
                <a:gd name="connsiteY47" fmla="*/ 1096915 h 1209474"/>
                <a:gd name="connsiteX48" fmla="*/ 909748 w 1212300"/>
                <a:gd name="connsiteY48" fmla="*/ 1054117 h 1209474"/>
                <a:gd name="connsiteX49" fmla="*/ 906487 w 1212300"/>
                <a:gd name="connsiteY49" fmla="*/ 1056751 h 1209474"/>
                <a:gd name="connsiteX50" fmla="*/ 864880 w 1212300"/>
                <a:gd name="connsiteY50" fmla="*/ 1080229 h 1209474"/>
                <a:gd name="connsiteX51" fmla="*/ 879731 w 1212300"/>
                <a:gd name="connsiteY51" fmla="*/ 1146075 h 1209474"/>
                <a:gd name="connsiteX52" fmla="*/ 814749 w 1212300"/>
                <a:gd name="connsiteY52" fmla="*/ 1174300 h 1209474"/>
                <a:gd name="connsiteX53" fmla="*/ 777013 w 1212300"/>
                <a:gd name="connsiteY53" fmla="*/ 1118870 h 1209474"/>
                <a:gd name="connsiteX54" fmla="*/ 765662 w 1212300"/>
                <a:gd name="connsiteY54" fmla="*/ 1123267 h 1209474"/>
                <a:gd name="connsiteX55" fmla="*/ 727130 w 1212300"/>
                <a:gd name="connsiteY55" fmla="*/ 1132005 h 1209474"/>
                <a:gd name="connsiteX56" fmla="*/ 723644 w 1212300"/>
                <a:gd name="connsiteY56" fmla="*/ 1199827 h 1209474"/>
                <a:gd name="connsiteX57" fmla="*/ 653457 w 1212300"/>
                <a:gd name="connsiteY57" fmla="*/ 1209474 h 1209474"/>
                <a:gd name="connsiteX58" fmla="*/ 631798 w 1212300"/>
                <a:gd name="connsiteY58" fmla="*/ 1145096 h 1209474"/>
                <a:gd name="connsiteX59" fmla="*/ 606150 w 1212300"/>
                <a:gd name="connsiteY59" fmla="*/ 1147005 h 1209474"/>
                <a:gd name="connsiteX60" fmla="*/ 580299 w 1212300"/>
                <a:gd name="connsiteY60" fmla="*/ 1145700 h 1209474"/>
                <a:gd name="connsiteX61" fmla="*/ 558843 w 1212300"/>
                <a:gd name="connsiteY61" fmla="*/ 1209474 h 1209474"/>
                <a:gd name="connsiteX62" fmla="*/ 488656 w 1212300"/>
                <a:gd name="connsiteY62" fmla="*/ 1199827 h 1209474"/>
                <a:gd name="connsiteX63" fmla="*/ 485224 w 1212300"/>
                <a:gd name="connsiteY63" fmla="*/ 1133066 h 1209474"/>
                <a:gd name="connsiteX64" fmla="*/ 444238 w 1212300"/>
                <a:gd name="connsiteY64" fmla="*/ 1122527 h 1209474"/>
                <a:gd name="connsiteX65" fmla="*/ 435252 w 1212300"/>
                <a:gd name="connsiteY65" fmla="*/ 1118923 h 1209474"/>
                <a:gd name="connsiteX66" fmla="*/ 397552 w 1212300"/>
                <a:gd name="connsiteY66" fmla="*/ 1174300 h 1209474"/>
                <a:gd name="connsiteX67" fmla="*/ 332570 w 1212300"/>
                <a:gd name="connsiteY67" fmla="*/ 1146075 h 1209474"/>
                <a:gd name="connsiteX68" fmla="*/ 347390 w 1212300"/>
                <a:gd name="connsiteY68" fmla="*/ 1080362 h 1209474"/>
                <a:gd name="connsiteX69" fmla="*/ 302981 w 1212300"/>
                <a:gd name="connsiteY69" fmla="*/ 1053756 h 1209474"/>
                <a:gd name="connsiteX70" fmla="*/ 251730 w 1212300"/>
                <a:gd name="connsiteY70" fmla="*/ 1096915 h 1209474"/>
                <a:gd name="connsiteX71" fmla="*/ 196773 w 1212300"/>
                <a:gd name="connsiteY71" fmla="*/ 1052205 h 1209474"/>
                <a:gd name="connsiteX72" fmla="*/ 228407 w 1212300"/>
                <a:gd name="connsiteY72" fmla="*/ 993606 h 1209474"/>
                <a:gd name="connsiteX73" fmla="*/ 196589 w 1212300"/>
                <a:gd name="connsiteY73" fmla="*/ 961310 h 1209474"/>
                <a:gd name="connsiteX74" fmla="*/ 192451 w 1212300"/>
                <a:gd name="connsiteY74" fmla="*/ 955662 h 1209474"/>
                <a:gd name="connsiteX75" fmla="*/ 132195 w 1212300"/>
                <a:gd name="connsiteY75" fmla="*/ 983058 h 1209474"/>
                <a:gd name="connsiteX76" fmla="*/ 91339 w 1212300"/>
                <a:gd name="connsiteY76" fmla="*/ 925178 h 1209474"/>
                <a:gd name="connsiteX77" fmla="*/ 137009 w 1212300"/>
                <a:gd name="connsiteY77" fmla="*/ 877908 h 1209474"/>
                <a:gd name="connsiteX78" fmla="*/ 113994 w 1212300"/>
                <a:gd name="connsiteY78" fmla="*/ 830929 h 1209474"/>
                <a:gd name="connsiteX79" fmla="*/ 47809 w 1212300"/>
                <a:gd name="connsiteY79" fmla="*/ 841171 h 1209474"/>
                <a:gd name="connsiteX80" fmla="*/ 24084 w 1212300"/>
                <a:gd name="connsiteY80" fmla="*/ 774415 h 1209474"/>
                <a:gd name="connsiteX81" fmla="*/ 81587 w 1212300"/>
                <a:gd name="connsiteY81" fmla="*/ 740768 h 1209474"/>
                <a:gd name="connsiteX82" fmla="*/ 70938 w 1212300"/>
                <a:gd name="connsiteY82" fmla="*/ 703091 h 1209474"/>
                <a:gd name="connsiteX83" fmla="*/ 69043 w 1212300"/>
                <a:gd name="connsiteY83" fmla="*/ 689500 h 1209474"/>
                <a:gd name="connsiteX84" fmla="*/ 4835 w 1212300"/>
                <a:gd name="connsiteY84" fmla="*/ 681780 h 1209474"/>
                <a:gd name="connsiteX85" fmla="*/ 0 w 1212300"/>
                <a:gd name="connsiteY85" fmla="*/ 611099 h 1209474"/>
                <a:gd name="connsiteX86" fmla="*/ 62033 w 1212300"/>
                <a:gd name="connsiteY86" fmla="*/ 594846 h 1209474"/>
                <a:gd name="connsiteX87" fmla="*/ 64142 w 1212300"/>
                <a:gd name="connsiteY87" fmla="*/ 550291 h 1209474"/>
                <a:gd name="connsiteX88" fmla="*/ 65806 w 1212300"/>
                <a:gd name="connsiteY88" fmla="*/ 541298 h 1209474"/>
                <a:gd name="connsiteX89" fmla="*/ 6456 w 1212300"/>
                <a:gd name="connsiteY89" fmla="*/ 516706 h 1209474"/>
                <a:gd name="connsiteX90" fmla="*/ 20870 w 1212300"/>
                <a:gd name="connsiteY90" fmla="*/ 447341 h 1209474"/>
                <a:gd name="connsiteX91" fmla="*/ 84476 w 1212300"/>
                <a:gd name="connsiteY91" fmla="*/ 448419 h 1209474"/>
                <a:gd name="connsiteX92" fmla="*/ 103307 w 1212300"/>
                <a:gd name="connsiteY92" fmla="*/ 398070 h 1209474"/>
                <a:gd name="connsiteX93" fmla="*/ 52555 w 1212300"/>
                <a:gd name="connsiteY93" fmla="*/ 358190 h 1209474"/>
                <a:gd name="connsiteX94" fmla="*/ 85149 w 1212300"/>
                <a:gd name="connsiteY94" fmla="*/ 295286 h 1209474"/>
                <a:gd name="connsiteX95" fmla="*/ 145210 w 1212300"/>
                <a:gd name="connsiteY95" fmla="*/ 313217 h 1209474"/>
                <a:gd name="connsiteX96" fmla="*/ 148057 w 1212300"/>
                <a:gd name="connsiteY96" fmla="*/ 308107 h 1209474"/>
                <a:gd name="connsiteX97" fmla="*/ 176724 w 1212300"/>
                <a:gd name="connsiteY97" fmla="*/ 268584 h 1209474"/>
                <a:gd name="connsiteX98" fmla="*/ 139711 w 1212300"/>
                <a:gd name="connsiteY98" fmla="*/ 217989 h 1209474"/>
                <a:gd name="connsiteX99" fmla="*/ 188068 w 1212300"/>
                <a:gd name="connsiteY99" fmla="*/ 166213 h 1209474"/>
                <a:gd name="connsiteX100" fmla="*/ 241027 w 1212300"/>
                <a:gd name="connsiteY100" fmla="*/ 199659 h 1209474"/>
                <a:gd name="connsiteX101" fmla="*/ 269262 w 1212300"/>
                <a:gd name="connsiteY101" fmla="*/ 174752 h 1209474"/>
                <a:gd name="connsiteX102" fmla="*/ 283412 w 1212300"/>
                <a:gd name="connsiteY102" fmla="*/ 165102 h 1209474"/>
                <a:gd name="connsiteX103" fmla="*/ 261461 w 1212300"/>
                <a:gd name="connsiteY103" fmla="*/ 106503 h 1209474"/>
                <a:gd name="connsiteX104" fmla="*/ 321994 w 1212300"/>
                <a:gd name="connsiteY104" fmla="*/ 69692 h 1209474"/>
                <a:gd name="connsiteX105" fmla="*/ 363991 w 1212300"/>
                <a:gd name="connsiteY105" fmla="*/ 116215 h 1209474"/>
                <a:gd name="connsiteX106" fmla="*/ 399902 w 1212300"/>
                <a:gd name="connsiteY106" fmla="*/ 98466 h 1209474"/>
                <a:gd name="connsiteX107" fmla="*/ 414057 w 1212300"/>
                <a:gd name="connsiteY107" fmla="*/ 93815 h 1209474"/>
                <a:gd name="connsiteX108" fmla="*/ 408775 w 1212300"/>
                <a:gd name="connsiteY108" fmla="*/ 31998 h 1209474"/>
                <a:gd name="connsiteX109" fmla="*/ 476994 w 1212300"/>
                <a:gd name="connsiteY109" fmla="*/ 12884 h 1209474"/>
                <a:gd name="connsiteX110" fmla="*/ 504807 w 1212300"/>
                <a:gd name="connsiteY110" fmla="*/ 68861 h 1209474"/>
                <a:gd name="connsiteX111" fmla="*/ 550480 w 1212300"/>
                <a:gd name="connsiteY111" fmla="*/ 60857 h 1209474"/>
                <a:gd name="connsiteX112" fmla="*/ 559236 w 1212300"/>
                <a:gd name="connsiteY112" fmla="*/ 60414 h 120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212300" h="1209474">
                  <a:moveTo>
                    <a:pt x="606149" y="219778"/>
                  </a:moveTo>
                  <a:cubicBezTo>
                    <a:pt x="393542" y="219778"/>
                    <a:pt x="221190" y="392130"/>
                    <a:pt x="221190" y="604737"/>
                  </a:cubicBezTo>
                  <a:cubicBezTo>
                    <a:pt x="221190" y="817344"/>
                    <a:pt x="393542" y="989696"/>
                    <a:pt x="606149" y="989696"/>
                  </a:cubicBezTo>
                  <a:cubicBezTo>
                    <a:pt x="818756" y="989696"/>
                    <a:pt x="991108" y="817344"/>
                    <a:pt x="991108" y="604737"/>
                  </a:cubicBezTo>
                  <a:cubicBezTo>
                    <a:pt x="991108" y="392130"/>
                    <a:pt x="818756" y="219778"/>
                    <a:pt x="606149" y="219778"/>
                  </a:cubicBezTo>
                  <a:close/>
                  <a:moveTo>
                    <a:pt x="570726" y="0"/>
                  </a:moveTo>
                  <a:lnTo>
                    <a:pt x="641573" y="0"/>
                  </a:lnTo>
                  <a:lnTo>
                    <a:pt x="653064" y="60414"/>
                  </a:lnTo>
                  <a:lnTo>
                    <a:pt x="661820" y="60857"/>
                  </a:lnTo>
                  <a:lnTo>
                    <a:pt x="707034" y="69786"/>
                  </a:lnTo>
                  <a:lnTo>
                    <a:pt x="735306" y="12884"/>
                  </a:lnTo>
                  <a:lnTo>
                    <a:pt x="803526" y="31998"/>
                  </a:lnTo>
                  <a:lnTo>
                    <a:pt x="798126" y="95198"/>
                  </a:lnTo>
                  <a:lnTo>
                    <a:pt x="848903" y="115557"/>
                  </a:lnTo>
                  <a:lnTo>
                    <a:pt x="890307" y="69692"/>
                  </a:lnTo>
                  <a:lnTo>
                    <a:pt x="950840" y="106503"/>
                  </a:lnTo>
                  <a:lnTo>
                    <a:pt x="928932" y="164987"/>
                  </a:lnTo>
                  <a:lnTo>
                    <a:pt x="971748" y="199360"/>
                  </a:lnTo>
                  <a:lnTo>
                    <a:pt x="1024233" y="166213"/>
                  </a:lnTo>
                  <a:lnTo>
                    <a:pt x="1072590" y="217989"/>
                  </a:lnTo>
                  <a:lnTo>
                    <a:pt x="1034905" y="269502"/>
                  </a:lnTo>
                  <a:lnTo>
                    <a:pt x="1047793" y="284006"/>
                  </a:lnTo>
                  <a:lnTo>
                    <a:pt x="1065896" y="313574"/>
                  </a:lnTo>
                  <a:lnTo>
                    <a:pt x="1127152" y="295286"/>
                  </a:lnTo>
                  <a:lnTo>
                    <a:pt x="1159745" y="358190"/>
                  </a:lnTo>
                  <a:lnTo>
                    <a:pt x="1109155" y="397943"/>
                  </a:lnTo>
                  <a:lnTo>
                    <a:pt x="1123476" y="432252"/>
                  </a:lnTo>
                  <a:lnTo>
                    <a:pt x="1127413" y="448425"/>
                  </a:lnTo>
                  <a:lnTo>
                    <a:pt x="1191430" y="447341"/>
                  </a:lnTo>
                  <a:lnTo>
                    <a:pt x="1205844" y="516706"/>
                  </a:lnTo>
                  <a:lnTo>
                    <a:pt x="1145770" y="541598"/>
                  </a:lnTo>
                  <a:lnTo>
                    <a:pt x="1150013" y="594780"/>
                  </a:lnTo>
                  <a:lnTo>
                    <a:pt x="1212300" y="611099"/>
                  </a:lnTo>
                  <a:lnTo>
                    <a:pt x="1207465" y="681780"/>
                  </a:lnTo>
                  <a:lnTo>
                    <a:pt x="1143038" y="689527"/>
                  </a:lnTo>
                  <a:lnTo>
                    <a:pt x="1139569" y="712257"/>
                  </a:lnTo>
                  <a:lnTo>
                    <a:pt x="1131043" y="740961"/>
                  </a:lnTo>
                  <a:lnTo>
                    <a:pt x="1188216" y="774415"/>
                  </a:lnTo>
                  <a:lnTo>
                    <a:pt x="1164491" y="841171"/>
                  </a:lnTo>
                  <a:lnTo>
                    <a:pt x="1098564" y="830969"/>
                  </a:lnTo>
                  <a:lnTo>
                    <a:pt x="1075268" y="877883"/>
                  </a:lnTo>
                  <a:lnTo>
                    <a:pt x="1120962" y="925178"/>
                  </a:lnTo>
                  <a:lnTo>
                    <a:pt x="1080106" y="983058"/>
                  </a:lnTo>
                  <a:lnTo>
                    <a:pt x="1019565" y="955533"/>
                  </a:lnTo>
                  <a:lnTo>
                    <a:pt x="986510" y="992122"/>
                  </a:lnTo>
                  <a:lnTo>
                    <a:pt x="984130" y="994044"/>
                  </a:lnTo>
                  <a:lnTo>
                    <a:pt x="1015527" y="1052205"/>
                  </a:lnTo>
                  <a:lnTo>
                    <a:pt x="960571" y="1096915"/>
                  </a:lnTo>
                  <a:lnTo>
                    <a:pt x="909748" y="1054117"/>
                  </a:lnTo>
                  <a:lnTo>
                    <a:pt x="906487" y="1056751"/>
                  </a:lnTo>
                  <a:lnTo>
                    <a:pt x="864880" y="1080229"/>
                  </a:lnTo>
                  <a:lnTo>
                    <a:pt x="879731" y="1146075"/>
                  </a:lnTo>
                  <a:lnTo>
                    <a:pt x="814749" y="1174300"/>
                  </a:lnTo>
                  <a:lnTo>
                    <a:pt x="777013" y="1118870"/>
                  </a:lnTo>
                  <a:lnTo>
                    <a:pt x="765662" y="1123267"/>
                  </a:lnTo>
                  <a:lnTo>
                    <a:pt x="727130" y="1132005"/>
                  </a:lnTo>
                  <a:lnTo>
                    <a:pt x="723644" y="1199827"/>
                  </a:lnTo>
                  <a:lnTo>
                    <a:pt x="653457" y="1209474"/>
                  </a:lnTo>
                  <a:lnTo>
                    <a:pt x="631798" y="1145096"/>
                  </a:lnTo>
                  <a:lnTo>
                    <a:pt x="606150" y="1147005"/>
                  </a:lnTo>
                  <a:lnTo>
                    <a:pt x="580299" y="1145700"/>
                  </a:lnTo>
                  <a:lnTo>
                    <a:pt x="558843" y="1209474"/>
                  </a:lnTo>
                  <a:lnTo>
                    <a:pt x="488656" y="1199827"/>
                  </a:lnTo>
                  <a:lnTo>
                    <a:pt x="485224" y="1133066"/>
                  </a:lnTo>
                  <a:lnTo>
                    <a:pt x="444238" y="1122527"/>
                  </a:lnTo>
                  <a:lnTo>
                    <a:pt x="435252" y="1118923"/>
                  </a:lnTo>
                  <a:lnTo>
                    <a:pt x="397552" y="1174300"/>
                  </a:lnTo>
                  <a:lnTo>
                    <a:pt x="332570" y="1146075"/>
                  </a:lnTo>
                  <a:lnTo>
                    <a:pt x="347390" y="1080362"/>
                  </a:lnTo>
                  <a:lnTo>
                    <a:pt x="302981" y="1053756"/>
                  </a:lnTo>
                  <a:lnTo>
                    <a:pt x="251730" y="1096915"/>
                  </a:lnTo>
                  <a:lnTo>
                    <a:pt x="196773" y="1052205"/>
                  </a:lnTo>
                  <a:lnTo>
                    <a:pt x="228407" y="993606"/>
                  </a:lnTo>
                  <a:lnTo>
                    <a:pt x="196589" y="961310"/>
                  </a:lnTo>
                  <a:lnTo>
                    <a:pt x="192451" y="955662"/>
                  </a:lnTo>
                  <a:lnTo>
                    <a:pt x="132195" y="983058"/>
                  </a:lnTo>
                  <a:lnTo>
                    <a:pt x="91339" y="925178"/>
                  </a:lnTo>
                  <a:lnTo>
                    <a:pt x="137009" y="877908"/>
                  </a:lnTo>
                  <a:lnTo>
                    <a:pt x="113994" y="830929"/>
                  </a:lnTo>
                  <a:lnTo>
                    <a:pt x="47809" y="841171"/>
                  </a:lnTo>
                  <a:lnTo>
                    <a:pt x="24084" y="774415"/>
                  </a:lnTo>
                  <a:lnTo>
                    <a:pt x="81587" y="740768"/>
                  </a:lnTo>
                  <a:lnTo>
                    <a:pt x="70938" y="703091"/>
                  </a:lnTo>
                  <a:lnTo>
                    <a:pt x="69043" y="689500"/>
                  </a:lnTo>
                  <a:lnTo>
                    <a:pt x="4835" y="681780"/>
                  </a:lnTo>
                  <a:lnTo>
                    <a:pt x="0" y="611099"/>
                  </a:lnTo>
                  <a:lnTo>
                    <a:pt x="62033" y="594846"/>
                  </a:lnTo>
                  <a:lnTo>
                    <a:pt x="64142" y="550291"/>
                  </a:lnTo>
                  <a:lnTo>
                    <a:pt x="65806" y="541298"/>
                  </a:lnTo>
                  <a:lnTo>
                    <a:pt x="6456" y="516706"/>
                  </a:lnTo>
                  <a:lnTo>
                    <a:pt x="20870" y="447341"/>
                  </a:lnTo>
                  <a:lnTo>
                    <a:pt x="84476" y="448419"/>
                  </a:lnTo>
                  <a:lnTo>
                    <a:pt x="103307" y="398070"/>
                  </a:lnTo>
                  <a:lnTo>
                    <a:pt x="52555" y="358190"/>
                  </a:lnTo>
                  <a:lnTo>
                    <a:pt x="85149" y="295286"/>
                  </a:lnTo>
                  <a:lnTo>
                    <a:pt x="145210" y="313217"/>
                  </a:lnTo>
                  <a:lnTo>
                    <a:pt x="148057" y="308107"/>
                  </a:lnTo>
                  <a:lnTo>
                    <a:pt x="176724" y="268584"/>
                  </a:lnTo>
                  <a:lnTo>
                    <a:pt x="139711" y="217989"/>
                  </a:lnTo>
                  <a:lnTo>
                    <a:pt x="188068" y="166213"/>
                  </a:lnTo>
                  <a:lnTo>
                    <a:pt x="241027" y="199659"/>
                  </a:lnTo>
                  <a:lnTo>
                    <a:pt x="269262" y="174752"/>
                  </a:lnTo>
                  <a:lnTo>
                    <a:pt x="283412" y="165102"/>
                  </a:lnTo>
                  <a:lnTo>
                    <a:pt x="261461" y="106503"/>
                  </a:lnTo>
                  <a:lnTo>
                    <a:pt x="321994" y="69692"/>
                  </a:lnTo>
                  <a:lnTo>
                    <a:pt x="363991" y="116215"/>
                  </a:lnTo>
                  <a:lnTo>
                    <a:pt x="399902" y="98466"/>
                  </a:lnTo>
                  <a:lnTo>
                    <a:pt x="414057" y="93815"/>
                  </a:lnTo>
                  <a:lnTo>
                    <a:pt x="408775" y="31998"/>
                  </a:lnTo>
                  <a:lnTo>
                    <a:pt x="476994" y="12884"/>
                  </a:lnTo>
                  <a:lnTo>
                    <a:pt x="504807" y="68861"/>
                  </a:lnTo>
                  <a:lnTo>
                    <a:pt x="550480" y="60857"/>
                  </a:lnTo>
                  <a:lnTo>
                    <a:pt x="559236" y="60414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E0E0E0"/>
                </a:gs>
                <a:gs pos="0">
                  <a:srgbClr val="F9F9F9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2162897" y="3451260"/>
              <a:ext cx="769918" cy="769918"/>
            </a:xfrm>
            <a:prstGeom prst="ellipse">
              <a:avLst/>
            </a:prstGeom>
            <a:noFill/>
            <a:ln w="190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229308" y="1594957"/>
            <a:ext cx="437089" cy="436128"/>
            <a:chOff x="1941706" y="3231482"/>
            <a:chExt cx="1212300" cy="1209474"/>
          </a:xfrm>
        </p:grpSpPr>
        <p:sp>
          <p:nvSpPr>
            <p:cNvPr id="65" name="任意多边形 64"/>
            <p:cNvSpPr/>
            <p:nvPr/>
          </p:nvSpPr>
          <p:spPr>
            <a:xfrm>
              <a:off x="1941706" y="3231482"/>
              <a:ext cx="1212300" cy="1209474"/>
            </a:xfrm>
            <a:custGeom>
              <a:avLst/>
              <a:gdLst>
                <a:gd name="connsiteX0" fmla="*/ 606149 w 1212300"/>
                <a:gd name="connsiteY0" fmla="*/ 219778 h 1209474"/>
                <a:gd name="connsiteX1" fmla="*/ 221190 w 1212300"/>
                <a:gd name="connsiteY1" fmla="*/ 604737 h 1209474"/>
                <a:gd name="connsiteX2" fmla="*/ 606149 w 1212300"/>
                <a:gd name="connsiteY2" fmla="*/ 989696 h 1209474"/>
                <a:gd name="connsiteX3" fmla="*/ 991108 w 1212300"/>
                <a:gd name="connsiteY3" fmla="*/ 604737 h 1209474"/>
                <a:gd name="connsiteX4" fmla="*/ 606149 w 1212300"/>
                <a:gd name="connsiteY4" fmla="*/ 219778 h 1209474"/>
                <a:gd name="connsiteX5" fmla="*/ 570726 w 1212300"/>
                <a:gd name="connsiteY5" fmla="*/ 0 h 1209474"/>
                <a:gd name="connsiteX6" fmla="*/ 641573 w 1212300"/>
                <a:gd name="connsiteY6" fmla="*/ 0 h 1209474"/>
                <a:gd name="connsiteX7" fmla="*/ 653064 w 1212300"/>
                <a:gd name="connsiteY7" fmla="*/ 60414 h 1209474"/>
                <a:gd name="connsiteX8" fmla="*/ 661820 w 1212300"/>
                <a:gd name="connsiteY8" fmla="*/ 60857 h 1209474"/>
                <a:gd name="connsiteX9" fmla="*/ 707034 w 1212300"/>
                <a:gd name="connsiteY9" fmla="*/ 69786 h 1209474"/>
                <a:gd name="connsiteX10" fmla="*/ 735306 w 1212300"/>
                <a:gd name="connsiteY10" fmla="*/ 12884 h 1209474"/>
                <a:gd name="connsiteX11" fmla="*/ 803526 w 1212300"/>
                <a:gd name="connsiteY11" fmla="*/ 31998 h 1209474"/>
                <a:gd name="connsiteX12" fmla="*/ 798126 w 1212300"/>
                <a:gd name="connsiteY12" fmla="*/ 95198 h 1209474"/>
                <a:gd name="connsiteX13" fmla="*/ 848903 w 1212300"/>
                <a:gd name="connsiteY13" fmla="*/ 115557 h 1209474"/>
                <a:gd name="connsiteX14" fmla="*/ 890307 w 1212300"/>
                <a:gd name="connsiteY14" fmla="*/ 69692 h 1209474"/>
                <a:gd name="connsiteX15" fmla="*/ 950840 w 1212300"/>
                <a:gd name="connsiteY15" fmla="*/ 106503 h 1209474"/>
                <a:gd name="connsiteX16" fmla="*/ 928932 w 1212300"/>
                <a:gd name="connsiteY16" fmla="*/ 164987 h 1209474"/>
                <a:gd name="connsiteX17" fmla="*/ 971748 w 1212300"/>
                <a:gd name="connsiteY17" fmla="*/ 199360 h 1209474"/>
                <a:gd name="connsiteX18" fmla="*/ 1024233 w 1212300"/>
                <a:gd name="connsiteY18" fmla="*/ 166213 h 1209474"/>
                <a:gd name="connsiteX19" fmla="*/ 1072590 w 1212300"/>
                <a:gd name="connsiteY19" fmla="*/ 217989 h 1209474"/>
                <a:gd name="connsiteX20" fmla="*/ 1034905 w 1212300"/>
                <a:gd name="connsiteY20" fmla="*/ 269502 h 1209474"/>
                <a:gd name="connsiteX21" fmla="*/ 1047793 w 1212300"/>
                <a:gd name="connsiteY21" fmla="*/ 284006 h 1209474"/>
                <a:gd name="connsiteX22" fmla="*/ 1065896 w 1212300"/>
                <a:gd name="connsiteY22" fmla="*/ 313574 h 1209474"/>
                <a:gd name="connsiteX23" fmla="*/ 1127152 w 1212300"/>
                <a:gd name="connsiteY23" fmla="*/ 295286 h 1209474"/>
                <a:gd name="connsiteX24" fmla="*/ 1159745 w 1212300"/>
                <a:gd name="connsiteY24" fmla="*/ 358190 h 1209474"/>
                <a:gd name="connsiteX25" fmla="*/ 1109155 w 1212300"/>
                <a:gd name="connsiteY25" fmla="*/ 397943 h 1209474"/>
                <a:gd name="connsiteX26" fmla="*/ 1123476 w 1212300"/>
                <a:gd name="connsiteY26" fmla="*/ 432252 h 1209474"/>
                <a:gd name="connsiteX27" fmla="*/ 1127413 w 1212300"/>
                <a:gd name="connsiteY27" fmla="*/ 448425 h 1209474"/>
                <a:gd name="connsiteX28" fmla="*/ 1191430 w 1212300"/>
                <a:gd name="connsiteY28" fmla="*/ 447341 h 1209474"/>
                <a:gd name="connsiteX29" fmla="*/ 1205844 w 1212300"/>
                <a:gd name="connsiteY29" fmla="*/ 516706 h 1209474"/>
                <a:gd name="connsiteX30" fmla="*/ 1145770 w 1212300"/>
                <a:gd name="connsiteY30" fmla="*/ 541598 h 1209474"/>
                <a:gd name="connsiteX31" fmla="*/ 1150013 w 1212300"/>
                <a:gd name="connsiteY31" fmla="*/ 594780 h 1209474"/>
                <a:gd name="connsiteX32" fmla="*/ 1212300 w 1212300"/>
                <a:gd name="connsiteY32" fmla="*/ 611099 h 1209474"/>
                <a:gd name="connsiteX33" fmla="*/ 1207465 w 1212300"/>
                <a:gd name="connsiteY33" fmla="*/ 681780 h 1209474"/>
                <a:gd name="connsiteX34" fmla="*/ 1143038 w 1212300"/>
                <a:gd name="connsiteY34" fmla="*/ 689527 h 1209474"/>
                <a:gd name="connsiteX35" fmla="*/ 1139569 w 1212300"/>
                <a:gd name="connsiteY35" fmla="*/ 712257 h 1209474"/>
                <a:gd name="connsiteX36" fmla="*/ 1131043 w 1212300"/>
                <a:gd name="connsiteY36" fmla="*/ 740961 h 1209474"/>
                <a:gd name="connsiteX37" fmla="*/ 1188216 w 1212300"/>
                <a:gd name="connsiteY37" fmla="*/ 774415 h 1209474"/>
                <a:gd name="connsiteX38" fmla="*/ 1164491 w 1212300"/>
                <a:gd name="connsiteY38" fmla="*/ 841171 h 1209474"/>
                <a:gd name="connsiteX39" fmla="*/ 1098564 w 1212300"/>
                <a:gd name="connsiteY39" fmla="*/ 830969 h 1209474"/>
                <a:gd name="connsiteX40" fmla="*/ 1075268 w 1212300"/>
                <a:gd name="connsiteY40" fmla="*/ 877883 h 1209474"/>
                <a:gd name="connsiteX41" fmla="*/ 1120962 w 1212300"/>
                <a:gd name="connsiteY41" fmla="*/ 925178 h 1209474"/>
                <a:gd name="connsiteX42" fmla="*/ 1080106 w 1212300"/>
                <a:gd name="connsiteY42" fmla="*/ 983058 h 1209474"/>
                <a:gd name="connsiteX43" fmla="*/ 1019565 w 1212300"/>
                <a:gd name="connsiteY43" fmla="*/ 955533 h 1209474"/>
                <a:gd name="connsiteX44" fmla="*/ 986510 w 1212300"/>
                <a:gd name="connsiteY44" fmla="*/ 992122 h 1209474"/>
                <a:gd name="connsiteX45" fmla="*/ 984130 w 1212300"/>
                <a:gd name="connsiteY45" fmla="*/ 994044 h 1209474"/>
                <a:gd name="connsiteX46" fmla="*/ 1015527 w 1212300"/>
                <a:gd name="connsiteY46" fmla="*/ 1052205 h 1209474"/>
                <a:gd name="connsiteX47" fmla="*/ 960571 w 1212300"/>
                <a:gd name="connsiteY47" fmla="*/ 1096915 h 1209474"/>
                <a:gd name="connsiteX48" fmla="*/ 909748 w 1212300"/>
                <a:gd name="connsiteY48" fmla="*/ 1054117 h 1209474"/>
                <a:gd name="connsiteX49" fmla="*/ 906487 w 1212300"/>
                <a:gd name="connsiteY49" fmla="*/ 1056751 h 1209474"/>
                <a:gd name="connsiteX50" fmla="*/ 864880 w 1212300"/>
                <a:gd name="connsiteY50" fmla="*/ 1080229 h 1209474"/>
                <a:gd name="connsiteX51" fmla="*/ 879731 w 1212300"/>
                <a:gd name="connsiteY51" fmla="*/ 1146075 h 1209474"/>
                <a:gd name="connsiteX52" fmla="*/ 814749 w 1212300"/>
                <a:gd name="connsiteY52" fmla="*/ 1174300 h 1209474"/>
                <a:gd name="connsiteX53" fmla="*/ 777013 w 1212300"/>
                <a:gd name="connsiteY53" fmla="*/ 1118870 h 1209474"/>
                <a:gd name="connsiteX54" fmla="*/ 765662 w 1212300"/>
                <a:gd name="connsiteY54" fmla="*/ 1123267 h 1209474"/>
                <a:gd name="connsiteX55" fmla="*/ 727130 w 1212300"/>
                <a:gd name="connsiteY55" fmla="*/ 1132005 h 1209474"/>
                <a:gd name="connsiteX56" fmla="*/ 723644 w 1212300"/>
                <a:gd name="connsiteY56" fmla="*/ 1199827 h 1209474"/>
                <a:gd name="connsiteX57" fmla="*/ 653457 w 1212300"/>
                <a:gd name="connsiteY57" fmla="*/ 1209474 h 1209474"/>
                <a:gd name="connsiteX58" fmla="*/ 631798 w 1212300"/>
                <a:gd name="connsiteY58" fmla="*/ 1145096 h 1209474"/>
                <a:gd name="connsiteX59" fmla="*/ 606150 w 1212300"/>
                <a:gd name="connsiteY59" fmla="*/ 1147005 h 1209474"/>
                <a:gd name="connsiteX60" fmla="*/ 580299 w 1212300"/>
                <a:gd name="connsiteY60" fmla="*/ 1145700 h 1209474"/>
                <a:gd name="connsiteX61" fmla="*/ 558843 w 1212300"/>
                <a:gd name="connsiteY61" fmla="*/ 1209474 h 1209474"/>
                <a:gd name="connsiteX62" fmla="*/ 488656 w 1212300"/>
                <a:gd name="connsiteY62" fmla="*/ 1199827 h 1209474"/>
                <a:gd name="connsiteX63" fmla="*/ 485224 w 1212300"/>
                <a:gd name="connsiteY63" fmla="*/ 1133066 h 1209474"/>
                <a:gd name="connsiteX64" fmla="*/ 444238 w 1212300"/>
                <a:gd name="connsiteY64" fmla="*/ 1122527 h 1209474"/>
                <a:gd name="connsiteX65" fmla="*/ 435252 w 1212300"/>
                <a:gd name="connsiteY65" fmla="*/ 1118923 h 1209474"/>
                <a:gd name="connsiteX66" fmla="*/ 397552 w 1212300"/>
                <a:gd name="connsiteY66" fmla="*/ 1174300 h 1209474"/>
                <a:gd name="connsiteX67" fmla="*/ 332570 w 1212300"/>
                <a:gd name="connsiteY67" fmla="*/ 1146075 h 1209474"/>
                <a:gd name="connsiteX68" fmla="*/ 347390 w 1212300"/>
                <a:gd name="connsiteY68" fmla="*/ 1080362 h 1209474"/>
                <a:gd name="connsiteX69" fmla="*/ 302981 w 1212300"/>
                <a:gd name="connsiteY69" fmla="*/ 1053756 h 1209474"/>
                <a:gd name="connsiteX70" fmla="*/ 251730 w 1212300"/>
                <a:gd name="connsiteY70" fmla="*/ 1096915 h 1209474"/>
                <a:gd name="connsiteX71" fmla="*/ 196773 w 1212300"/>
                <a:gd name="connsiteY71" fmla="*/ 1052205 h 1209474"/>
                <a:gd name="connsiteX72" fmla="*/ 228407 w 1212300"/>
                <a:gd name="connsiteY72" fmla="*/ 993606 h 1209474"/>
                <a:gd name="connsiteX73" fmla="*/ 196589 w 1212300"/>
                <a:gd name="connsiteY73" fmla="*/ 961310 h 1209474"/>
                <a:gd name="connsiteX74" fmla="*/ 192451 w 1212300"/>
                <a:gd name="connsiteY74" fmla="*/ 955662 h 1209474"/>
                <a:gd name="connsiteX75" fmla="*/ 132195 w 1212300"/>
                <a:gd name="connsiteY75" fmla="*/ 983058 h 1209474"/>
                <a:gd name="connsiteX76" fmla="*/ 91339 w 1212300"/>
                <a:gd name="connsiteY76" fmla="*/ 925178 h 1209474"/>
                <a:gd name="connsiteX77" fmla="*/ 137009 w 1212300"/>
                <a:gd name="connsiteY77" fmla="*/ 877908 h 1209474"/>
                <a:gd name="connsiteX78" fmla="*/ 113994 w 1212300"/>
                <a:gd name="connsiteY78" fmla="*/ 830929 h 1209474"/>
                <a:gd name="connsiteX79" fmla="*/ 47809 w 1212300"/>
                <a:gd name="connsiteY79" fmla="*/ 841171 h 1209474"/>
                <a:gd name="connsiteX80" fmla="*/ 24084 w 1212300"/>
                <a:gd name="connsiteY80" fmla="*/ 774415 h 1209474"/>
                <a:gd name="connsiteX81" fmla="*/ 81587 w 1212300"/>
                <a:gd name="connsiteY81" fmla="*/ 740768 h 1209474"/>
                <a:gd name="connsiteX82" fmla="*/ 70938 w 1212300"/>
                <a:gd name="connsiteY82" fmla="*/ 703091 h 1209474"/>
                <a:gd name="connsiteX83" fmla="*/ 69043 w 1212300"/>
                <a:gd name="connsiteY83" fmla="*/ 689500 h 1209474"/>
                <a:gd name="connsiteX84" fmla="*/ 4835 w 1212300"/>
                <a:gd name="connsiteY84" fmla="*/ 681780 h 1209474"/>
                <a:gd name="connsiteX85" fmla="*/ 0 w 1212300"/>
                <a:gd name="connsiteY85" fmla="*/ 611099 h 1209474"/>
                <a:gd name="connsiteX86" fmla="*/ 62033 w 1212300"/>
                <a:gd name="connsiteY86" fmla="*/ 594846 h 1209474"/>
                <a:gd name="connsiteX87" fmla="*/ 64142 w 1212300"/>
                <a:gd name="connsiteY87" fmla="*/ 550291 h 1209474"/>
                <a:gd name="connsiteX88" fmla="*/ 65806 w 1212300"/>
                <a:gd name="connsiteY88" fmla="*/ 541298 h 1209474"/>
                <a:gd name="connsiteX89" fmla="*/ 6456 w 1212300"/>
                <a:gd name="connsiteY89" fmla="*/ 516706 h 1209474"/>
                <a:gd name="connsiteX90" fmla="*/ 20870 w 1212300"/>
                <a:gd name="connsiteY90" fmla="*/ 447341 h 1209474"/>
                <a:gd name="connsiteX91" fmla="*/ 84476 w 1212300"/>
                <a:gd name="connsiteY91" fmla="*/ 448419 h 1209474"/>
                <a:gd name="connsiteX92" fmla="*/ 103307 w 1212300"/>
                <a:gd name="connsiteY92" fmla="*/ 398070 h 1209474"/>
                <a:gd name="connsiteX93" fmla="*/ 52555 w 1212300"/>
                <a:gd name="connsiteY93" fmla="*/ 358190 h 1209474"/>
                <a:gd name="connsiteX94" fmla="*/ 85149 w 1212300"/>
                <a:gd name="connsiteY94" fmla="*/ 295286 h 1209474"/>
                <a:gd name="connsiteX95" fmla="*/ 145210 w 1212300"/>
                <a:gd name="connsiteY95" fmla="*/ 313217 h 1209474"/>
                <a:gd name="connsiteX96" fmla="*/ 148057 w 1212300"/>
                <a:gd name="connsiteY96" fmla="*/ 308107 h 1209474"/>
                <a:gd name="connsiteX97" fmla="*/ 176724 w 1212300"/>
                <a:gd name="connsiteY97" fmla="*/ 268584 h 1209474"/>
                <a:gd name="connsiteX98" fmla="*/ 139711 w 1212300"/>
                <a:gd name="connsiteY98" fmla="*/ 217989 h 1209474"/>
                <a:gd name="connsiteX99" fmla="*/ 188068 w 1212300"/>
                <a:gd name="connsiteY99" fmla="*/ 166213 h 1209474"/>
                <a:gd name="connsiteX100" fmla="*/ 241027 w 1212300"/>
                <a:gd name="connsiteY100" fmla="*/ 199659 h 1209474"/>
                <a:gd name="connsiteX101" fmla="*/ 269262 w 1212300"/>
                <a:gd name="connsiteY101" fmla="*/ 174752 h 1209474"/>
                <a:gd name="connsiteX102" fmla="*/ 283412 w 1212300"/>
                <a:gd name="connsiteY102" fmla="*/ 165102 h 1209474"/>
                <a:gd name="connsiteX103" fmla="*/ 261461 w 1212300"/>
                <a:gd name="connsiteY103" fmla="*/ 106503 h 1209474"/>
                <a:gd name="connsiteX104" fmla="*/ 321994 w 1212300"/>
                <a:gd name="connsiteY104" fmla="*/ 69692 h 1209474"/>
                <a:gd name="connsiteX105" fmla="*/ 363991 w 1212300"/>
                <a:gd name="connsiteY105" fmla="*/ 116215 h 1209474"/>
                <a:gd name="connsiteX106" fmla="*/ 399902 w 1212300"/>
                <a:gd name="connsiteY106" fmla="*/ 98466 h 1209474"/>
                <a:gd name="connsiteX107" fmla="*/ 414057 w 1212300"/>
                <a:gd name="connsiteY107" fmla="*/ 93815 h 1209474"/>
                <a:gd name="connsiteX108" fmla="*/ 408775 w 1212300"/>
                <a:gd name="connsiteY108" fmla="*/ 31998 h 1209474"/>
                <a:gd name="connsiteX109" fmla="*/ 476994 w 1212300"/>
                <a:gd name="connsiteY109" fmla="*/ 12884 h 1209474"/>
                <a:gd name="connsiteX110" fmla="*/ 504807 w 1212300"/>
                <a:gd name="connsiteY110" fmla="*/ 68861 h 1209474"/>
                <a:gd name="connsiteX111" fmla="*/ 550480 w 1212300"/>
                <a:gd name="connsiteY111" fmla="*/ 60857 h 1209474"/>
                <a:gd name="connsiteX112" fmla="*/ 559236 w 1212300"/>
                <a:gd name="connsiteY112" fmla="*/ 60414 h 120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212300" h="1209474">
                  <a:moveTo>
                    <a:pt x="606149" y="219778"/>
                  </a:moveTo>
                  <a:cubicBezTo>
                    <a:pt x="393542" y="219778"/>
                    <a:pt x="221190" y="392130"/>
                    <a:pt x="221190" y="604737"/>
                  </a:cubicBezTo>
                  <a:cubicBezTo>
                    <a:pt x="221190" y="817344"/>
                    <a:pt x="393542" y="989696"/>
                    <a:pt x="606149" y="989696"/>
                  </a:cubicBezTo>
                  <a:cubicBezTo>
                    <a:pt x="818756" y="989696"/>
                    <a:pt x="991108" y="817344"/>
                    <a:pt x="991108" y="604737"/>
                  </a:cubicBezTo>
                  <a:cubicBezTo>
                    <a:pt x="991108" y="392130"/>
                    <a:pt x="818756" y="219778"/>
                    <a:pt x="606149" y="219778"/>
                  </a:cubicBezTo>
                  <a:close/>
                  <a:moveTo>
                    <a:pt x="570726" y="0"/>
                  </a:moveTo>
                  <a:lnTo>
                    <a:pt x="641573" y="0"/>
                  </a:lnTo>
                  <a:lnTo>
                    <a:pt x="653064" y="60414"/>
                  </a:lnTo>
                  <a:lnTo>
                    <a:pt x="661820" y="60857"/>
                  </a:lnTo>
                  <a:lnTo>
                    <a:pt x="707034" y="69786"/>
                  </a:lnTo>
                  <a:lnTo>
                    <a:pt x="735306" y="12884"/>
                  </a:lnTo>
                  <a:lnTo>
                    <a:pt x="803526" y="31998"/>
                  </a:lnTo>
                  <a:lnTo>
                    <a:pt x="798126" y="95198"/>
                  </a:lnTo>
                  <a:lnTo>
                    <a:pt x="848903" y="115557"/>
                  </a:lnTo>
                  <a:lnTo>
                    <a:pt x="890307" y="69692"/>
                  </a:lnTo>
                  <a:lnTo>
                    <a:pt x="950840" y="106503"/>
                  </a:lnTo>
                  <a:lnTo>
                    <a:pt x="928932" y="164987"/>
                  </a:lnTo>
                  <a:lnTo>
                    <a:pt x="971748" y="199360"/>
                  </a:lnTo>
                  <a:lnTo>
                    <a:pt x="1024233" y="166213"/>
                  </a:lnTo>
                  <a:lnTo>
                    <a:pt x="1072590" y="217989"/>
                  </a:lnTo>
                  <a:lnTo>
                    <a:pt x="1034905" y="269502"/>
                  </a:lnTo>
                  <a:lnTo>
                    <a:pt x="1047793" y="284006"/>
                  </a:lnTo>
                  <a:lnTo>
                    <a:pt x="1065896" y="313574"/>
                  </a:lnTo>
                  <a:lnTo>
                    <a:pt x="1127152" y="295286"/>
                  </a:lnTo>
                  <a:lnTo>
                    <a:pt x="1159745" y="358190"/>
                  </a:lnTo>
                  <a:lnTo>
                    <a:pt x="1109155" y="397943"/>
                  </a:lnTo>
                  <a:lnTo>
                    <a:pt x="1123476" y="432252"/>
                  </a:lnTo>
                  <a:lnTo>
                    <a:pt x="1127413" y="448425"/>
                  </a:lnTo>
                  <a:lnTo>
                    <a:pt x="1191430" y="447341"/>
                  </a:lnTo>
                  <a:lnTo>
                    <a:pt x="1205844" y="516706"/>
                  </a:lnTo>
                  <a:lnTo>
                    <a:pt x="1145770" y="541598"/>
                  </a:lnTo>
                  <a:lnTo>
                    <a:pt x="1150013" y="594780"/>
                  </a:lnTo>
                  <a:lnTo>
                    <a:pt x="1212300" y="611099"/>
                  </a:lnTo>
                  <a:lnTo>
                    <a:pt x="1207465" y="681780"/>
                  </a:lnTo>
                  <a:lnTo>
                    <a:pt x="1143038" y="689527"/>
                  </a:lnTo>
                  <a:lnTo>
                    <a:pt x="1139569" y="712257"/>
                  </a:lnTo>
                  <a:lnTo>
                    <a:pt x="1131043" y="740961"/>
                  </a:lnTo>
                  <a:lnTo>
                    <a:pt x="1188216" y="774415"/>
                  </a:lnTo>
                  <a:lnTo>
                    <a:pt x="1164491" y="841171"/>
                  </a:lnTo>
                  <a:lnTo>
                    <a:pt x="1098564" y="830969"/>
                  </a:lnTo>
                  <a:lnTo>
                    <a:pt x="1075268" y="877883"/>
                  </a:lnTo>
                  <a:lnTo>
                    <a:pt x="1120962" y="925178"/>
                  </a:lnTo>
                  <a:lnTo>
                    <a:pt x="1080106" y="983058"/>
                  </a:lnTo>
                  <a:lnTo>
                    <a:pt x="1019565" y="955533"/>
                  </a:lnTo>
                  <a:lnTo>
                    <a:pt x="986510" y="992122"/>
                  </a:lnTo>
                  <a:lnTo>
                    <a:pt x="984130" y="994044"/>
                  </a:lnTo>
                  <a:lnTo>
                    <a:pt x="1015527" y="1052205"/>
                  </a:lnTo>
                  <a:lnTo>
                    <a:pt x="960571" y="1096915"/>
                  </a:lnTo>
                  <a:lnTo>
                    <a:pt x="909748" y="1054117"/>
                  </a:lnTo>
                  <a:lnTo>
                    <a:pt x="906487" y="1056751"/>
                  </a:lnTo>
                  <a:lnTo>
                    <a:pt x="864880" y="1080229"/>
                  </a:lnTo>
                  <a:lnTo>
                    <a:pt x="879731" y="1146075"/>
                  </a:lnTo>
                  <a:lnTo>
                    <a:pt x="814749" y="1174300"/>
                  </a:lnTo>
                  <a:lnTo>
                    <a:pt x="777013" y="1118870"/>
                  </a:lnTo>
                  <a:lnTo>
                    <a:pt x="765662" y="1123267"/>
                  </a:lnTo>
                  <a:lnTo>
                    <a:pt x="727130" y="1132005"/>
                  </a:lnTo>
                  <a:lnTo>
                    <a:pt x="723644" y="1199827"/>
                  </a:lnTo>
                  <a:lnTo>
                    <a:pt x="653457" y="1209474"/>
                  </a:lnTo>
                  <a:lnTo>
                    <a:pt x="631798" y="1145096"/>
                  </a:lnTo>
                  <a:lnTo>
                    <a:pt x="606150" y="1147005"/>
                  </a:lnTo>
                  <a:lnTo>
                    <a:pt x="580299" y="1145700"/>
                  </a:lnTo>
                  <a:lnTo>
                    <a:pt x="558843" y="1209474"/>
                  </a:lnTo>
                  <a:lnTo>
                    <a:pt x="488656" y="1199827"/>
                  </a:lnTo>
                  <a:lnTo>
                    <a:pt x="485224" y="1133066"/>
                  </a:lnTo>
                  <a:lnTo>
                    <a:pt x="444238" y="1122527"/>
                  </a:lnTo>
                  <a:lnTo>
                    <a:pt x="435252" y="1118923"/>
                  </a:lnTo>
                  <a:lnTo>
                    <a:pt x="397552" y="1174300"/>
                  </a:lnTo>
                  <a:lnTo>
                    <a:pt x="332570" y="1146075"/>
                  </a:lnTo>
                  <a:lnTo>
                    <a:pt x="347390" y="1080362"/>
                  </a:lnTo>
                  <a:lnTo>
                    <a:pt x="302981" y="1053756"/>
                  </a:lnTo>
                  <a:lnTo>
                    <a:pt x="251730" y="1096915"/>
                  </a:lnTo>
                  <a:lnTo>
                    <a:pt x="196773" y="1052205"/>
                  </a:lnTo>
                  <a:lnTo>
                    <a:pt x="228407" y="993606"/>
                  </a:lnTo>
                  <a:lnTo>
                    <a:pt x="196589" y="961310"/>
                  </a:lnTo>
                  <a:lnTo>
                    <a:pt x="192451" y="955662"/>
                  </a:lnTo>
                  <a:lnTo>
                    <a:pt x="132195" y="983058"/>
                  </a:lnTo>
                  <a:lnTo>
                    <a:pt x="91339" y="925178"/>
                  </a:lnTo>
                  <a:lnTo>
                    <a:pt x="137009" y="877908"/>
                  </a:lnTo>
                  <a:lnTo>
                    <a:pt x="113994" y="830929"/>
                  </a:lnTo>
                  <a:lnTo>
                    <a:pt x="47809" y="841171"/>
                  </a:lnTo>
                  <a:lnTo>
                    <a:pt x="24084" y="774415"/>
                  </a:lnTo>
                  <a:lnTo>
                    <a:pt x="81587" y="740768"/>
                  </a:lnTo>
                  <a:lnTo>
                    <a:pt x="70938" y="703091"/>
                  </a:lnTo>
                  <a:lnTo>
                    <a:pt x="69043" y="689500"/>
                  </a:lnTo>
                  <a:lnTo>
                    <a:pt x="4835" y="681780"/>
                  </a:lnTo>
                  <a:lnTo>
                    <a:pt x="0" y="611099"/>
                  </a:lnTo>
                  <a:lnTo>
                    <a:pt x="62033" y="594846"/>
                  </a:lnTo>
                  <a:lnTo>
                    <a:pt x="64142" y="550291"/>
                  </a:lnTo>
                  <a:lnTo>
                    <a:pt x="65806" y="541298"/>
                  </a:lnTo>
                  <a:lnTo>
                    <a:pt x="6456" y="516706"/>
                  </a:lnTo>
                  <a:lnTo>
                    <a:pt x="20870" y="447341"/>
                  </a:lnTo>
                  <a:lnTo>
                    <a:pt x="84476" y="448419"/>
                  </a:lnTo>
                  <a:lnTo>
                    <a:pt x="103307" y="398070"/>
                  </a:lnTo>
                  <a:lnTo>
                    <a:pt x="52555" y="358190"/>
                  </a:lnTo>
                  <a:lnTo>
                    <a:pt x="85149" y="295286"/>
                  </a:lnTo>
                  <a:lnTo>
                    <a:pt x="145210" y="313217"/>
                  </a:lnTo>
                  <a:lnTo>
                    <a:pt x="148057" y="308107"/>
                  </a:lnTo>
                  <a:lnTo>
                    <a:pt x="176724" y="268584"/>
                  </a:lnTo>
                  <a:lnTo>
                    <a:pt x="139711" y="217989"/>
                  </a:lnTo>
                  <a:lnTo>
                    <a:pt x="188068" y="166213"/>
                  </a:lnTo>
                  <a:lnTo>
                    <a:pt x="241027" y="199659"/>
                  </a:lnTo>
                  <a:lnTo>
                    <a:pt x="269262" y="174752"/>
                  </a:lnTo>
                  <a:lnTo>
                    <a:pt x="283412" y="165102"/>
                  </a:lnTo>
                  <a:lnTo>
                    <a:pt x="261461" y="106503"/>
                  </a:lnTo>
                  <a:lnTo>
                    <a:pt x="321994" y="69692"/>
                  </a:lnTo>
                  <a:lnTo>
                    <a:pt x="363991" y="116215"/>
                  </a:lnTo>
                  <a:lnTo>
                    <a:pt x="399902" y="98466"/>
                  </a:lnTo>
                  <a:lnTo>
                    <a:pt x="414057" y="93815"/>
                  </a:lnTo>
                  <a:lnTo>
                    <a:pt x="408775" y="31998"/>
                  </a:lnTo>
                  <a:lnTo>
                    <a:pt x="476994" y="12884"/>
                  </a:lnTo>
                  <a:lnTo>
                    <a:pt x="504807" y="68861"/>
                  </a:lnTo>
                  <a:lnTo>
                    <a:pt x="550480" y="60857"/>
                  </a:lnTo>
                  <a:lnTo>
                    <a:pt x="559236" y="60414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E0E0E0"/>
                </a:gs>
                <a:gs pos="0">
                  <a:srgbClr val="F9F9F9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2162897" y="3451260"/>
              <a:ext cx="769918" cy="769918"/>
            </a:xfrm>
            <a:prstGeom prst="ellipse">
              <a:avLst/>
            </a:prstGeom>
            <a:noFill/>
            <a:ln w="190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660875" y="1991219"/>
            <a:ext cx="1031796" cy="1031935"/>
            <a:chOff x="2508643" y="3155719"/>
            <a:chExt cx="2161075" cy="2161075"/>
          </a:xfrm>
        </p:grpSpPr>
        <p:sp>
          <p:nvSpPr>
            <p:cNvPr id="68" name="任意多边形 67"/>
            <p:cNvSpPr/>
            <p:nvPr/>
          </p:nvSpPr>
          <p:spPr>
            <a:xfrm>
              <a:off x="2508643" y="3155719"/>
              <a:ext cx="2161075" cy="2161075"/>
            </a:xfrm>
            <a:custGeom>
              <a:avLst/>
              <a:gdLst>
                <a:gd name="connsiteX0" fmla="*/ 1589098 w 3178196"/>
                <a:gd name="connsiteY0" fmla="*/ 425696 h 3178196"/>
                <a:gd name="connsiteX1" fmla="*/ 425696 w 3178196"/>
                <a:gd name="connsiteY1" fmla="*/ 1589098 h 3178196"/>
                <a:gd name="connsiteX2" fmla="*/ 1589098 w 3178196"/>
                <a:gd name="connsiteY2" fmla="*/ 2752500 h 3178196"/>
                <a:gd name="connsiteX3" fmla="*/ 2752500 w 3178196"/>
                <a:gd name="connsiteY3" fmla="*/ 1589098 h 3178196"/>
                <a:gd name="connsiteX4" fmla="*/ 1589098 w 3178196"/>
                <a:gd name="connsiteY4" fmla="*/ 425696 h 3178196"/>
                <a:gd name="connsiteX5" fmla="*/ 1408737 w 3178196"/>
                <a:gd name="connsiteY5" fmla="*/ 0 h 3178196"/>
                <a:gd name="connsiteX6" fmla="*/ 1769461 w 3178196"/>
                <a:gd name="connsiteY6" fmla="*/ 0 h 3178196"/>
                <a:gd name="connsiteX7" fmla="*/ 1839795 w 3178196"/>
                <a:gd name="connsiteY7" fmla="*/ 328139 h 3178196"/>
                <a:gd name="connsiteX8" fmla="*/ 1856789 w 3178196"/>
                <a:gd name="connsiteY8" fmla="*/ 330732 h 3178196"/>
                <a:gd name="connsiteX9" fmla="*/ 2000849 w 3178196"/>
                <a:gd name="connsiteY9" fmla="*/ 373520 h 3178196"/>
                <a:gd name="connsiteX10" fmla="*/ 2227451 w 3178196"/>
                <a:gd name="connsiteY10" fmla="*/ 122720 h 3178196"/>
                <a:gd name="connsiteX11" fmla="*/ 2539846 w 3178196"/>
                <a:gd name="connsiteY11" fmla="*/ 303080 h 3178196"/>
                <a:gd name="connsiteX12" fmla="*/ 2439451 w 3178196"/>
                <a:gd name="connsiteY12" fmla="*/ 613872 h 3178196"/>
                <a:gd name="connsiteX13" fmla="*/ 2458340 w 3178196"/>
                <a:gd name="connsiteY13" fmla="*/ 627645 h 3178196"/>
                <a:gd name="connsiteX14" fmla="*/ 2558787 w 3178196"/>
                <a:gd name="connsiteY14" fmla="*/ 724273 h 3178196"/>
                <a:gd name="connsiteX15" fmla="*/ 2569563 w 3178196"/>
                <a:gd name="connsiteY15" fmla="*/ 737054 h 3178196"/>
                <a:gd name="connsiteX16" fmla="*/ 2875118 w 3178196"/>
                <a:gd name="connsiteY16" fmla="*/ 638354 h 3178196"/>
                <a:gd name="connsiteX17" fmla="*/ 3055480 w 3178196"/>
                <a:gd name="connsiteY17" fmla="*/ 950748 h 3178196"/>
                <a:gd name="connsiteX18" fmla="*/ 2827830 w 3178196"/>
                <a:gd name="connsiteY18" fmla="*/ 1156432 h 3178196"/>
                <a:gd name="connsiteX19" fmla="*/ 2846251 w 3178196"/>
                <a:gd name="connsiteY19" fmla="*/ 1202137 h 3178196"/>
                <a:gd name="connsiteX20" fmla="*/ 2882440 w 3178196"/>
                <a:gd name="connsiteY20" fmla="*/ 1345342 h 3178196"/>
                <a:gd name="connsiteX21" fmla="*/ 3178196 w 3178196"/>
                <a:gd name="connsiteY21" fmla="*/ 1408739 h 3178196"/>
                <a:gd name="connsiteX22" fmla="*/ 3178196 w 3178196"/>
                <a:gd name="connsiteY22" fmla="*/ 1769460 h 3178196"/>
                <a:gd name="connsiteX23" fmla="*/ 2901180 w 3178196"/>
                <a:gd name="connsiteY23" fmla="*/ 1828838 h 3178196"/>
                <a:gd name="connsiteX24" fmla="*/ 2890366 w 3178196"/>
                <a:gd name="connsiteY24" fmla="*/ 1899689 h 3178196"/>
                <a:gd name="connsiteX25" fmla="*/ 2862393 w 3178196"/>
                <a:gd name="connsiteY25" fmla="*/ 2011345 h 3178196"/>
                <a:gd name="connsiteX26" fmla="*/ 2851433 w 3178196"/>
                <a:gd name="connsiteY26" fmla="*/ 2043093 h 3178196"/>
                <a:gd name="connsiteX27" fmla="*/ 3055480 w 3178196"/>
                <a:gd name="connsiteY27" fmla="*/ 2227452 h 3178196"/>
                <a:gd name="connsiteX28" fmla="*/ 2875118 w 3178196"/>
                <a:gd name="connsiteY28" fmla="*/ 2539844 h 3178196"/>
                <a:gd name="connsiteX29" fmla="*/ 2624366 w 3178196"/>
                <a:gd name="connsiteY29" fmla="*/ 2458846 h 3178196"/>
                <a:gd name="connsiteX30" fmla="*/ 2593452 w 3178196"/>
                <a:gd name="connsiteY30" fmla="*/ 2501242 h 3178196"/>
                <a:gd name="connsiteX31" fmla="*/ 2496828 w 3178196"/>
                <a:gd name="connsiteY31" fmla="*/ 2601689 h 3178196"/>
                <a:gd name="connsiteX32" fmla="*/ 2461217 w 3178196"/>
                <a:gd name="connsiteY32" fmla="*/ 2631705 h 3178196"/>
                <a:gd name="connsiteX33" fmla="*/ 2539846 w 3178196"/>
                <a:gd name="connsiteY33" fmla="*/ 2875117 h 3178196"/>
                <a:gd name="connsiteX34" fmla="*/ 2227451 w 3178196"/>
                <a:gd name="connsiteY34" fmla="*/ 3055478 h 3178196"/>
                <a:gd name="connsiteX35" fmla="*/ 2061632 w 3178196"/>
                <a:gd name="connsiteY35" fmla="*/ 2871954 h 3178196"/>
                <a:gd name="connsiteX36" fmla="*/ 2018961 w 3178196"/>
                <a:gd name="connsiteY36" fmla="*/ 2889155 h 3178196"/>
                <a:gd name="connsiteX37" fmla="*/ 1820676 w 3178196"/>
                <a:gd name="connsiteY37" fmla="*/ 2939260 h 3178196"/>
                <a:gd name="connsiteX38" fmla="*/ 1769461 w 3178196"/>
                <a:gd name="connsiteY38" fmla="*/ 3178196 h 3178196"/>
                <a:gd name="connsiteX39" fmla="*/ 1408737 w 3178196"/>
                <a:gd name="connsiteY39" fmla="*/ 3178196 h 3178196"/>
                <a:gd name="connsiteX40" fmla="*/ 1357415 w 3178196"/>
                <a:gd name="connsiteY40" fmla="*/ 2938761 h 3178196"/>
                <a:gd name="connsiteX41" fmla="*/ 1321409 w 3178196"/>
                <a:gd name="connsiteY41" fmla="*/ 2933267 h 3178196"/>
                <a:gd name="connsiteX42" fmla="*/ 1116228 w 3178196"/>
                <a:gd name="connsiteY42" fmla="*/ 2872328 h 3178196"/>
                <a:gd name="connsiteX43" fmla="*/ 950747 w 3178196"/>
                <a:gd name="connsiteY43" fmla="*/ 3055478 h 3178196"/>
                <a:gd name="connsiteX44" fmla="*/ 638354 w 3178196"/>
                <a:gd name="connsiteY44" fmla="*/ 2875117 h 3178196"/>
                <a:gd name="connsiteX45" fmla="*/ 716567 w 3178196"/>
                <a:gd name="connsiteY45" fmla="*/ 2632987 h 3178196"/>
                <a:gd name="connsiteX46" fmla="*/ 564155 w 3178196"/>
                <a:gd name="connsiteY46" fmla="*/ 2476891 h 3178196"/>
                <a:gd name="connsiteX47" fmla="*/ 552049 w 3178196"/>
                <a:gd name="connsiteY47" fmla="*/ 2459421 h 3178196"/>
                <a:gd name="connsiteX48" fmla="*/ 303082 w 3178196"/>
                <a:gd name="connsiteY48" fmla="*/ 2539844 h 3178196"/>
                <a:gd name="connsiteX49" fmla="*/ 122720 w 3178196"/>
                <a:gd name="connsiteY49" fmla="*/ 2227452 h 3178196"/>
                <a:gd name="connsiteX50" fmla="*/ 326913 w 3178196"/>
                <a:gd name="connsiteY50" fmla="*/ 2042960 h 3178196"/>
                <a:gd name="connsiteX51" fmla="*/ 306855 w 3178196"/>
                <a:gd name="connsiteY51" fmla="*/ 1979828 h 3178196"/>
                <a:gd name="connsiteX52" fmla="*/ 276470 w 3178196"/>
                <a:gd name="connsiteY52" fmla="*/ 1828721 h 3178196"/>
                <a:gd name="connsiteX53" fmla="*/ 0 w 3178196"/>
                <a:gd name="connsiteY53" fmla="*/ 1769460 h 3178196"/>
                <a:gd name="connsiteX54" fmla="*/ 0 w 3178196"/>
                <a:gd name="connsiteY54" fmla="*/ 1408739 h 3178196"/>
                <a:gd name="connsiteX55" fmla="*/ 293010 w 3178196"/>
                <a:gd name="connsiteY55" fmla="*/ 1345931 h 3178196"/>
                <a:gd name="connsiteX56" fmla="*/ 306855 w 3178196"/>
                <a:gd name="connsiteY56" fmla="*/ 1284173 h 3178196"/>
                <a:gd name="connsiteX57" fmla="*/ 351046 w 3178196"/>
                <a:gd name="connsiteY57" fmla="*/ 1157043 h 3178196"/>
                <a:gd name="connsiteX58" fmla="*/ 122720 w 3178196"/>
                <a:gd name="connsiteY58" fmla="*/ 950748 h 3178196"/>
                <a:gd name="connsiteX59" fmla="*/ 303082 w 3178196"/>
                <a:gd name="connsiteY59" fmla="*/ 638354 h 3178196"/>
                <a:gd name="connsiteX60" fmla="*/ 611017 w 3178196"/>
                <a:gd name="connsiteY60" fmla="*/ 737822 h 3178196"/>
                <a:gd name="connsiteX61" fmla="*/ 678469 w 3178196"/>
                <a:gd name="connsiteY61" fmla="*/ 665039 h 3178196"/>
                <a:gd name="connsiteX62" fmla="*/ 739168 w 3178196"/>
                <a:gd name="connsiteY62" fmla="*/ 615179 h 3178196"/>
                <a:gd name="connsiteX63" fmla="*/ 638354 w 3178196"/>
                <a:gd name="connsiteY63" fmla="*/ 303080 h 3178196"/>
                <a:gd name="connsiteX64" fmla="*/ 950747 w 3178196"/>
                <a:gd name="connsiteY64" fmla="*/ 122720 h 3178196"/>
                <a:gd name="connsiteX65" fmla="*/ 1175530 w 3178196"/>
                <a:gd name="connsiteY65" fmla="*/ 371507 h 3178196"/>
                <a:gd name="connsiteX66" fmla="*/ 1321409 w 3178196"/>
                <a:gd name="connsiteY66" fmla="*/ 330732 h 3178196"/>
                <a:gd name="connsiteX67" fmla="*/ 1338401 w 3178196"/>
                <a:gd name="connsiteY67" fmla="*/ 328139 h 317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178196" h="3178196">
                  <a:moveTo>
                    <a:pt x="1589098" y="425696"/>
                  </a:moveTo>
                  <a:cubicBezTo>
                    <a:pt x="946569" y="425696"/>
                    <a:pt x="425696" y="946569"/>
                    <a:pt x="425696" y="1589098"/>
                  </a:cubicBezTo>
                  <a:cubicBezTo>
                    <a:pt x="425696" y="2231627"/>
                    <a:pt x="946569" y="2752500"/>
                    <a:pt x="1589098" y="2752500"/>
                  </a:cubicBezTo>
                  <a:cubicBezTo>
                    <a:pt x="2231627" y="2752500"/>
                    <a:pt x="2752500" y="2231627"/>
                    <a:pt x="2752500" y="1589098"/>
                  </a:cubicBezTo>
                  <a:cubicBezTo>
                    <a:pt x="2752500" y="946569"/>
                    <a:pt x="2231627" y="425696"/>
                    <a:pt x="1589098" y="425696"/>
                  </a:cubicBezTo>
                  <a:close/>
                  <a:moveTo>
                    <a:pt x="1408737" y="0"/>
                  </a:moveTo>
                  <a:lnTo>
                    <a:pt x="1769461" y="0"/>
                  </a:lnTo>
                  <a:lnTo>
                    <a:pt x="1839795" y="328139"/>
                  </a:lnTo>
                  <a:lnTo>
                    <a:pt x="1856789" y="330732"/>
                  </a:lnTo>
                  <a:lnTo>
                    <a:pt x="2000849" y="373520"/>
                  </a:lnTo>
                  <a:lnTo>
                    <a:pt x="2227451" y="122720"/>
                  </a:lnTo>
                  <a:lnTo>
                    <a:pt x="2539846" y="303080"/>
                  </a:lnTo>
                  <a:lnTo>
                    <a:pt x="2439451" y="613872"/>
                  </a:lnTo>
                  <a:lnTo>
                    <a:pt x="2458340" y="627645"/>
                  </a:lnTo>
                  <a:cubicBezTo>
                    <a:pt x="2493487" y="658090"/>
                    <a:pt x="2527017" y="690346"/>
                    <a:pt x="2558787" y="724273"/>
                  </a:cubicBezTo>
                  <a:lnTo>
                    <a:pt x="2569563" y="737054"/>
                  </a:lnTo>
                  <a:lnTo>
                    <a:pt x="2875118" y="638354"/>
                  </a:lnTo>
                  <a:lnTo>
                    <a:pt x="3055480" y="950748"/>
                  </a:lnTo>
                  <a:lnTo>
                    <a:pt x="2827830" y="1156432"/>
                  </a:lnTo>
                  <a:lnTo>
                    <a:pt x="2846251" y="1202137"/>
                  </a:lnTo>
                  <a:lnTo>
                    <a:pt x="2882440" y="1345342"/>
                  </a:lnTo>
                  <a:lnTo>
                    <a:pt x="3178196" y="1408739"/>
                  </a:lnTo>
                  <a:lnTo>
                    <a:pt x="3178196" y="1769460"/>
                  </a:lnTo>
                  <a:lnTo>
                    <a:pt x="2901180" y="1828838"/>
                  </a:lnTo>
                  <a:lnTo>
                    <a:pt x="2890366" y="1899689"/>
                  </a:lnTo>
                  <a:cubicBezTo>
                    <a:pt x="2882626" y="1937518"/>
                    <a:pt x="2873276" y="1974762"/>
                    <a:pt x="2862393" y="2011345"/>
                  </a:cubicBezTo>
                  <a:lnTo>
                    <a:pt x="2851433" y="2043093"/>
                  </a:lnTo>
                  <a:lnTo>
                    <a:pt x="3055480" y="2227452"/>
                  </a:lnTo>
                  <a:lnTo>
                    <a:pt x="2875118" y="2539844"/>
                  </a:lnTo>
                  <a:lnTo>
                    <a:pt x="2624366" y="2458846"/>
                  </a:lnTo>
                  <a:lnTo>
                    <a:pt x="2593452" y="2501242"/>
                  </a:lnTo>
                  <a:cubicBezTo>
                    <a:pt x="2563009" y="2536388"/>
                    <a:pt x="2530753" y="2569918"/>
                    <a:pt x="2496828" y="2601689"/>
                  </a:cubicBezTo>
                  <a:lnTo>
                    <a:pt x="2461217" y="2631705"/>
                  </a:lnTo>
                  <a:lnTo>
                    <a:pt x="2539846" y="2875117"/>
                  </a:lnTo>
                  <a:lnTo>
                    <a:pt x="2227451" y="3055478"/>
                  </a:lnTo>
                  <a:lnTo>
                    <a:pt x="2061632" y="2871954"/>
                  </a:lnTo>
                  <a:lnTo>
                    <a:pt x="2018961" y="2889155"/>
                  </a:lnTo>
                  <a:lnTo>
                    <a:pt x="1820676" y="2939260"/>
                  </a:lnTo>
                  <a:lnTo>
                    <a:pt x="1769461" y="3178196"/>
                  </a:lnTo>
                  <a:lnTo>
                    <a:pt x="1408737" y="3178196"/>
                  </a:lnTo>
                  <a:lnTo>
                    <a:pt x="1357415" y="2938761"/>
                  </a:lnTo>
                  <a:lnTo>
                    <a:pt x="1321409" y="2933267"/>
                  </a:lnTo>
                  <a:lnTo>
                    <a:pt x="1116228" y="2872328"/>
                  </a:lnTo>
                  <a:lnTo>
                    <a:pt x="950747" y="3055478"/>
                  </a:lnTo>
                  <a:lnTo>
                    <a:pt x="638354" y="2875117"/>
                  </a:lnTo>
                  <a:lnTo>
                    <a:pt x="716567" y="2632987"/>
                  </a:lnTo>
                  <a:lnTo>
                    <a:pt x="564155" y="2476891"/>
                  </a:lnTo>
                  <a:lnTo>
                    <a:pt x="552049" y="2459421"/>
                  </a:lnTo>
                  <a:lnTo>
                    <a:pt x="303082" y="2539844"/>
                  </a:lnTo>
                  <a:lnTo>
                    <a:pt x="122720" y="2227452"/>
                  </a:lnTo>
                  <a:lnTo>
                    <a:pt x="326913" y="2042960"/>
                  </a:lnTo>
                  <a:lnTo>
                    <a:pt x="306855" y="1979828"/>
                  </a:lnTo>
                  <a:lnTo>
                    <a:pt x="276470" y="1828721"/>
                  </a:lnTo>
                  <a:lnTo>
                    <a:pt x="0" y="1769460"/>
                  </a:lnTo>
                  <a:lnTo>
                    <a:pt x="0" y="1408739"/>
                  </a:lnTo>
                  <a:lnTo>
                    <a:pt x="293010" y="1345931"/>
                  </a:lnTo>
                  <a:lnTo>
                    <a:pt x="306855" y="1284173"/>
                  </a:lnTo>
                  <a:lnTo>
                    <a:pt x="351046" y="1157043"/>
                  </a:lnTo>
                  <a:lnTo>
                    <a:pt x="122720" y="950748"/>
                  </a:lnTo>
                  <a:lnTo>
                    <a:pt x="303082" y="638354"/>
                  </a:lnTo>
                  <a:lnTo>
                    <a:pt x="611017" y="737822"/>
                  </a:lnTo>
                  <a:lnTo>
                    <a:pt x="678469" y="665039"/>
                  </a:lnTo>
                  <a:lnTo>
                    <a:pt x="739168" y="615179"/>
                  </a:lnTo>
                  <a:lnTo>
                    <a:pt x="638354" y="303080"/>
                  </a:lnTo>
                  <a:lnTo>
                    <a:pt x="950747" y="122720"/>
                  </a:lnTo>
                  <a:lnTo>
                    <a:pt x="1175530" y="371507"/>
                  </a:lnTo>
                  <a:lnTo>
                    <a:pt x="1321409" y="330732"/>
                  </a:lnTo>
                  <a:lnTo>
                    <a:pt x="1338401" y="328139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762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2798632" y="3445708"/>
              <a:ext cx="1581096" cy="1581096"/>
            </a:xfrm>
            <a:prstGeom prst="ellipse">
              <a:avLst/>
            </a:prstGeom>
            <a:noFill/>
            <a:ln w="381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0" name="Freeform 5"/>
          <p:cNvSpPr/>
          <p:nvPr/>
        </p:nvSpPr>
        <p:spPr bwMode="auto">
          <a:xfrm>
            <a:off x="3832128" y="1003158"/>
            <a:ext cx="492214" cy="43630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9" tIns="34295" rIns="68589" bIns="34295" numCol="1" anchor="t" anchorCtr="0" compatLnSpc="1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1" name="Freeform 5"/>
          <p:cNvSpPr/>
          <p:nvPr/>
        </p:nvSpPr>
        <p:spPr bwMode="auto">
          <a:xfrm>
            <a:off x="7239888" y="1010616"/>
            <a:ext cx="492214" cy="43630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9" tIns="34295" rIns="68589" bIns="34295" numCol="1" anchor="t" anchorCtr="0" compatLnSpc="1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2" name="Freeform 5"/>
          <p:cNvSpPr/>
          <p:nvPr/>
        </p:nvSpPr>
        <p:spPr bwMode="auto">
          <a:xfrm>
            <a:off x="4760771" y="3697259"/>
            <a:ext cx="492214" cy="43630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9" tIns="34295" rIns="68589" bIns="34295" numCol="1" anchor="t" anchorCtr="0" compatLnSpc="1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3" name="Freeform 5"/>
          <p:cNvSpPr/>
          <p:nvPr/>
        </p:nvSpPr>
        <p:spPr bwMode="auto">
          <a:xfrm>
            <a:off x="1516743" y="3748278"/>
            <a:ext cx="492214" cy="43630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9" tIns="34295" rIns="68589" bIns="34295" numCol="1" anchor="t" anchorCtr="0" compatLnSpc="1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301337" y="1304103"/>
            <a:ext cx="1723093" cy="1527370"/>
            <a:chOff x="1301337" y="1304103"/>
            <a:chExt cx="1723093" cy="1527370"/>
          </a:xfrm>
        </p:grpSpPr>
        <p:grpSp>
          <p:nvGrpSpPr>
            <p:cNvPr id="74" name="组合 73"/>
            <p:cNvGrpSpPr/>
            <p:nvPr/>
          </p:nvGrpSpPr>
          <p:grpSpPr>
            <a:xfrm>
              <a:off x="1301337" y="1304103"/>
              <a:ext cx="1723093" cy="1527370"/>
              <a:chOff x="1529861" y="1829264"/>
              <a:chExt cx="2452453" cy="2173589"/>
            </a:xfrm>
          </p:grpSpPr>
          <p:sp>
            <p:nvSpPr>
              <p:cNvPr id="75" name="Freeform 5"/>
              <p:cNvSpPr/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5"/>
              <p:cNvSpPr/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FA783A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2" name="组合 101"/>
            <p:cNvGrpSpPr/>
            <p:nvPr/>
          </p:nvGrpSpPr>
          <p:grpSpPr>
            <a:xfrm>
              <a:off x="1588152" y="1822266"/>
              <a:ext cx="1233342" cy="790510"/>
              <a:chOff x="7488048" y="2660881"/>
              <a:chExt cx="1644171" cy="1053688"/>
            </a:xfrm>
          </p:grpSpPr>
          <p:sp>
            <p:nvSpPr>
              <p:cNvPr id="103" name="文本框 71"/>
              <p:cNvSpPr txBox="1"/>
              <p:nvPr/>
            </p:nvSpPr>
            <p:spPr>
              <a:xfrm>
                <a:off x="7488048" y="2660881"/>
                <a:ext cx="1644171" cy="328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在此添加标题</a:t>
                </a:r>
              </a:p>
            </p:txBody>
          </p:sp>
          <p:sp>
            <p:nvSpPr>
              <p:cNvPr id="104" name="文本框 72"/>
              <p:cNvSpPr txBox="1"/>
              <p:nvPr/>
            </p:nvSpPr>
            <p:spPr>
              <a:xfrm>
                <a:off x="7506385" y="2930798"/>
                <a:ext cx="1539422" cy="783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CN" altLang="en-US" sz="8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点击输入简要文本内容，文字内容需概况精炼的说明该分项内容</a:t>
                </a:r>
                <a:r>
                  <a:rPr lang="en-US" altLang="zh-CN" sz="8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……</a:t>
                </a:r>
                <a:endParaRPr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5" name="Group 909"/>
            <p:cNvGrpSpPr>
              <a:grpSpLocks noChangeAspect="1"/>
            </p:cNvGrpSpPr>
            <p:nvPr/>
          </p:nvGrpSpPr>
          <p:grpSpPr bwMode="auto">
            <a:xfrm>
              <a:off x="2337968" y="1596676"/>
              <a:ext cx="241178" cy="205712"/>
              <a:chOff x="6090" y="1175"/>
              <a:chExt cx="265" cy="226"/>
            </a:xfrm>
            <a:solidFill>
              <a:schemeClr val="bg1"/>
            </a:solidFill>
            <a:effectLst/>
          </p:grpSpPr>
          <p:sp>
            <p:nvSpPr>
              <p:cNvPr id="106" name="Freeform 910"/>
              <p:cNvSpPr/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7" name="Freeform 911"/>
              <p:cNvSpPr/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8" name="Freeform 912"/>
              <p:cNvSpPr/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9" name="Freeform 913"/>
              <p:cNvSpPr/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6024642" y="2390974"/>
            <a:ext cx="1723093" cy="1527370"/>
            <a:chOff x="6024642" y="2390974"/>
            <a:chExt cx="1723093" cy="1527370"/>
          </a:xfrm>
        </p:grpSpPr>
        <p:grpSp>
          <p:nvGrpSpPr>
            <p:cNvPr id="86" name="组合 85"/>
            <p:cNvGrpSpPr/>
            <p:nvPr/>
          </p:nvGrpSpPr>
          <p:grpSpPr>
            <a:xfrm>
              <a:off x="6024642" y="2390974"/>
              <a:ext cx="1723093" cy="1527370"/>
              <a:chOff x="1529861" y="1829264"/>
              <a:chExt cx="2452453" cy="2173589"/>
            </a:xfrm>
          </p:grpSpPr>
          <p:sp>
            <p:nvSpPr>
              <p:cNvPr id="87" name="Freeform 5"/>
              <p:cNvSpPr/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Freeform 5"/>
              <p:cNvSpPr/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FA783A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6" name="组合 115"/>
            <p:cNvGrpSpPr/>
            <p:nvPr/>
          </p:nvGrpSpPr>
          <p:grpSpPr>
            <a:xfrm>
              <a:off x="6305318" y="2856253"/>
              <a:ext cx="1233342" cy="820368"/>
              <a:chOff x="7488048" y="2621083"/>
              <a:chExt cx="1644171" cy="1093486"/>
            </a:xfrm>
          </p:grpSpPr>
          <p:sp>
            <p:nvSpPr>
              <p:cNvPr id="117" name="文本框 85"/>
              <p:cNvSpPr txBox="1"/>
              <p:nvPr/>
            </p:nvSpPr>
            <p:spPr>
              <a:xfrm>
                <a:off x="7488048" y="2621083"/>
                <a:ext cx="1644171" cy="328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在此添加标题</a:t>
                </a:r>
              </a:p>
            </p:txBody>
          </p:sp>
          <p:sp>
            <p:nvSpPr>
              <p:cNvPr id="118" name="文本框 86"/>
              <p:cNvSpPr txBox="1"/>
              <p:nvPr/>
            </p:nvSpPr>
            <p:spPr>
              <a:xfrm>
                <a:off x="7506385" y="2930798"/>
                <a:ext cx="1539422" cy="783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CN" altLang="en-US" sz="8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点击输入简要文本内容，文字内容需概况精炼的说明该分项内容</a:t>
                </a:r>
                <a:r>
                  <a:rPr lang="en-US" altLang="zh-CN" sz="8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……</a:t>
                </a:r>
                <a:endParaRPr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9" name="Freeform 53"/>
            <p:cNvSpPr>
              <a:spLocks noEditPoints="1"/>
            </p:cNvSpPr>
            <p:nvPr/>
          </p:nvSpPr>
          <p:spPr bwMode="auto">
            <a:xfrm>
              <a:off x="7019560" y="2622710"/>
              <a:ext cx="276782" cy="276820"/>
            </a:xfrm>
            <a:custGeom>
              <a:avLst/>
              <a:gdLst>
                <a:gd name="T0" fmla="*/ 166 w 449"/>
                <a:gd name="T1" fmla="*/ 362 h 449"/>
                <a:gd name="T2" fmla="*/ 211 w 449"/>
                <a:gd name="T3" fmla="*/ 317 h 449"/>
                <a:gd name="T4" fmla="*/ 237 w 449"/>
                <a:gd name="T5" fmla="*/ 407 h 449"/>
                <a:gd name="T6" fmla="*/ 302 w 449"/>
                <a:gd name="T7" fmla="*/ 313 h 449"/>
                <a:gd name="T8" fmla="*/ 294 w 449"/>
                <a:gd name="T9" fmla="*/ 393 h 449"/>
                <a:gd name="T10" fmla="*/ 395 w 449"/>
                <a:gd name="T11" fmla="*/ 289 h 449"/>
                <a:gd name="T12" fmla="*/ 294 w 449"/>
                <a:gd name="T13" fmla="*/ 393 h 449"/>
                <a:gd name="T14" fmla="*/ 95 w 449"/>
                <a:gd name="T15" fmla="*/ 353 h 449"/>
                <a:gd name="T16" fmla="*/ 121 w 449"/>
                <a:gd name="T17" fmla="*/ 309 h 449"/>
                <a:gd name="T18" fmla="*/ 237 w 449"/>
                <a:gd name="T19" fmla="*/ 293 h 449"/>
                <a:gd name="T20" fmla="*/ 311 w 449"/>
                <a:gd name="T21" fmla="*/ 191 h 449"/>
                <a:gd name="T22" fmla="*/ 307 w 449"/>
                <a:gd name="T23" fmla="*/ 287 h 449"/>
                <a:gd name="T24" fmla="*/ 211 w 449"/>
                <a:gd name="T25" fmla="*/ 293 h 449"/>
                <a:gd name="T26" fmla="*/ 137 w 449"/>
                <a:gd name="T27" fmla="*/ 226 h 449"/>
                <a:gd name="T28" fmla="*/ 211 w 449"/>
                <a:gd name="T29" fmla="*/ 196 h 449"/>
                <a:gd name="T30" fmla="*/ 333 w 449"/>
                <a:gd name="T31" fmla="*/ 282 h 449"/>
                <a:gd name="T32" fmla="*/ 335 w 449"/>
                <a:gd name="T33" fmla="*/ 188 h 449"/>
                <a:gd name="T34" fmla="*/ 407 w 449"/>
                <a:gd name="T35" fmla="*/ 224 h 449"/>
                <a:gd name="T36" fmla="*/ 116 w 449"/>
                <a:gd name="T37" fmla="*/ 281 h 449"/>
                <a:gd name="T38" fmla="*/ 41 w 449"/>
                <a:gd name="T39" fmla="*/ 224 h 449"/>
                <a:gd name="T40" fmla="*/ 114 w 449"/>
                <a:gd name="T41" fmla="*/ 188 h 449"/>
                <a:gd name="T42" fmla="*/ 116 w 449"/>
                <a:gd name="T43" fmla="*/ 281 h 449"/>
                <a:gd name="T44" fmla="*/ 59 w 449"/>
                <a:gd name="T45" fmla="*/ 146 h 449"/>
                <a:gd name="T46" fmla="*/ 158 w 449"/>
                <a:gd name="T47" fmla="*/ 55 h 449"/>
                <a:gd name="T48" fmla="*/ 331 w 449"/>
                <a:gd name="T49" fmla="*/ 164 h 449"/>
                <a:gd name="T50" fmla="*/ 390 w 449"/>
                <a:gd name="T51" fmla="*/ 147 h 449"/>
                <a:gd name="T52" fmla="*/ 211 w 449"/>
                <a:gd name="T53" fmla="*/ 171 h 449"/>
                <a:gd name="T54" fmla="*/ 210 w 449"/>
                <a:gd name="T55" fmla="*/ 43 h 449"/>
                <a:gd name="T56" fmla="*/ 211 w 449"/>
                <a:gd name="T57" fmla="*/ 171 h 449"/>
                <a:gd name="T58" fmla="*/ 237 w 449"/>
                <a:gd name="T59" fmla="*/ 43 h 449"/>
                <a:gd name="T60" fmla="*/ 308 w 449"/>
                <a:gd name="T61" fmla="*/ 167 h 449"/>
                <a:gd name="T62" fmla="*/ 225 w 449"/>
                <a:gd name="T63" fmla="*/ 0 h 449"/>
                <a:gd name="T64" fmla="*/ 225 w 449"/>
                <a:gd name="T65" fmla="*/ 449 h 449"/>
                <a:gd name="T66" fmla="*/ 225 w 449"/>
                <a:gd name="T6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9" h="449">
                  <a:moveTo>
                    <a:pt x="211" y="407"/>
                  </a:moveTo>
                  <a:cubicBezTo>
                    <a:pt x="192" y="407"/>
                    <a:pt x="176" y="387"/>
                    <a:pt x="166" y="362"/>
                  </a:cubicBezTo>
                  <a:cubicBezTo>
                    <a:pt x="158" y="347"/>
                    <a:pt x="151" y="331"/>
                    <a:pt x="147" y="313"/>
                  </a:cubicBezTo>
                  <a:cubicBezTo>
                    <a:pt x="168" y="315"/>
                    <a:pt x="189" y="317"/>
                    <a:pt x="211" y="317"/>
                  </a:cubicBezTo>
                  <a:cubicBezTo>
                    <a:pt x="211" y="407"/>
                    <a:pt x="211" y="407"/>
                    <a:pt x="211" y="407"/>
                  </a:cubicBezTo>
                  <a:moveTo>
                    <a:pt x="237" y="407"/>
                  </a:moveTo>
                  <a:cubicBezTo>
                    <a:pt x="237" y="317"/>
                    <a:pt x="237" y="317"/>
                    <a:pt x="237" y="317"/>
                  </a:cubicBezTo>
                  <a:cubicBezTo>
                    <a:pt x="259" y="317"/>
                    <a:pt x="280" y="315"/>
                    <a:pt x="302" y="313"/>
                  </a:cubicBezTo>
                  <a:cubicBezTo>
                    <a:pt x="293" y="344"/>
                    <a:pt x="273" y="407"/>
                    <a:pt x="237" y="407"/>
                  </a:cubicBezTo>
                  <a:moveTo>
                    <a:pt x="294" y="393"/>
                  </a:moveTo>
                  <a:cubicBezTo>
                    <a:pt x="311" y="370"/>
                    <a:pt x="320" y="343"/>
                    <a:pt x="328" y="310"/>
                  </a:cubicBezTo>
                  <a:cubicBezTo>
                    <a:pt x="354" y="304"/>
                    <a:pt x="377" y="297"/>
                    <a:pt x="395" y="289"/>
                  </a:cubicBezTo>
                  <a:cubicBezTo>
                    <a:pt x="386" y="313"/>
                    <a:pt x="373" y="335"/>
                    <a:pt x="354" y="353"/>
                  </a:cubicBezTo>
                  <a:cubicBezTo>
                    <a:pt x="337" y="371"/>
                    <a:pt x="315" y="384"/>
                    <a:pt x="294" y="393"/>
                  </a:cubicBezTo>
                  <a:moveTo>
                    <a:pt x="154" y="393"/>
                  </a:moveTo>
                  <a:cubicBezTo>
                    <a:pt x="133" y="384"/>
                    <a:pt x="112" y="371"/>
                    <a:pt x="95" y="353"/>
                  </a:cubicBezTo>
                  <a:cubicBezTo>
                    <a:pt x="75" y="335"/>
                    <a:pt x="62" y="312"/>
                    <a:pt x="52" y="286"/>
                  </a:cubicBezTo>
                  <a:cubicBezTo>
                    <a:pt x="68" y="295"/>
                    <a:pt x="93" y="303"/>
                    <a:pt x="121" y="309"/>
                  </a:cubicBezTo>
                  <a:cubicBezTo>
                    <a:pt x="128" y="342"/>
                    <a:pt x="138" y="371"/>
                    <a:pt x="154" y="393"/>
                  </a:cubicBezTo>
                  <a:moveTo>
                    <a:pt x="237" y="293"/>
                  </a:moveTo>
                  <a:cubicBezTo>
                    <a:pt x="237" y="196"/>
                    <a:pt x="237" y="196"/>
                    <a:pt x="237" y="196"/>
                  </a:cubicBezTo>
                  <a:cubicBezTo>
                    <a:pt x="263" y="195"/>
                    <a:pt x="287" y="193"/>
                    <a:pt x="311" y="191"/>
                  </a:cubicBezTo>
                  <a:cubicBezTo>
                    <a:pt x="311" y="203"/>
                    <a:pt x="311" y="214"/>
                    <a:pt x="311" y="226"/>
                  </a:cubicBezTo>
                  <a:cubicBezTo>
                    <a:pt x="311" y="247"/>
                    <a:pt x="311" y="268"/>
                    <a:pt x="307" y="287"/>
                  </a:cubicBezTo>
                  <a:cubicBezTo>
                    <a:pt x="284" y="290"/>
                    <a:pt x="261" y="292"/>
                    <a:pt x="237" y="293"/>
                  </a:cubicBezTo>
                  <a:moveTo>
                    <a:pt x="211" y="293"/>
                  </a:moveTo>
                  <a:cubicBezTo>
                    <a:pt x="187" y="292"/>
                    <a:pt x="165" y="290"/>
                    <a:pt x="141" y="286"/>
                  </a:cubicBezTo>
                  <a:cubicBezTo>
                    <a:pt x="138" y="268"/>
                    <a:pt x="137" y="246"/>
                    <a:pt x="137" y="226"/>
                  </a:cubicBezTo>
                  <a:cubicBezTo>
                    <a:pt x="137" y="214"/>
                    <a:pt x="138" y="203"/>
                    <a:pt x="138" y="191"/>
                  </a:cubicBezTo>
                  <a:cubicBezTo>
                    <a:pt x="161" y="193"/>
                    <a:pt x="186" y="195"/>
                    <a:pt x="211" y="196"/>
                  </a:cubicBezTo>
                  <a:cubicBezTo>
                    <a:pt x="211" y="293"/>
                    <a:pt x="211" y="293"/>
                    <a:pt x="211" y="293"/>
                  </a:cubicBezTo>
                  <a:moveTo>
                    <a:pt x="333" y="282"/>
                  </a:moveTo>
                  <a:cubicBezTo>
                    <a:pt x="335" y="265"/>
                    <a:pt x="336" y="245"/>
                    <a:pt x="336" y="226"/>
                  </a:cubicBezTo>
                  <a:cubicBezTo>
                    <a:pt x="336" y="212"/>
                    <a:pt x="336" y="201"/>
                    <a:pt x="335" y="188"/>
                  </a:cubicBezTo>
                  <a:cubicBezTo>
                    <a:pt x="363" y="185"/>
                    <a:pt x="386" y="177"/>
                    <a:pt x="399" y="171"/>
                  </a:cubicBezTo>
                  <a:cubicBezTo>
                    <a:pt x="405" y="188"/>
                    <a:pt x="407" y="207"/>
                    <a:pt x="407" y="224"/>
                  </a:cubicBezTo>
                  <a:cubicBezTo>
                    <a:pt x="407" y="254"/>
                    <a:pt x="405" y="270"/>
                    <a:pt x="333" y="282"/>
                  </a:cubicBezTo>
                  <a:moveTo>
                    <a:pt x="116" y="281"/>
                  </a:moveTo>
                  <a:cubicBezTo>
                    <a:pt x="75" y="274"/>
                    <a:pt x="52" y="260"/>
                    <a:pt x="43" y="250"/>
                  </a:cubicBezTo>
                  <a:cubicBezTo>
                    <a:pt x="41" y="242"/>
                    <a:pt x="41" y="233"/>
                    <a:pt x="41" y="224"/>
                  </a:cubicBezTo>
                  <a:cubicBezTo>
                    <a:pt x="41" y="206"/>
                    <a:pt x="44" y="187"/>
                    <a:pt x="49" y="171"/>
                  </a:cubicBezTo>
                  <a:cubicBezTo>
                    <a:pt x="64" y="177"/>
                    <a:pt x="82" y="182"/>
                    <a:pt x="114" y="188"/>
                  </a:cubicBezTo>
                  <a:cubicBezTo>
                    <a:pt x="113" y="201"/>
                    <a:pt x="112" y="212"/>
                    <a:pt x="112" y="226"/>
                  </a:cubicBezTo>
                  <a:cubicBezTo>
                    <a:pt x="112" y="245"/>
                    <a:pt x="113" y="264"/>
                    <a:pt x="116" y="281"/>
                  </a:cubicBezTo>
                  <a:moveTo>
                    <a:pt x="117" y="164"/>
                  </a:moveTo>
                  <a:cubicBezTo>
                    <a:pt x="76" y="153"/>
                    <a:pt x="65" y="152"/>
                    <a:pt x="59" y="146"/>
                  </a:cubicBezTo>
                  <a:cubicBezTo>
                    <a:pt x="68" y="128"/>
                    <a:pt x="79" y="110"/>
                    <a:pt x="95" y="96"/>
                  </a:cubicBezTo>
                  <a:cubicBezTo>
                    <a:pt x="114" y="76"/>
                    <a:pt x="135" y="66"/>
                    <a:pt x="158" y="55"/>
                  </a:cubicBezTo>
                  <a:cubicBezTo>
                    <a:pt x="138" y="83"/>
                    <a:pt x="124" y="119"/>
                    <a:pt x="117" y="164"/>
                  </a:cubicBezTo>
                  <a:moveTo>
                    <a:pt x="331" y="164"/>
                  </a:moveTo>
                  <a:cubicBezTo>
                    <a:pt x="324" y="119"/>
                    <a:pt x="311" y="81"/>
                    <a:pt x="291" y="54"/>
                  </a:cubicBezTo>
                  <a:cubicBezTo>
                    <a:pt x="333" y="69"/>
                    <a:pt x="370" y="104"/>
                    <a:pt x="390" y="147"/>
                  </a:cubicBezTo>
                  <a:cubicBezTo>
                    <a:pt x="384" y="151"/>
                    <a:pt x="369" y="157"/>
                    <a:pt x="331" y="164"/>
                  </a:cubicBezTo>
                  <a:moveTo>
                    <a:pt x="211" y="171"/>
                  </a:moveTo>
                  <a:cubicBezTo>
                    <a:pt x="187" y="171"/>
                    <a:pt x="164" y="169"/>
                    <a:pt x="141" y="167"/>
                  </a:cubicBezTo>
                  <a:cubicBezTo>
                    <a:pt x="152" y="104"/>
                    <a:pt x="178" y="55"/>
                    <a:pt x="210" y="43"/>
                  </a:cubicBezTo>
                  <a:cubicBezTo>
                    <a:pt x="210" y="43"/>
                    <a:pt x="211" y="43"/>
                    <a:pt x="211" y="43"/>
                  </a:cubicBezTo>
                  <a:cubicBezTo>
                    <a:pt x="211" y="171"/>
                    <a:pt x="211" y="171"/>
                    <a:pt x="211" y="171"/>
                  </a:cubicBezTo>
                  <a:moveTo>
                    <a:pt x="237" y="171"/>
                  </a:moveTo>
                  <a:cubicBezTo>
                    <a:pt x="237" y="43"/>
                    <a:pt x="237" y="43"/>
                    <a:pt x="237" y="43"/>
                  </a:cubicBezTo>
                  <a:cubicBezTo>
                    <a:pt x="242" y="43"/>
                    <a:pt x="249" y="48"/>
                    <a:pt x="255" y="52"/>
                  </a:cubicBezTo>
                  <a:cubicBezTo>
                    <a:pt x="279" y="74"/>
                    <a:pt x="299" y="117"/>
                    <a:pt x="308" y="167"/>
                  </a:cubicBezTo>
                  <a:cubicBezTo>
                    <a:pt x="284" y="169"/>
                    <a:pt x="261" y="171"/>
                    <a:pt x="237" y="171"/>
                  </a:cubicBezTo>
                  <a:moveTo>
                    <a:pt x="225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349"/>
                    <a:pt x="100" y="449"/>
                    <a:pt x="225" y="449"/>
                  </a:cubicBezTo>
                  <a:cubicBezTo>
                    <a:pt x="350" y="449"/>
                    <a:pt x="449" y="349"/>
                    <a:pt x="449" y="224"/>
                  </a:cubicBezTo>
                  <a:cubicBezTo>
                    <a:pt x="449" y="100"/>
                    <a:pt x="350" y="0"/>
                    <a:pt x="22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068001" y="2413349"/>
            <a:ext cx="1723093" cy="1527370"/>
            <a:chOff x="3068001" y="2413349"/>
            <a:chExt cx="1723093" cy="1527370"/>
          </a:xfrm>
        </p:grpSpPr>
        <p:grpSp>
          <p:nvGrpSpPr>
            <p:cNvPr id="82" name="组合 81"/>
            <p:cNvGrpSpPr/>
            <p:nvPr/>
          </p:nvGrpSpPr>
          <p:grpSpPr>
            <a:xfrm>
              <a:off x="3068001" y="2413349"/>
              <a:ext cx="1723093" cy="1527370"/>
              <a:chOff x="1529861" y="1829264"/>
              <a:chExt cx="2452453" cy="2173589"/>
            </a:xfrm>
          </p:grpSpPr>
          <p:sp>
            <p:nvSpPr>
              <p:cNvPr id="83" name="Freeform 5"/>
              <p:cNvSpPr/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Freeform 5"/>
              <p:cNvSpPr/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E3413E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0" name="组合 109"/>
            <p:cNvGrpSpPr/>
            <p:nvPr/>
          </p:nvGrpSpPr>
          <p:grpSpPr>
            <a:xfrm>
              <a:off x="3371759" y="2916752"/>
              <a:ext cx="1233342" cy="820368"/>
              <a:chOff x="7488048" y="2621083"/>
              <a:chExt cx="1644171" cy="1093486"/>
            </a:xfrm>
          </p:grpSpPr>
          <p:sp>
            <p:nvSpPr>
              <p:cNvPr id="111" name="文本框 79"/>
              <p:cNvSpPr txBox="1"/>
              <p:nvPr/>
            </p:nvSpPr>
            <p:spPr>
              <a:xfrm>
                <a:off x="7488048" y="2621083"/>
                <a:ext cx="1644171" cy="328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在此添加标题</a:t>
                </a:r>
              </a:p>
            </p:txBody>
          </p:sp>
          <p:sp>
            <p:nvSpPr>
              <p:cNvPr id="112" name="文本框 80"/>
              <p:cNvSpPr txBox="1"/>
              <p:nvPr/>
            </p:nvSpPr>
            <p:spPr>
              <a:xfrm>
                <a:off x="7506385" y="2930798"/>
                <a:ext cx="1539422" cy="783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CN" altLang="en-US" sz="8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点击输入简要文本内容，文字内容需概况精炼的说明该分项内容</a:t>
                </a:r>
                <a:r>
                  <a:rPr lang="en-US" altLang="zh-CN" sz="8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……</a:t>
                </a:r>
                <a:endParaRPr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0" name="Group 46"/>
            <p:cNvGrpSpPr>
              <a:grpSpLocks noChangeAspect="1"/>
            </p:cNvGrpSpPr>
            <p:nvPr/>
          </p:nvGrpSpPr>
          <p:grpSpPr bwMode="auto">
            <a:xfrm>
              <a:off x="4078067" y="2736128"/>
              <a:ext cx="350102" cy="216781"/>
              <a:chOff x="3098" y="1701"/>
              <a:chExt cx="1486" cy="920"/>
            </a:xfrm>
            <a:solidFill>
              <a:schemeClr val="bg1"/>
            </a:solidFill>
          </p:grpSpPr>
          <p:sp>
            <p:nvSpPr>
              <p:cNvPr id="121" name="Freeform 47"/>
              <p:cNvSpPr/>
              <p:nvPr/>
            </p:nvSpPr>
            <p:spPr bwMode="auto">
              <a:xfrm>
                <a:off x="3468" y="1701"/>
                <a:ext cx="746" cy="920"/>
              </a:xfrm>
              <a:custGeom>
                <a:avLst/>
                <a:gdLst>
                  <a:gd name="T0" fmla="*/ 157 w 314"/>
                  <a:gd name="T1" fmla="*/ 0 h 386"/>
                  <a:gd name="T2" fmla="*/ 68 w 314"/>
                  <a:gd name="T3" fmla="*/ 89 h 386"/>
                  <a:gd name="T4" fmla="*/ 127 w 314"/>
                  <a:gd name="T5" fmla="*/ 172 h 386"/>
                  <a:gd name="T6" fmla="*/ 103 w 314"/>
                  <a:gd name="T7" fmla="*/ 172 h 386"/>
                  <a:gd name="T8" fmla="*/ 16 w 314"/>
                  <a:gd name="T9" fmla="*/ 320 h 386"/>
                  <a:gd name="T10" fmla="*/ 28 w 314"/>
                  <a:gd name="T11" fmla="*/ 386 h 386"/>
                  <a:gd name="T12" fmla="*/ 132 w 314"/>
                  <a:gd name="T13" fmla="*/ 386 h 386"/>
                  <a:gd name="T14" fmla="*/ 154 w 314"/>
                  <a:gd name="T15" fmla="*/ 203 h 386"/>
                  <a:gd name="T16" fmla="*/ 132 w 314"/>
                  <a:gd name="T17" fmla="*/ 180 h 386"/>
                  <a:gd name="T18" fmla="*/ 182 w 314"/>
                  <a:gd name="T19" fmla="*/ 180 h 386"/>
                  <a:gd name="T20" fmla="*/ 160 w 314"/>
                  <a:gd name="T21" fmla="*/ 203 h 386"/>
                  <a:gd name="T22" fmla="*/ 182 w 314"/>
                  <a:gd name="T23" fmla="*/ 386 h 386"/>
                  <a:gd name="T24" fmla="*/ 286 w 314"/>
                  <a:gd name="T25" fmla="*/ 386 h 386"/>
                  <a:gd name="T26" fmla="*/ 298 w 314"/>
                  <a:gd name="T27" fmla="*/ 320 h 386"/>
                  <a:gd name="T28" fmla="*/ 211 w 314"/>
                  <a:gd name="T29" fmla="*/ 172 h 386"/>
                  <a:gd name="T30" fmla="*/ 187 w 314"/>
                  <a:gd name="T31" fmla="*/ 172 h 386"/>
                  <a:gd name="T32" fmla="*/ 246 w 314"/>
                  <a:gd name="T33" fmla="*/ 89 h 386"/>
                  <a:gd name="T34" fmla="*/ 157 w 314"/>
                  <a:gd name="T35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4" h="386">
                    <a:moveTo>
                      <a:pt x="157" y="0"/>
                    </a:moveTo>
                    <a:cubicBezTo>
                      <a:pt x="108" y="0"/>
                      <a:pt x="68" y="40"/>
                      <a:pt x="68" y="89"/>
                    </a:cubicBezTo>
                    <a:cubicBezTo>
                      <a:pt x="68" y="127"/>
                      <a:pt x="93" y="160"/>
                      <a:pt x="127" y="172"/>
                    </a:cubicBezTo>
                    <a:cubicBezTo>
                      <a:pt x="103" y="172"/>
                      <a:pt x="103" y="172"/>
                      <a:pt x="103" y="172"/>
                    </a:cubicBezTo>
                    <a:cubicBezTo>
                      <a:pt x="55" y="172"/>
                      <a:pt x="26" y="291"/>
                      <a:pt x="16" y="320"/>
                    </a:cubicBezTo>
                    <a:cubicBezTo>
                      <a:pt x="0" y="363"/>
                      <a:pt x="28" y="386"/>
                      <a:pt x="28" y="386"/>
                    </a:cubicBezTo>
                    <a:cubicBezTo>
                      <a:pt x="132" y="386"/>
                      <a:pt x="132" y="386"/>
                      <a:pt x="132" y="386"/>
                    </a:cubicBezTo>
                    <a:cubicBezTo>
                      <a:pt x="154" y="203"/>
                      <a:pt x="154" y="203"/>
                      <a:pt x="154" y="203"/>
                    </a:cubicBezTo>
                    <a:cubicBezTo>
                      <a:pt x="132" y="180"/>
                      <a:pt x="132" y="180"/>
                      <a:pt x="132" y="180"/>
                    </a:cubicBezTo>
                    <a:cubicBezTo>
                      <a:pt x="182" y="180"/>
                      <a:pt x="182" y="180"/>
                      <a:pt x="182" y="180"/>
                    </a:cubicBezTo>
                    <a:cubicBezTo>
                      <a:pt x="160" y="203"/>
                      <a:pt x="160" y="203"/>
                      <a:pt x="160" y="203"/>
                    </a:cubicBezTo>
                    <a:cubicBezTo>
                      <a:pt x="182" y="386"/>
                      <a:pt x="182" y="386"/>
                      <a:pt x="182" y="386"/>
                    </a:cubicBezTo>
                    <a:cubicBezTo>
                      <a:pt x="286" y="386"/>
                      <a:pt x="286" y="386"/>
                      <a:pt x="286" y="386"/>
                    </a:cubicBezTo>
                    <a:cubicBezTo>
                      <a:pt x="286" y="386"/>
                      <a:pt x="314" y="363"/>
                      <a:pt x="298" y="320"/>
                    </a:cubicBezTo>
                    <a:cubicBezTo>
                      <a:pt x="288" y="291"/>
                      <a:pt x="259" y="172"/>
                      <a:pt x="211" y="172"/>
                    </a:cubicBezTo>
                    <a:cubicBezTo>
                      <a:pt x="187" y="172"/>
                      <a:pt x="187" y="172"/>
                      <a:pt x="187" y="172"/>
                    </a:cubicBezTo>
                    <a:cubicBezTo>
                      <a:pt x="221" y="160"/>
                      <a:pt x="246" y="127"/>
                      <a:pt x="246" y="89"/>
                    </a:cubicBezTo>
                    <a:cubicBezTo>
                      <a:pt x="246" y="40"/>
                      <a:pt x="206" y="0"/>
                      <a:pt x="15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" name="Freeform 48"/>
              <p:cNvSpPr/>
              <p:nvPr/>
            </p:nvSpPr>
            <p:spPr bwMode="auto">
              <a:xfrm>
                <a:off x="3098" y="1871"/>
                <a:ext cx="475" cy="750"/>
              </a:xfrm>
              <a:custGeom>
                <a:avLst/>
                <a:gdLst>
                  <a:gd name="T0" fmla="*/ 128 w 200"/>
                  <a:gd name="T1" fmla="*/ 0 h 315"/>
                  <a:gd name="T2" fmla="*/ 55 w 200"/>
                  <a:gd name="T3" fmla="*/ 73 h 315"/>
                  <a:gd name="T4" fmla="*/ 103 w 200"/>
                  <a:gd name="T5" fmla="*/ 141 h 315"/>
                  <a:gd name="T6" fmla="*/ 84 w 200"/>
                  <a:gd name="T7" fmla="*/ 141 h 315"/>
                  <a:gd name="T8" fmla="*/ 13 w 200"/>
                  <a:gd name="T9" fmla="*/ 261 h 315"/>
                  <a:gd name="T10" fmla="*/ 23 w 200"/>
                  <a:gd name="T11" fmla="*/ 315 h 315"/>
                  <a:gd name="T12" fmla="*/ 108 w 200"/>
                  <a:gd name="T13" fmla="*/ 315 h 315"/>
                  <a:gd name="T14" fmla="*/ 126 w 200"/>
                  <a:gd name="T15" fmla="*/ 166 h 315"/>
                  <a:gd name="T16" fmla="*/ 107 w 200"/>
                  <a:gd name="T17" fmla="*/ 147 h 315"/>
                  <a:gd name="T18" fmla="*/ 149 w 200"/>
                  <a:gd name="T19" fmla="*/ 147 h 315"/>
                  <a:gd name="T20" fmla="*/ 130 w 200"/>
                  <a:gd name="T21" fmla="*/ 166 h 315"/>
                  <a:gd name="T22" fmla="*/ 148 w 200"/>
                  <a:gd name="T23" fmla="*/ 315 h 315"/>
                  <a:gd name="T24" fmla="*/ 168 w 200"/>
                  <a:gd name="T25" fmla="*/ 315 h 315"/>
                  <a:gd name="T26" fmla="*/ 161 w 200"/>
                  <a:gd name="T27" fmla="*/ 245 h 315"/>
                  <a:gd name="T28" fmla="*/ 166 w 200"/>
                  <a:gd name="T29" fmla="*/ 228 h 315"/>
                  <a:gd name="T30" fmla="*/ 194 w 200"/>
                  <a:gd name="T31" fmla="*/ 152 h 315"/>
                  <a:gd name="T32" fmla="*/ 172 w 200"/>
                  <a:gd name="T33" fmla="*/ 141 h 315"/>
                  <a:gd name="T34" fmla="*/ 152 w 200"/>
                  <a:gd name="T35" fmla="*/ 141 h 315"/>
                  <a:gd name="T36" fmla="*/ 200 w 200"/>
                  <a:gd name="T37" fmla="*/ 73 h 315"/>
                  <a:gd name="T38" fmla="*/ 128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128" y="0"/>
                    </a:moveTo>
                    <a:cubicBezTo>
                      <a:pt x="88" y="0"/>
                      <a:pt x="55" y="33"/>
                      <a:pt x="55" y="73"/>
                    </a:cubicBezTo>
                    <a:cubicBezTo>
                      <a:pt x="55" y="104"/>
                      <a:pt x="76" y="131"/>
                      <a:pt x="103" y="141"/>
                    </a:cubicBezTo>
                    <a:cubicBezTo>
                      <a:pt x="84" y="141"/>
                      <a:pt x="84" y="141"/>
                      <a:pt x="84" y="141"/>
                    </a:cubicBezTo>
                    <a:cubicBezTo>
                      <a:pt x="45" y="141"/>
                      <a:pt x="21" y="238"/>
                      <a:pt x="13" y="261"/>
                    </a:cubicBezTo>
                    <a:cubicBezTo>
                      <a:pt x="0" y="296"/>
                      <a:pt x="23" y="315"/>
                      <a:pt x="23" y="315"/>
                    </a:cubicBezTo>
                    <a:cubicBezTo>
                      <a:pt x="108" y="315"/>
                      <a:pt x="108" y="315"/>
                      <a:pt x="108" y="315"/>
                    </a:cubicBezTo>
                    <a:cubicBezTo>
                      <a:pt x="126" y="166"/>
                      <a:pt x="126" y="166"/>
                      <a:pt x="126" y="166"/>
                    </a:cubicBezTo>
                    <a:cubicBezTo>
                      <a:pt x="107" y="147"/>
                      <a:pt x="107" y="147"/>
                      <a:pt x="107" y="147"/>
                    </a:cubicBezTo>
                    <a:cubicBezTo>
                      <a:pt x="149" y="147"/>
                      <a:pt x="149" y="147"/>
                      <a:pt x="149" y="147"/>
                    </a:cubicBezTo>
                    <a:cubicBezTo>
                      <a:pt x="130" y="166"/>
                      <a:pt x="130" y="166"/>
                      <a:pt x="130" y="166"/>
                    </a:cubicBezTo>
                    <a:cubicBezTo>
                      <a:pt x="148" y="315"/>
                      <a:pt x="148" y="315"/>
                      <a:pt x="148" y="315"/>
                    </a:cubicBezTo>
                    <a:cubicBezTo>
                      <a:pt x="168" y="315"/>
                      <a:pt x="168" y="315"/>
                      <a:pt x="168" y="315"/>
                    </a:cubicBezTo>
                    <a:cubicBezTo>
                      <a:pt x="160" y="303"/>
                      <a:pt x="149" y="279"/>
                      <a:pt x="161" y="245"/>
                    </a:cubicBezTo>
                    <a:cubicBezTo>
                      <a:pt x="162" y="241"/>
                      <a:pt x="164" y="235"/>
                      <a:pt x="166" y="228"/>
                    </a:cubicBezTo>
                    <a:cubicBezTo>
                      <a:pt x="173" y="207"/>
                      <a:pt x="182" y="178"/>
                      <a:pt x="194" y="152"/>
                    </a:cubicBezTo>
                    <a:cubicBezTo>
                      <a:pt x="188" y="145"/>
                      <a:pt x="180" y="141"/>
                      <a:pt x="172" y="141"/>
                    </a:cubicBezTo>
                    <a:cubicBezTo>
                      <a:pt x="152" y="141"/>
                      <a:pt x="152" y="141"/>
                      <a:pt x="152" y="141"/>
                    </a:cubicBezTo>
                    <a:cubicBezTo>
                      <a:pt x="180" y="131"/>
                      <a:pt x="200" y="104"/>
                      <a:pt x="200" y="73"/>
                    </a:cubicBezTo>
                    <a:cubicBezTo>
                      <a:pt x="200" y="33"/>
                      <a:pt x="168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" name="Freeform 49"/>
              <p:cNvSpPr/>
              <p:nvPr/>
            </p:nvSpPr>
            <p:spPr bwMode="auto">
              <a:xfrm>
                <a:off x="4110" y="1871"/>
                <a:ext cx="474" cy="750"/>
              </a:xfrm>
              <a:custGeom>
                <a:avLst/>
                <a:gdLst>
                  <a:gd name="T0" fmla="*/ 72 w 200"/>
                  <a:gd name="T1" fmla="*/ 0 h 315"/>
                  <a:gd name="T2" fmla="*/ 0 w 200"/>
                  <a:gd name="T3" fmla="*/ 73 h 315"/>
                  <a:gd name="T4" fmla="*/ 48 w 200"/>
                  <a:gd name="T5" fmla="*/ 141 h 315"/>
                  <a:gd name="T6" fmla="*/ 28 w 200"/>
                  <a:gd name="T7" fmla="*/ 141 h 315"/>
                  <a:gd name="T8" fmla="*/ 6 w 200"/>
                  <a:gd name="T9" fmla="*/ 152 h 315"/>
                  <a:gd name="T10" fmla="*/ 34 w 200"/>
                  <a:gd name="T11" fmla="*/ 228 h 315"/>
                  <a:gd name="T12" fmla="*/ 39 w 200"/>
                  <a:gd name="T13" fmla="*/ 245 h 315"/>
                  <a:gd name="T14" fmla="*/ 32 w 200"/>
                  <a:gd name="T15" fmla="*/ 315 h 315"/>
                  <a:gd name="T16" fmla="*/ 52 w 200"/>
                  <a:gd name="T17" fmla="*/ 315 h 315"/>
                  <a:gd name="T18" fmla="*/ 70 w 200"/>
                  <a:gd name="T19" fmla="*/ 166 h 315"/>
                  <a:gd name="T20" fmla="*/ 52 w 200"/>
                  <a:gd name="T21" fmla="*/ 147 h 315"/>
                  <a:gd name="T22" fmla="*/ 93 w 200"/>
                  <a:gd name="T23" fmla="*/ 147 h 315"/>
                  <a:gd name="T24" fmla="*/ 74 w 200"/>
                  <a:gd name="T25" fmla="*/ 166 h 315"/>
                  <a:gd name="T26" fmla="*/ 92 w 200"/>
                  <a:gd name="T27" fmla="*/ 315 h 315"/>
                  <a:gd name="T28" fmla="*/ 178 w 200"/>
                  <a:gd name="T29" fmla="*/ 315 h 315"/>
                  <a:gd name="T30" fmla="*/ 187 w 200"/>
                  <a:gd name="T31" fmla="*/ 261 h 315"/>
                  <a:gd name="T32" fmla="*/ 116 w 200"/>
                  <a:gd name="T33" fmla="*/ 141 h 315"/>
                  <a:gd name="T34" fmla="*/ 97 w 200"/>
                  <a:gd name="T35" fmla="*/ 141 h 315"/>
                  <a:gd name="T36" fmla="*/ 145 w 200"/>
                  <a:gd name="T37" fmla="*/ 73 h 315"/>
                  <a:gd name="T38" fmla="*/ 72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72" y="0"/>
                    </a:moveTo>
                    <a:cubicBezTo>
                      <a:pt x="32" y="0"/>
                      <a:pt x="0" y="33"/>
                      <a:pt x="0" y="73"/>
                    </a:cubicBezTo>
                    <a:cubicBezTo>
                      <a:pt x="0" y="104"/>
                      <a:pt x="20" y="131"/>
                      <a:pt x="48" y="141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0" y="141"/>
                      <a:pt x="13" y="145"/>
                      <a:pt x="6" y="152"/>
                    </a:cubicBezTo>
                    <a:cubicBezTo>
                      <a:pt x="18" y="178"/>
                      <a:pt x="27" y="207"/>
                      <a:pt x="34" y="228"/>
                    </a:cubicBezTo>
                    <a:cubicBezTo>
                      <a:pt x="36" y="235"/>
                      <a:pt x="38" y="241"/>
                      <a:pt x="39" y="245"/>
                    </a:cubicBezTo>
                    <a:cubicBezTo>
                      <a:pt x="52" y="279"/>
                      <a:pt x="40" y="303"/>
                      <a:pt x="32" y="315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70" y="166"/>
                      <a:pt x="70" y="166"/>
                      <a:pt x="70" y="166"/>
                    </a:cubicBezTo>
                    <a:cubicBezTo>
                      <a:pt x="52" y="147"/>
                      <a:pt x="52" y="147"/>
                      <a:pt x="52" y="147"/>
                    </a:cubicBezTo>
                    <a:cubicBezTo>
                      <a:pt x="93" y="147"/>
                      <a:pt x="93" y="147"/>
                      <a:pt x="93" y="147"/>
                    </a:cubicBezTo>
                    <a:cubicBezTo>
                      <a:pt x="74" y="166"/>
                      <a:pt x="74" y="166"/>
                      <a:pt x="74" y="166"/>
                    </a:cubicBezTo>
                    <a:cubicBezTo>
                      <a:pt x="92" y="315"/>
                      <a:pt x="92" y="315"/>
                      <a:pt x="92" y="315"/>
                    </a:cubicBezTo>
                    <a:cubicBezTo>
                      <a:pt x="178" y="315"/>
                      <a:pt x="178" y="315"/>
                      <a:pt x="178" y="315"/>
                    </a:cubicBezTo>
                    <a:cubicBezTo>
                      <a:pt x="178" y="315"/>
                      <a:pt x="200" y="296"/>
                      <a:pt x="187" y="261"/>
                    </a:cubicBezTo>
                    <a:cubicBezTo>
                      <a:pt x="179" y="238"/>
                      <a:pt x="156" y="141"/>
                      <a:pt x="116" y="141"/>
                    </a:cubicBezTo>
                    <a:cubicBezTo>
                      <a:pt x="97" y="141"/>
                      <a:pt x="97" y="141"/>
                      <a:pt x="97" y="141"/>
                    </a:cubicBezTo>
                    <a:cubicBezTo>
                      <a:pt x="125" y="131"/>
                      <a:pt x="145" y="104"/>
                      <a:pt x="145" y="73"/>
                    </a:cubicBezTo>
                    <a:cubicBezTo>
                      <a:pt x="145" y="33"/>
                      <a:pt x="112" y="0"/>
                      <a:pt x="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4576187" y="1304103"/>
            <a:ext cx="1723093" cy="1527370"/>
            <a:chOff x="4576187" y="1304103"/>
            <a:chExt cx="1723093" cy="1527370"/>
          </a:xfrm>
        </p:grpSpPr>
        <p:grpSp>
          <p:nvGrpSpPr>
            <p:cNvPr id="78" name="组合 77"/>
            <p:cNvGrpSpPr/>
            <p:nvPr/>
          </p:nvGrpSpPr>
          <p:grpSpPr>
            <a:xfrm>
              <a:off x="4576187" y="1304103"/>
              <a:ext cx="1723093" cy="1527370"/>
              <a:chOff x="1529861" y="1829264"/>
              <a:chExt cx="2452453" cy="2173589"/>
            </a:xfrm>
          </p:grpSpPr>
          <p:sp>
            <p:nvSpPr>
              <p:cNvPr id="79" name="Freeform 5"/>
              <p:cNvSpPr/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Freeform 5"/>
              <p:cNvSpPr/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E3413E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3" name="组合 112"/>
            <p:cNvGrpSpPr/>
            <p:nvPr/>
          </p:nvGrpSpPr>
          <p:grpSpPr>
            <a:xfrm>
              <a:off x="4886786" y="1782483"/>
              <a:ext cx="1233342" cy="820368"/>
              <a:chOff x="7488048" y="2621083"/>
              <a:chExt cx="1644171" cy="1093486"/>
            </a:xfrm>
          </p:grpSpPr>
          <p:sp>
            <p:nvSpPr>
              <p:cNvPr id="114" name="文本框 82"/>
              <p:cNvSpPr txBox="1"/>
              <p:nvPr/>
            </p:nvSpPr>
            <p:spPr>
              <a:xfrm>
                <a:off x="7488048" y="2621083"/>
                <a:ext cx="1644171" cy="328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在此添加标题</a:t>
                </a:r>
              </a:p>
            </p:txBody>
          </p:sp>
          <p:sp>
            <p:nvSpPr>
              <p:cNvPr id="115" name="文本框 83"/>
              <p:cNvSpPr txBox="1"/>
              <p:nvPr/>
            </p:nvSpPr>
            <p:spPr>
              <a:xfrm>
                <a:off x="7506385" y="2930798"/>
                <a:ext cx="1539422" cy="783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CN" altLang="en-US" sz="8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点击输入简要文本内容，文字内容需概况精炼的说明该分项内容</a:t>
                </a:r>
                <a:r>
                  <a:rPr lang="en-US" altLang="zh-CN" sz="8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……</a:t>
                </a:r>
                <a:endParaRPr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4" name="Freeform 57"/>
            <p:cNvSpPr>
              <a:spLocks noEditPoints="1"/>
            </p:cNvSpPr>
            <p:nvPr/>
          </p:nvSpPr>
          <p:spPr bwMode="auto">
            <a:xfrm>
              <a:off x="5037000" y="1532798"/>
              <a:ext cx="269008" cy="269562"/>
            </a:xfrm>
            <a:custGeom>
              <a:avLst/>
              <a:gdLst>
                <a:gd name="T0" fmla="*/ 145 w 437"/>
                <a:gd name="T1" fmla="*/ 119 h 437"/>
                <a:gd name="T2" fmla="*/ 126 w 437"/>
                <a:gd name="T3" fmla="*/ 159 h 437"/>
                <a:gd name="T4" fmla="*/ 197 w 437"/>
                <a:gd name="T5" fmla="*/ 237 h 437"/>
                <a:gd name="T6" fmla="*/ 214 w 437"/>
                <a:gd name="T7" fmla="*/ 245 h 437"/>
                <a:gd name="T8" fmla="*/ 276 w 437"/>
                <a:gd name="T9" fmla="*/ 245 h 437"/>
                <a:gd name="T10" fmla="*/ 276 w 437"/>
                <a:gd name="T11" fmla="*/ 196 h 437"/>
                <a:gd name="T12" fmla="*/ 225 w 437"/>
                <a:gd name="T13" fmla="*/ 196 h 437"/>
                <a:gd name="T14" fmla="*/ 161 w 437"/>
                <a:gd name="T15" fmla="*/ 126 h 437"/>
                <a:gd name="T16" fmla="*/ 145 w 437"/>
                <a:gd name="T17" fmla="*/ 119 h 437"/>
                <a:gd name="T18" fmla="*/ 219 w 437"/>
                <a:gd name="T19" fmla="*/ 388 h 437"/>
                <a:gd name="T20" fmla="*/ 48 w 437"/>
                <a:gd name="T21" fmla="*/ 218 h 437"/>
                <a:gd name="T22" fmla="*/ 219 w 437"/>
                <a:gd name="T23" fmla="*/ 48 h 437"/>
                <a:gd name="T24" fmla="*/ 388 w 437"/>
                <a:gd name="T25" fmla="*/ 218 h 437"/>
                <a:gd name="T26" fmla="*/ 219 w 437"/>
                <a:gd name="T27" fmla="*/ 388 h 437"/>
                <a:gd name="T28" fmla="*/ 219 w 437"/>
                <a:gd name="T29" fmla="*/ 0 h 437"/>
                <a:gd name="T30" fmla="*/ 0 w 437"/>
                <a:gd name="T31" fmla="*/ 218 h 437"/>
                <a:gd name="T32" fmla="*/ 219 w 437"/>
                <a:gd name="T33" fmla="*/ 437 h 437"/>
                <a:gd name="T34" fmla="*/ 437 w 437"/>
                <a:gd name="T35" fmla="*/ 218 h 437"/>
                <a:gd name="T36" fmla="*/ 219 w 437"/>
                <a:gd name="T37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7" h="437">
                  <a:moveTo>
                    <a:pt x="145" y="119"/>
                  </a:moveTo>
                  <a:cubicBezTo>
                    <a:pt x="127" y="119"/>
                    <a:pt x="110" y="142"/>
                    <a:pt x="126" y="159"/>
                  </a:cubicBezTo>
                  <a:cubicBezTo>
                    <a:pt x="197" y="237"/>
                    <a:pt x="197" y="237"/>
                    <a:pt x="197" y="237"/>
                  </a:cubicBezTo>
                  <a:cubicBezTo>
                    <a:pt x="201" y="242"/>
                    <a:pt x="207" y="245"/>
                    <a:pt x="214" y="245"/>
                  </a:cubicBezTo>
                  <a:cubicBezTo>
                    <a:pt x="276" y="245"/>
                    <a:pt x="276" y="245"/>
                    <a:pt x="276" y="245"/>
                  </a:cubicBezTo>
                  <a:cubicBezTo>
                    <a:pt x="306" y="245"/>
                    <a:pt x="309" y="196"/>
                    <a:pt x="276" y="196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161" y="126"/>
                    <a:pt x="161" y="126"/>
                    <a:pt x="161" y="126"/>
                  </a:cubicBezTo>
                  <a:cubicBezTo>
                    <a:pt x="156" y="121"/>
                    <a:pt x="151" y="119"/>
                    <a:pt x="145" y="119"/>
                  </a:cubicBezTo>
                  <a:moveTo>
                    <a:pt x="219" y="388"/>
                  </a:moveTo>
                  <a:cubicBezTo>
                    <a:pt x="124" y="388"/>
                    <a:pt x="48" y="312"/>
                    <a:pt x="48" y="218"/>
                  </a:cubicBezTo>
                  <a:cubicBezTo>
                    <a:pt x="48" y="124"/>
                    <a:pt x="124" y="48"/>
                    <a:pt x="219" y="48"/>
                  </a:cubicBezTo>
                  <a:cubicBezTo>
                    <a:pt x="313" y="48"/>
                    <a:pt x="388" y="124"/>
                    <a:pt x="388" y="218"/>
                  </a:cubicBezTo>
                  <a:cubicBezTo>
                    <a:pt x="388" y="312"/>
                    <a:pt x="313" y="388"/>
                    <a:pt x="219" y="388"/>
                  </a:cubicBezTo>
                  <a:moveTo>
                    <a:pt x="219" y="0"/>
                  </a:moveTo>
                  <a:cubicBezTo>
                    <a:pt x="98" y="0"/>
                    <a:pt x="0" y="97"/>
                    <a:pt x="0" y="218"/>
                  </a:cubicBezTo>
                  <a:cubicBezTo>
                    <a:pt x="0" y="339"/>
                    <a:pt x="98" y="437"/>
                    <a:pt x="219" y="437"/>
                  </a:cubicBezTo>
                  <a:cubicBezTo>
                    <a:pt x="339" y="437"/>
                    <a:pt x="437" y="339"/>
                    <a:pt x="437" y="218"/>
                  </a:cubicBezTo>
                  <a:cubicBezTo>
                    <a:pt x="437" y="97"/>
                    <a:pt x="339" y="0"/>
                    <a:pt x="21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1247112" y="2480020"/>
            <a:ext cx="750218" cy="562152"/>
            <a:chOff x="1247112" y="2480020"/>
            <a:chExt cx="750218" cy="562152"/>
          </a:xfrm>
        </p:grpSpPr>
        <p:sp>
          <p:nvSpPr>
            <p:cNvPr id="126" name="Freeform 5"/>
            <p:cNvSpPr/>
            <p:nvPr/>
          </p:nvSpPr>
          <p:spPr bwMode="auto">
            <a:xfrm>
              <a:off x="1321714" y="2480020"/>
              <a:ext cx="634189" cy="56215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127" name="组合 126"/>
            <p:cNvGrpSpPr/>
            <p:nvPr/>
          </p:nvGrpSpPr>
          <p:grpSpPr>
            <a:xfrm>
              <a:off x="1247112" y="2509090"/>
              <a:ext cx="750218" cy="500997"/>
              <a:chOff x="4123036" y="1197871"/>
              <a:chExt cx="1000117" cy="667789"/>
            </a:xfrm>
          </p:grpSpPr>
          <p:sp>
            <p:nvSpPr>
              <p:cNvPr id="128" name="文本框 59"/>
              <p:cNvSpPr txBox="1"/>
              <p:nvPr/>
            </p:nvSpPr>
            <p:spPr>
              <a:xfrm>
                <a:off x="4123036" y="1197871"/>
                <a:ext cx="1000117" cy="615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FA783A"/>
                    </a:solidFill>
                    <a:cs typeface="+mn-ea"/>
                    <a:sym typeface="+mn-lt"/>
                  </a:rPr>
                  <a:t>01</a:t>
                </a:r>
                <a:endParaRPr lang="zh-CN" altLang="en-US" sz="2400" dirty="0">
                  <a:solidFill>
                    <a:srgbClr val="FA783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9" name="文本框 60"/>
              <p:cNvSpPr txBox="1"/>
              <p:nvPr/>
            </p:nvSpPr>
            <p:spPr>
              <a:xfrm>
                <a:off x="4266700" y="1619515"/>
                <a:ext cx="740410" cy="246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OPTION</a:t>
                </a:r>
                <a:endParaRPr lang="zh-CN" altLang="en-US" sz="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3153899" y="2195115"/>
            <a:ext cx="750218" cy="562152"/>
            <a:chOff x="3153899" y="2195115"/>
            <a:chExt cx="750218" cy="562152"/>
          </a:xfrm>
        </p:grpSpPr>
        <p:sp>
          <p:nvSpPr>
            <p:cNvPr id="85" name="Freeform 5"/>
            <p:cNvSpPr/>
            <p:nvPr/>
          </p:nvSpPr>
          <p:spPr bwMode="auto">
            <a:xfrm>
              <a:off x="3220377" y="2195115"/>
              <a:ext cx="634189" cy="56215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3153899" y="2229449"/>
              <a:ext cx="750218" cy="500997"/>
              <a:chOff x="4123036" y="1197871"/>
              <a:chExt cx="1000117" cy="667789"/>
            </a:xfrm>
          </p:grpSpPr>
          <p:sp>
            <p:nvSpPr>
              <p:cNvPr id="94" name="文本框 62"/>
              <p:cNvSpPr txBox="1"/>
              <p:nvPr/>
            </p:nvSpPr>
            <p:spPr>
              <a:xfrm>
                <a:off x="4123036" y="1197871"/>
                <a:ext cx="1000117" cy="615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FA783A"/>
                    </a:solidFill>
                    <a:cs typeface="+mn-ea"/>
                    <a:sym typeface="+mn-lt"/>
                  </a:rPr>
                  <a:t>02</a:t>
                </a:r>
                <a:endParaRPr lang="zh-CN" altLang="en-US" sz="2400" dirty="0">
                  <a:solidFill>
                    <a:srgbClr val="FA783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文本框 63"/>
              <p:cNvSpPr txBox="1"/>
              <p:nvPr/>
            </p:nvSpPr>
            <p:spPr>
              <a:xfrm>
                <a:off x="4266700" y="1619515"/>
                <a:ext cx="740410" cy="246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OPTION</a:t>
                </a:r>
                <a:endParaRPr lang="zh-CN" altLang="en-US" sz="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5554074" y="1152970"/>
            <a:ext cx="750218" cy="562152"/>
            <a:chOff x="5554074" y="1152970"/>
            <a:chExt cx="750218" cy="562152"/>
          </a:xfrm>
        </p:grpSpPr>
        <p:sp>
          <p:nvSpPr>
            <p:cNvPr id="81" name="Freeform 5"/>
            <p:cNvSpPr/>
            <p:nvPr/>
          </p:nvSpPr>
          <p:spPr bwMode="auto">
            <a:xfrm>
              <a:off x="5623438" y="1152970"/>
              <a:ext cx="634189" cy="56215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96" name="组合 95"/>
            <p:cNvGrpSpPr/>
            <p:nvPr/>
          </p:nvGrpSpPr>
          <p:grpSpPr>
            <a:xfrm>
              <a:off x="5554074" y="1164109"/>
              <a:ext cx="750218" cy="500997"/>
              <a:chOff x="4123036" y="1197871"/>
              <a:chExt cx="1000117" cy="667789"/>
            </a:xfrm>
          </p:grpSpPr>
          <p:sp>
            <p:nvSpPr>
              <p:cNvPr id="97" name="文本框 65"/>
              <p:cNvSpPr txBox="1"/>
              <p:nvPr/>
            </p:nvSpPr>
            <p:spPr>
              <a:xfrm>
                <a:off x="4123036" y="1197871"/>
                <a:ext cx="1000117" cy="615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FA783A"/>
                    </a:solidFill>
                    <a:cs typeface="+mn-ea"/>
                    <a:sym typeface="+mn-lt"/>
                  </a:rPr>
                  <a:t>03</a:t>
                </a:r>
                <a:endParaRPr lang="zh-CN" altLang="en-US" sz="2400" dirty="0">
                  <a:solidFill>
                    <a:srgbClr val="FA783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文本框 66"/>
              <p:cNvSpPr txBox="1"/>
              <p:nvPr/>
            </p:nvSpPr>
            <p:spPr>
              <a:xfrm>
                <a:off x="4266700" y="1619515"/>
                <a:ext cx="740410" cy="246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OPTION</a:t>
                </a:r>
                <a:endParaRPr lang="zh-CN" altLang="en-US" sz="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6076458" y="3539564"/>
            <a:ext cx="750218" cy="562152"/>
            <a:chOff x="6076458" y="3539564"/>
            <a:chExt cx="750218" cy="562152"/>
          </a:xfrm>
        </p:grpSpPr>
        <p:sp>
          <p:nvSpPr>
            <p:cNvPr id="89" name="Freeform 5"/>
            <p:cNvSpPr/>
            <p:nvPr/>
          </p:nvSpPr>
          <p:spPr bwMode="auto">
            <a:xfrm>
              <a:off x="6146851" y="3539564"/>
              <a:ext cx="634189" cy="56215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6076458" y="3573844"/>
              <a:ext cx="750218" cy="500997"/>
              <a:chOff x="4123036" y="1197871"/>
              <a:chExt cx="1000117" cy="667789"/>
            </a:xfrm>
          </p:grpSpPr>
          <p:sp>
            <p:nvSpPr>
              <p:cNvPr id="100" name="文本框 68"/>
              <p:cNvSpPr txBox="1"/>
              <p:nvPr/>
            </p:nvSpPr>
            <p:spPr>
              <a:xfrm>
                <a:off x="4123036" y="1197871"/>
                <a:ext cx="1000117" cy="615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FA783A"/>
                    </a:solidFill>
                    <a:cs typeface="+mn-ea"/>
                    <a:sym typeface="+mn-lt"/>
                  </a:rPr>
                  <a:t>04</a:t>
                </a:r>
                <a:endParaRPr lang="zh-CN" altLang="en-US" sz="2400" dirty="0">
                  <a:solidFill>
                    <a:srgbClr val="FA783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1" name="文本框 69"/>
              <p:cNvSpPr txBox="1"/>
              <p:nvPr/>
            </p:nvSpPr>
            <p:spPr>
              <a:xfrm>
                <a:off x="4266700" y="1619515"/>
                <a:ext cx="740410" cy="246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OPTION</a:t>
                </a:r>
                <a:endParaRPr lang="zh-CN" altLang="en-US" sz="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92" name="矩形 91"/>
          <p:cNvSpPr/>
          <p:nvPr/>
        </p:nvSpPr>
        <p:spPr>
          <a:xfrm>
            <a:off x="2955381" y="190078"/>
            <a:ext cx="3342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单</a:t>
            </a:r>
            <a:r>
              <a:rPr lang="zh-CN" altLang="en-US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击点击添加标题文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4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4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4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4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组合 106"/>
          <p:cNvGrpSpPr/>
          <p:nvPr/>
        </p:nvGrpSpPr>
        <p:grpSpPr>
          <a:xfrm>
            <a:off x="1331064" y="3750573"/>
            <a:ext cx="6579858" cy="534417"/>
            <a:chOff x="1710190" y="5445125"/>
            <a:chExt cx="8771621" cy="712337"/>
          </a:xfrm>
        </p:grpSpPr>
        <p:cxnSp>
          <p:nvCxnSpPr>
            <p:cNvPr id="108" name="直接连接符 107"/>
            <p:cNvCxnSpPr/>
            <p:nvPr/>
          </p:nvCxnSpPr>
          <p:spPr>
            <a:xfrm>
              <a:off x="1710190" y="5445125"/>
              <a:ext cx="8771621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ysDot"/>
              <a:miter lim="800000"/>
            </a:ln>
            <a:effectLst/>
          </p:spPr>
        </p:cxnSp>
        <p:sp>
          <p:nvSpPr>
            <p:cNvPr id="109" name="文本框 25"/>
            <p:cNvSpPr txBox="1"/>
            <p:nvPr/>
          </p:nvSpPr>
          <p:spPr>
            <a:xfrm>
              <a:off x="1874403" y="5531122"/>
              <a:ext cx="8443195" cy="626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点击输入简要文本内容，文字内容需概况精炼的说明该分项内容</a:t>
              </a: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……</a:t>
              </a: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点击输入简要文本内容，文字内容需概况精炼的说明该分项内容</a:t>
              </a: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……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aphicFrame>
        <p:nvGraphicFramePr>
          <p:cNvPr id="111" name="图表 110"/>
          <p:cNvGraphicFramePr/>
          <p:nvPr/>
        </p:nvGraphicFramePr>
        <p:xfrm>
          <a:off x="421818" y="1132384"/>
          <a:ext cx="3095245" cy="1765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2" name="图表 111"/>
          <p:cNvGraphicFramePr/>
          <p:nvPr/>
        </p:nvGraphicFramePr>
        <p:xfrm>
          <a:off x="2189519" y="1132384"/>
          <a:ext cx="3095245" cy="1765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3" name="图表 112"/>
          <p:cNvGraphicFramePr/>
          <p:nvPr/>
        </p:nvGraphicFramePr>
        <p:xfrm>
          <a:off x="3957221" y="1132384"/>
          <a:ext cx="3095245" cy="1765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4" name="图表 113"/>
          <p:cNvGraphicFramePr/>
          <p:nvPr/>
        </p:nvGraphicFramePr>
        <p:xfrm>
          <a:off x="5724922" y="1132384"/>
          <a:ext cx="3095245" cy="1765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5" name="文本框 27"/>
          <p:cNvSpPr txBox="1"/>
          <p:nvPr/>
        </p:nvSpPr>
        <p:spPr>
          <a:xfrm>
            <a:off x="1447085" y="1804790"/>
            <a:ext cx="943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A783A"/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rgbClr val="FA783A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rgbClr val="FA783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6" name="文本框 28"/>
          <p:cNvSpPr txBox="1"/>
          <p:nvPr/>
        </p:nvSpPr>
        <p:spPr>
          <a:xfrm>
            <a:off x="3205948" y="1804790"/>
            <a:ext cx="943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E3413E"/>
                </a:solidFill>
                <a:effectLst/>
                <a:uLnTx/>
                <a:uFillTx/>
                <a:cs typeface="+mn-ea"/>
                <a:sym typeface="+mn-lt"/>
              </a:rPr>
              <a:t>50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rgbClr val="E3413E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rgbClr val="E3413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7" name="文本框 29"/>
          <p:cNvSpPr txBox="1"/>
          <p:nvPr/>
        </p:nvSpPr>
        <p:spPr>
          <a:xfrm>
            <a:off x="4964810" y="1804790"/>
            <a:ext cx="943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A783A"/>
                </a:solidFill>
                <a:effectLst/>
                <a:uLnTx/>
                <a:uFillTx/>
                <a:cs typeface="+mn-ea"/>
                <a:sym typeface="+mn-lt"/>
              </a:rPr>
              <a:t>80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rgbClr val="FA783A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rgbClr val="FA783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8" name="文本框 30"/>
          <p:cNvSpPr txBox="1"/>
          <p:nvPr/>
        </p:nvSpPr>
        <p:spPr>
          <a:xfrm>
            <a:off x="6767866" y="1804790"/>
            <a:ext cx="943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E3413E"/>
                </a:solidFill>
                <a:effectLst/>
                <a:uLnTx/>
                <a:uFillTx/>
                <a:cs typeface="+mn-ea"/>
                <a:sym typeface="+mn-lt"/>
              </a:rPr>
              <a:t>100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rgbClr val="E3413E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rgbClr val="E3413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9" name="文本框 32"/>
          <p:cNvSpPr txBox="1"/>
          <p:nvPr/>
        </p:nvSpPr>
        <p:spPr>
          <a:xfrm>
            <a:off x="1447085" y="2792726"/>
            <a:ext cx="94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2012</a:t>
            </a:r>
            <a:endParaRPr kumimoji="0" lang="zh-CN" alt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0" name="文本框 33"/>
          <p:cNvSpPr txBox="1"/>
          <p:nvPr/>
        </p:nvSpPr>
        <p:spPr>
          <a:xfrm>
            <a:off x="3205948" y="2792726"/>
            <a:ext cx="94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2014</a:t>
            </a:r>
            <a:endParaRPr kumimoji="0" lang="zh-CN" alt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1" name="文本框 34"/>
          <p:cNvSpPr txBox="1"/>
          <p:nvPr/>
        </p:nvSpPr>
        <p:spPr>
          <a:xfrm>
            <a:off x="4964810" y="2792726"/>
            <a:ext cx="94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2016</a:t>
            </a:r>
            <a:endParaRPr kumimoji="0" lang="zh-CN" alt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2" name="文本框 35"/>
          <p:cNvSpPr txBox="1"/>
          <p:nvPr/>
        </p:nvSpPr>
        <p:spPr>
          <a:xfrm>
            <a:off x="6767866" y="2792726"/>
            <a:ext cx="94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2018</a:t>
            </a:r>
            <a:endParaRPr kumimoji="0" lang="zh-CN" alt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3" name="组合 122"/>
          <p:cNvGrpSpPr/>
          <p:nvPr/>
        </p:nvGrpSpPr>
        <p:grpSpPr>
          <a:xfrm>
            <a:off x="1924235" y="3310178"/>
            <a:ext cx="5393515" cy="246221"/>
            <a:chOff x="2094548" y="5327134"/>
            <a:chExt cx="7190104" cy="328193"/>
          </a:xfrm>
        </p:grpSpPr>
        <p:grpSp>
          <p:nvGrpSpPr>
            <p:cNvPr id="124" name="组合 123"/>
            <p:cNvGrpSpPr/>
            <p:nvPr/>
          </p:nvGrpSpPr>
          <p:grpSpPr>
            <a:xfrm>
              <a:off x="7631748" y="5327134"/>
              <a:ext cx="1652904" cy="328193"/>
              <a:chOff x="2080894" y="4828841"/>
              <a:chExt cx="1652904" cy="328193"/>
            </a:xfrm>
          </p:grpSpPr>
          <p:sp>
            <p:nvSpPr>
              <p:cNvPr id="134" name="圆角矩形 133"/>
              <p:cNvSpPr/>
              <p:nvPr/>
            </p:nvSpPr>
            <p:spPr>
              <a:xfrm>
                <a:off x="2080894" y="4880791"/>
                <a:ext cx="265433" cy="265433"/>
              </a:xfrm>
              <a:prstGeom prst="roundRect">
                <a:avLst/>
              </a:prstGeom>
              <a:solidFill>
                <a:srgbClr val="E3413E"/>
              </a:solidFill>
              <a:ln w="19050" cap="flat" cmpd="sng" algn="ctr">
                <a:gradFill flip="none" rotWithShape="1">
                  <a:gsLst>
                    <a:gs pos="0">
                      <a:sysClr val="window" lastClr="FFFFFF">
                        <a:lumMod val="75000"/>
                      </a:sysClr>
                    </a:gs>
                    <a:gs pos="100000">
                      <a:sysClr val="window" lastClr="FFFFFF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innerShdw blurRad="50800" dist="381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5" name="文本框 57"/>
              <p:cNvSpPr txBox="1"/>
              <p:nvPr/>
            </p:nvSpPr>
            <p:spPr>
              <a:xfrm>
                <a:off x="2346327" y="4828841"/>
                <a:ext cx="1387471" cy="328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TEXT HERE</a:t>
                </a:r>
                <a:endParaRPr kumimoji="0" lang="zh-CN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25" name="组合 124"/>
            <p:cNvGrpSpPr/>
            <p:nvPr/>
          </p:nvGrpSpPr>
          <p:grpSpPr>
            <a:xfrm>
              <a:off x="5786015" y="5327134"/>
              <a:ext cx="1652904" cy="328193"/>
              <a:chOff x="2080894" y="4828841"/>
              <a:chExt cx="1652904" cy="328193"/>
            </a:xfrm>
          </p:grpSpPr>
          <p:sp>
            <p:nvSpPr>
              <p:cNvPr id="132" name="圆角矩形 131"/>
              <p:cNvSpPr/>
              <p:nvPr/>
            </p:nvSpPr>
            <p:spPr>
              <a:xfrm>
                <a:off x="2080894" y="4880791"/>
                <a:ext cx="265433" cy="265433"/>
              </a:xfrm>
              <a:prstGeom prst="roundRect">
                <a:avLst/>
              </a:prstGeom>
              <a:solidFill>
                <a:srgbClr val="FA783A"/>
              </a:solidFill>
              <a:ln w="19050" cap="flat" cmpd="sng" algn="ctr">
                <a:gradFill flip="none" rotWithShape="1">
                  <a:gsLst>
                    <a:gs pos="0">
                      <a:sysClr val="window" lastClr="FFFFFF">
                        <a:lumMod val="75000"/>
                      </a:sysClr>
                    </a:gs>
                    <a:gs pos="100000">
                      <a:sysClr val="window" lastClr="FFFFFF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innerShdw blurRad="50800" dist="381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3" name="文本框 55"/>
              <p:cNvSpPr txBox="1"/>
              <p:nvPr/>
            </p:nvSpPr>
            <p:spPr>
              <a:xfrm>
                <a:off x="2346327" y="4828841"/>
                <a:ext cx="1387471" cy="328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TEXT HERE</a:t>
                </a:r>
                <a:endParaRPr kumimoji="0" lang="zh-CN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26" name="组合 125"/>
            <p:cNvGrpSpPr/>
            <p:nvPr/>
          </p:nvGrpSpPr>
          <p:grpSpPr>
            <a:xfrm>
              <a:off x="3940281" y="5327134"/>
              <a:ext cx="1652904" cy="328193"/>
              <a:chOff x="2080894" y="4828841"/>
              <a:chExt cx="1652904" cy="328193"/>
            </a:xfrm>
          </p:grpSpPr>
          <p:sp>
            <p:nvSpPr>
              <p:cNvPr id="130" name="圆角矩形 129"/>
              <p:cNvSpPr/>
              <p:nvPr/>
            </p:nvSpPr>
            <p:spPr>
              <a:xfrm>
                <a:off x="2080894" y="4880791"/>
                <a:ext cx="265433" cy="265433"/>
              </a:xfrm>
              <a:prstGeom prst="roundRect">
                <a:avLst/>
              </a:prstGeom>
              <a:solidFill>
                <a:srgbClr val="E3413E"/>
              </a:solidFill>
              <a:ln w="19050" cap="flat" cmpd="sng" algn="ctr">
                <a:gradFill flip="none" rotWithShape="1">
                  <a:gsLst>
                    <a:gs pos="0">
                      <a:sysClr val="window" lastClr="FFFFFF">
                        <a:lumMod val="75000"/>
                      </a:sysClr>
                    </a:gs>
                    <a:gs pos="100000">
                      <a:sysClr val="window" lastClr="FFFFFF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innerShdw blurRad="50800" dist="381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1" name="文本框 53"/>
              <p:cNvSpPr txBox="1"/>
              <p:nvPr/>
            </p:nvSpPr>
            <p:spPr>
              <a:xfrm>
                <a:off x="2346327" y="4828841"/>
                <a:ext cx="1387471" cy="328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TEXT HERE</a:t>
                </a:r>
                <a:endParaRPr kumimoji="0" lang="zh-CN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27" name="组合 126"/>
            <p:cNvGrpSpPr/>
            <p:nvPr/>
          </p:nvGrpSpPr>
          <p:grpSpPr>
            <a:xfrm>
              <a:off x="2094548" y="5327134"/>
              <a:ext cx="1652904" cy="328193"/>
              <a:chOff x="2080894" y="4828841"/>
              <a:chExt cx="1652904" cy="328193"/>
            </a:xfrm>
          </p:grpSpPr>
          <p:sp>
            <p:nvSpPr>
              <p:cNvPr id="128" name="圆角矩形 127"/>
              <p:cNvSpPr/>
              <p:nvPr/>
            </p:nvSpPr>
            <p:spPr>
              <a:xfrm>
                <a:off x="2080894" y="4880791"/>
                <a:ext cx="265433" cy="265433"/>
              </a:xfrm>
              <a:prstGeom prst="roundRect">
                <a:avLst/>
              </a:prstGeom>
              <a:solidFill>
                <a:srgbClr val="FA783A"/>
              </a:solidFill>
              <a:ln w="19050" cap="flat" cmpd="sng" algn="ctr">
                <a:gradFill flip="none" rotWithShape="1">
                  <a:gsLst>
                    <a:gs pos="0">
                      <a:sysClr val="window" lastClr="FFFFFF">
                        <a:lumMod val="75000"/>
                      </a:sysClr>
                    </a:gs>
                    <a:gs pos="100000">
                      <a:sysClr val="window" lastClr="FFFFFF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innerShdw blurRad="50800" dist="381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9" name="文本框 51"/>
              <p:cNvSpPr txBox="1"/>
              <p:nvPr/>
            </p:nvSpPr>
            <p:spPr>
              <a:xfrm>
                <a:off x="2346327" y="4828841"/>
                <a:ext cx="1387471" cy="328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TEXT HERE</a:t>
                </a:r>
                <a:endParaRPr kumimoji="0" lang="zh-CN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30" name="矩形 29"/>
          <p:cNvSpPr/>
          <p:nvPr/>
        </p:nvSpPr>
        <p:spPr>
          <a:xfrm>
            <a:off x="2955381" y="190078"/>
            <a:ext cx="3342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单</a:t>
            </a:r>
            <a:r>
              <a:rPr lang="zh-CN" altLang="en-US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击点击添加标题文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1" grpId="0">
        <p:bldAsOne/>
      </p:bldGraphic>
      <p:bldGraphic spid="112" grpId="0">
        <p:bldAsOne/>
      </p:bldGraphic>
      <p:bldGraphic spid="113" grpId="0">
        <p:bldAsOne/>
      </p:bldGraphic>
      <p:bldGraphic spid="114" grpId="0">
        <p:bldAsOne/>
      </p:bldGraphic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2628578" y="1693933"/>
            <a:ext cx="4465694" cy="695446"/>
            <a:chOff x="2638083" y="1879622"/>
            <a:chExt cx="4465694" cy="868471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6614450" y="2130503"/>
              <a:ext cx="718813" cy="259841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3858753" y="2597066"/>
              <a:ext cx="2735177" cy="151027"/>
            </a:xfrm>
            <a:prstGeom prst="rect">
              <a:avLst/>
            </a:prstGeom>
          </p:spPr>
        </p:pic>
        <p:sp>
          <p:nvSpPr>
            <p:cNvPr id="46" name="圆角矩形 45"/>
            <p:cNvSpPr/>
            <p:nvPr/>
          </p:nvSpPr>
          <p:spPr>
            <a:xfrm>
              <a:off x="2638083" y="1879622"/>
              <a:ext cx="4234429" cy="718813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1835333"/>
            <a:ext cx="9145588" cy="33962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96330" y="3080196"/>
            <a:ext cx="1335923" cy="71648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362633" y="242357"/>
            <a:ext cx="1381414" cy="1338044"/>
            <a:chOff x="7362633" y="242357"/>
            <a:chExt cx="1381414" cy="1338044"/>
          </a:xfrm>
        </p:grpSpPr>
        <p:grpSp>
          <p:nvGrpSpPr>
            <p:cNvPr id="62" name="组合 19"/>
            <p:cNvGrpSpPr/>
            <p:nvPr/>
          </p:nvGrpSpPr>
          <p:grpSpPr bwMode="auto">
            <a:xfrm>
              <a:off x="7365630" y="242357"/>
              <a:ext cx="1337864" cy="1338044"/>
              <a:chOff x="3733576" y="3930057"/>
              <a:chExt cx="1800000" cy="1800000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 w="25400" cap="flat" cmpd="sng" algn="ctr">
                <a:gradFill flip="none" rotWithShape="1">
                  <a:gsLst>
                    <a:gs pos="100000">
                      <a:sysClr val="window" lastClr="FFFFFF"/>
                    </a:gs>
                    <a:gs pos="0">
                      <a:sysClr val="window" lastClr="FFFFFF">
                        <a:lumMod val="75000"/>
                      </a:sysClr>
                    </a:gs>
                  </a:gsLst>
                  <a:lin ang="2700000" scaled="1"/>
                  <a:tileRect/>
                </a:gra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4" name="任意多边形 63"/>
              <p:cNvSpPr/>
              <p:nvPr/>
            </p:nvSpPr>
            <p:spPr>
              <a:xfrm>
                <a:off x="3733576" y="3930057"/>
                <a:ext cx="1800000" cy="1800000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100000">
                    <a:srgbClr val="DBDBDB"/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 w="2540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2700000" scaled="1"/>
                  <a:tileRect/>
                </a:gra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4" name="椭圆 23"/>
            <p:cNvSpPr/>
            <p:nvPr/>
          </p:nvSpPr>
          <p:spPr>
            <a:xfrm flipH="1">
              <a:off x="8431757" y="1345498"/>
              <a:ext cx="182670" cy="182696"/>
            </a:xfrm>
            <a:prstGeom prst="ellipse">
              <a:avLst/>
            </a:prstGeom>
            <a:gradFill>
              <a:gsLst>
                <a:gs pos="100000">
                  <a:srgbClr val="E94744"/>
                </a:gs>
                <a:gs pos="0">
                  <a:srgbClr val="E94744">
                    <a:lumMod val="75000"/>
                  </a:srgbClr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E94744"/>
                  </a:gs>
                  <a:gs pos="100000">
                    <a:srgbClr val="E94744">
                      <a:lumMod val="7500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7362633" y="528558"/>
              <a:ext cx="1381414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latin typeface="鸿雷板书简体" panose="00000500000000000000" pitchFamily="2" charset="-122"/>
                  <a:ea typeface="鸿雷板书简体" panose="00000500000000000000" pitchFamily="2" charset="-122"/>
                </a:rPr>
                <a:t>目录</a:t>
              </a:r>
            </a:p>
            <a:p>
              <a:pPr algn="ctr"/>
              <a:r>
                <a:rPr lang="zh-CN" altLang="en-US" sz="1050" dirty="0"/>
                <a:t>CONTENTS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2814036" y="1730951"/>
            <a:ext cx="678638" cy="523220"/>
            <a:chOff x="2814036" y="980936"/>
            <a:chExt cx="678638" cy="523220"/>
          </a:xfrm>
        </p:grpSpPr>
        <p:sp>
          <p:nvSpPr>
            <p:cNvPr id="97" name="圆角矩形 96"/>
            <p:cNvSpPr/>
            <p:nvPr/>
          </p:nvSpPr>
          <p:spPr>
            <a:xfrm>
              <a:off x="2814036" y="1007008"/>
              <a:ext cx="678638" cy="460600"/>
            </a:xfrm>
            <a:prstGeom prst="roundRect">
              <a:avLst>
                <a:gd name="adj" fmla="val 13889"/>
              </a:avLst>
            </a:prstGeom>
            <a:solidFill>
              <a:srgbClr val="E2212E"/>
            </a:solidFill>
            <a:ln w="28575" cap="flat">
              <a:noFill/>
              <a:prstDash val="solid"/>
              <a:miter lim="800000"/>
            </a:ln>
            <a:effectLst>
              <a:innerShdw dist="50800" dir="13500000">
                <a:srgbClr val="C00000">
                  <a:alpha val="5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2840158" y="980936"/>
              <a:ext cx="6174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阿里巴巴普惠体 H" panose="00020600040101010101" pitchFamily="18" charset="-122"/>
                  <a:ea typeface="阿里巴巴普惠体 H" panose="00020600040101010101" pitchFamily="18" charset="-122"/>
                  <a:cs typeface="阿里巴巴普惠体 H" panose="00020600040101010101" pitchFamily="18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6200000">
            <a:off x="6641814" y="1082461"/>
            <a:ext cx="575605" cy="32931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981643" y="1519932"/>
            <a:ext cx="3466468" cy="120938"/>
          </a:xfrm>
          <a:prstGeom prst="rect">
            <a:avLst/>
          </a:prstGeom>
        </p:spPr>
      </p:pic>
      <p:sp>
        <p:nvSpPr>
          <p:cNvPr id="39" name="圆角矩形 38"/>
          <p:cNvSpPr/>
          <p:nvPr/>
        </p:nvSpPr>
        <p:spPr>
          <a:xfrm>
            <a:off x="2628579" y="949505"/>
            <a:ext cx="4172597" cy="575605"/>
          </a:xfrm>
          <a:prstGeom prst="roundRect">
            <a:avLst>
              <a:gd name="adj" fmla="val 9218"/>
            </a:avLst>
          </a:prstGeom>
          <a:gradFill>
            <a:gsLst>
              <a:gs pos="47000">
                <a:srgbClr val="FDFDFD"/>
              </a:gs>
              <a:gs pos="53000">
                <a:srgbClr val="E8E8E8"/>
              </a:gs>
              <a:gs pos="100000">
                <a:srgbClr val="ECECEC"/>
              </a:gs>
            </a:gsLst>
            <a:lin ang="5400000" scaled="1"/>
          </a:gradFill>
          <a:ln>
            <a:noFill/>
          </a:ln>
          <a:effectLst>
            <a:outerShdw blurRad="76200" dist="381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076156" y="1027830"/>
            <a:ext cx="254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1800" kern="0" dirty="0">
                <a:solidFill>
                  <a:sysClr val="window" lastClr="FFFFFF">
                    <a:lumMod val="50000"/>
                  </a:sys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单</a:t>
            </a:r>
            <a:r>
              <a:rPr lang="zh-CN" altLang="en-US" sz="1800" kern="0" dirty="0" smtClean="0">
                <a:solidFill>
                  <a:sysClr val="window" lastClr="FFFFFF">
                    <a:lumMod val="50000"/>
                  </a:sys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击点击添加标题文</a:t>
            </a:r>
            <a:r>
              <a:rPr lang="zh-CN" altLang="en-US" sz="1800" kern="0" dirty="0">
                <a:solidFill>
                  <a:sysClr val="window" lastClr="FFFFFF">
                    <a:lumMod val="50000"/>
                  </a:sys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本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2628578" y="2453008"/>
            <a:ext cx="4465695" cy="691301"/>
            <a:chOff x="3580172" y="2827551"/>
            <a:chExt cx="3523606" cy="863294"/>
          </a:xfrm>
        </p:grpSpPr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6614451" y="3069286"/>
              <a:ext cx="718813" cy="259841"/>
            </a:xfrm>
            <a:prstGeom prst="rect">
              <a:avLst/>
            </a:prstGeom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3858753" y="3539818"/>
              <a:ext cx="2735177" cy="151027"/>
            </a:xfrm>
            <a:prstGeom prst="rect">
              <a:avLst/>
            </a:prstGeom>
          </p:spPr>
        </p:pic>
        <p:sp>
          <p:nvSpPr>
            <p:cNvPr id="52" name="圆角矩形 51"/>
            <p:cNvSpPr/>
            <p:nvPr/>
          </p:nvSpPr>
          <p:spPr>
            <a:xfrm>
              <a:off x="3580172" y="2827551"/>
              <a:ext cx="3292340" cy="718813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628579" y="3181476"/>
            <a:ext cx="4465694" cy="696896"/>
            <a:chOff x="3580172" y="3737260"/>
            <a:chExt cx="3523605" cy="870281"/>
          </a:xfrm>
        </p:grpSpPr>
        <p:grpSp>
          <p:nvGrpSpPr>
            <p:cNvPr id="56" name="组合 55"/>
            <p:cNvGrpSpPr/>
            <p:nvPr/>
          </p:nvGrpSpPr>
          <p:grpSpPr>
            <a:xfrm>
              <a:off x="3580172" y="3737260"/>
              <a:ext cx="3523605" cy="731062"/>
              <a:chOff x="3580172" y="3737260"/>
              <a:chExt cx="3523605" cy="731062"/>
            </a:xfrm>
          </p:grpSpPr>
          <p:pic>
            <p:nvPicPr>
              <p:cNvPr id="58" name="图片 57"/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 rot="16200000">
                <a:off x="6614450" y="3978996"/>
                <a:ext cx="718813" cy="259840"/>
              </a:xfrm>
              <a:prstGeom prst="rect">
                <a:avLst/>
              </a:prstGeom>
            </p:spPr>
          </p:pic>
          <p:sp>
            <p:nvSpPr>
              <p:cNvPr id="59" name="圆角矩形 58"/>
              <p:cNvSpPr/>
              <p:nvPr/>
            </p:nvSpPr>
            <p:spPr>
              <a:xfrm>
                <a:off x="3580172" y="3737260"/>
                <a:ext cx="3292340" cy="718813"/>
              </a:xfrm>
              <a:prstGeom prst="roundRect">
                <a:avLst>
                  <a:gd name="adj" fmla="val 9218"/>
                </a:avLst>
              </a:prstGeom>
              <a:gradFill>
                <a:gsLst>
                  <a:gs pos="47000">
                    <a:srgbClr val="FDFDFD"/>
                  </a:gs>
                  <a:gs pos="53000">
                    <a:srgbClr val="E8E8E8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38100" dir="2700000" algn="tl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9" tIns="34295" rIns="68589" bIns="34295"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pic>
          <p:nvPicPr>
            <p:cNvPr id="57" name="图片 56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3858753" y="4456514"/>
              <a:ext cx="2735177" cy="151027"/>
            </a:xfrm>
            <a:prstGeom prst="rect">
              <a:avLst/>
            </a:prstGeom>
          </p:spPr>
        </p:pic>
      </p:grpSp>
      <p:sp>
        <p:nvSpPr>
          <p:cNvPr id="67" name="iconfont-1187-868487"/>
          <p:cNvSpPr/>
          <p:nvPr/>
        </p:nvSpPr>
        <p:spPr>
          <a:xfrm>
            <a:off x="3708629" y="1108474"/>
            <a:ext cx="255915" cy="227554"/>
          </a:xfrm>
          <a:custGeom>
            <a:avLst/>
            <a:gdLst>
              <a:gd name="T0" fmla="*/ 9594 w 12802"/>
              <a:gd name="T1" fmla="*/ 6548 h 11382"/>
              <a:gd name="T2" fmla="*/ 12802 w 12802"/>
              <a:gd name="T3" fmla="*/ 4139 h 11382"/>
              <a:gd name="T4" fmla="*/ 8193 w 12802"/>
              <a:gd name="T5" fmla="*/ 4139 h 11382"/>
              <a:gd name="T6" fmla="*/ 6401 w 12802"/>
              <a:gd name="T7" fmla="*/ 0 h 11382"/>
              <a:gd name="T8" fmla="*/ 4811 w 12802"/>
              <a:gd name="T9" fmla="*/ 3672 h 11382"/>
              <a:gd name="T10" fmla="*/ 4814 w 12802"/>
              <a:gd name="T11" fmla="*/ 3672 h 11382"/>
              <a:gd name="T12" fmla="*/ 3882 w 12802"/>
              <a:gd name="T13" fmla="*/ 7054 h 11382"/>
              <a:gd name="T14" fmla="*/ 3887 w 12802"/>
              <a:gd name="T15" fmla="*/ 7057 h 11382"/>
              <a:gd name="T16" fmla="*/ 3848 w 12802"/>
              <a:gd name="T17" fmla="*/ 7179 h 11382"/>
              <a:gd name="T18" fmla="*/ 3810 w 12802"/>
              <a:gd name="T19" fmla="*/ 7315 h 11382"/>
              <a:gd name="T20" fmla="*/ 3805 w 12802"/>
              <a:gd name="T21" fmla="*/ 7313 h 11382"/>
              <a:gd name="T22" fmla="*/ 2515 w 12802"/>
              <a:gd name="T23" fmla="*/ 11382 h 11382"/>
              <a:gd name="T24" fmla="*/ 5676 w 12802"/>
              <a:gd name="T25" fmla="*/ 9346 h 11382"/>
              <a:gd name="T26" fmla="*/ 9594 w 12802"/>
              <a:gd name="T27" fmla="*/ 6548 h 11382"/>
              <a:gd name="T28" fmla="*/ 4196 w 12802"/>
              <a:gd name="T29" fmla="*/ 4139 h 11382"/>
              <a:gd name="T30" fmla="*/ 0 w 12802"/>
              <a:gd name="T31" fmla="*/ 4139 h 11382"/>
              <a:gd name="T32" fmla="*/ 3461 w 12802"/>
              <a:gd name="T33" fmla="*/ 6738 h 11382"/>
              <a:gd name="T34" fmla="*/ 4196 w 12802"/>
              <a:gd name="T35" fmla="*/ 4139 h 11382"/>
              <a:gd name="T36" fmla="*/ 6755 w 12802"/>
              <a:gd name="T37" fmla="*/ 9120 h 11382"/>
              <a:gd name="T38" fmla="*/ 10059 w 12802"/>
              <a:gd name="T39" fmla="*/ 11382 h 11382"/>
              <a:gd name="T40" fmla="*/ 9039 w 12802"/>
              <a:gd name="T41" fmla="*/ 7523 h 11382"/>
              <a:gd name="T42" fmla="*/ 6755 w 12802"/>
              <a:gd name="T43" fmla="*/ 9120 h 11382"/>
              <a:gd name="T44" fmla="*/ 6755 w 12802"/>
              <a:gd name="T45" fmla="*/ 9120 h 1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802" h="11382">
                <a:moveTo>
                  <a:pt x="9594" y="6548"/>
                </a:moveTo>
                <a:lnTo>
                  <a:pt x="12802" y="4139"/>
                </a:lnTo>
                <a:lnTo>
                  <a:pt x="8193" y="4139"/>
                </a:lnTo>
                <a:lnTo>
                  <a:pt x="6401" y="0"/>
                </a:lnTo>
                <a:lnTo>
                  <a:pt x="4811" y="3672"/>
                </a:lnTo>
                <a:lnTo>
                  <a:pt x="4814" y="3672"/>
                </a:lnTo>
                <a:lnTo>
                  <a:pt x="3882" y="7054"/>
                </a:lnTo>
                <a:lnTo>
                  <a:pt x="3887" y="7057"/>
                </a:lnTo>
                <a:lnTo>
                  <a:pt x="3848" y="7179"/>
                </a:lnTo>
                <a:lnTo>
                  <a:pt x="3810" y="7315"/>
                </a:lnTo>
                <a:lnTo>
                  <a:pt x="3805" y="7313"/>
                </a:lnTo>
                <a:lnTo>
                  <a:pt x="2515" y="11382"/>
                </a:lnTo>
                <a:lnTo>
                  <a:pt x="5676" y="9346"/>
                </a:lnTo>
                <a:lnTo>
                  <a:pt x="9594" y="6548"/>
                </a:lnTo>
                <a:close/>
                <a:moveTo>
                  <a:pt x="4196" y="4139"/>
                </a:moveTo>
                <a:lnTo>
                  <a:pt x="0" y="4139"/>
                </a:lnTo>
                <a:lnTo>
                  <a:pt x="3461" y="6738"/>
                </a:lnTo>
                <a:lnTo>
                  <a:pt x="4196" y="4139"/>
                </a:lnTo>
                <a:close/>
                <a:moveTo>
                  <a:pt x="6755" y="9120"/>
                </a:moveTo>
                <a:lnTo>
                  <a:pt x="10059" y="11382"/>
                </a:lnTo>
                <a:lnTo>
                  <a:pt x="9039" y="7523"/>
                </a:lnTo>
                <a:lnTo>
                  <a:pt x="6755" y="9120"/>
                </a:lnTo>
                <a:close/>
                <a:moveTo>
                  <a:pt x="6755" y="9120"/>
                </a:moveTo>
                <a:close/>
              </a:path>
            </a:pathLst>
          </a:custGeom>
          <a:solidFill>
            <a:srgbClr val="E2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2814036" y="1006008"/>
            <a:ext cx="678638" cy="523220"/>
            <a:chOff x="2814036" y="997597"/>
            <a:chExt cx="678638" cy="523220"/>
          </a:xfrm>
        </p:grpSpPr>
        <p:sp>
          <p:nvSpPr>
            <p:cNvPr id="76" name="圆角矩形 75"/>
            <p:cNvSpPr/>
            <p:nvPr/>
          </p:nvSpPr>
          <p:spPr>
            <a:xfrm>
              <a:off x="2814036" y="1007008"/>
              <a:ext cx="678638" cy="460600"/>
            </a:xfrm>
            <a:prstGeom prst="roundRect">
              <a:avLst>
                <a:gd name="adj" fmla="val 13889"/>
              </a:avLst>
            </a:prstGeom>
            <a:solidFill>
              <a:srgbClr val="E2212E"/>
            </a:solidFill>
            <a:ln w="28575" cap="flat">
              <a:noFill/>
              <a:prstDash val="solid"/>
              <a:miter lim="800000"/>
            </a:ln>
            <a:effectLst>
              <a:innerShdw dist="50800" dir="13500000">
                <a:srgbClr val="C00000">
                  <a:alpha val="5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2840158" y="997597"/>
              <a:ext cx="6174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阿里巴巴普惠体 H" panose="00020600040101010101" pitchFamily="18" charset="-122"/>
                  <a:ea typeface="阿里巴巴普惠体 H" panose="00020600040101010101" pitchFamily="18" charset="-122"/>
                  <a:cs typeface="阿里巴巴普惠体 H" panose="00020600040101010101" pitchFamily="18" charset="-122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2814036" y="2477247"/>
            <a:ext cx="678638" cy="523220"/>
            <a:chOff x="2814036" y="967674"/>
            <a:chExt cx="678638" cy="523220"/>
          </a:xfrm>
        </p:grpSpPr>
        <p:sp>
          <p:nvSpPr>
            <p:cNvPr id="79" name="圆角矩形 78"/>
            <p:cNvSpPr/>
            <p:nvPr/>
          </p:nvSpPr>
          <p:spPr>
            <a:xfrm>
              <a:off x="2814036" y="1007008"/>
              <a:ext cx="678638" cy="460600"/>
            </a:xfrm>
            <a:prstGeom prst="roundRect">
              <a:avLst>
                <a:gd name="adj" fmla="val 13889"/>
              </a:avLst>
            </a:prstGeom>
            <a:solidFill>
              <a:srgbClr val="E2212E"/>
            </a:solidFill>
            <a:ln w="28575" cap="flat">
              <a:noFill/>
              <a:prstDash val="solid"/>
              <a:miter lim="800000"/>
            </a:ln>
            <a:effectLst>
              <a:innerShdw dist="50800" dir="13500000">
                <a:srgbClr val="C00000">
                  <a:alpha val="5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2840158" y="967674"/>
              <a:ext cx="6174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阿里巴巴普惠体 H" panose="00020600040101010101" pitchFamily="18" charset="-122"/>
                  <a:ea typeface="阿里巴巴普惠体 H" panose="00020600040101010101" pitchFamily="18" charset="-122"/>
                  <a:cs typeface="阿里巴巴普惠体 H" panose="00020600040101010101" pitchFamily="18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2814036" y="3202390"/>
            <a:ext cx="678638" cy="523220"/>
            <a:chOff x="2814036" y="967674"/>
            <a:chExt cx="678638" cy="523220"/>
          </a:xfrm>
        </p:grpSpPr>
        <p:sp>
          <p:nvSpPr>
            <p:cNvPr id="82" name="圆角矩形 81"/>
            <p:cNvSpPr/>
            <p:nvPr/>
          </p:nvSpPr>
          <p:spPr>
            <a:xfrm>
              <a:off x="2814036" y="1007008"/>
              <a:ext cx="678638" cy="460600"/>
            </a:xfrm>
            <a:prstGeom prst="roundRect">
              <a:avLst>
                <a:gd name="adj" fmla="val 13889"/>
              </a:avLst>
            </a:prstGeom>
            <a:solidFill>
              <a:srgbClr val="E2212E"/>
            </a:solidFill>
            <a:ln w="28575" cap="flat">
              <a:noFill/>
              <a:prstDash val="solid"/>
              <a:miter lim="800000"/>
            </a:ln>
            <a:effectLst>
              <a:innerShdw dist="50800" dir="13500000">
                <a:srgbClr val="C00000">
                  <a:alpha val="5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2840158" y="967674"/>
              <a:ext cx="6174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阿里巴巴普惠体 H" panose="00020600040101010101" pitchFamily="18" charset="-122"/>
                  <a:ea typeface="阿里巴巴普惠体 H" panose="00020600040101010101" pitchFamily="18" charset="-122"/>
                  <a:cs typeface="阿里巴巴普惠体 H" panose="00020600040101010101" pitchFamily="18" charset="-122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endParaRPr>
            </a:p>
          </p:txBody>
        </p:sp>
      </p:grpSp>
      <p:sp>
        <p:nvSpPr>
          <p:cNvPr id="84" name="矩形 83"/>
          <p:cNvSpPr/>
          <p:nvPr/>
        </p:nvSpPr>
        <p:spPr>
          <a:xfrm>
            <a:off x="4076156" y="1775679"/>
            <a:ext cx="254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1800" kern="0" dirty="0">
                <a:solidFill>
                  <a:sysClr val="window" lastClr="FFFFFF">
                    <a:lumMod val="50000"/>
                  </a:sys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单</a:t>
            </a:r>
            <a:r>
              <a:rPr lang="zh-CN" altLang="en-US" sz="1800" kern="0" dirty="0" smtClean="0">
                <a:solidFill>
                  <a:sysClr val="window" lastClr="FFFFFF">
                    <a:lumMod val="50000"/>
                  </a:sys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击点击添加标题文</a:t>
            </a:r>
            <a:r>
              <a:rPr lang="zh-CN" altLang="en-US" sz="1800" kern="0" dirty="0">
                <a:solidFill>
                  <a:sysClr val="window" lastClr="FFFFFF">
                    <a:lumMod val="50000"/>
                  </a:sys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本</a:t>
            </a:r>
          </a:p>
        </p:txBody>
      </p:sp>
      <p:sp>
        <p:nvSpPr>
          <p:cNvPr id="85" name="iconfont-1187-868487"/>
          <p:cNvSpPr/>
          <p:nvPr/>
        </p:nvSpPr>
        <p:spPr>
          <a:xfrm>
            <a:off x="3708629" y="1856323"/>
            <a:ext cx="255915" cy="227554"/>
          </a:xfrm>
          <a:custGeom>
            <a:avLst/>
            <a:gdLst>
              <a:gd name="T0" fmla="*/ 9594 w 12802"/>
              <a:gd name="T1" fmla="*/ 6548 h 11382"/>
              <a:gd name="T2" fmla="*/ 12802 w 12802"/>
              <a:gd name="T3" fmla="*/ 4139 h 11382"/>
              <a:gd name="T4" fmla="*/ 8193 w 12802"/>
              <a:gd name="T5" fmla="*/ 4139 h 11382"/>
              <a:gd name="T6" fmla="*/ 6401 w 12802"/>
              <a:gd name="T7" fmla="*/ 0 h 11382"/>
              <a:gd name="T8" fmla="*/ 4811 w 12802"/>
              <a:gd name="T9" fmla="*/ 3672 h 11382"/>
              <a:gd name="T10" fmla="*/ 4814 w 12802"/>
              <a:gd name="T11" fmla="*/ 3672 h 11382"/>
              <a:gd name="T12" fmla="*/ 3882 w 12802"/>
              <a:gd name="T13" fmla="*/ 7054 h 11382"/>
              <a:gd name="T14" fmla="*/ 3887 w 12802"/>
              <a:gd name="T15" fmla="*/ 7057 h 11382"/>
              <a:gd name="T16" fmla="*/ 3848 w 12802"/>
              <a:gd name="T17" fmla="*/ 7179 h 11382"/>
              <a:gd name="T18" fmla="*/ 3810 w 12802"/>
              <a:gd name="T19" fmla="*/ 7315 h 11382"/>
              <a:gd name="T20" fmla="*/ 3805 w 12802"/>
              <a:gd name="T21" fmla="*/ 7313 h 11382"/>
              <a:gd name="T22" fmla="*/ 2515 w 12802"/>
              <a:gd name="T23" fmla="*/ 11382 h 11382"/>
              <a:gd name="T24" fmla="*/ 5676 w 12802"/>
              <a:gd name="T25" fmla="*/ 9346 h 11382"/>
              <a:gd name="T26" fmla="*/ 9594 w 12802"/>
              <a:gd name="T27" fmla="*/ 6548 h 11382"/>
              <a:gd name="T28" fmla="*/ 4196 w 12802"/>
              <a:gd name="T29" fmla="*/ 4139 h 11382"/>
              <a:gd name="T30" fmla="*/ 0 w 12802"/>
              <a:gd name="T31" fmla="*/ 4139 h 11382"/>
              <a:gd name="T32" fmla="*/ 3461 w 12802"/>
              <a:gd name="T33" fmla="*/ 6738 h 11382"/>
              <a:gd name="T34" fmla="*/ 4196 w 12802"/>
              <a:gd name="T35" fmla="*/ 4139 h 11382"/>
              <a:gd name="T36" fmla="*/ 6755 w 12802"/>
              <a:gd name="T37" fmla="*/ 9120 h 11382"/>
              <a:gd name="T38" fmla="*/ 10059 w 12802"/>
              <a:gd name="T39" fmla="*/ 11382 h 11382"/>
              <a:gd name="T40" fmla="*/ 9039 w 12802"/>
              <a:gd name="T41" fmla="*/ 7523 h 11382"/>
              <a:gd name="T42" fmla="*/ 6755 w 12802"/>
              <a:gd name="T43" fmla="*/ 9120 h 11382"/>
              <a:gd name="T44" fmla="*/ 6755 w 12802"/>
              <a:gd name="T45" fmla="*/ 9120 h 1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802" h="11382">
                <a:moveTo>
                  <a:pt x="9594" y="6548"/>
                </a:moveTo>
                <a:lnTo>
                  <a:pt x="12802" y="4139"/>
                </a:lnTo>
                <a:lnTo>
                  <a:pt x="8193" y="4139"/>
                </a:lnTo>
                <a:lnTo>
                  <a:pt x="6401" y="0"/>
                </a:lnTo>
                <a:lnTo>
                  <a:pt x="4811" y="3672"/>
                </a:lnTo>
                <a:lnTo>
                  <a:pt x="4814" y="3672"/>
                </a:lnTo>
                <a:lnTo>
                  <a:pt x="3882" y="7054"/>
                </a:lnTo>
                <a:lnTo>
                  <a:pt x="3887" y="7057"/>
                </a:lnTo>
                <a:lnTo>
                  <a:pt x="3848" y="7179"/>
                </a:lnTo>
                <a:lnTo>
                  <a:pt x="3810" y="7315"/>
                </a:lnTo>
                <a:lnTo>
                  <a:pt x="3805" y="7313"/>
                </a:lnTo>
                <a:lnTo>
                  <a:pt x="2515" y="11382"/>
                </a:lnTo>
                <a:lnTo>
                  <a:pt x="5676" y="9346"/>
                </a:lnTo>
                <a:lnTo>
                  <a:pt x="9594" y="6548"/>
                </a:lnTo>
                <a:close/>
                <a:moveTo>
                  <a:pt x="4196" y="4139"/>
                </a:moveTo>
                <a:lnTo>
                  <a:pt x="0" y="4139"/>
                </a:lnTo>
                <a:lnTo>
                  <a:pt x="3461" y="6738"/>
                </a:lnTo>
                <a:lnTo>
                  <a:pt x="4196" y="4139"/>
                </a:lnTo>
                <a:close/>
                <a:moveTo>
                  <a:pt x="6755" y="9120"/>
                </a:moveTo>
                <a:lnTo>
                  <a:pt x="10059" y="11382"/>
                </a:lnTo>
                <a:lnTo>
                  <a:pt x="9039" y="7523"/>
                </a:lnTo>
                <a:lnTo>
                  <a:pt x="6755" y="9120"/>
                </a:lnTo>
                <a:close/>
                <a:moveTo>
                  <a:pt x="6755" y="9120"/>
                </a:moveTo>
                <a:close/>
              </a:path>
            </a:pathLst>
          </a:custGeom>
          <a:solidFill>
            <a:srgbClr val="E2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矩形 85"/>
          <p:cNvSpPr/>
          <p:nvPr/>
        </p:nvSpPr>
        <p:spPr>
          <a:xfrm>
            <a:off x="4076156" y="2529808"/>
            <a:ext cx="254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1800" kern="0" dirty="0">
                <a:solidFill>
                  <a:sysClr val="window" lastClr="FFFFFF">
                    <a:lumMod val="50000"/>
                  </a:sys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单</a:t>
            </a:r>
            <a:r>
              <a:rPr lang="zh-CN" altLang="en-US" sz="1800" kern="0" dirty="0" smtClean="0">
                <a:solidFill>
                  <a:sysClr val="window" lastClr="FFFFFF">
                    <a:lumMod val="50000"/>
                  </a:sys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击点击添加标题文</a:t>
            </a:r>
            <a:r>
              <a:rPr lang="zh-CN" altLang="en-US" sz="1800" kern="0" dirty="0">
                <a:solidFill>
                  <a:sysClr val="window" lastClr="FFFFFF">
                    <a:lumMod val="50000"/>
                  </a:sys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本</a:t>
            </a:r>
          </a:p>
        </p:txBody>
      </p:sp>
      <p:sp>
        <p:nvSpPr>
          <p:cNvPr id="87" name="iconfont-1187-868487"/>
          <p:cNvSpPr/>
          <p:nvPr/>
        </p:nvSpPr>
        <p:spPr>
          <a:xfrm>
            <a:off x="3708629" y="2610452"/>
            <a:ext cx="255915" cy="227554"/>
          </a:xfrm>
          <a:custGeom>
            <a:avLst/>
            <a:gdLst>
              <a:gd name="T0" fmla="*/ 9594 w 12802"/>
              <a:gd name="T1" fmla="*/ 6548 h 11382"/>
              <a:gd name="T2" fmla="*/ 12802 w 12802"/>
              <a:gd name="T3" fmla="*/ 4139 h 11382"/>
              <a:gd name="T4" fmla="*/ 8193 w 12802"/>
              <a:gd name="T5" fmla="*/ 4139 h 11382"/>
              <a:gd name="T6" fmla="*/ 6401 w 12802"/>
              <a:gd name="T7" fmla="*/ 0 h 11382"/>
              <a:gd name="T8" fmla="*/ 4811 w 12802"/>
              <a:gd name="T9" fmla="*/ 3672 h 11382"/>
              <a:gd name="T10" fmla="*/ 4814 w 12802"/>
              <a:gd name="T11" fmla="*/ 3672 h 11382"/>
              <a:gd name="T12" fmla="*/ 3882 w 12802"/>
              <a:gd name="T13" fmla="*/ 7054 h 11382"/>
              <a:gd name="T14" fmla="*/ 3887 w 12802"/>
              <a:gd name="T15" fmla="*/ 7057 h 11382"/>
              <a:gd name="T16" fmla="*/ 3848 w 12802"/>
              <a:gd name="T17" fmla="*/ 7179 h 11382"/>
              <a:gd name="T18" fmla="*/ 3810 w 12802"/>
              <a:gd name="T19" fmla="*/ 7315 h 11382"/>
              <a:gd name="T20" fmla="*/ 3805 w 12802"/>
              <a:gd name="T21" fmla="*/ 7313 h 11382"/>
              <a:gd name="T22" fmla="*/ 2515 w 12802"/>
              <a:gd name="T23" fmla="*/ 11382 h 11382"/>
              <a:gd name="T24" fmla="*/ 5676 w 12802"/>
              <a:gd name="T25" fmla="*/ 9346 h 11382"/>
              <a:gd name="T26" fmla="*/ 9594 w 12802"/>
              <a:gd name="T27" fmla="*/ 6548 h 11382"/>
              <a:gd name="T28" fmla="*/ 4196 w 12802"/>
              <a:gd name="T29" fmla="*/ 4139 h 11382"/>
              <a:gd name="T30" fmla="*/ 0 w 12802"/>
              <a:gd name="T31" fmla="*/ 4139 h 11382"/>
              <a:gd name="T32" fmla="*/ 3461 w 12802"/>
              <a:gd name="T33" fmla="*/ 6738 h 11382"/>
              <a:gd name="T34" fmla="*/ 4196 w 12802"/>
              <a:gd name="T35" fmla="*/ 4139 h 11382"/>
              <a:gd name="T36" fmla="*/ 6755 w 12802"/>
              <a:gd name="T37" fmla="*/ 9120 h 11382"/>
              <a:gd name="T38" fmla="*/ 10059 w 12802"/>
              <a:gd name="T39" fmla="*/ 11382 h 11382"/>
              <a:gd name="T40" fmla="*/ 9039 w 12802"/>
              <a:gd name="T41" fmla="*/ 7523 h 11382"/>
              <a:gd name="T42" fmla="*/ 6755 w 12802"/>
              <a:gd name="T43" fmla="*/ 9120 h 11382"/>
              <a:gd name="T44" fmla="*/ 6755 w 12802"/>
              <a:gd name="T45" fmla="*/ 9120 h 1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802" h="11382">
                <a:moveTo>
                  <a:pt x="9594" y="6548"/>
                </a:moveTo>
                <a:lnTo>
                  <a:pt x="12802" y="4139"/>
                </a:lnTo>
                <a:lnTo>
                  <a:pt x="8193" y="4139"/>
                </a:lnTo>
                <a:lnTo>
                  <a:pt x="6401" y="0"/>
                </a:lnTo>
                <a:lnTo>
                  <a:pt x="4811" y="3672"/>
                </a:lnTo>
                <a:lnTo>
                  <a:pt x="4814" y="3672"/>
                </a:lnTo>
                <a:lnTo>
                  <a:pt x="3882" y="7054"/>
                </a:lnTo>
                <a:lnTo>
                  <a:pt x="3887" y="7057"/>
                </a:lnTo>
                <a:lnTo>
                  <a:pt x="3848" y="7179"/>
                </a:lnTo>
                <a:lnTo>
                  <a:pt x="3810" y="7315"/>
                </a:lnTo>
                <a:lnTo>
                  <a:pt x="3805" y="7313"/>
                </a:lnTo>
                <a:lnTo>
                  <a:pt x="2515" y="11382"/>
                </a:lnTo>
                <a:lnTo>
                  <a:pt x="5676" y="9346"/>
                </a:lnTo>
                <a:lnTo>
                  <a:pt x="9594" y="6548"/>
                </a:lnTo>
                <a:close/>
                <a:moveTo>
                  <a:pt x="4196" y="4139"/>
                </a:moveTo>
                <a:lnTo>
                  <a:pt x="0" y="4139"/>
                </a:lnTo>
                <a:lnTo>
                  <a:pt x="3461" y="6738"/>
                </a:lnTo>
                <a:lnTo>
                  <a:pt x="4196" y="4139"/>
                </a:lnTo>
                <a:close/>
                <a:moveTo>
                  <a:pt x="6755" y="9120"/>
                </a:moveTo>
                <a:lnTo>
                  <a:pt x="10059" y="11382"/>
                </a:lnTo>
                <a:lnTo>
                  <a:pt x="9039" y="7523"/>
                </a:lnTo>
                <a:lnTo>
                  <a:pt x="6755" y="9120"/>
                </a:lnTo>
                <a:close/>
                <a:moveTo>
                  <a:pt x="6755" y="9120"/>
                </a:moveTo>
                <a:close/>
              </a:path>
            </a:pathLst>
          </a:custGeom>
          <a:solidFill>
            <a:srgbClr val="E2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矩形 88"/>
          <p:cNvSpPr/>
          <p:nvPr/>
        </p:nvSpPr>
        <p:spPr>
          <a:xfrm>
            <a:off x="4076156" y="3238246"/>
            <a:ext cx="254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1800" kern="0" dirty="0">
                <a:solidFill>
                  <a:sysClr val="window" lastClr="FFFFFF">
                    <a:lumMod val="50000"/>
                  </a:sys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单</a:t>
            </a:r>
            <a:r>
              <a:rPr lang="zh-CN" altLang="en-US" sz="1800" kern="0" dirty="0" smtClean="0">
                <a:solidFill>
                  <a:sysClr val="window" lastClr="FFFFFF">
                    <a:lumMod val="50000"/>
                  </a:sys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击点击添加标题文</a:t>
            </a:r>
            <a:r>
              <a:rPr lang="zh-CN" altLang="en-US" sz="1800" kern="0" dirty="0">
                <a:solidFill>
                  <a:sysClr val="window" lastClr="FFFFFF">
                    <a:lumMod val="50000"/>
                  </a:sys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本</a:t>
            </a:r>
          </a:p>
        </p:txBody>
      </p:sp>
      <p:sp>
        <p:nvSpPr>
          <p:cNvPr id="90" name="iconfont-1187-868487"/>
          <p:cNvSpPr/>
          <p:nvPr/>
        </p:nvSpPr>
        <p:spPr>
          <a:xfrm>
            <a:off x="3708629" y="3318890"/>
            <a:ext cx="255915" cy="227554"/>
          </a:xfrm>
          <a:custGeom>
            <a:avLst/>
            <a:gdLst>
              <a:gd name="T0" fmla="*/ 9594 w 12802"/>
              <a:gd name="T1" fmla="*/ 6548 h 11382"/>
              <a:gd name="T2" fmla="*/ 12802 w 12802"/>
              <a:gd name="T3" fmla="*/ 4139 h 11382"/>
              <a:gd name="T4" fmla="*/ 8193 w 12802"/>
              <a:gd name="T5" fmla="*/ 4139 h 11382"/>
              <a:gd name="T6" fmla="*/ 6401 w 12802"/>
              <a:gd name="T7" fmla="*/ 0 h 11382"/>
              <a:gd name="T8" fmla="*/ 4811 w 12802"/>
              <a:gd name="T9" fmla="*/ 3672 h 11382"/>
              <a:gd name="T10" fmla="*/ 4814 w 12802"/>
              <a:gd name="T11" fmla="*/ 3672 h 11382"/>
              <a:gd name="T12" fmla="*/ 3882 w 12802"/>
              <a:gd name="T13" fmla="*/ 7054 h 11382"/>
              <a:gd name="T14" fmla="*/ 3887 w 12802"/>
              <a:gd name="T15" fmla="*/ 7057 h 11382"/>
              <a:gd name="T16" fmla="*/ 3848 w 12802"/>
              <a:gd name="T17" fmla="*/ 7179 h 11382"/>
              <a:gd name="T18" fmla="*/ 3810 w 12802"/>
              <a:gd name="T19" fmla="*/ 7315 h 11382"/>
              <a:gd name="T20" fmla="*/ 3805 w 12802"/>
              <a:gd name="T21" fmla="*/ 7313 h 11382"/>
              <a:gd name="T22" fmla="*/ 2515 w 12802"/>
              <a:gd name="T23" fmla="*/ 11382 h 11382"/>
              <a:gd name="T24" fmla="*/ 5676 w 12802"/>
              <a:gd name="T25" fmla="*/ 9346 h 11382"/>
              <a:gd name="T26" fmla="*/ 9594 w 12802"/>
              <a:gd name="T27" fmla="*/ 6548 h 11382"/>
              <a:gd name="T28" fmla="*/ 4196 w 12802"/>
              <a:gd name="T29" fmla="*/ 4139 h 11382"/>
              <a:gd name="T30" fmla="*/ 0 w 12802"/>
              <a:gd name="T31" fmla="*/ 4139 h 11382"/>
              <a:gd name="T32" fmla="*/ 3461 w 12802"/>
              <a:gd name="T33" fmla="*/ 6738 h 11382"/>
              <a:gd name="T34" fmla="*/ 4196 w 12802"/>
              <a:gd name="T35" fmla="*/ 4139 h 11382"/>
              <a:gd name="T36" fmla="*/ 6755 w 12802"/>
              <a:gd name="T37" fmla="*/ 9120 h 11382"/>
              <a:gd name="T38" fmla="*/ 10059 w 12802"/>
              <a:gd name="T39" fmla="*/ 11382 h 11382"/>
              <a:gd name="T40" fmla="*/ 9039 w 12802"/>
              <a:gd name="T41" fmla="*/ 7523 h 11382"/>
              <a:gd name="T42" fmla="*/ 6755 w 12802"/>
              <a:gd name="T43" fmla="*/ 9120 h 11382"/>
              <a:gd name="T44" fmla="*/ 6755 w 12802"/>
              <a:gd name="T45" fmla="*/ 9120 h 1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802" h="11382">
                <a:moveTo>
                  <a:pt x="9594" y="6548"/>
                </a:moveTo>
                <a:lnTo>
                  <a:pt x="12802" y="4139"/>
                </a:lnTo>
                <a:lnTo>
                  <a:pt x="8193" y="4139"/>
                </a:lnTo>
                <a:lnTo>
                  <a:pt x="6401" y="0"/>
                </a:lnTo>
                <a:lnTo>
                  <a:pt x="4811" y="3672"/>
                </a:lnTo>
                <a:lnTo>
                  <a:pt x="4814" y="3672"/>
                </a:lnTo>
                <a:lnTo>
                  <a:pt x="3882" y="7054"/>
                </a:lnTo>
                <a:lnTo>
                  <a:pt x="3887" y="7057"/>
                </a:lnTo>
                <a:lnTo>
                  <a:pt x="3848" y="7179"/>
                </a:lnTo>
                <a:lnTo>
                  <a:pt x="3810" y="7315"/>
                </a:lnTo>
                <a:lnTo>
                  <a:pt x="3805" y="7313"/>
                </a:lnTo>
                <a:lnTo>
                  <a:pt x="2515" y="11382"/>
                </a:lnTo>
                <a:lnTo>
                  <a:pt x="5676" y="9346"/>
                </a:lnTo>
                <a:lnTo>
                  <a:pt x="9594" y="6548"/>
                </a:lnTo>
                <a:close/>
                <a:moveTo>
                  <a:pt x="4196" y="4139"/>
                </a:moveTo>
                <a:lnTo>
                  <a:pt x="0" y="4139"/>
                </a:lnTo>
                <a:lnTo>
                  <a:pt x="3461" y="6738"/>
                </a:lnTo>
                <a:lnTo>
                  <a:pt x="4196" y="4139"/>
                </a:lnTo>
                <a:close/>
                <a:moveTo>
                  <a:pt x="6755" y="9120"/>
                </a:moveTo>
                <a:lnTo>
                  <a:pt x="10059" y="11382"/>
                </a:lnTo>
                <a:lnTo>
                  <a:pt x="9039" y="7523"/>
                </a:lnTo>
                <a:lnTo>
                  <a:pt x="6755" y="9120"/>
                </a:lnTo>
                <a:close/>
                <a:moveTo>
                  <a:pt x="6755" y="9120"/>
                </a:moveTo>
                <a:close/>
              </a:path>
            </a:pathLst>
          </a:custGeom>
          <a:solidFill>
            <a:srgbClr val="E2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47"/>
            <a:ext cx="9145588" cy="514439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3219450" y="0"/>
            <a:ext cx="2832735" cy="373507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49645" y="1516817"/>
            <a:ext cx="4395943" cy="33192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1835333"/>
            <a:ext cx="9145588" cy="339625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37536" y="2759584"/>
            <a:ext cx="38043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大</a:t>
            </a:r>
            <a:r>
              <a:rPr lang="zh-CN" alt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力加强基层党组织建设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3169601" y="1168004"/>
            <a:ext cx="3110333" cy="1630906"/>
            <a:chOff x="1846632" y="944039"/>
            <a:chExt cx="3110333" cy="1630906"/>
          </a:xfrm>
        </p:grpSpPr>
        <p:sp>
          <p:nvSpPr>
            <p:cNvPr id="4" name="矩形 3"/>
            <p:cNvSpPr/>
            <p:nvPr/>
          </p:nvSpPr>
          <p:spPr>
            <a:xfrm>
              <a:off x="1846632" y="944039"/>
              <a:ext cx="1340432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800" dirty="0" smtClean="0">
                  <a:gradFill>
                    <a:gsLst>
                      <a:gs pos="0">
                        <a:srgbClr val="FF0000"/>
                      </a:gs>
                      <a:gs pos="100000">
                        <a:srgbClr val="C00000"/>
                      </a:gs>
                    </a:gsLst>
                    <a:lin ang="5400000" scaled="0"/>
                  </a:gradFill>
                  <a:effectLst>
                    <a:outerShdw dist="38100" dir="1200000" algn="l" rotWithShape="0">
                      <a:prstClr val="black">
                        <a:alpha val="11000"/>
                      </a:prstClr>
                    </a:outerShdw>
                  </a:effectLst>
                  <a:latin typeface="鸿雷板书简体" panose="00000500000000000000" pitchFamily="2" charset="-122"/>
                  <a:ea typeface="鸿雷板书简体" panose="00000500000000000000" pitchFamily="2" charset="-122"/>
                </a:rPr>
                <a:t>谢</a:t>
              </a:r>
              <a:endParaRPr lang="zh-CN" altLang="en-US" sz="880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>
                  <a:outerShdw dist="38100" dir="1200000" algn="l" rotWithShape="0">
                    <a:prstClr val="black">
                      <a:alpha val="11000"/>
                    </a:prstClr>
                  </a:outerShdw>
                </a:effectLst>
                <a:latin typeface="鸿雷板书简体" panose="00000500000000000000" pitchFamily="2" charset="-122"/>
                <a:ea typeface="鸿雷板书简体" panose="00000500000000000000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833146" y="1210778"/>
              <a:ext cx="81464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800" dirty="0">
                  <a:gradFill>
                    <a:gsLst>
                      <a:gs pos="0">
                        <a:srgbClr val="FF0000"/>
                      </a:gs>
                      <a:gs pos="100000">
                        <a:srgbClr val="C00000"/>
                      </a:gs>
                    </a:gsLst>
                    <a:lin ang="5400000" scaled="0"/>
                  </a:gradFill>
                  <a:effectLst>
                    <a:outerShdw dist="38100" dir="1200000" algn="l" rotWithShape="0">
                      <a:prstClr val="black">
                        <a:alpha val="11000"/>
                      </a:prstClr>
                    </a:outerShdw>
                  </a:effectLst>
                  <a:latin typeface="鸿雷板书简体" panose="00000500000000000000" pitchFamily="2" charset="-122"/>
                  <a:ea typeface="鸿雷板书简体" panose="00000500000000000000" pitchFamily="2" charset="-122"/>
                </a:rPr>
                <a:t>谢</a:t>
              </a:r>
              <a:endParaRPr lang="zh-CN" altLang="en-US" sz="480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>
                  <a:outerShdw dist="38100" dir="1200000" algn="l" rotWithShape="0">
                    <a:prstClr val="black">
                      <a:alpha val="11000"/>
                    </a:prstClr>
                  </a:outerShdw>
                </a:effectLst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223007" y="1374616"/>
              <a:ext cx="1130438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 smtClean="0">
                  <a:gradFill>
                    <a:gsLst>
                      <a:gs pos="0">
                        <a:srgbClr val="FF0000"/>
                      </a:gs>
                      <a:gs pos="100000">
                        <a:srgbClr val="C00000"/>
                      </a:gs>
                    </a:gsLst>
                    <a:lin ang="5400000" scaled="0"/>
                  </a:gradFill>
                  <a:effectLst>
                    <a:outerShdw dist="38100" dir="1200000" algn="l" rotWithShape="0">
                      <a:prstClr val="black">
                        <a:alpha val="11000"/>
                      </a:prstClr>
                    </a:outerShdw>
                  </a:effectLst>
                  <a:latin typeface="鸿雷板书简体" panose="00000500000000000000" pitchFamily="2" charset="-122"/>
                  <a:ea typeface="鸿雷板书简体" panose="00000500000000000000" pitchFamily="2" charset="-122"/>
                </a:rPr>
                <a:t>观</a:t>
              </a:r>
              <a:endParaRPr lang="zh-CN" altLang="en-US" sz="720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>
                  <a:outerShdw dist="38100" dir="1200000" algn="l" rotWithShape="0">
                    <a:prstClr val="black">
                      <a:alpha val="11000"/>
                    </a:prstClr>
                  </a:outerShdw>
                </a:effectLst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905074" y="1183472"/>
              <a:ext cx="105189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6600" dirty="0" smtClean="0">
                  <a:gradFill>
                    <a:gsLst>
                      <a:gs pos="0">
                        <a:srgbClr val="FF0000"/>
                      </a:gs>
                      <a:gs pos="100000">
                        <a:srgbClr val="C00000"/>
                      </a:gs>
                    </a:gsLst>
                    <a:lin ang="5400000" scaled="0"/>
                  </a:gradFill>
                  <a:effectLst>
                    <a:outerShdw dist="38100" dir="1200000" algn="l" rotWithShape="0">
                      <a:prstClr val="black">
                        <a:alpha val="11000"/>
                      </a:prstClr>
                    </a:outerShdw>
                  </a:effectLst>
                  <a:latin typeface="鸿雷板书简体" panose="00000500000000000000" pitchFamily="2" charset="-122"/>
                  <a:ea typeface="鸿雷板书简体" panose="00000500000000000000" pitchFamily="2" charset="-122"/>
                </a:rPr>
                <a:t>看</a:t>
              </a:r>
              <a:endParaRPr lang="zh-CN" altLang="en-US" sz="660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>
                  <a:outerShdw dist="38100" dir="1200000" algn="l" rotWithShape="0">
                    <a:prstClr val="black">
                      <a:alpha val="11000"/>
                    </a:prstClr>
                  </a:outerShdw>
                </a:effectLst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96330" y="3080196"/>
            <a:ext cx="1335923" cy="716484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>
            <a:off x="2340546" y="2747371"/>
            <a:ext cx="4968552" cy="0"/>
          </a:xfrm>
          <a:prstGeom prst="line">
            <a:avLst/>
          </a:prstGeom>
          <a:ln>
            <a:gradFill flip="none" rotWithShape="1">
              <a:gsLst>
                <a:gs pos="0">
                  <a:srgbClr val="E2212E">
                    <a:alpha val="0"/>
                  </a:srgbClr>
                </a:gs>
                <a:gs pos="55000">
                  <a:srgbClr val="E2212E"/>
                </a:gs>
                <a:gs pos="100000">
                  <a:srgbClr val="E2212E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2340546" y="3046053"/>
            <a:ext cx="4968552" cy="0"/>
          </a:xfrm>
          <a:prstGeom prst="line">
            <a:avLst/>
          </a:prstGeom>
          <a:ln>
            <a:gradFill flip="none" rotWithShape="1">
              <a:gsLst>
                <a:gs pos="0">
                  <a:srgbClr val="E2212E">
                    <a:alpha val="0"/>
                  </a:srgbClr>
                </a:gs>
                <a:gs pos="55000">
                  <a:srgbClr val="E2212E"/>
                </a:gs>
                <a:gs pos="100000">
                  <a:srgbClr val="E2212E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3214289" y="3536228"/>
            <a:ext cx="3070711" cy="395217"/>
            <a:chOff x="3204365" y="3871268"/>
            <a:chExt cx="3070711" cy="395217"/>
          </a:xfrm>
        </p:grpSpPr>
        <p:sp>
          <p:nvSpPr>
            <p:cNvPr id="40" name="圆角矩形 39"/>
            <p:cNvSpPr/>
            <p:nvPr/>
          </p:nvSpPr>
          <p:spPr>
            <a:xfrm>
              <a:off x="3204365" y="3871268"/>
              <a:ext cx="3070711" cy="395217"/>
            </a:xfrm>
            <a:prstGeom prst="roundRect">
              <a:avLst>
                <a:gd name="adj" fmla="val 50000"/>
              </a:avLst>
            </a:prstGeom>
            <a:solidFill>
              <a:srgbClr val="F7F7F7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4356769" y="3923082"/>
              <a:ext cx="1857819" cy="310909"/>
            </a:xfrm>
            <a:prstGeom prst="roundRect">
              <a:avLst>
                <a:gd name="adj" fmla="val 50000"/>
              </a:avLst>
            </a:prstGeom>
            <a:solidFill>
              <a:srgbClr val="E2212E"/>
            </a:solidFill>
            <a:ln w="12700">
              <a:noFill/>
            </a:ln>
            <a:effectLst>
              <a:innerShdw dist="50800" dir="13500000">
                <a:srgbClr val="C00000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mtClean="0">
                  <a:ea typeface="宋体" panose="02010600030101010101" pitchFamily="2" charset="-122"/>
                </a:rPr>
                <a:t>PPT818</a:t>
              </a:r>
              <a:endParaRPr lang="en-US" altLang="zh-CN" dirty="0" smtClean="0">
                <a:ea typeface="宋体" panose="02010600030101010101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3446729" y="3914988"/>
              <a:ext cx="8899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汇报人：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图片 105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923837" y="-20227"/>
            <a:ext cx="5297913" cy="51850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755805" y="621645"/>
            <a:ext cx="19591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dirty="0" smtClean="0">
                <a:gradFill>
                  <a:gsLst>
                    <a:gs pos="44000">
                      <a:srgbClr val="E2212E"/>
                    </a:gs>
                    <a:gs pos="71000">
                      <a:srgbClr val="E2212E">
                        <a:alpha val="0"/>
                      </a:srgbClr>
                    </a:gs>
                  </a:gsLst>
                  <a:lin ang="5400000" scaled="0"/>
                </a:gra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01</a:t>
            </a:r>
            <a:endParaRPr lang="zh-CN" altLang="en-US" sz="11500" dirty="0">
              <a:gradFill>
                <a:gsLst>
                  <a:gs pos="44000">
                    <a:srgbClr val="E2212E"/>
                  </a:gs>
                  <a:gs pos="71000">
                    <a:srgbClr val="E2212E">
                      <a:alpha val="0"/>
                    </a:srgbClr>
                  </a:gs>
                </a:gsLst>
                <a:lin ang="5400000" scaled="0"/>
              </a:gradFill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036772" y="1847292"/>
            <a:ext cx="5776382" cy="957660"/>
            <a:chOff x="3580172" y="949982"/>
            <a:chExt cx="3523605" cy="863374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6614450" y="1191719"/>
              <a:ext cx="718813" cy="259841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3858753" y="1662329"/>
              <a:ext cx="2735177" cy="151027"/>
            </a:xfrm>
            <a:prstGeom prst="rect">
              <a:avLst/>
            </a:prstGeom>
          </p:spPr>
        </p:pic>
        <p:sp>
          <p:nvSpPr>
            <p:cNvPr id="39" name="圆角矩形 38"/>
            <p:cNvSpPr/>
            <p:nvPr/>
          </p:nvSpPr>
          <p:spPr>
            <a:xfrm>
              <a:off x="3580172" y="949982"/>
              <a:ext cx="3292340" cy="718813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76" name="圆角矩形 75"/>
          <p:cNvSpPr/>
          <p:nvPr/>
        </p:nvSpPr>
        <p:spPr>
          <a:xfrm>
            <a:off x="2093461" y="1911138"/>
            <a:ext cx="5271937" cy="659542"/>
          </a:xfrm>
          <a:prstGeom prst="roundRect">
            <a:avLst>
              <a:gd name="adj" fmla="val 13889"/>
            </a:avLst>
          </a:prstGeom>
          <a:solidFill>
            <a:srgbClr val="E2212E"/>
          </a:solidFill>
          <a:ln w="28575" cap="flat">
            <a:noFill/>
            <a:prstDash val="solid"/>
            <a:miter lim="800000"/>
          </a:ln>
          <a:effectLst>
            <a:innerShdw dist="114300" dir="13500000">
              <a:srgbClr val="C00000"/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1835333"/>
            <a:ext cx="9145588" cy="33962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96330" y="3080196"/>
            <a:ext cx="1335923" cy="716484"/>
          </a:xfrm>
          <a:prstGeom prst="rect">
            <a:avLst/>
          </a:prstGeom>
        </p:spPr>
      </p:pic>
      <p:sp>
        <p:nvSpPr>
          <p:cNvPr id="67" name="矩形 66"/>
          <p:cNvSpPr/>
          <p:nvPr/>
        </p:nvSpPr>
        <p:spPr>
          <a:xfrm>
            <a:off x="2650367" y="1956030"/>
            <a:ext cx="4384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3200" kern="0" dirty="0">
                <a:solidFill>
                  <a:schemeClr val="bg1"/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单</a:t>
            </a:r>
            <a:r>
              <a:rPr lang="zh-CN" altLang="en-US" sz="3200" kern="0" dirty="0" smtClean="0">
                <a:solidFill>
                  <a:schemeClr val="bg1"/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击点击添加标题文</a:t>
            </a:r>
            <a:r>
              <a:rPr lang="zh-CN" altLang="en-US" sz="3200" kern="0" dirty="0">
                <a:solidFill>
                  <a:schemeClr val="bg1"/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圆角矩形 256"/>
          <p:cNvSpPr/>
          <p:nvPr/>
        </p:nvSpPr>
        <p:spPr>
          <a:xfrm>
            <a:off x="1712790" y="3547457"/>
            <a:ext cx="4966042" cy="780524"/>
          </a:xfrm>
          <a:prstGeom prst="roundRect">
            <a:avLst>
              <a:gd name="adj" fmla="val 10215"/>
            </a:avLst>
          </a:prstGeom>
          <a:gradFill flip="none" rotWithShape="1"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lin ang="0" scaled="1"/>
            <a:tileRect/>
          </a:gradFill>
          <a:ln w="25400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5400000" scaled="0"/>
            </a:gradFill>
            <a:prstDash val="solid"/>
          </a:ln>
          <a:effectLst>
            <a:outerShdw blurRad="342900" dist="241300" dir="2700000" algn="tl" rotWithShape="0">
              <a:prstClr val="black">
                <a:alpha val="40000"/>
              </a:prstClr>
            </a:outerShdw>
          </a:effectLst>
        </p:spPr>
        <p:txBody>
          <a:bodyPr lIns="68589" tIns="34295" rIns="68589" bIns="3429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8" name="圆角矩形 257"/>
          <p:cNvSpPr/>
          <p:nvPr/>
        </p:nvSpPr>
        <p:spPr>
          <a:xfrm>
            <a:off x="1805874" y="3568354"/>
            <a:ext cx="1165824" cy="780524"/>
          </a:xfrm>
          <a:prstGeom prst="roundRect">
            <a:avLst>
              <a:gd name="adj" fmla="val 10215"/>
            </a:avLst>
          </a:prstGeom>
          <a:solidFill>
            <a:srgbClr val="FA783A"/>
          </a:solidFill>
          <a:ln w="25400" cap="flat" cmpd="sng" algn="ctr">
            <a:noFill/>
            <a:prstDash val="solid"/>
          </a:ln>
          <a:effectLst/>
        </p:spPr>
        <p:txBody>
          <a:bodyPr lIns="68589" tIns="34295" rIns="68589" bIns="3429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59" name="组合 19"/>
          <p:cNvGrpSpPr/>
          <p:nvPr/>
        </p:nvGrpSpPr>
        <p:grpSpPr bwMode="auto">
          <a:xfrm>
            <a:off x="1720355" y="3268697"/>
            <a:ext cx="1337864" cy="1338044"/>
            <a:chOff x="3733576" y="3930057"/>
            <a:chExt cx="1800000" cy="1800000"/>
          </a:xfrm>
        </p:grpSpPr>
        <p:sp>
          <p:nvSpPr>
            <p:cNvPr id="260" name="椭圆 259"/>
            <p:cNvSpPr/>
            <p:nvPr/>
          </p:nvSpPr>
          <p:spPr>
            <a:xfrm>
              <a:off x="4003576" y="4200057"/>
              <a:ext cx="1260000" cy="1260000"/>
            </a:xfrm>
            <a:prstGeom prst="ellipse">
              <a:avLst/>
            </a:prstGeom>
            <a:noFill/>
            <a:ln w="25400" cap="flat" cmpd="sng" algn="ctr">
              <a:gradFill flip="none" rotWithShape="1">
                <a:gsLst>
                  <a:gs pos="100000">
                    <a:sysClr val="window" lastClr="FFFFFF"/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2700000" scaled="1"/>
                <a:tileRect/>
              </a:gra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1" name="任意多边形 260"/>
            <p:cNvSpPr/>
            <p:nvPr/>
          </p:nvSpPr>
          <p:spPr>
            <a:xfrm>
              <a:off x="3733576" y="3930057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  <a:gd name="connsiteX5" fmla="*/ 900000 w 1800000"/>
                <a:gd name="connsiteY5" fmla="*/ 270000 h 1800000"/>
                <a:gd name="connsiteX6" fmla="*/ 270000 w 1800000"/>
                <a:gd name="connsiteY6" fmla="*/ 900000 h 1800000"/>
                <a:gd name="connsiteX7" fmla="*/ 900000 w 1800000"/>
                <a:gd name="connsiteY7" fmla="*/ 1530000 h 1800000"/>
                <a:gd name="connsiteX8" fmla="*/ 1530000 w 1800000"/>
                <a:gd name="connsiteY8" fmla="*/ 900000 h 1800000"/>
                <a:gd name="connsiteX9" fmla="*/ 900000 w 1800000"/>
                <a:gd name="connsiteY9" fmla="*/ 27000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  <a:moveTo>
                    <a:pt x="900000" y="270000"/>
                  </a:moveTo>
                  <a:cubicBezTo>
                    <a:pt x="552061" y="270000"/>
                    <a:pt x="270000" y="552061"/>
                    <a:pt x="270000" y="900000"/>
                  </a:cubicBezTo>
                  <a:cubicBezTo>
                    <a:pt x="270000" y="1247939"/>
                    <a:pt x="552061" y="1530000"/>
                    <a:pt x="900000" y="1530000"/>
                  </a:cubicBezTo>
                  <a:cubicBezTo>
                    <a:pt x="1247939" y="1530000"/>
                    <a:pt x="1530000" y="1247939"/>
                    <a:pt x="1530000" y="900000"/>
                  </a:cubicBezTo>
                  <a:cubicBezTo>
                    <a:pt x="1530000" y="552061"/>
                    <a:pt x="1247939" y="270000"/>
                    <a:pt x="900000" y="270000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100000">
                  <a:srgbClr val="DBDBDB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2" name="椭圆 261"/>
            <p:cNvSpPr/>
            <p:nvPr/>
          </p:nvSpPr>
          <p:spPr>
            <a:xfrm>
              <a:off x="3733576" y="3930057"/>
              <a:ext cx="1800000" cy="1800000"/>
            </a:xfrm>
            <a:prstGeom prst="ellipse">
              <a:avLst/>
            </a:prstGeom>
            <a:noFill/>
            <a:ln w="25400" cap="flat" cmpd="sng" algn="ctr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2700000" scaled="1"/>
                <a:tileRect/>
              </a:gra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63" name="矩形 262"/>
          <p:cNvSpPr/>
          <p:nvPr/>
        </p:nvSpPr>
        <p:spPr>
          <a:xfrm>
            <a:off x="2017621" y="3718128"/>
            <a:ext cx="723380" cy="438592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 defTabSz="914400"/>
            <a:r>
              <a:rPr lang="zh-CN" altLang="en-US" sz="1200" b="1" kern="100" dirty="0">
                <a:solidFill>
                  <a:sysClr val="window" lastClr="FFFFFF"/>
                </a:solidFill>
                <a:cs typeface="+mn-ea"/>
                <a:sym typeface="+mn-lt"/>
              </a:rPr>
              <a:t>文字标题内容</a:t>
            </a:r>
          </a:p>
        </p:txBody>
      </p:sp>
      <p:sp>
        <p:nvSpPr>
          <p:cNvPr id="264" name="圆角矩形 263"/>
          <p:cNvSpPr/>
          <p:nvPr/>
        </p:nvSpPr>
        <p:spPr>
          <a:xfrm>
            <a:off x="1712790" y="1224521"/>
            <a:ext cx="4966042" cy="780524"/>
          </a:xfrm>
          <a:prstGeom prst="roundRect">
            <a:avLst>
              <a:gd name="adj" fmla="val 10215"/>
            </a:avLst>
          </a:prstGeom>
          <a:gradFill flip="none" rotWithShape="1"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lin ang="0" scaled="1"/>
            <a:tileRect/>
          </a:gradFill>
          <a:ln w="25400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5400000" scaled="0"/>
            </a:gradFill>
            <a:prstDash val="solid"/>
          </a:ln>
          <a:effectLst>
            <a:outerShdw blurRad="342900" dist="241300" dir="2700000" algn="tl" rotWithShape="0">
              <a:prstClr val="black">
                <a:alpha val="40000"/>
              </a:prstClr>
            </a:outerShdw>
          </a:effectLst>
        </p:spPr>
        <p:txBody>
          <a:bodyPr lIns="68589" tIns="34295" rIns="68589" bIns="3429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5" name="圆角矩形 264"/>
          <p:cNvSpPr/>
          <p:nvPr/>
        </p:nvSpPr>
        <p:spPr>
          <a:xfrm>
            <a:off x="1805874" y="1224521"/>
            <a:ext cx="1165824" cy="780524"/>
          </a:xfrm>
          <a:prstGeom prst="roundRect">
            <a:avLst>
              <a:gd name="adj" fmla="val 10215"/>
            </a:avLst>
          </a:prstGeom>
          <a:solidFill>
            <a:srgbClr val="EC6C3E"/>
          </a:solidFill>
          <a:ln w="25400" cap="flat" cmpd="sng" algn="ctr">
            <a:noFill/>
            <a:prstDash val="solid"/>
          </a:ln>
          <a:effectLst/>
        </p:spPr>
        <p:txBody>
          <a:bodyPr lIns="68589" tIns="34295" rIns="68589" bIns="3429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66" name="组合 19"/>
          <p:cNvGrpSpPr/>
          <p:nvPr/>
        </p:nvGrpSpPr>
        <p:grpSpPr bwMode="auto">
          <a:xfrm>
            <a:off x="1720355" y="945761"/>
            <a:ext cx="1337864" cy="1338044"/>
            <a:chOff x="3733576" y="3930057"/>
            <a:chExt cx="1800000" cy="1800000"/>
          </a:xfrm>
        </p:grpSpPr>
        <p:sp>
          <p:nvSpPr>
            <p:cNvPr id="267" name="椭圆 266"/>
            <p:cNvSpPr/>
            <p:nvPr/>
          </p:nvSpPr>
          <p:spPr>
            <a:xfrm>
              <a:off x="4003576" y="4200057"/>
              <a:ext cx="1260000" cy="1260000"/>
            </a:xfrm>
            <a:prstGeom prst="ellipse">
              <a:avLst/>
            </a:prstGeom>
            <a:noFill/>
            <a:ln w="25400" cap="flat" cmpd="sng" algn="ctr">
              <a:gradFill flip="none" rotWithShape="1">
                <a:gsLst>
                  <a:gs pos="100000">
                    <a:sysClr val="window" lastClr="FFFFFF"/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2700000" scaled="1"/>
                <a:tileRect/>
              </a:gra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8" name="任意多边形 267"/>
            <p:cNvSpPr/>
            <p:nvPr/>
          </p:nvSpPr>
          <p:spPr>
            <a:xfrm>
              <a:off x="3733576" y="3930057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  <a:gd name="connsiteX5" fmla="*/ 900000 w 1800000"/>
                <a:gd name="connsiteY5" fmla="*/ 270000 h 1800000"/>
                <a:gd name="connsiteX6" fmla="*/ 270000 w 1800000"/>
                <a:gd name="connsiteY6" fmla="*/ 900000 h 1800000"/>
                <a:gd name="connsiteX7" fmla="*/ 900000 w 1800000"/>
                <a:gd name="connsiteY7" fmla="*/ 1530000 h 1800000"/>
                <a:gd name="connsiteX8" fmla="*/ 1530000 w 1800000"/>
                <a:gd name="connsiteY8" fmla="*/ 900000 h 1800000"/>
                <a:gd name="connsiteX9" fmla="*/ 900000 w 1800000"/>
                <a:gd name="connsiteY9" fmla="*/ 27000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  <a:moveTo>
                    <a:pt x="900000" y="270000"/>
                  </a:moveTo>
                  <a:cubicBezTo>
                    <a:pt x="552061" y="270000"/>
                    <a:pt x="270000" y="552061"/>
                    <a:pt x="270000" y="900000"/>
                  </a:cubicBezTo>
                  <a:cubicBezTo>
                    <a:pt x="270000" y="1247939"/>
                    <a:pt x="552061" y="1530000"/>
                    <a:pt x="900000" y="1530000"/>
                  </a:cubicBezTo>
                  <a:cubicBezTo>
                    <a:pt x="1247939" y="1530000"/>
                    <a:pt x="1530000" y="1247939"/>
                    <a:pt x="1530000" y="900000"/>
                  </a:cubicBezTo>
                  <a:cubicBezTo>
                    <a:pt x="1530000" y="552061"/>
                    <a:pt x="1247939" y="270000"/>
                    <a:pt x="900000" y="270000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100000">
                  <a:srgbClr val="DBDBDB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9" name="椭圆 268"/>
            <p:cNvSpPr/>
            <p:nvPr/>
          </p:nvSpPr>
          <p:spPr>
            <a:xfrm>
              <a:off x="3733576" y="3930057"/>
              <a:ext cx="1800000" cy="1800000"/>
            </a:xfrm>
            <a:prstGeom prst="ellipse">
              <a:avLst/>
            </a:prstGeom>
            <a:noFill/>
            <a:ln w="25400" cap="flat" cmpd="sng" algn="ctr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2700000" scaled="1"/>
                <a:tileRect/>
              </a:gra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70" name="矩形 269"/>
          <p:cNvSpPr/>
          <p:nvPr/>
        </p:nvSpPr>
        <p:spPr>
          <a:xfrm>
            <a:off x="2017621" y="1348408"/>
            <a:ext cx="789621" cy="438592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lvl="0" algn="ctr" defTabSz="914400">
              <a:defRPr/>
            </a:pPr>
            <a:r>
              <a:rPr lang="zh-CN" altLang="en-US" sz="1200" b="1" kern="100" dirty="0">
                <a:solidFill>
                  <a:sysClr val="window" lastClr="FFFFFF"/>
                </a:solidFill>
                <a:cs typeface="+mn-ea"/>
                <a:sym typeface="+mn-lt"/>
              </a:rPr>
              <a:t>文字标题内容</a:t>
            </a:r>
          </a:p>
        </p:txBody>
      </p:sp>
      <p:sp>
        <p:nvSpPr>
          <p:cNvPr id="271" name="圆角矩形 270"/>
          <p:cNvSpPr/>
          <p:nvPr/>
        </p:nvSpPr>
        <p:spPr>
          <a:xfrm>
            <a:off x="2847114" y="2326815"/>
            <a:ext cx="4966040" cy="779564"/>
          </a:xfrm>
          <a:prstGeom prst="roundRect">
            <a:avLst>
              <a:gd name="adj" fmla="val 10215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0" scaled="1"/>
            <a:tileRect/>
          </a:gradFill>
          <a:ln w="25400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5400000" scaled="0"/>
            </a:gradFill>
            <a:prstDash val="solid"/>
          </a:ln>
          <a:effectLst>
            <a:outerShdw blurRad="342900" dist="241300" dir="2700000" algn="tl" rotWithShape="0">
              <a:prstClr val="black">
                <a:alpha val="40000"/>
              </a:prstClr>
            </a:outerShdw>
          </a:effectLst>
        </p:spPr>
        <p:txBody>
          <a:bodyPr lIns="68589" tIns="34295" rIns="68589" bIns="3429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2" name="圆角矩形 271"/>
          <p:cNvSpPr/>
          <p:nvPr/>
        </p:nvSpPr>
        <p:spPr>
          <a:xfrm>
            <a:off x="6546222" y="2330336"/>
            <a:ext cx="1165822" cy="779564"/>
          </a:xfrm>
          <a:prstGeom prst="roundRect">
            <a:avLst>
              <a:gd name="adj" fmla="val 10215"/>
            </a:avLst>
          </a:prstGeom>
          <a:solidFill>
            <a:srgbClr val="E3413E"/>
          </a:solidFill>
          <a:ln w="25400" cap="flat" cmpd="sng" algn="ctr">
            <a:noFill/>
            <a:prstDash val="solid"/>
          </a:ln>
          <a:effectLst/>
        </p:spPr>
        <p:txBody>
          <a:bodyPr lIns="68589" tIns="34295" rIns="68589" bIns="3429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73" name="组合 23"/>
          <p:cNvGrpSpPr/>
          <p:nvPr/>
        </p:nvGrpSpPr>
        <p:grpSpPr bwMode="auto">
          <a:xfrm>
            <a:off x="6447969" y="2051576"/>
            <a:ext cx="1336902" cy="1337084"/>
            <a:chOff x="3733576" y="3930057"/>
            <a:chExt cx="1800000" cy="1800000"/>
          </a:xfrm>
        </p:grpSpPr>
        <p:sp>
          <p:nvSpPr>
            <p:cNvPr id="274" name="椭圆 273"/>
            <p:cNvSpPr/>
            <p:nvPr/>
          </p:nvSpPr>
          <p:spPr>
            <a:xfrm>
              <a:off x="4003576" y="4200057"/>
              <a:ext cx="1260000" cy="1260000"/>
            </a:xfrm>
            <a:prstGeom prst="ellipse">
              <a:avLst/>
            </a:prstGeom>
            <a:noFill/>
            <a:ln w="25400" cap="flat" cmpd="sng" algn="ctr">
              <a:gradFill flip="none" rotWithShape="1">
                <a:gsLst>
                  <a:gs pos="100000">
                    <a:sysClr val="window" lastClr="FFFFFF"/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2700000" scaled="1"/>
                <a:tileRect/>
              </a:gra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5" name="任意多边形 274"/>
            <p:cNvSpPr/>
            <p:nvPr/>
          </p:nvSpPr>
          <p:spPr>
            <a:xfrm>
              <a:off x="3733576" y="3930057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  <a:gd name="connsiteX5" fmla="*/ 900000 w 1800000"/>
                <a:gd name="connsiteY5" fmla="*/ 270000 h 1800000"/>
                <a:gd name="connsiteX6" fmla="*/ 270000 w 1800000"/>
                <a:gd name="connsiteY6" fmla="*/ 900000 h 1800000"/>
                <a:gd name="connsiteX7" fmla="*/ 900000 w 1800000"/>
                <a:gd name="connsiteY7" fmla="*/ 1530000 h 1800000"/>
                <a:gd name="connsiteX8" fmla="*/ 1530000 w 1800000"/>
                <a:gd name="connsiteY8" fmla="*/ 900000 h 1800000"/>
                <a:gd name="connsiteX9" fmla="*/ 900000 w 1800000"/>
                <a:gd name="connsiteY9" fmla="*/ 27000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  <a:moveTo>
                    <a:pt x="900000" y="270000"/>
                  </a:moveTo>
                  <a:cubicBezTo>
                    <a:pt x="552061" y="270000"/>
                    <a:pt x="270000" y="552061"/>
                    <a:pt x="270000" y="900000"/>
                  </a:cubicBezTo>
                  <a:cubicBezTo>
                    <a:pt x="270000" y="1247939"/>
                    <a:pt x="552061" y="1530000"/>
                    <a:pt x="900000" y="1530000"/>
                  </a:cubicBezTo>
                  <a:cubicBezTo>
                    <a:pt x="1247939" y="1530000"/>
                    <a:pt x="1530000" y="1247939"/>
                    <a:pt x="1530000" y="900000"/>
                  </a:cubicBezTo>
                  <a:cubicBezTo>
                    <a:pt x="1530000" y="552061"/>
                    <a:pt x="1247939" y="270000"/>
                    <a:pt x="900000" y="270000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100000">
                  <a:srgbClr val="DBDBDB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6" name="椭圆 275"/>
            <p:cNvSpPr/>
            <p:nvPr/>
          </p:nvSpPr>
          <p:spPr>
            <a:xfrm>
              <a:off x="3733576" y="3930057"/>
              <a:ext cx="1800000" cy="1800000"/>
            </a:xfrm>
            <a:prstGeom prst="ellipse">
              <a:avLst/>
            </a:prstGeom>
            <a:noFill/>
            <a:ln w="25400" cap="flat" cmpd="sng" algn="ctr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2700000" scaled="1"/>
                <a:tileRect/>
              </a:gra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77" name="矩形 276"/>
          <p:cNvSpPr/>
          <p:nvPr/>
        </p:nvSpPr>
        <p:spPr>
          <a:xfrm>
            <a:off x="6752500" y="2493992"/>
            <a:ext cx="737729" cy="438592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 defTabSz="914400"/>
            <a:r>
              <a:rPr lang="zh-CN" altLang="en-US" sz="1200" b="1" kern="100" dirty="0">
                <a:solidFill>
                  <a:sysClr val="window" lastClr="FFFFFF"/>
                </a:solidFill>
                <a:cs typeface="+mn-ea"/>
                <a:sym typeface="+mn-lt"/>
              </a:rPr>
              <a:t>文字标题内容</a:t>
            </a:r>
          </a:p>
        </p:txBody>
      </p:sp>
      <p:sp>
        <p:nvSpPr>
          <p:cNvPr id="278" name="圆角矩形 277"/>
          <p:cNvSpPr/>
          <p:nvPr/>
        </p:nvSpPr>
        <p:spPr>
          <a:xfrm>
            <a:off x="3204642" y="1292153"/>
            <a:ext cx="3345880" cy="6452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9" tIns="34295" rIns="68589" bIns="34295" numCol="1" anchor="t" anchorCtr="0" compatLnSpc="1"/>
          <a:lstStyle/>
          <a:p>
            <a:pPr defTabSz="914400"/>
            <a:endParaRPr lang="zh-CN" alt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79" name="矩形 34"/>
          <p:cNvSpPr>
            <a:spLocks noChangeArrowheads="1"/>
          </p:cNvSpPr>
          <p:nvPr/>
        </p:nvSpPr>
        <p:spPr bwMode="auto">
          <a:xfrm>
            <a:off x="3403063" y="1396197"/>
            <a:ext cx="3025884" cy="4385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9" tIns="34295" rIns="68589" bIns="34295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点击输入简要文本内容，文字内容需概况精炼的说明该分项内容</a:t>
            </a:r>
            <a:r>
              <a: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0" name="圆角矩形 279"/>
          <p:cNvSpPr/>
          <p:nvPr/>
        </p:nvSpPr>
        <p:spPr>
          <a:xfrm>
            <a:off x="2955106" y="2397487"/>
            <a:ext cx="3345880" cy="645260"/>
          </a:xfrm>
          <a:prstGeom prst="roundRect">
            <a:avLst>
              <a:gd name="adj" fmla="val 43332"/>
            </a:avLst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9" tIns="34295" rIns="68589" bIns="34295" numCol="1" anchor="t" anchorCtr="0" compatLnSpc="1"/>
          <a:lstStyle/>
          <a:p>
            <a:pPr defTabSz="914400"/>
            <a:endParaRPr lang="zh-CN" alt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81" name="圆角矩形 280"/>
          <p:cNvSpPr/>
          <p:nvPr/>
        </p:nvSpPr>
        <p:spPr>
          <a:xfrm>
            <a:off x="3243138" y="3611718"/>
            <a:ext cx="3345880" cy="645260"/>
          </a:xfrm>
          <a:prstGeom prst="roundRect">
            <a:avLst>
              <a:gd name="adj" fmla="val 44691"/>
            </a:avLst>
          </a:prstGeom>
          <a:solidFill>
            <a:srgbClr val="FA783A"/>
          </a:solidFill>
          <a:ln w="2857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9" tIns="34295" rIns="68589" bIns="34295" numCol="1" anchor="t" anchorCtr="0" compatLnSpc="1"/>
          <a:lstStyle/>
          <a:p>
            <a:pPr defTabSz="914400"/>
            <a:endParaRPr lang="zh-CN" alt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82" name="矩形 34"/>
          <p:cNvSpPr>
            <a:spLocks noChangeArrowheads="1"/>
          </p:cNvSpPr>
          <p:nvPr/>
        </p:nvSpPr>
        <p:spPr bwMode="auto">
          <a:xfrm>
            <a:off x="3115105" y="2511705"/>
            <a:ext cx="3025884" cy="4385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9" tIns="34295" rIns="68589" bIns="34295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点击输入简要文本内容，文字内容需概况精炼的说明该分项内容</a:t>
            </a:r>
            <a:r>
              <a: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3" name="矩形 34"/>
          <p:cNvSpPr>
            <a:spLocks noChangeArrowheads="1"/>
          </p:cNvSpPr>
          <p:nvPr/>
        </p:nvSpPr>
        <p:spPr bwMode="auto">
          <a:xfrm>
            <a:off x="3403136" y="3715762"/>
            <a:ext cx="3025884" cy="4385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9" tIns="34295" rIns="68589" bIns="34295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点击输入简要文本内容，文字内容需概况精炼的说明该分项内容</a:t>
            </a:r>
            <a:r>
              <a: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955381" y="190078"/>
            <a:ext cx="3342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单</a:t>
            </a:r>
            <a:r>
              <a:rPr lang="zh-CN" altLang="en-US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击点击添加标题文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/>
      <p:bldP spid="258" grpId="0" animBg="1"/>
      <p:bldP spid="263" grpId="0"/>
      <p:bldP spid="264" grpId="0" animBg="1"/>
      <p:bldP spid="265" grpId="0" animBg="1"/>
      <p:bldP spid="270" grpId="0"/>
      <p:bldP spid="271" grpId="0" animBg="1"/>
      <p:bldP spid="272" grpId="0" animBg="1"/>
      <p:bldP spid="277" grpId="0"/>
      <p:bldP spid="278" grpId="0" animBg="1"/>
      <p:bldP spid="279" grpId="0"/>
      <p:bldP spid="280" grpId="0" animBg="1"/>
      <p:bldP spid="281" grpId="0" animBg="1"/>
      <p:bldP spid="282" grpId="0"/>
      <p:bldP spid="2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矩形 134"/>
          <p:cNvSpPr/>
          <p:nvPr/>
        </p:nvSpPr>
        <p:spPr>
          <a:xfrm rot="12552175" flipV="1">
            <a:off x="3835105" y="3743795"/>
            <a:ext cx="994583" cy="117752"/>
          </a:xfrm>
          <a:prstGeom prst="rect">
            <a:avLst/>
          </a:prstGeom>
          <a:solidFill>
            <a:srgbClr val="E3413E"/>
          </a:solidFill>
          <a:ln w="2857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9" tIns="34295" rIns="68589" bIns="34295" numCol="1" anchor="t" anchorCtr="0" compatLnSpc="1"/>
          <a:lstStyle/>
          <a:p>
            <a:pPr defTabSz="914400"/>
            <a:endParaRPr lang="zh-CN" alt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6" name="矩形 135"/>
          <p:cNvSpPr/>
          <p:nvPr/>
        </p:nvSpPr>
        <p:spPr>
          <a:xfrm rot="20152320">
            <a:off x="3835105" y="3018184"/>
            <a:ext cx="994583" cy="117752"/>
          </a:xfrm>
          <a:prstGeom prst="rect">
            <a:avLst/>
          </a:prstGeom>
          <a:solidFill>
            <a:srgbClr val="FA783A"/>
          </a:solidFill>
          <a:ln w="2857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9" tIns="34295" rIns="68589" bIns="34295" numCol="1" anchor="t" anchorCtr="0" compatLnSpc="1"/>
          <a:lstStyle/>
          <a:p>
            <a:pPr defTabSz="914400"/>
            <a:endParaRPr lang="zh-CN" alt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7" name="矩形 136"/>
          <p:cNvSpPr/>
          <p:nvPr/>
        </p:nvSpPr>
        <p:spPr>
          <a:xfrm rot="1447680" flipV="1">
            <a:off x="3878203" y="2307668"/>
            <a:ext cx="994583" cy="117752"/>
          </a:xfrm>
          <a:prstGeom prst="rect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noFill/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68589" tIns="34295" rIns="68589" bIns="34295" numCol="1" anchor="t" anchorCtr="0" compatLnSpc="1"/>
          <a:lstStyle/>
          <a:p>
            <a:pPr defTabSz="914400"/>
            <a:endParaRPr lang="zh-CN" alt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80" name="组合 179"/>
          <p:cNvGrpSpPr/>
          <p:nvPr/>
        </p:nvGrpSpPr>
        <p:grpSpPr>
          <a:xfrm>
            <a:off x="1620467" y="3815864"/>
            <a:ext cx="2745998" cy="404143"/>
            <a:chOff x="2463800" y="2482850"/>
            <a:chExt cx="3660695" cy="538691"/>
          </a:xfrm>
        </p:grpSpPr>
        <p:sp>
          <p:nvSpPr>
            <p:cNvPr id="181" name="任意多边形 180"/>
            <p:cNvSpPr/>
            <p:nvPr/>
          </p:nvSpPr>
          <p:spPr>
            <a:xfrm>
              <a:off x="2463800" y="2482850"/>
              <a:ext cx="3606800" cy="495300"/>
            </a:xfrm>
            <a:custGeom>
              <a:avLst/>
              <a:gdLst>
                <a:gd name="connsiteX0" fmla="*/ 3606800 w 3606800"/>
                <a:gd name="connsiteY0" fmla="*/ 495300 h 495300"/>
                <a:gd name="connsiteX1" fmla="*/ 2552700 w 3606800"/>
                <a:gd name="connsiteY1" fmla="*/ 0 h 495300"/>
                <a:gd name="connsiteX2" fmla="*/ 0 w 3606800"/>
                <a:gd name="connsiteY2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06800" h="495300">
                  <a:moveTo>
                    <a:pt x="3606800" y="495300"/>
                  </a:moveTo>
                  <a:lnTo>
                    <a:pt x="2552700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dash"/>
              <a:miter lim="800000"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2" name="椭圆 181"/>
            <p:cNvSpPr/>
            <p:nvPr/>
          </p:nvSpPr>
          <p:spPr>
            <a:xfrm flipH="1" flipV="1">
              <a:off x="6043474" y="2947886"/>
              <a:ext cx="81021" cy="7365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1" name="组合 200"/>
          <p:cNvGrpSpPr/>
          <p:nvPr/>
        </p:nvGrpSpPr>
        <p:grpSpPr>
          <a:xfrm flipH="1">
            <a:off x="4309586" y="3082888"/>
            <a:ext cx="2745998" cy="404143"/>
            <a:chOff x="2463800" y="2482850"/>
            <a:chExt cx="3660695" cy="538691"/>
          </a:xfrm>
        </p:grpSpPr>
        <p:sp>
          <p:nvSpPr>
            <p:cNvPr id="202" name="任意多边形 201"/>
            <p:cNvSpPr/>
            <p:nvPr/>
          </p:nvSpPr>
          <p:spPr>
            <a:xfrm>
              <a:off x="2463800" y="2482850"/>
              <a:ext cx="3606800" cy="495300"/>
            </a:xfrm>
            <a:custGeom>
              <a:avLst/>
              <a:gdLst>
                <a:gd name="connsiteX0" fmla="*/ 3606800 w 3606800"/>
                <a:gd name="connsiteY0" fmla="*/ 495300 h 495300"/>
                <a:gd name="connsiteX1" fmla="*/ 2552700 w 3606800"/>
                <a:gd name="connsiteY1" fmla="*/ 0 h 495300"/>
                <a:gd name="connsiteX2" fmla="*/ 0 w 3606800"/>
                <a:gd name="connsiteY2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06800" h="495300">
                  <a:moveTo>
                    <a:pt x="3606800" y="495300"/>
                  </a:moveTo>
                  <a:lnTo>
                    <a:pt x="2552700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dash"/>
              <a:miter lim="800000"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3" name="椭圆 202"/>
            <p:cNvSpPr/>
            <p:nvPr/>
          </p:nvSpPr>
          <p:spPr>
            <a:xfrm flipH="1" flipV="1">
              <a:off x="6043474" y="2947886"/>
              <a:ext cx="81021" cy="7365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021067" y="2720012"/>
            <a:ext cx="751414" cy="752707"/>
            <a:chOff x="7021066" y="2621408"/>
            <a:chExt cx="751414" cy="752707"/>
          </a:xfrm>
        </p:grpSpPr>
        <p:grpSp>
          <p:nvGrpSpPr>
            <p:cNvPr id="254" name="组合 253"/>
            <p:cNvGrpSpPr/>
            <p:nvPr/>
          </p:nvGrpSpPr>
          <p:grpSpPr>
            <a:xfrm>
              <a:off x="7021066" y="2621408"/>
              <a:ext cx="751414" cy="752707"/>
              <a:chOff x="5052187" y="3729874"/>
              <a:chExt cx="1001712" cy="1003300"/>
            </a:xfrm>
          </p:grpSpPr>
          <p:sp>
            <p:nvSpPr>
              <p:cNvPr id="255" name="MH_Other_13"/>
              <p:cNvSpPr/>
              <p:nvPr>
                <p:custDataLst>
                  <p:tags r:id="rId7"/>
                </p:custDataLst>
              </p:nvPr>
            </p:nvSpPr>
            <p:spPr>
              <a:xfrm flipH="1">
                <a:off x="5052187" y="3729874"/>
                <a:ext cx="1001712" cy="10033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rgbClr val="B8BBBC"/>
                  </a:gs>
                </a:gsLst>
                <a:lin ang="6600000" scaled="0"/>
                <a:tileRect/>
              </a:gradFill>
              <a:ln w="12700" cap="flat" cmpd="sng" algn="ctr"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50800" dist="88900" dir="2700000" algn="tl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6" name="MH_Other_14"/>
              <p:cNvSpPr/>
              <p:nvPr>
                <p:custDataLst>
                  <p:tags r:id="rId8"/>
                </p:custDataLst>
              </p:nvPr>
            </p:nvSpPr>
            <p:spPr>
              <a:xfrm flipH="1">
                <a:off x="5172075" y="3850244"/>
                <a:ext cx="761814" cy="761814"/>
              </a:xfrm>
              <a:prstGeom prst="ellipse">
                <a:avLst/>
              </a:prstGeom>
              <a:solidFill>
                <a:srgbClr val="FA783A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1143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64" name="文本框 9"/>
            <p:cNvSpPr txBox="1"/>
            <p:nvPr/>
          </p:nvSpPr>
          <p:spPr>
            <a:xfrm>
              <a:off x="7165082" y="2891680"/>
              <a:ext cx="481997" cy="267382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 marL="0" lvl="1" algn="ctr"/>
              <a:r>
                <a:rPr lang="zh-CN" altLang="en-US" b="1" kern="0" dirty="0">
                  <a:solidFill>
                    <a:schemeClr val="bg1"/>
                  </a:solidFill>
                  <a:cs typeface="+mn-ea"/>
                  <a:sym typeface="+mn-lt"/>
                </a:rPr>
                <a:t>文字</a:t>
              </a:r>
              <a:endParaRPr lang="en-US" altLang="ko-KR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4" name="矩形 83"/>
          <p:cNvSpPr/>
          <p:nvPr/>
        </p:nvSpPr>
        <p:spPr>
          <a:xfrm rot="20152320">
            <a:off x="3878203" y="1546339"/>
            <a:ext cx="994583" cy="117752"/>
          </a:xfrm>
          <a:prstGeom prst="rect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9" tIns="34295" rIns="68589" bIns="34295" numCol="1" anchor="t" anchorCtr="0" compatLnSpc="1"/>
          <a:lstStyle/>
          <a:p>
            <a:pPr defTabSz="914400"/>
            <a:endParaRPr lang="zh-CN" alt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3577794" y="1713027"/>
            <a:ext cx="922993" cy="1030129"/>
            <a:chOff x="3550563" y="1638477"/>
            <a:chExt cx="922993" cy="1030129"/>
          </a:xfrm>
        </p:grpSpPr>
        <p:grpSp>
          <p:nvGrpSpPr>
            <p:cNvPr id="86" name="组合 85"/>
            <p:cNvGrpSpPr/>
            <p:nvPr/>
          </p:nvGrpSpPr>
          <p:grpSpPr>
            <a:xfrm>
              <a:off x="3550563" y="1638477"/>
              <a:ext cx="922993" cy="1030129"/>
              <a:chOff x="6474776" y="1019119"/>
              <a:chExt cx="1230443" cy="1373082"/>
            </a:xfrm>
          </p:grpSpPr>
          <p:sp>
            <p:nvSpPr>
              <p:cNvPr id="88" name="任意多边形 87"/>
              <p:cNvSpPr/>
              <p:nvPr/>
            </p:nvSpPr>
            <p:spPr>
              <a:xfrm rot="2760000">
                <a:off x="6525414" y="1212396"/>
                <a:ext cx="1298064" cy="1061546"/>
              </a:xfrm>
              <a:custGeom>
                <a:avLst/>
                <a:gdLst>
                  <a:gd name="connsiteX0" fmla="*/ 0 w 1042479"/>
                  <a:gd name="connsiteY0" fmla="*/ 6252 h 1700366"/>
                  <a:gd name="connsiteX1" fmla="*/ 15895 w 1042479"/>
                  <a:gd name="connsiteY1" fmla="*/ 4389 h 1700366"/>
                  <a:gd name="connsiteX2" fmla="*/ 129095 w 1042479"/>
                  <a:gd name="connsiteY2" fmla="*/ 0 h 1700366"/>
                  <a:gd name="connsiteX3" fmla="*/ 717656 w 1042479"/>
                  <a:gd name="connsiteY3" fmla="*/ 0 h 1700366"/>
                  <a:gd name="connsiteX4" fmla="*/ 940785 w 1042479"/>
                  <a:gd name="connsiteY4" fmla="*/ 17273 h 1700366"/>
                  <a:gd name="connsiteX5" fmla="*/ 1014005 w 1042479"/>
                  <a:gd name="connsiteY5" fmla="*/ 31730 h 1700366"/>
                  <a:gd name="connsiteX6" fmla="*/ 1042479 w 1042479"/>
                  <a:gd name="connsiteY6" fmla="*/ 1663014 h 1700366"/>
                  <a:gd name="connsiteX7" fmla="*/ 940785 w 1042479"/>
                  <a:gd name="connsiteY7" fmla="*/ 1683093 h 1700366"/>
                  <a:gd name="connsiteX8" fmla="*/ 717655 w 1042479"/>
                  <a:gd name="connsiteY8" fmla="*/ 1700366 h 1700366"/>
                  <a:gd name="connsiteX9" fmla="*/ 129095 w 1042479"/>
                  <a:gd name="connsiteY9" fmla="*/ 1700366 h 1700366"/>
                  <a:gd name="connsiteX10" fmla="*/ 38428 w 1042479"/>
                  <a:gd name="connsiteY10" fmla="*/ 1696850 h 170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2479" h="1700366">
                    <a:moveTo>
                      <a:pt x="0" y="6252"/>
                    </a:moveTo>
                    <a:lnTo>
                      <a:pt x="15895" y="4389"/>
                    </a:lnTo>
                    <a:cubicBezTo>
                      <a:pt x="53114" y="1487"/>
                      <a:pt x="90879" y="0"/>
                      <a:pt x="129095" y="0"/>
                    </a:cubicBezTo>
                    <a:lnTo>
                      <a:pt x="717656" y="0"/>
                    </a:lnTo>
                    <a:cubicBezTo>
                      <a:pt x="794088" y="0"/>
                      <a:pt x="868712" y="5948"/>
                      <a:pt x="940785" y="17273"/>
                    </a:cubicBezTo>
                    <a:lnTo>
                      <a:pt x="1014005" y="31730"/>
                    </a:lnTo>
                    <a:lnTo>
                      <a:pt x="1042479" y="1663014"/>
                    </a:lnTo>
                    <a:lnTo>
                      <a:pt x="940785" y="1683093"/>
                    </a:lnTo>
                    <a:cubicBezTo>
                      <a:pt x="868712" y="1694418"/>
                      <a:pt x="794088" y="1700366"/>
                      <a:pt x="717655" y="1700366"/>
                    </a:cubicBezTo>
                    <a:lnTo>
                      <a:pt x="129095" y="1700366"/>
                    </a:lnTo>
                    <a:lnTo>
                      <a:pt x="38428" y="1696850"/>
                    </a:lnTo>
                    <a:close/>
                  </a:path>
                </a:pathLst>
              </a:custGeom>
              <a:gradFill>
                <a:gsLst>
                  <a:gs pos="0">
                    <a:sysClr val="windowText" lastClr="000000">
                      <a:alpha val="50000"/>
                    </a:sysClr>
                  </a:gs>
                  <a:gs pos="100000">
                    <a:srgbClr val="EBEBEB">
                      <a:alpha val="0"/>
                    </a:srgbClr>
                  </a:gs>
                </a:gsLst>
                <a:lin ang="0" scaled="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76200"/>
              </a:effectLst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" name="圆角矩形 88"/>
              <p:cNvSpPr/>
              <p:nvPr/>
            </p:nvSpPr>
            <p:spPr>
              <a:xfrm>
                <a:off x="6474776" y="1019119"/>
                <a:ext cx="668974" cy="668974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ysClr val="window" lastClr="FFFFFF">
                      <a:lumMod val="80000"/>
                    </a:sysClr>
                  </a:gs>
                  <a:gs pos="100000">
                    <a:sysClr val="window" lastClr="FFFFFF">
                      <a:lumMod val="99000"/>
                    </a:sysClr>
                  </a:gs>
                </a:gsLst>
                <a:lin ang="2700000" scaled="1"/>
                <a:tileRect/>
              </a:gradFill>
              <a:ln w="1905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圆角矩形 89"/>
              <p:cNvSpPr/>
              <p:nvPr/>
            </p:nvSpPr>
            <p:spPr>
              <a:xfrm>
                <a:off x="6541255" y="1085598"/>
                <a:ext cx="536016" cy="536016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ysClr val="window" lastClr="FFFFFF">
                      <a:lumMod val="80000"/>
                    </a:sysClr>
                  </a:gs>
                  <a:gs pos="100000">
                    <a:sysClr val="window" lastClr="FFFFFF">
                      <a:lumMod val="99000"/>
                    </a:sysClr>
                  </a:gs>
                </a:gsLst>
                <a:lin ang="2700000" scaled="1"/>
                <a:tileRect/>
              </a:gradFill>
              <a:ln w="1905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outerShdw blurRad="139700" dist="381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7" name="文本框 2"/>
            <p:cNvSpPr txBox="1"/>
            <p:nvPr/>
          </p:nvSpPr>
          <p:spPr>
            <a:xfrm>
              <a:off x="3580655" y="1715298"/>
              <a:ext cx="461882" cy="346356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rgbClr val="EC6C3E"/>
                  </a:solidFill>
                  <a:cs typeface="+mn-ea"/>
                  <a:sym typeface="+mn-lt"/>
                </a:rPr>
                <a:t>01</a:t>
              </a:r>
              <a:endParaRPr lang="zh-CN" altLang="en-US" sz="1800" dirty="0">
                <a:solidFill>
                  <a:srgbClr val="EC6C3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 flipH="1">
            <a:off x="4309586" y="1648449"/>
            <a:ext cx="2745998" cy="404143"/>
            <a:chOff x="2463800" y="2482850"/>
            <a:chExt cx="3660695" cy="538691"/>
          </a:xfrm>
        </p:grpSpPr>
        <p:sp>
          <p:nvSpPr>
            <p:cNvPr id="92" name="任意多边形 91"/>
            <p:cNvSpPr/>
            <p:nvPr/>
          </p:nvSpPr>
          <p:spPr>
            <a:xfrm>
              <a:off x="2463800" y="2482850"/>
              <a:ext cx="3606800" cy="495300"/>
            </a:xfrm>
            <a:custGeom>
              <a:avLst/>
              <a:gdLst>
                <a:gd name="connsiteX0" fmla="*/ 3606800 w 3606800"/>
                <a:gd name="connsiteY0" fmla="*/ 495300 h 495300"/>
                <a:gd name="connsiteX1" fmla="*/ 2552700 w 3606800"/>
                <a:gd name="connsiteY1" fmla="*/ 0 h 495300"/>
                <a:gd name="connsiteX2" fmla="*/ 0 w 3606800"/>
                <a:gd name="connsiteY2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06800" h="495300">
                  <a:moveTo>
                    <a:pt x="3606800" y="495300"/>
                  </a:moveTo>
                  <a:lnTo>
                    <a:pt x="2552700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dash"/>
              <a:miter lim="800000"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 flipH="1" flipV="1">
              <a:off x="6043474" y="2947886"/>
              <a:ext cx="81021" cy="7365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7010385" y="1310539"/>
            <a:ext cx="751414" cy="751517"/>
            <a:chOff x="7010384" y="1211935"/>
            <a:chExt cx="751414" cy="751517"/>
          </a:xfrm>
        </p:grpSpPr>
        <p:grpSp>
          <p:nvGrpSpPr>
            <p:cNvPr id="95" name="组合 94"/>
            <p:cNvGrpSpPr/>
            <p:nvPr/>
          </p:nvGrpSpPr>
          <p:grpSpPr>
            <a:xfrm>
              <a:off x="7010384" y="1211935"/>
              <a:ext cx="751414" cy="751517"/>
              <a:chOff x="4964170" y="1531186"/>
              <a:chExt cx="1001712" cy="1001713"/>
            </a:xfrm>
          </p:grpSpPr>
          <p:sp>
            <p:nvSpPr>
              <p:cNvPr id="97" name="MH_Other_7"/>
              <p:cNvSpPr/>
              <p:nvPr>
                <p:custDataLst>
                  <p:tags r:id="rId5"/>
                </p:custDataLst>
              </p:nvPr>
            </p:nvSpPr>
            <p:spPr>
              <a:xfrm flipH="1">
                <a:off x="4964170" y="1531186"/>
                <a:ext cx="1001712" cy="1001713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rgbClr val="B8BBBC"/>
                  </a:gs>
                </a:gsLst>
                <a:lin ang="6600000" scaled="0"/>
                <a:tileRect/>
              </a:gradFill>
              <a:ln w="12700" cap="flat" cmpd="sng" algn="ctr"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50800" dist="88900" dir="2700000" algn="tl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" name="MH_Other_8"/>
              <p:cNvSpPr/>
              <p:nvPr>
                <p:custDataLst>
                  <p:tags r:id="rId6"/>
                </p:custDataLst>
              </p:nvPr>
            </p:nvSpPr>
            <p:spPr>
              <a:xfrm flipH="1">
                <a:off x="5076825" y="1643832"/>
                <a:ext cx="776280" cy="776280"/>
              </a:xfrm>
              <a:prstGeom prst="ellipse">
                <a:avLst/>
              </a:prstGeom>
              <a:solidFill>
                <a:srgbClr val="F17445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1143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6" name="文本框 9"/>
            <p:cNvSpPr txBox="1"/>
            <p:nvPr/>
          </p:nvSpPr>
          <p:spPr>
            <a:xfrm>
              <a:off x="7165082" y="1469280"/>
              <a:ext cx="481997" cy="267382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 marL="0" lvl="1" algn="ctr"/>
              <a:r>
                <a:rPr lang="zh-CN" altLang="en-US" b="1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文字</a:t>
              </a:r>
              <a:endParaRPr lang="en-US" altLang="ko-KR" b="1" kern="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9" name="矩形 98"/>
          <p:cNvSpPr/>
          <p:nvPr/>
        </p:nvSpPr>
        <p:spPr>
          <a:xfrm>
            <a:off x="5038295" y="1742988"/>
            <a:ext cx="1929837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spcBef>
                <a:spcPts val="375"/>
              </a:spcBef>
              <a:defRPr/>
            </a:pPr>
            <a:r>
              <a:rPr lang="zh-CN" altLang="en-US" sz="11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1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100" kern="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4626673" y="2457264"/>
            <a:ext cx="922993" cy="1037568"/>
            <a:chOff x="4626672" y="2358660"/>
            <a:chExt cx="922993" cy="1037568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626672" y="2358660"/>
              <a:ext cx="922993" cy="1037568"/>
              <a:chOff x="6474776" y="1019119"/>
              <a:chExt cx="1230443" cy="1382997"/>
            </a:xfrm>
          </p:grpSpPr>
          <p:sp>
            <p:nvSpPr>
              <p:cNvPr id="103" name="任意多边形 102"/>
              <p:cNvSpPr/>
              <p:nvPr/>
            </p:nvSpPr>
            <p:spPr>
              <a:xfrm rot="2760000">
                <a:off x="6525414" y="1212396"/>
                <a:ext cx="1298064" cy="1061546"/>
              </a:xfrm>
              <a:custGeom>
                <a:avLst/>
                <a:gdLst>
                  <a:gd name="connsiteX0" fmla="*/ 0 w 1042479"/>
                  <a:gd name="connsiteY0" fmla="*/ 6252 h 1700366"/>
                  <a:gd name="connsiteX1" fmla="*/ 15895 w 1042479"/>
                  <a:gd name="connsiteY1" fmla="*/ 4389 h 1700366"/>
                  <a:gd name="connsiteX2" fmla="*/ 129095 w 1042479"/>
                  <a:gd name="connsiteY2" fmla="*/ 0 h 1700366"/>
                  <a:gd name="connsiteX3" fmla="*/ 717656 w 1042479"/>
                  <a:gd name="connsiteY3" fmla="*/ 0 h 1700366"/>
                  <a:gd name="connsiteX4" fmla="*/ 940785 w 1042479"/>
                  <a:gd name="connsiteY4" fmla="*/ 17273 h 1700366"/>
                  <a:gd name="connsiteX5" fmla="*/ 1014005 w 1042479"/>
                  <a:gd name="connsiteY5" fmla="*/ 31730 h 1700366"/>
                  <a:gd name="connsiteX6" fmla="*/ 1042479 w 1042479"/>
                  <a:gd name="connsiteY6" fmla="*/ 1663014 h 1700366"/>
                  <a:gd name="connsiteX7" fmla="*/ 940785 w 1042479"/>
                  <a:gd name="connsiteY7" fmla="*/ 1683093 h 1700366"/>
                  <a:gd name="connsiteX8" fmla="*/ 717655 w 1042479"/>
                  <a:gd name="connsiteY8" fmla="*/ 1700366 h 1700366"/>
                  <a:gd name="connsiteX9" fmla="*/ 129095 w 1042479"/>
                  <a:gd name="connsiteY9" fmla="*/ 1700366 h 1700366"/>
                  <a:gd name="connsiteX10" fmla="*/ 38428 w 1042479"/>
                  <a:gd name="connsiteY10" fmla="*/ 1696850 h 170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2479" h="1700366">
                    <a:moveTo>
                      <a:pt x="0" y="6252"/>
                    </a:moveTo>
                    <a:lnTo>
                      <a:pt x="15895" y="4389"/>
                    </a:lnTo>
                    <a:cubicBezTo>
                      <a:pt x="53114" y="1487"/>
                      <a:pt x="90879" y="0"/>
                      <a:pt x="129095" y="0"/>
                    </a:cubicBezTo>
                    <a:lnTo>
                      <a:pt x="717656" y="0"/>
                    </a:lnTo>
                    <a:cubicBezTo>
                      <a:pt x="794088" y="0"/>
                      <a:pt x="868712" y="5948"/>
                      <a:pt x="940785" y="17273"/>
                    </a:cubicBezTo>
                    <a:lnTo>
                      <a:pt x="1014005" y="31730"/>
                    </a:lnTo>
                    <a:lnTo>
                      <a:pt x="1042479" y="1663014"/>
                    </a:lnTo>
                    <a:lnTo>
                      <a:pt x="940785" y="1683093"/>
                    </a:lnTo>
                    <a:cubicBezTo>
                      <a:pt x="868712" y="1694418"/>
                      <a:pt x="794088" y="1700366"/>
                      <a:pt x="717655" y="1700366"/>
                    </a:cubicBezTo>
                    <a:lnTo>
                      <a:pt x="129095" y="1700366"/>
                    </a:lnTo>
                    <a:lnTo>
                      <a:pt x="38428" y="1696850"/>
                    </a:lnTo>
                    <a:close/>
                  </a:path>
                </a:pathLst>
              </a:custGeom>
              <a:gradFill>
                <a:gsLst>
                  <a:gs pos="0">
                    <a:sysClr val="windowText" lastClr="000000">
                      <a:alpha val="50000"/>
                    </a:sysClr>
                  </a:gs>
                  <a:gs pos="100000">
                    <a:srgbClr val="EBEBEB">
                      <a:alpha val="0"/>
                    </a:srgbClr>
                  </a:gs>
                </a:gsLst>
                <a:lin ang="0" scaled="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76200"/>
              </a:effectLst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" name="圆角矩形 103"/>
              <p:cNvSpPr/>
              <p:nvPr/>
            </p:nvSpPr>
            <p:spPr>
              <a:xfrm>
                <a:off x="6474776" y="1019119"/>
                <a:ext cx="668974" cy="668974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ysClr val="window" lastClr="FFFFFF">
                      <a:lumMod val="80000"/>
                    </a:sysClr>
                  </a:gs>
                  <a:gs pos="100000">
                    <a:sysClr val="window" lastClr="FFFFFF">
                      <a:lumMod val="99000"/>
                    </a:sysClr>
                  </a:gs>
                </a:gsLst>
                <a:lin ang="2700000" scaled="1"/>
                <a:tileRect/>
              </a:gradFill>
              <a:ln w="1905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" name="任意多边形 104"/>
              <p:cNvSpPr/>
              <p:nvPr/>
            </p:nvSpPr>
            <p:spPr>
              <a:xfrm rot="2760000">
                <a:off x="6517262" y="1296982"/>
                <a:ext cx="1298064" cy="912203"/>
              </a:xfrm>
              <a:custGeom>
                <a:avLst/>
                <a:gdLst>
                  <a:gd name="connsiteX0" fmla="*/ 0 w 1042479"/>
                  <a:gd name="connsiteY0" fmla="*/ 6252 h 1700366"/>
                  <a:gd name="connsiteX1" fmla="*/ 15895 w 1042479"/>
                  <a:gd name="connsiteY1" fmla="*/ 4389 h 1700366"/>
                  <a:gd name="connsiteX2" fmla="*/ 129095 w 1042479"/>
                  <a:gd name="connsiteY2" fmla="*/ 0 h 1700366"/>
                  <a:gd name="connsiteX3" fmla="*/ 717656 w 1042479"/>
                  <a:gd name="connsiteY3" fmla="*/ 0 h 1700366"/>
                  <a:gd name="connsiteX4" fmla="*/ 940785 w 1042479"/>
                  <a:gd name="connsiteY4" fmla="*/ 17273 h 1700366"/>
                  <a:gd name="connsiteX5" fmla="*/ 1014005 w 1042479"/>
                  <a:gd name="connsiteY5" fmla="*/ 31730 h 1700366"/>
                  <a:gd name="connsiteX6" fmla="*/ 1042479 w 1042479"/>
                  <a:gd name="connsiteY6" fmla="*/ 1663014 h 1700366"/>
                  <a:gd name="connsiteX7" fmla="*/ 940785 w 1042479"/>
                  <a:gd name="connsiteY7" fmla="*/ 1683093 h 1700366"/>
                  <a:gd name="connsiteX8" fmla="*/ 717655 w 1042479"/>
                  <a:gd name="connsiteY8" fmla="*/ 1700366 h 1700366"/>
                  <a:gd name="connsiteX9" fmla="*/ 129095 w 1042479"/>
                  <a:gd name="connsiteY9" fmla="*/ 1700366 h 1700366"/>
                  <a:gd name="connsiteX10" fmla="*/ 38428 w 1042479"/>
                  <a:gd name="connsiteY10" fmla="*/ 1696850 h 170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2479" h="1700366">
                    <a:moveTo>
                      <a:pt x="0" y="6252"/>
                    </a:moveTo>
                    <a:lnTo>
                      <a:pt x="15895" y="4389"/>
                    </a:lnTo>
                    <a:cubicBezTo>
                      <a:pt x="53114" y="1487"/>
                      <a:pt x="90879" y="0"/>
                      <a:pt x="129095" y="0"/>
                    </a:cubicBezTo>
                    <a:lnTo>
                      <a:pt x="717656" y="0"/>
                    </a:lnTo>
                    <a:cubicBezTo>
                      <a:pt x="794088" y="0"/>
                      <a:pt x="868712" y="5948"/>
                      <a:pt x="940785" y="17273"/>
                    </a:cubicBezTo>
                    <a:lnTo>
                      <a:pt x="1014005" y="31730"/>
                    </a:lnTo>
                    <a:lnTo>
                      <a:pt x="1042479" y="1663014"/>
                    </a:lnTo>
                    <a:lnTo>
                      <a:pt x="940785" y="1683093"/>
                    </a:lnTo>
                    <a:cubicBezTo>
                      <a:pt x="868712" y="1694418"/>
                      <a:pt x="794088" y="1700366"/>
                      <a:pt x="717655" y="1700366"/>
                    </a:cubicBezTo>
                    <a:lnTo>
                      <a:pt x="129095" y="1700366"/>
                    </a:lnTo>
                    <a:lnTo>
                      <a:pt x="38428" y="1696850"/>
                    </a:lnTo>
                    <a:close/>
                  </a:path>
                </a:pathLst>
              </a:custGeom>
              <a:gradFill>
                <a:gsLst>
                  <a:gs pos="0">
                    <a:sysClr val="windowText" lastClr="000000">
                      <a:alpha val="50000"/>
                    </a:sysClr>
                  </a:gs>
                  <a:gs pos="100000">
                    <a:srgbClr val="EBEBEB">
                      <a:alpha val="0"/>
                    </a:srgbClr>
                  </a:gs>
                </a:gsLst>
                <a:lin ang="0" scaled="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76200"/>
              </a:effectLst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" name="圆角矩形 105"/>
              <p:cNvSpPr/>
              <p:nvPr/>
            </p:nvSpPr>
            <p:spPr>
              <a:xfrm>
                <a:off x="6541255" y="1085598"/>
                <a:ext cx="536016" cy="536016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ysClr val="window" lastClr="FFFFFF">
                      <a:lumMod val="80000"/>
                    </a:sysClr>
                  </a:gs>
                  <a:gs pos="100000">
                    <a:sysClr val="window" lastClr="FFFFFF">
                      <a:lumMod val="99000"/>
                    </a:sysClr>
                  </a:gs>
                </a:gsLst>
                <a:lin ang="2700000" scaled="1"/>
                <a:tileRect/>
              </a:gradFill>
              <a:ln w="1905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outerShdw blurRad="139700" dist="381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02" name="文本框 89"/>
            <p:cNvSpPr txBox="1"/>
            <p:nvPr/>
          </p:nvSpPr>
          <p:spPr>
            <a:xfrm>
              <a:off x="4638114" y="2439421"/>
              <a:ext cx="461882" cy="346356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rgbClr val="E3413E"/>
                  </a:solidFill>
                  <a:cs typeface="+mn-ea"/>
                  <a:sym typeface="+mn-lt"/>
                </a:rPr>
                <a:t>02</a:t>
              </a:r>
              <a:endParaRPr lang="zh-CN" altLang="en-US" sz="1800" dirty="0">
                <a:solidFill>
                  <a:srgbClr val="E3413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1620467" y="2363433"/>
            <a:ext cx="2745998" cy="404143"/>
            <a:chOff x="2463800" y="2482850"/>
            <a:chExt cx="3660695" cy="538691"/>
          </a:xfrm>
        </p:grpSpPr>
        <p:sp>
          <p:nvSpPr>
            <p:cNvPr id="108" name="任意多边形 107"/>
            <p:cNvSpPr/>
            <p:nvPr/>
          </p:nvSpPr>
          <p:spPr>
            <a:xfrm>
              <a:off x="2463800" y="2482850"/>
              <a:ext cx="3606800" cy="495300"/>
            </a:xfrm>
            <a:custGeom>
              <a:avLst/>
              <a:gdLst>
                <a:gd name="connsiteX0" fmla="*/ 3606800 w 3606800"/>
                <a:gd name="connsiteY0" fmla="*/ 495300 h 495300"/>
                <a:gd name="connsiteX1" fmla="*/ 2552700 w 3606800"/>
                <a:gd name="connsiteY1" fmla="*/ 0 h 495300"/>
                <a:gd name="connsiteX2" fmla="*/ 0 w 3606800"/>
                <a:gd name="connsiteY2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06800" h="495300">
                  <a:moveTo>
                    <a:pt x="3606800" y="495300"/>
                  </a:moveTo>
                  <a:lnTo>
                    <a:pt x="2552700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dash"/>
              <a:miter lim="800000"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椭圆 108"/>
            <p:cNvSpPr/>
            <p:nvPr/>
          </p:nvSpPr>
          <p:spPr>
            <a:xfrm flipH="1" flipV="1">
              <a:off x="6043474" y="2947886"/>
              <a:ext cx="81021" cy="7365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1083885" y="1959611"/>
            <a:ext cx="752606" cy="752707"/>
            <a:chOff x="1083884" y="1861007"/>
            <a:chExt cx="752606" cy="752707"/>
          </a:xfrm>
        </p:grpSpPr>
        <p:grpSp>
          <p:nvGrpSpPr>
            <p:cNvPr id="112" name="组合 111"/>
            <p:cNvGrpSpPr/>
            <p:nvPr/>
          </p:nvGrpSpPr>
          <p:grpSpPr>
            <a:xfrm>
              <a:off x="1083884" y="1861007"/>
              <a:ext cx="752606" cy="752707"/>
              <a:chOff x="6143681" y="2577957"/>
              <a:chExt cx="1003300" cy="1003300"/>
            </a:xfrm>
          </p:grpSpPr>
          <p:sp>
            <p:nvSpPr>
              <p:cNvPr id="114" name="MH_Other_1"/>
              <p:cNvSpPr/>
              <p:nvPr>
                <p:custDataLst>
                  <p:tags r:id="rId3"/>
                </p:custDataLst>
              </p:nvPr>
            </p:nvSpPr>
            <p:spPr>
              <a:xfrm>
                <a:off x="6143681" y="2577957"/>
                <a:ext cx="1003300" cy="10033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rgbClr val="B8BBBC"/>
                  </a:gs>
                </a:gsLst>
                <a:lin ang="6600000" scaled="0"/>
                <a:tileRect/>
              </a:gradFill>
              <a:ln w="12700" cap="flat" cmpd="sng" algn="ctr"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50800" dist="88900" dir="2700000" algn="tl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5" name="MH_Other_2"/>
              <p:cNvSpPr/>
              <p:nvPr>
                <p:custDataLst>
                  <p:tags r:id="rId4"/>
                </p:custDataLst>
              </p:nvPr>
            </p:nvSpPr>
            <p:spPr>
              <a:xfrm>
                <a:off x="6257925" y="2692232"/>
                <a:ext cx="776022" cy="776024"/>
              </a:xfrm>
              <a:prstGeom prst="ellipse">
                <a:avLst/>
              </a:prstGeom>
              <a:solidFill>
                <a:srgbClr val="E94744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1143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13" name="文本框 9"/>
            <p:cNvSpPr txBox="1"/>
            <p:nvPr/>
          </p:nvSpPr>
          <p:spPr>
            <a:xfrm>
              <a:off x="1188418" y="2104147"/>
              <a:ext cx="481997" cy="267382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 marL="0" lvl="1" algn="ctr"/>
              <a:r>
                <a:rPr lang="zh-CN" altLang="en-US" b="1" kern="0" dirty="0">
                  <a:solidFill>
                    <a:schemeClr val="bg1"/>
                  </a:solidFill>
                  <a:cs typeface="+mn-ea"/>
                  <a:sym typeface="+mn-lt"/>
                </a:rPr>
                <a:t>文字</a:t>
              </a:r>
              <a:endParaRPr lang="en-US" altLang="ko-KR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3577794" y="3175719"/>
            <a:ext cx="922993" cy="1030129"/>
            <a:chOff x="3577793" y="3090295"/>
            <a:chExt cx="922993" cy="1030129"/>
          </a:xfrm>
        </p:grpSpPr>
        <p:grpSp>
          <p:nvGrpSpPr>
            <p:cNvPr id="118" name="组合 117"/>
            <p:cNvGrpSpPr/>
            <p:nvPr/>
          </p:nvGrpSpPr>
          <p:grpSpPr>
            <a:xfrm>
              <a:off x="3577793" y="3090295"/>
              <a:ext cx="922993" cy="1030129"/>
              <a:chOff x="6474776" y="1019119"/>
              <a:chExt cx="1230443" cy="1373082"/>
            </a:xfrm>
          </p:grpSpPr>
          <p:sp>
            <p:nvSpPr>
              <p:cNvPr id="120" name="任意多边形 119"/>
              <p:cNvSpPr/>
              <p:nvPr/>
            </p:nvSpPr>
            <p:spPr>
              <a:xfrm rot="2760000">
                <a:off x="6525414" y="1212396"/>
                <a:ext cx="1298064" cy="1061546"/>
              </a:xfrm>
              <a:custGeom>
                <a:avLst/>
                <a:gdLst>
                  <a:gd name="connsiteX0" fmla="*/ 0 w 1042479"/>
                  <a:gd name="connsiteY0" fmla="*/ 6252 h 1700366"/>
                  <a:gd name="connsiteX1" fmla="*/ 15895 w 1042479"/>
                  <a:gd name="connsiteY1" fmla="*/ 4389 h 1700366"/>
                  <a:gd name="connsiteX2" fmla="*/ 129095 w 1042479"/>
                  <a:gd name="connsiteY2" fmla="*/ 0 h 1700366"/>
                  <a:gd name="connsiteX3" fmla="*/ 717656 w 1042479"/>
                  <a:gd name="connsiteY3" fmla="*/ 0 h 1700366"/>
                  <a:gd name="connsiteX4" fmla="*/ 940785 w 1042479"/>
                  <a:gd name="connsiteY4" fmla="*/ 17273 h 1700366"/>
                  <a:gd name="connsiteX5" fmla="*/ 1014005 w 1042479"/>
                  <a:gd name="connsiteY5" fmla="*/ 31730 h 1700366"/>
                  <a:gd name="connsiteX6" fmla="*/ 1042479 w 1042479"/>
                  <a:gd name="connsiteY6" fmla="*/ 1663014 h 1700366"/>
                  <a:gd name="connsiteX7" fmla="*/ 940785 w 1042479"/>
                  <a:gd name="connsiteY7" fmla="*/ 1683093 h 1700366"/>
                  <a:gd name="connsiteX8" fmla="*/ 717655 w 1042479"/>
                  <a:gd name="connsiteY8" fmla="*/ 1700366 h 1700366"/>
                  <a:gd name="connsiteX9" fmla="*/ 129095 w 1042479"/>
                  <a:gd name="connsiteY9" fmla="*/ 1700366 h 1700366"/>
                  <a:gd name="connsiteX10" fmla="*/ 38428 w 1042479"/>
                  <a:gd name="connsiteY10" fmla="*/ 1696850 h 170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2479" h="1700366">
                    <a:moveTo>
                      <a:pt x="0" y="6252"/>
                    </a:moveTo>
                    <a:lnTo>
                      <a:pt x="15895" y="4389"/>
                    </a:lnTo>
                    <a:cubicBezTo>
                      <a:pt x="53114" y="1487"/>
                      <a:pt x="90879" y="0"/>
                      <a:pt x="129095" y="0"/>
                    </a:cubicBezTo>
                    <a:lnTo>
                      <a:pt x="717656" y="0"/>
                    </a:lnTo>
                    <a:cubicBezTo>
                      <a:pt x="794088" y="0"/>
                      <a:pt x="868712" y="5948"/>
                      <a:pt x="940785" y="17273"/>
                    </a:cubicBezTo>
                    <a:lnTo>
                      <a:pt x="1014005" y="31730"/>
                    </a:lnTo>
                    <a:lnTo>
                      <a:pt x="1042479" y="1663014"/>
                    </a:lnTo>
                    <a:lnTo>
                      <a:pt x="940785" y="1683093"/>
                    </a:lnTo>
                    <a:cubicBezTo>
                      <a:pt x="868712" y="1694418"/>
                      <a:pt x="794088" y="1700366"/>
                      <a:pt x="717655" y="1700366"/>
                    </a:cubicBezTo>
                    <a:lnTo>
                      <a:pt x="129095" y="1700366"/>
                    </a:lnTo>
                    <a:lnTo>
                      <a:pt x="38428" y="1696850"/>
                    </a:lnTo>
                    <a:close/>
                  </a:path>
                </a:pathLst>
              </a:custGeom>
              <a:gradFill>
                <a:gsLst>
                  <a:gs pos="0">
                    <a:sysClr val="windowText" lastClr="000000">
                      <a:alpha val="50000"/>
                    </a:sysClr>
                  </a:gs>
                  <a:gs pos="100000">
                    <a:srgbClr val="EBEBEB">
                      <a:alpha val="0"/>
                    </a:srgbClr>
                  </a:gs>
                </a:gsLst>
                <a:lin ang="0" scaled="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76200"/>
              </a:effectLst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1" name="圆角矩形 120"/>
              <p:cNvSpPr/>
              <p:nvPr/>
            </p:nvSpPr>
            <p:spPr>
              <a:xfrm>
                <a:off x="6474776" y="1019119"/>
                <a:ext cx="668974" cy="668974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ysClr val="window" lastClr="FFFFFF">
                      <a:lumMod val="80000"/>
                    </a:sysClr>
                  </a:gs>
                  <a:gs pos="100000">
                    <a:sysClr val="window" lastClr="FFFFFF">
                      <a:lumMod val="99000"/>
                    </a:sysClr>
                  </a:gs>
                </a:gsLst>
                <a:lin ang="2700000" scaled="1"/>
                <a:tileRect/>
              </a:gradFill>
              <a:ln w="1905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2" name="圆角矩形 121"/>
              <p:cNvSpPr/>
              <p:nvPr/>
            </p:nvSpPr>
            <p:spPr>
              <a:xfrm>
                <a:off x="6541255" y="1085598"/>
                <a:ext cx="536016" cy="536016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ysClr val="window" lastClr="FFFFFF">
                      <a:lumMod val="80000"/>
                    </a:sysClr>
                  </a:gs>
                  <a:gs pos="100000">
                    <a:sysClr val="window" lastClr="FFFFFF">
                      <a:lumMod val="99000"/>
                    </a:sysClr>
                  </a:gs>
                </a:gsLst>
                <a:lin ang="2700000" scaled="1"/>
                <a:tileRect/>
              </a:gradFill>
              <a:ln w="1905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outerShdw blurRad="139700" dist="381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19" name="文本框 88"/>
            <p:cNvSpPr txBox="1"/>
            <p:nvPr/>
          </p:nvSpPr>
          <p:spPr>
            <a:xfrm>
              <a:off x="3580655" y="3168308"/>
              <a:ext cx="461882" cy="346356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rgbClr val="FA783A"/>
                  </a:solidFill>
                  <a:cs typeface="+mn-ea"/>
                  <a:sym typeface="+mn-lt"/>
                </a:rPr>
                <a:t>03</a:t>
              </a:r>
              <a:endParaRPr lang="zh-CN" altLang="en-US" sz="1800" dirty="0">
                <a:solidFill>
                  <a:srgbClr val="FA783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4626673" y="3916222"/>
            <a:ext cx="922993" cy="1030129"/>
            <a:chOff x="4626672" y="3817618"/>
            <a:chExt cx="922993" cy="1030129"/>
          </a:xfrm>
        </p:grpSpPr>
        <p:grpSp>
          <p:nvGrpSpPr>
            <p:cNvPr id="126" name="组合 125"/>
            <p:cNvGrpSpPr/>
            <p:nvPr/>
          </p:nvGrpSpPr>
          <p:grpSpPr>
            <a:xfrm>
              <a:off x="4626672" y="3817618"/>
              <a:ext cx="922993" cy="1030129"/>
              <a:chOff x="6474776" y="1019119"/>
              <a:chExt cx="1230443" cy="1373082"/>
            </a:xfrm>
          </p:grpSpPr>
          <p:sp>
            <p:nvSpPr>
              <p:cNvPr id="128" name="任意多边形 127"/>
              <p:cNvSpPr/>
              <p:nvPr/>
            </p:nvSpPr>
            <p:spPr>
              <a:xfrm rot="2760000">
                <a:off x="6525414" y="1212396"/>
                <a:ext cx="1298064" cy="1061546"/>
              </a:xfrm>
              <a:custGeom>
                <a:avLst/>
                <a:gdLst>
                  <a:gd name="connsiteX0" fmla="*/ 0 w 1042479"/>
                  <a:gd name="connsiteY0" fmla="*/ 6252 h 1700366"/>
                  <a:gd name="connsiteX1" fmla="*/ 15895 w 1042479"/>
                  <a:gd name="connsiteY1" fmla="*/ 4389 h 1700366"/>
                  <a:gd name="connsiteX2" fmla="*/ 129095 w 1042479"/>
                  <a:gd name="connsiteY2" fmla="*/ 0 h 1700366"/>
                  <a:gd name="connsiteX3" fmla="*/ 717656 w 1042479"/>
                  <a:gd name="connsiteY3" fmla="*/ 0 h 1700366"/>
                  <a:gd name="connsiteX4" fmla="*/ 940785 w 1042479"/>
                  <a:gd name="connsiteY4" fmla="*/ 17273 h 1700366"/>
                  <a:gd name="connsiteX5" fmla="*/ 1014005 w 1042479"/>
                  <a:gd name="connsiteY5" fmla="*/ 31730 h 1700366"/>
                  <a:gd name="connsiteX6" fmla="*/ 1042479 w 1042479"/>
                  <a:gd name="connsiteY6" fmla="*/ 1663014 h 1700366"/>
                  <a:gd name="connsiteX7" fmla="*/ 940785 w 1042479"/>
                  <a:gd name="connsiteY7" fmla="*/ 1683093 h 1700366"/>
                  <a:gd name="connsiteX8" fmla="*/ 717655 w 1042479"/>
                  <a:gd name="connsiteY8" fmla="*/ 1700366 h 1700366"/>
                  <a:gd name="connsiteX9" fmla="*/ 129095 w 1042479"/>
                  <a:gd name="connsiteY9" fmla="*/ 1700366 h 1700366"/>
                  <a:gd name="connsiteX10" fmla="*/ 38428 w 1042479"/>
                  <a:gd name="connsiteY10" fmla="*/ 1696850 h 170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2479" h="1700366">
                    <a:moveTo>
                      <a:pt x="0" y="6252"/>
                    </a:moveTo>
                    <a:lnTo>
                      <a:pt x="15895" y="4389"/>
                    </a:lnTo>
                    <a:cubicBezTo>
                      <a:pt x="53114" y="1487"/>
                      <a:pt x="90879" y="0"/>
                      <a:pt x="129095" y="0"/>
                    </a:cubicBezTo>
                    <a:lnTo>
                      <a:pt x="717656" y="0"/>
                    </a:lnTo>
                    <a:cubicBezTo>
                      <a:pt x="794088" y="0"/>
                      <a:pt x="868712" y="5948"/>
                      <a:pt x="940785" y="17273"/>
                    </a:cubicBezTo>
                    <a:lnTo>
                      <a:pt x="1014005" y="31730"/>
                    </a:lnTo>
                    <a:lnTo>
                      <a:pt x="1042479" y="1663014"/>
                    </a:lnTo>
                    <a:lnTo>
                      <a:pt x="940785" y="1683093"/>
                    </a:lnTo>
                    <a:cubicBezTo>
                      <a:pt x="868712" y="1694418"/>
                      <a:pt x="794088" y="1700366"/>
                      <a:pt x="717655" y="1700366"/>
                    </a:cubicBezTo>
                    <a:lnTo>
                      <a:pt x="129095" y="1700366"/>
                    </a:lnTo>
                    <a:lnTo>
                      <a:pt x="38428" y="1696850"/>
                    </a:lnTo>
                    <a:close/>
                  </a:path>
                </a:pathLst>
              </a:custGeom>
              <a:gradFill>
                <a:gsLst>
                  <a:gs pos="0">
                    <a:sysClr val="windowText" lastClr="000000">
                      <a:alpha val="50000"/>
                    </a:sysClr>
                  </a:gs>
                  <a:gs pos="100000">
                    <a:srgbClr val="EBEBEB">
                      <a:alpha val="0"/>
                    </a:srgbClr>
                  </a:gs>
                </a:gsLst>
                <a:lin ang="0" scaled="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76200"/>
              </a:effectLst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9" name="圆角矩形 128"/>
              <p:cNvSpPr/>
              <p:nvPr/>
            </p:nvSpPr>
            <p:spPr>
              <a:xfrm>
                <a:off x="6474776" y="1019119"/>
                <a:ext cx="668974" cy="668974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ysClr val="window" lastClr="FFFFFF">
                      <a:lumMod val="80000"/>
                    </a:sysClr>
                  </a:gs>
                  <a:gs pos="100000">
                    <a:sysClr val="window" lastClr="FFFFFF">
                      <a:lumMod val="99000"/>
                    </a:sysClr>
                  </a:gs>
                </a:gsLst>
                <a:lin ang="2700000" scaled="1"/>
                <a:tileRect/>
              </a:gradFill>
              <a:ln w="1905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0" name="圆角矩形 129"/>
              <p:cNvSpPr/>
              <p:nvPr/>
            </p:nvSpPr>
            <p:spPr>
              <a:xfrm>
                <a:off x="6541255" y="1085598"/>
                <a:ext cx="536016" cy="536016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ysClr val="window" lastClr="FFFFFF">
                      <a:lumMod val="80000"/>
                    </a:sysClr>
                  </a:gs>
                  <a:gs pos="100000">
                    <a:sysClr val="window" lastClr="FFFFFF">
                      <a:lumMod val="99000"/>
                    </a:sysClr>
                  </a:gs>
                </a:gsLst>
                <a:lin ang="2700000" scaled="1"/>
                <a:tileRect/>
              </a:gradFill>
              <a:ln w="1905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outerShdw blurRad="139700" dist="381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7" name="文本框 87"/>
            <p:cNvSpPr txBox="1"/>
            <p:nvPr/>
          </p:nvSpPr>
          <p:spPr>
            <a:xfrm>
              <a:off x="4638114" y="3887668"/>
              <a:ext cx="461882" cy="346356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rgbClr val="E3413E"/>
                  </a:solidFill>
                  <a:cs typeface="+mn-ea"/>
                  <a:sym typeface="+mn-lt"/>
                </a:rPr>
                <a:t>04</a:t>
              </a:r>
              <a:endParaRPr lang="zh-CN" altLang="en-US" sz="1800" dirty="0">
                <a:solidFill>
                  <a:srgbClr val="E3413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1044403" y="3441012"/>
            <a:ext cx="752606" cy="752707"/>
            <a:chOff x="1044402" y="3342408"/>
            <a:chExt cx="752606" cy="752707"/>
          </a:xfrm>
        </p:grpSpPr>
        <p:grpSp>
          <p:nvGrpSpPr>
            <p:cNvPr id="133" name="组合 132"/>
            <p:cNvGrpSpPr/>
            <p:nvPr/>
          </p:nvGrpSpPr>
          <p:grpSpPr>
            <a:xfrm>
              <a:off x="1044402" y="3342408"/>
              <a:ext cx="752606" cy="752707"/>
              <a:chOff x="6650094" y="4483185"/>
              <a:chExt cx="1003300" cy="1003300"/>
            </a:xfrm>
          </p:grpSpPr>
          <p:sp>
            <p:nvSpPr>
              <p:cNvPr id="142" name="MH_Other_1"/>
              <p:cNvSpPr/>
              <p:nvPr>
                <p:custDataLst>
                  <p:tags r:id="rId1"/>
                </p:custDataLst>
              </p:nvPr>
            </p:nvSpPr>
            <p:spPr>
              <a:xfrm>
                <a:off x="6650094" y="4483185"/>
                <a:ext cx="1003300" cy="10033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rgbClr val="B8BBBC"/>
                  </a:gs>
                </a:gsLst>
                <a:lin ang="6600000" scaled="0"/>
                <a:tileRect/>
              </a:gradFill>
              <a:ln w="12700" cap="flat" cmpd="sng" algn="ctr"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50800" dist="88900" dir="2700000" algn="tl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2" name="MH_Other_2"/>
              <p:cNvSpPr/>
              <p:nvPr>
                <p:custDataLst>
                  <p:tags r:id="rId2"/>
                </p:custDataLst>
              </p:nvPr>
            </p:nvSpPr>
            <p:spPr>
              <a:xfrm>
                <a:off x="6771443" y="4604565"/>
                <a:ext cx="761812" cy="761814"/>
              </a:xfrm>
              <a:prstGeom prst="ellipse">
                <a:avLst/>
              </a:prstGeom>
              <a:solidFill>
                <a:srgbClr val="E3413E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1143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34" name="文本框 9"/>
            <p:cNvSpPr txBox="1"/>
            <p:nvPr/>
          </p:nvSpPr>
          <p:spPr>
            <a:xfrm>
              <a:off x="1188418" y="3577347"/>
              <a:ext cx="481997" cy="267382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 marL="0" lvl="1" algn="ctr"/>
              <a:r>
                <a:rPr lang="zh-CN" altLang="en-US" b="1" kern="0" dirty="0">
                  <a:solidFill>
                    <a:schemeClr val="bg1"/>
                  </a:solidFill>
                  <a:cs typeface="+mn-ea"/>
                  <a:sym typeface="+mn-lt"/>
                </a:rPr>
                <a:t>文字</a:t>
              </a:r>
              <a:endParaRPr lang="en-US" altLang="ko-KR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626673" y="1014964"/>
            <a:ext cx="922993" cy="1030129"/>
            <a:chOff x="4626672" y="916360"/>
            <a:chExt cx="922993" cy="1030129"/>
          </a:xfrm>
        </p:grpSpPr>
        <p:grpSp>
          <p:nvGrpSpPr>
            <p:cNvPr id="79" name="组合 78"/>
            <p:cNvGrpSpPr/>
            <p:nvPr/>
          </p:nvGrpSpPr>
          <p:grpSpPr>
            <a:xfrm>
              <a:off x="4626672" y="916360"/>
              <a:ext cx="922993" cy="1030129"/>
              <a:chOff x="6474776" y="1019119"/>
              <a:chExt cx="1230443" cy="1373082"/>
            </a:xfrm>
          </p:grpSpPr>
          <p:sp>
            <p:nvSpPr>
              <p:cNvPr id="81" name="任意多边形 80"/>
              <p:cNvSpPr/>
              <p:nvPr/>
            </p:nvSpPr>
            <p:spPr>
              <a:xfrm rot="2760000">
                <a:off x="6525414" y="1212396"/>
                <a:ext cx="1298064" cy="1061546"/>
              </a:xfrm>
              <a:custGeom>
                <a:avLst/>
                <a:gdLst>
                  <a:gd name="connsiteX0" fmla="*/ 0 w 1042479"/>
                  <a:gd name="connsiteY0" fmla="*/ 6252 h 1700366"/>
                  <a:gd name="connsiteX1" fmla="*/ 15895 w 1042479"/>
                  <a:gd name="connsiteY1" fmla="*/ 4389 h 1700366"/>
                  <a:gd name="connsiteX2" fmla="*/ 129095 w 1042479"/>
                  <a:gd name="connsiteY2" fmla="*/ 0 h 1700366"/>
                  <a:gd name="connsiteX3" fmla="*/ 717656 w 1042479"/>
                  <a:gd name="connsiteY3" fmla="*/ 0 h 1700366"/>
                  <a:gd name="connsiteX4" fmla="*/ 940785 w 1042479"/>
                  <a:gd name="connsiteY4" fmla="*/ 17273 h 1700366"/>
                  <a:gd name="connsiteX5" fmla="*/ 1014005 w 1042479"/>
                  <a:gd name="connsiteY5" fmla="*/ 31730 h 1700366"/>
                  <a:gd name="connsiteX6" fmla="*/ 1042479 w 1042479"/>
                  <a:gd name="connsiteY6" fmla="*/ 1663014 h 1700366"/>
                  <a:gd name="connsiteX7" fmla="*/ 940785 w 1042479"/>
                  <a:gd name="connsiteY7" fmla="*/ 1683093 h 1700366"/>
                  <a:gd name="connsiteX8" fmla="*/ 717655 w 1042479"/>
                  <a:gd name="connsiteY8" fmla="*/ 1700366 h 1700366"/>
                  <a:gd name="connsiteX9" fmla="*/ 129095 w 1042479"/>
                  <a:gd name="connsiteY9" fmla="*/ 1700366 h 1700366"/>
                  <a:gd name="connsiteX10" fmla="*/ 38428 w 1042479"/>
                  <a:gd name="connsiteY10" fmla="*/ 1696850 h 170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2479" h="1700366">
                    <a:moveTo>
                      <a:pt x="0" y="6252"/>
                    </a:moveTo>
                    <a:lnTo>
                      <a:pt x="15895" y="4389"/>
                    </a:lnTo>
                    <a:cubicBezTo>
                      <a:pt x="53114" y="1487"/>
                      <a:pt x="90879" y="0"/>
                      <a:pt x="129095" y="0"/>
                    </a:cubicBezTo>
                    <a:lnTo>
                      <a:pt x="717656" y="0"/>
                    </a:lnTo>
                    <a:cubicBezTo>
                      <a:pt x="794088" y="0"/>
                      <a:pt x="868712" y="5948"/>
                      <a:pt x="940785" y="17273"/>
                    </a:cubicBezTo>
                    <a:lnTo>
                      <a:pt x="1014005" y="31730"/>
                    </a:lnTo>
                    <a:lnTo>
                      <a:pt x="1042479" y="1663014"/>
                    </a:lnTo>
                    <a:lnTo>
                      <a:pt x="940785" y="1683093"/>
                    </a:lnTo>
                    <a:cubicBezTo>
                      <a:pt x="868712" y="1694418"/>
                      <a:pt x="794088" y="1700366"/>
                      <a:pt x="717655" y="1700366"/>
                    </a:cubicBezTo>
                    <a:lnTo>
                      <a:pt x="129095" y="1700366"/>
                    </a:lnTo>
                    <a:lnTo>
                      <a:pt x="38428" y="1696850"/>
                    </a:lnTo>
                    <a:close/>
                  </a:path>
                </a:pathLst>
              </a:custGeom>
              <a:gradFill>
                <a:gsLst>
                  <a:gs pos="0">
                    <a:sysClr val="windowText" lastClr="000000">
                      <a:alpha val="50000"/>
                    </a:sysClr>
                  </a:gs>
                  <a:gs pos="100000">
                    <a:srgbClr val="EBEBEB">
                      <a:alpha val="0"/>
                    </a:srgbClr>
                  </a:gs>
                </a:gsLst>
                <a:lin ang="0" scaled="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76200"/>
              </a:effectLst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" name="圆角矩形 81"/>
              <p:cNvSpPr/>
              <p:nvPr/>
            </p:nvSpPr>
            <p:spPr>
              <a:xfrm>
                <a:off x="6474776" y="1019119"/>
                <a:ext cx="668974" cy="668974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ysClr val="window" lastClr="FFFFFF">
                      <a:lumMod val="80000"/>
                    </a:sysClr>
                  </a:gs>
                  <a:gs pos="100000">
                    <a:sysClr val="window" lastClr="FFFFFF">
                      <a:lumMod val="99000"/>
                    </a:sysClr>
                  </a:gs>
                </a:gsLst>
                <a:lin ang="2700000" scaled="1"/>
                <a:tileRect/>
              </a:gradFill>
              <a:ln w="1905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" name="圆角矩形 82"/>
              <p:cNvSpPr/>
              <p:nvPr/>
            </p:nvSpPr>
            <p:spPr>
              <a:xfrm>
                <a:off x="6541255" y="1085598"/>
                <a:ext cx="536016" cy="536016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ysClr val="window" lastClr="FFFFFF">
                      <a:lumMod val="80000"/>
                    </a:sysClr>
                  </a:gs>
                  <a:gs pos="100000">
                    <a:sysClr val="window" lastClr="FFFFFF">
                      <a:lumMod val="99000"/>
                    </a:sysClr>
                  </a:gs>
                </a:gsLst>
                <a:lin ang="2700000" scaled="1"/>
                <a:tileRect/>
              </a:gradFill>
              <a:ln w="1905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outerShdw blurRad="139700" dist="381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0" name="Freeform 48"/>
            <p:cNvSpPr>
              <a:spLocks noEditPoints="1"/>
            </p:cNvSpPr>
            <p:nvPr/>
          </p:nvSpPr>
          <p:spPr bwMode="auto">
            <a:xfrm>
              <a:off x="4755860" y="1005460"/>
              <a:ext cx="280299" cy="304896"/>
            </a:xfrm>
            <a:custGeom>
              <a:avLst/>
              <a:gdLst>
                <a:gd name="T0" fmla="*/ 189 w 311"/>
                <a:gd name="T1" fmla="*/ 220 h 339"/>
                <a:gd name="T2" fmla="*/ 209 w 311"/>
                <a:gd name="T3" fmla="*/ 163 h 339"/>
                <a:gd name="T4" fmla="*/ 221 w 311"/>
                <a:gd name="T5" fmla="*/ 120 h 339"/>
                <a:gd name="T6" fmla="*/ 221 w 311"/>
                <a:gd name="T7" fmla="*/ 120 h 339"/>
                <a:gd name="T8" fmla="*/ 222 w 311"/>
                <a:gd name="T9" fmla="*/ 116 h 339"/>
                <a:gd name="T10" fmla="*/ 222 w 311"/>
                <a:gd name="T11" fmla="*/ 112 h 339"/>
                <a:gd name="T12" fmla="*/ 223 w 311"/>
                <a:gd name="T13" fmla="*/ 109 h 339"/>
                <a:gd name="T14" fmla="*/ 223 w 311"/>
                <a:gd name="T15" fmla="*/ 105 h 339"/>
                <a:gd name="T16" fmla="*/ 223 w 311"/>
                <a:gd name="T17" fmla="*/ 102 h 339"/>
                <a:gd name="T18" fmla="*/ 224 w 311"/>
                <a:gd name="T19" fmla="*/ 98 h 339"/>
                <a:gd name="T20" fmla="*/ 224 w 311"/>
                <a:gd name="T21" fmla="*/ 95 h 339"/>
                <a:gd name="T22" fmla="*/ 224 w 311"/>
                <a:gd name="T23" fmla="*/ 92 h 339"/>
                <a:gd name="T24" fmla="*/ 223 w 311"/>
                <a:gd name="T25" fmla="*/ 89 h 339"/>
                <a:gd name="T26" fmla="*/ 223 w 311"/>
                <a:gd name="T27" fmla="*/ 87 h 339"/>
                <a:gd name="T28" fmla="*/ 223 w 311"/>
                <a:gd name="T29" fmla="*/ 85 h 339"/>
                <a:gd name="T30" fmla="*/ 223 w 311"/>
                <a:gd name="T31" fmla="*/ 83 h 339"/>
                <a:gd name="T32" fmla="*/ 223 w 311"/>
                <a:gd name="T33" fmla="*/ 82 h 339"/>
                <a:gd name="T34" fmla="*/ 223 w 311"/>
                <a:gd name="T35" fmla="*/ 81 h 339"/>
                <a:gd name="T36" fmla="*/ 223 w 311"/>
                <a:gd name="T37" fmla="*/ 81 h 339"/>
                <a:gd name="T38" fmla="*/ 108 w 311"/>
                <a:gd name="T39" fmla="*/ 36 h 339"/>
                <a:gd name="T40" fmla="*/ 78 w 311"/>
                <a:gd name="T41" fmla="*/ 55 h 339"/>
                <a:gd name="T42" fmla="*/ 77 w 311"/>
                <a:gd name="T43" fmla="*/ 59 h 339"/>
                <a:gd name="T44" fmla="*/ 76 w 311"/>
                <a:gd name="T45" fmla="*/ 64 h 339"/>
                <a:gd name="T46" fmla="*/ 76 w 311"/>
                <a:gd name="T47" fmla="*/ 69 h 339"/>
                <a:gd name="T48" fmla="*/ 75 w 311"/>
                <a:gd name="T49" fmla="*/ 74 h 339"/>
                <a:gd name="T50" fmla="*/ 75 w 311"/>
                <a:gd name="T51" fmla="*/ 78 h 339"/>
                <a:gd name="T52" fmla="*/ 76 w 311"/>
                <a:gd name="T53" fmla="*/ 83 h 339"/>
                <a:gd name="T54" fmla="*/ 76 w 311"/>
                <a:gd name="T55" fmla="*/ 87 h 339"/>
                <a:gd name="T56" fmla="*/ 77 w 311"/>
                <a:gd name="T57" fmla="*/ 92 h 339"/>
                <a:gd name="T58" fmla="*/ 77 w 311"/>
                <a:gd name="T59" fmla="*/ 96 h 339"/>
                <a:gd name="T60" fmla="*/ 78 w 311"/>
                <a:gd name="T61" fmla="*/ 100 h 339"/>
                <a:gd name="T62" fmla="*/ 79 w 311"/>
                <a:gd name="T63" fmla="*/ 104 h 339"/>
                <a:gd name="T64" fmla="*/ 80 w 311"/>
                <a:gd name="T65" fmla="*/ 106 h 339"/>
                <a:gd name="T66" fmla="*/ 84 w 311"/>
                <a:gd name="T67" fmla="*/ 119 h 339"/>
                <a:gd name="T68" fmla="*/ 92 w 311"/>
                <a:gd name="T69" fmla="*/ 161 h 339"/>
                <a:gd name="T70" fmla="*/ 104 w 311"/>
                <a:gd name="T71" fmla="*/ 238 h 339"/>
                <a:gd name="T72" fmla="*/ 0 w 311"/>
                <a:gd name="T73" fmla="*/ 339 h 339"/>
                <a:gd name="T74" fmla="*/ 148 w 311"/>
                <a:gd name="T75" fmla="*/ 271 h 339"/>
                <a:gd name="T76" fmla="*/ 146 w 311"/>
                <a:gd name="T77" fmla="*/ 249 h 339"/>
                <a:gd name="T78" fmla="*/ 175 w 311"/>
                <a:gd name="T79" fmla="*/ 258 h 339"/>
                <a:gd name="T80" fmla="*/ 174 w 311"/>
                <a:gd name="T81" fmla="*/ 339 h 339"/>
                <a:gd name="T82" fmla="*/ 216 w 311"/>
                <a:gd name="T83" fmla="*/ 244 h 339"/>
                <a:gd name="T84" fmla="*/ 81 w 311"/>
                <a:gd name="T85" fmla="*/ 139 h 339"/>
                <a:gd name="T86" fmla="*/ 93 w 311"/>
                <a:gd name="T87" fmla="*/ 136 h 339"/>
                <a:gd name="T88" fmla="*/ 105 w 311"/>
                <a:gd name="T89" fmla="*/ 72 h 339"/>
                <a:gd name="T90" fmla="*/ 211 w 311"/>
                <a:gd name="T91" fmla="*/ 131 h 339"/>
                <a:gd name="T92" fmla="*/ 222 w 311"/>
                <a:gd name="T93" fmla="*/ 130 h 339"/>
                <a:gd name="T94" fmla="*/ 183 w 311"/>
                <a:gd name="T95" fmla="*/ 201 h 339"/>
                <a:gd name="T96" fmla="*/ 96 w 311"/>
                <a:gd name="T97" fmla="*/ 158 h 339"/>
                <a:gd name="T98" fmla="*/ 166 w 311"/>
                <a:gd name="T99" fmla="*/ 245 h 339"/>
                <a:gd name="T100" fmla="*/ 117 w 311"/>
                <a:gd name="T101" fmla="*/ 225 h 339"/>
                <a:gd name="T102" fmla="*/ 152 w 311"/>
                <a:gd name="T103" fmla="*/ 220 h 339"/>
                <a:gd name="T104" fmla="*/ 185 w 311"/>
                <a:gd name="T105" fmla="*/ 22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" h="339">
                  <a:moveTo>
                    <a:pt x="216" y="244"/>
                  </a:moveTo>
                  <a:cubicBezTo>
                    <a:pt x="194" y="236"/>
                    <a:pt x="189" y="220"/>
                    <a:pt x="189" y="220"/>
                  </a:cubicBezTo>
                  <a:cubicBezTo>
                    <a:pt x="189" y="202"/>
                    <a:pt x="189" y="202"/>
                    <a:pt x="189" y="202"/>
                  </a:cubicBezTo>
                  <a:cubicBezTo>
                    <a:pt x="205" y="182"/>
                    <a:pt x="209" y="163"/>
                    <a:pt x="209" y="163"/>
                  </a:cubicBezTo>
                  <a:cubicBezTo>
                    <a:pt x="212" y="160"/>
                    <a:pt x="218" y="154"/>
                    <a:pt x="218" y="154"/>
                  </a:cubicBezTo>
                  <a:cubicBezTo>
                    <a:pt x="229" y="137"/>
                    <a:pt x="225" y="116"/>
                    <a:pt x="221" y="120"/>
                  </a:cubicBezTo>
                  <a:cubicBezTo>
                    <a:pt x="221" y="120"/>
                    <a:pt x="221" y="121"/>
                    <a:pt x="220" y="122"/>
                  </a:cubicBezTo>
                  <a:cubicBezTo>
                    <a:pt x="220" y="121"/>
                    <a:pt x="221" y="121"/>
                    <a:pt x="221" y="120"/>
                  </a:cubicBezTo>
                  <a:cubicBezTo>
                    <a:pt x="221" y="120"/>
                    <a:pt x="221" y="119"/>
                    <a:pt x="221" y="119"/>
                  </a:cubicBezTo>
                  <a:cubicBezTo>
                    <a:pt x="221" y="118"/>
                    <a:pt x="221" y="117"/>
                    <a:pt x="222" y="116"/>
                  </a:cubicBezTo>
                  <a:cubicBezTo>
                    <a:pt x="222" y="116"/>
                    <a:pt x="222" y="116"/>
                    <a:pt x="222" y="115"/>
                  </a:cubicBezTo>
                  <a:cubicBezTo>
                    <a:pt x="222" y="114"/>
                    <a:pt x="222" y="113"/>
                    <a:pt x="222" y="112"/>
                  </a:cubicBezTo>
                  <a:cubicBezTo>
                    <a:pt x="222" y="112"/>
                    <a:pt x="222" y="112"/>
                    <a:pt x="222" y="111"/>
                  </a:cubicBezTo>
                  <a:cubicBezTo>
                    <a:pt x="223" y="110"/>
                    <a:pt x="223" y="110"/>
                    <a:pt x="223" y="109"/>
                  </a:cubicBezTo>
                  <a:cubicBezTo>
                    <a:pt x="223" y="108"/>
                    <a:pt x="223" y="108"/>
                    <a:pt x="223" y="108"/>
                  </a:cubicBezTo>
                  <a:cubicBezTo>
                    <a:pt x="223" y="107"/>
                    <a:pt x="223" y="106"/>
                    <a:pt x="223" y="105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23" y="103"/>
                    <a:pt x="223" y="103"/>
                    <a:pt x="223" y="102"/>
                  </a:cubicBezTo>
                  <a:cubicBezTo>
                    <a:pt x="223" y="101"/>
                    <a:pt x="223" y="101"/>
                    <a:pt x="224" y="101"/>
                  </a:cubicBezTo>
                  <a:cubicBezTo>
                    <a:pt x="224" y="100"/>
                    <a:pt x="224" y="99"/>
                    <a:pt x="224" y="98"/>
                  </a:cubicBezTo>
                  <a:cubicBezTo>
                    <a:pt x="224" y="98"/>
                    <a:pt x="224" y="98"/>
                    <a:pt x="224" y="98"/>
                  </a:cubicBezTo>
                  <a:cubicBezTo>
                    <a:pt x="224" y="97"/>
                    <a:pt x="224" y="96"/>
                    <a:pt x="224" y="95"/>
                  </a:cubicBezTo>
                  <a:cubicBezTo>
                    <a:pt x="224" y="95"/>
                    <a:pt x="224" y="95"/>
                    <a:pt x="224" y="94"/>
                  </a:cubicBezTo>
                  <a:cubicBezTo>
                    <a:pt x="224" y="94"/>
                    <a:pt x="224" y="93"/>
                    <a:pt x="224" y="92"/>
                  </a:cubicBezTo>
                  <a:cubicBezTo>
                    <a:pt x="224" y="92"/>
                    <a:pt x="224" y="92"/>
                    <a:pt x="224" y="91"/>
                  </a:cubicBezTo>
                  <a:cubicBezTo>
                    <a:pt x="224" y="91"/>
                    <a:pt x="224" y="90"/>
                    <a:pt x="223" y="89"/>
                  </a:cubicBezTo>
                  <a:cubicBezTo>
                    <a:pt x="223" y="89"/>
                    <a:pt x="223" y="89"/>
                    <a:pt x="223" y="89"/>
                  </a:cubicBezTo>
                  <a:cubicBezTo>
                    <a:pt x="223" y="88"/>
                    <a:pt x="223" y="88"/>
                    <a:pt x="223" y="87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3" y="86"/>
                    <a:pt x="223" y="86"/>
                    <a:pt x="223" y="85"/>
                  </a:cubicBezTo>
                  <a:cubicBezTo>
                    <a:pt x="223" y="85"/>
                    <a:pt x="223" y="85"/>
                    <a:pt x="223" y="85"/>
                  </a:cubicBezTo>
                  <a:cubicBezTo>
                    <a:pt x="223" y="84"/>
                    <a:pt x="223" y="84"/>
                    <a:pt x="223" y="83"/>
                  </a:cubicBezTo>
                  <a:cubicBezTo>
                    <a:pt x="223" y="83"/>
                    <a:pt x="223" y="83"/>
                    <a:pt x="223" y="83"/>
                  </a:cubicBezTo>
                  <a:cubicBezTo>
                    <a:pt x="223" y="83"/>
                    <a:pt x="223" y="82"/>
                    <a:pt x="223" y="82"/>
                  </a:cubicBezTo>
                  <a:cubicBezTo>
                    <a:pt x="223" y="82"/>
                    <a:pt x="223" y="82"/>
                    <a:pt x="223" y="82"/>
                  </a:cubicBezTo>
                  <a:cubicBezTo>
                    <a:pt x="223" y="82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1" y="33"/>
                    <a:pt x="182" y="21"/>
                    <a:pt x="182" y="21"/>
                  </a:cubicBezTo>
                  <a:cubicBezTo>
                    <a:pt x="134" y="0"/>
                    <a:pt x="108" y="36"/>
                    <a:pt x="108" y="36"/>
                  </a:cubicBezTo>
                  <a:cubicBezTo>
                    <a:pt x="89" y="27"/>
                    <a:pt x="79" y="51"/>
                    <a:pt x="79" y="51"/>
                  </a:cubicBezTo>
                  <a:cubicBezTo>
                    <a:pt x="79" y="52"/>
                    <a:pt x="78" y="54"/>
                    <a:pt x="78" y="55"/>
                  </a:cubicBezTo>
                  <a:cubicBezTo>
                    <a:pt x="78" y="55"/>
                    <a:pt x="78" y="56"/>
                    <a:pt x="78" y="56"/>
                  </a:cubicBezTo>
                  <a:cubicBezTo>
                    <a:pt x="78" y="57"/>
                    <a:pt x="77" y="58"/>
                    <a:pt x="77" y="59"/>
                  </a:cubicBezTo>
                  <a:cubicBezTo>
                    <a:pt x="77" y="60"/>
                    <a:pt x="77" y="60"/>
                    <a:pt x="77" y="61"/>
                  </a:cubicBezTo>
                  <a:cubicBezTo>
                    <a:pt x="77" y="62"/>
                    <a:pt x="76" y="63"/>
                    <a:pt x="76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6"/>
                    <a:pt x="76" y="68"/>
                    <a:pt x="76" y="69"/>
                  </a:cubicBezTo>
                  <a:cubicBezTo>
                    <a:pt x="76" y="70"/>
                    <a:pt x="76" y="70"/>
                    <a:pt x="76" y="71"/>
                  </a:cubicBezTo>
                  <a:cubicBezTo>
                    <a:pt x="76" y="72"/>
                    <a:pt x="75" y="73"/>
                    <a:pt x="75" y="74"/>
                  </a:cubicBezTo>
                  <a:cubicBezTo>
                    <a:pt x="75" y="74"/>
                    <a:pt x="75" y="75"/>
                    <a:pt x="75" y="75"/>
                  </a:cubicBezTo>
                  <a:cubicBezTo>
                    <a:pt x="75" y="76"/>
                    <a:pt x="75" y="77"/>
                    <a:pt x="75" y="78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81"/>
                    <a:pt x="76" y="82"/>
                    <a:pt x="76" y="83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76" y="85"/>
                    <a:pt x="76" y="86"/>
                    <a:pt x="76" y="87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6" y="90"/>
                    <a:pt x="76" y="91"/>
                    <a:pt x="77" y="92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7" y="95"/>
                    <a:pt x="77" y="96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8" y="98"/>
                    <a:pt x="78" y="99"/>
                    <a:pt x="78" y="100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9" y="102"/>
                    <a:pt x="79" y="103"/>
                    <a:pt x="79" y="104"/>
                  </a:cubicBezTo>
                  <a:cubicBezTo>
                    <a:pt x="79" y="104"/>
                    <a:pt x="79" y="105"/>
                    <a:pt x="79" y="105"/>
                  </a:cubicBezTo>
                  <a:cubicBezTo>
                    <a:pt x="79" y="105"/>
                    <a:pt x="80" y="105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11"/>
                    <a:pt x="83" y="115"/>
                    <a:pt x="84" y="119"/>
                  </a:cubicBezTo>
                  <a:cubicBezTo>
                    <a:pt x="77" y="115"/>
                    <a:pt x="76" y="123"/>
                    <a:pt x="76" y="123"/>
                  </a:cubicBezTo>
                  <a:cubicBezTo>
                    <a:pt x="76" y="152"/>
                    <a:pt x="92" y="161"/>
                    <a:pt x="92" y="161"/>
                  </a:cubicBezTo>
                  <a:cubicBezTo>
                    <a:pt x="95" y="180"/>
                    <a:pt x="114" y="200"/>
                    <a:pt x="114" y="200"/>
                  </a:cubicBezTo>
                  <a:cubicBezTo>
                    <a:pt x="121" y="227"/>
                    <a:pt x="104" y="238"/>
                    <a:pt x="104" y="238"/>
                  </a:cubicBezTo>
                  <a:cubicBezTo>
                    <a:pt x="75" y="249"/>
                    <a:pt x="75" y="249"/>
                    <a:pt x="75" y="249"/>
                  </a:cubicBezTo>
                  <a:cubicBezTo>
                    <a:pt x="0" y="273"/>
                    <a:pt x="0" y="339"/>
                    <a:pt x="0" y="339"/>
                  </a:cubicBezTo>
                  <a:cubicBezTo>
                    <a:pt x="137" y="339"/>
                    <a:pt x="137" y="339"/>
                    <a:pt x="137" y="339"/>
                  </a:cubicBezTo>
                  <a:cubicBezTo>
                    <a:pt x="148" y="271"/>
                    <a:pt x="148" y="271"/>
                    <a:pt x="148" y="271"/>
                  </a:cubicBezTo>
                  <a:cubicBezTo>
                    <a:pt x="136" y="258"/>
                    <a:pt x="136" y="258"/>
                    <a:pt x="136" y="258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75" y="258"/>
                    <a:pt x="175" y="258"/>
                    <a:pt x="175" y="258"/>
                  </a:cubicBezTo>
                  <a:cubicBezTo>
                    <a:pt x="164" y="271"/>
                    <a:pt x="164" y="271"/>
                    <a:pt x="164" y="271"/>
                  </a:cubicBezTo>
                  <a:cubicBezTo>
                    <a:pt x="174" y="339"/>
                    <a:pt x="174" y="339"/>
                    <a:pt x="174" y="339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307" y="274"/>
                    <a:pt x="238" y="252"/>
                    <a:pt x="216" y="244"/>
                  </a:cubicBezTo>
                  <a:close/>
                  <a:moveTo>
                    <a:pt x="96" y="158"/>
                  </a:moveTo>
                  <a:cubicBezTo>
                    <a:pt x="94" y="157"/>
                    <a:pt x="86" y="153"/>
                    <a:pt x="81" y="139"/>
                  </a:cubicBezTo>
                  <a:cubicBezTo>
                    <a:pt x="81" y="139"/>
                    <a:pt x="77" y="124"/>
                    <a:pt x="81" y="123"/>
                  </a:cubicBezTo>
                  <a:cubicBezTo>
                    <a:pt x="81" y="123"/>
                    <a:pt x="86" y="119"/>
                    <a:pt x="93" y="136"/>
                  </a:cubicBezTo>
                  <a:cubicBezTo>
                    <a:pt x="94" y="139"/>
                    <a:pt x="96" y="142"/>
                    <a:pt x="97" y="143"/>
                  </a:cubicBezTo>
                  <a:cubicBezTo>
                    <a:pt x="97" y="143"/>
                    <a:pt x="82" y="98"/>
                    <a:pt x="105" y="72"/>
                  </a:cubicBezTo>
                  <a:cubicBezTo>
                    <a:pt x="105" y="72"/>
                    <a:pt x="155" y="137"/>
                    <a:pt x="211" y="104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38"/>
                    <a:pt x="211" y="143"/>
                    <a:pt x="215" y="136"/>
                  </a:cubicBezTo>
                  <a:cubicBezTo>
                    <a:pt x="222" y="120"/>
                    <a:pt x="222" y="130"/>
                    <a:pt x="222" y="130"/>
                  </a:cubicBezTo>
                  <a:cubicBezTo>
                    <a:pt x="220" y="148"/>
                    <a:pt x="212" y="156"/>
                    <a:pt x="206" y="161"/>
                  </a:cubicBezTo>
                  <a:cubicBezTo>
                    <a:pt x="201" y="176"/>
                    <a:pt x="193" y="190"/>
                    <a:pt x="183" y="201"/>
                  </a:cubicBezTo>
                  <a:cubicBezTo>
                    <a:pt x="152" y="236"/>
                    <a:pt x="121" y="201"/>
                    <a:pt x="121" y="201"/>
                  </a:cubicBezTo>
                  <a:cubicBezTo>
                    <a:pt x="109" y="191"/>
                    <a:pt x="101" y="175"/>
                    <a:pt x="96" y="158"/>
                  </a:cubicBezTo>
                  <a:close/>
                  <a:moveTo>
                    <a:pt x="185" y="222"/>
                  </a:moveTo>
                  <a:cubicBezTo>
                    <a:pt x="166" y="245"/>
                    <a:pt x="166" y="245"/>
                    <a:pt x="166" y="245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17" y="225"/>
                    <a:pt x="117" y="225"/>
                    <a:pt x="117" y="225"/>
                  </a:cubicBezTo>
                  <a:cubicBezTo>
                    <a:pt x="117" y="225"/>
                    <a:pt x="119" y="216"/>
                    <a:pt x="119" y="204"/>
                  </a:cubicBezTo>
                  <a:cubicBezTo>
                    <a:pt x="119" y="204"/>
                    <a:pt x="132" y="221"/>
                    <a:pt x="152" y="220"/>
                  </a:cubicBezTo>
                  <a:cubicBezTo>
                    <a:pt x="152" y="220"/>
                    <a:pt x="171" y="222"/>
                    <a:pt x="185" y="204"/>
                  </a:cubicBezTo>
                  <a:lnTo>
                    <a:pt x="185" y="222"/>
                  </a:ln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3" name="矩形 72"/>
          <p:cNvSpPr/>
          <p:nvPr/>
        </p:nvSpPr>
        <p:spPr>
          <a:xfrm>
            <a:off x="2955381" y="190078"/>
            <a:ext cx="3342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单</a:t>
            </a:r>
            <a:r>
              <a:rPr lang="zh-CN" altLang="en-US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击点击添加标题文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本</a:t>
            </a:r>
          </a:p>
        </p:txBody>
      </p:sp>
      <p:sp>
        <p:nvSpPr>
          <p:cNvPr id="74" name="矩形 73"/>
          <p:cNvSpPr/>
          <p:nvPr/>
        </p:nvSpPr>
        <p:spPr>
          <a:xfrm>
            <a:off x="5038295" y="3143232"/>
            <a:ext cx="1929837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spcBef>
                <a:spcPts val="375"/>
              </a:spcBef>
              <a:defRPr/>
            </a:pPr>
            <a:r>
              <a:rPr lang="zh-CN" altLang="en-US" sz="11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1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100" kern="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879903" y="2452324"/>
            <a:ext cx="1929837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ts val="375"/>
              </a:spcBef>
              <a:defRPr/>
            </a:pPr>
            <a:r>
              <a:rPr lang="zh-CN" altLang="en-US" sz="11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1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100" kern="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1879903" y="3852568"/>
            <a:ext cx="1929837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ts val="375"/>
              </a:spcBef>
              <a:defRPr/>
            </a:pPr>
            <a:r>
              <a:rPr lang="zh-CN" altLang="en-US" sz="11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1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100" kern="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84" grpId="0" animBg="1"/>
      <p:bldP spid="99" grpId="0"/>
      <p:bldP spid="74" grpId="0"/>
      <p:bldP spid="75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直接连接符 51"/>
          <p:cNvCxnSpPr>
            <a:stCxn id="53" idx="6"/>
          </p:cNvCxnSpPr>
          <p:nvPr/>
        </p:nvCxnSpPr>
        <p:spPr>
          <a:xfrm>
            <a:off x="1263390" y="3148608"/>
            <a:ext cx="6519646" cy="0"/>
          </a:xfrm>
          <a:prstGeom prst="line">
            <a:avLst/>
          </a:prstGeom>
          <a:ln w="44450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381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椭圆 52"/>
          <p:cNvSpPr/>
          <p:nvPr/>
        </p:nvSpPr>
        <p:spPr>
          <a:xfrm>
            <a:off x="972394" y="3003090"/>
            <a:ext cx="290996" cy="291035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315472" y="1272919"/>
            <a:ext cx="1286366" cy="2138101"/>
            <a:chOff x="1418799" y="1154523"/>
            <a:chExt cx="1286366" cy="2138101"/>
          </a:xfrm>
        </p:grpSpPr>
        <p:sp>
          <p:nvSpPr>
            <p:cNvPr id="55" name="椭圆 54"/>
            <p:cNvSpPr/>
            <p:nvPr/>
          </p:nvSpPr>
          <p:spPr>
            <a:xfrm>
              <a:off x="1799227" y="2763468"/>
              <a:ext cx="529084" cy="5291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任意多边形 59"/>
            <p:cNvSpPr/>
            <p:nvPr/>
          </p:nvSpPr>
          <p:spPr>
            <a:xfrm>
              <a:off x="1422370" y="1154523"/>
              <a:ext cx="1282795" cy="2037805"/>
            </a:xfrm>
            <a:custGeom>
              <a:avLst/>
              <a:gdLst>
                <a:gd name="connsiteX0" fmla="*/ 261702 w 1710096"/>
                <a:gd name="connsiteY0" fmla="*/ 0 h 2716235"/>
                <a:gd name="connsiteX1" fmla="*/ 1448394 w 1710096"/>
                <a:gd name="connsiteY1" fmla="*/ 0 h 2716235"/>
                <a:gd name="connsiteX2" fmla="*/ 1710096 w 1710096"/>
                <a:gd name="connsiteY2" fmla="*/ 261702 h 2716235"/>
                <a:gd name="connsiteX3" fmla="*/ 1710096 w 1710096"/>
                <a:gd name="connsiteY3" fmla="*/ 1308476 h 2716235"/>
                <a:gd name="connsiteX4" fmla="*/ 1448394 w 1710096"/>
                <a:gd name="connsiteY4" fmla="*/ 1570178 h 2716235"/>
                <a:gd name="connsiteX5" fmla="*/ 904405 w 1710096"/>
                <a:gd name="connsiteY5" fmla="*/ 1570178 h 2716235"/>
                <a:gd name="connsiteX6" fmla="*/ 904405 w 1710096"/>
                <a:gd name="connsiteY6" fmla="*/ 2288250 h 2716235"/>
                <a:gd name="connsiteX7" fmla="*/ 940283 w 1710096"/>
                <a:gd name="connsiteY7" fmla="*/ 2295493 h 2716235"/>
                <a:gd name="connsiteX8" fmla="*/ 1074023 w 1710096"/>
                <a:gd name="connsiteY8" fmla="*/ 2497260 h 2716235"/>
                <a:gd name="connsiteX9" fmla="*/ 855048 w 1710096"/>
                <a:gd name="connsiteY9" fmla="*/ 2716235 h 2716235"/>
                <a:gd name="connsiteX10" fmla="*/ 636073 w 1710096"/>
                <a:gd name="connsiteY10" fmla="*/ 2497260 h 2716235"/>
                <a:gd name="connsiteX11" fmla="*/ 769813 w 1710096"/>
                <a:gd name="connsiteY11" fmla="*/ 2295493 h 2716235"/>
                <a:gd name="connsiteX12" fmla="*/ 805691 w 1710096"/>
                <a:gd name="connsiteY12" fmla="*/ 2288250 h 2716235"/>
                <a:gd name="connsiteX13" fmla="*/ 805691 w 1710096"/>
                <a:gd name="connsiteY13" fmla="*/ 1570178 h 2716235"/>
                <a:gd name="connsiteX14" fmla="*/ 261702 w 1710096"/>
                <a:gd name="connsiteY14" fmla="*/ 1570178 h 2716235"/>
                <a:gd name="connsiteX15" fmla="*/ 0 w 1710096"/>
                <a:gd name="connsiteY15" fmla="*/ 1308476 h 2716235"/>
                <a:gd name="connsiteX16" fmla="*/ 0 w 1710096"/>
                <a:gd name="connsiteY16" fmla="*/ 261702 h 2716235"/>
                <a:gd name="connsiteX17" fmla="*/ 261702 w 1710096"/>
                <a:gd name="connsiteY17" fmla="*/ 0 h 27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0096" h="2716235">
                  <a:moveTo>
                    <a:pt x="261702" y="0"/>
                  </a:moveTo>
                  <a:lnTo>
                    <a:pt x="1448394" y="0"/>
                  </a:lnTo>
                  <a:cubicBezTo>
                    <a:pt x="1592928" y="0"/>
                    <a:pt x="1710096" y="117168"/>
                    <a:pt x="1710096" y="261702"/>
                  </a:cubicBezTo>
                  <a:lnTo>
                    <a:pt x="1710096" y="1308476"/>
                  </a:lnTo>
                  <a:cubicBezTo>
                    <a:pt x="1710096" y="1453010"/>
                    <a:pt x="1592928" y="1570178"/>
                    <a:pt x="1448394" y="1570178"/>
                  </a:cubicBezTo>
                  <a:lnTo>
                    <a:pt x="904405" y="1570178"/>
                  </a:lnTo>
                  <a:lnTo>
                    <a:pt x="904405" y="2288250"/>
                  </a:lnTo>
                  <a:lnTo>
                    <a:pt x="940283" y="2295493"/>
                  </a:lnTo>
                  <a:cubicBezTo>
                    <a:pt x="1018877" y="2328735"/>
                    <a:pt x="1074023" y="2406558"/>
                    <a:pt x="1074023" y="2497260"/>
                  </a:cubicBezTo>
                  <a:cubicBezTo>
                    <a:pt x="1074023" y="2618197"/>
                    <a:pt x="975985" y="2716235"/>
                    <a:pt x="855048" y="2716235"/>
                  </a:cubicBezTo>
                  <a:cubicBezTo>
                    <a:pt x="734111" y="2716235"/>
                    <a:pt x="636073" y="2618197"/>
                    <a:pt x="636073" y="2497260"/>
                  </a:cubicBezTo>
                  <a:cubicBezTo>
                    <a:pt x="636073" y="2406558"/>
                    <a:pt x="691220" y="2328735"/>
                    <a:pt x="769813" y="2295493"/>
                  </a:cubicBezTo>
                  <a:lnTo>
                    <a:pt x="805691" y="2288250"/>
                  </a:lnTo>
                  <a:lnTo>
                    <a:pt x="805691" y="1570178"/>
                  </a:lnTo>
                  <a:lnTo>
                    <a:pt x="261702" y="1570178"/>
                  </a:lnTo>
                  <a:cubicBezTo>
                    <a:pt x="117168" y="1570178"/>
                    <a:pt x="0" y="1453010"/>
                    <a:pt x="0" y="1308476"/>
                  </a:cubicBezTo>
                  <a:lnTo>
                    <a:pt x="0" y="261702"/>
                  </a:lnTo>
                  <a:cubicBezTo>
                    <a:pt x="0" y="117168"/>
                    <a:pt x="117168" y="0"/>
                    <a:pt x="26170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solidFill>
                  <a:srgbClr val="FFB850"/>
                </a:solidFill>
                <a:cs typeface="+mn-ea"/>
                <a:sym typeface="+mn-lt"/>
              </a:endParaRPr>
            </a:p>
          </p:txBody>
        </p:sp>
        <p:sp>
          <p:nvSpPr>
            <p:cNvPr id="65" name="任意多边形 64"/>
            <p:cNvSpPr/>
            <p:nvPr/>
          </p:nvSpPr>
          <p:spPr bwMode="auto">
            <a:xfrm>
              <a:off x="1944274" y="2956911"/>
              <a:ext cx="238988" cy="142268"/>
            </a:xfrm>
            <a:custGeom>
              <a:avLst/>
              <a:gdLst>
                <a:gd name="connsiteX0" fmla="*/ 2389719 w 3268922"/>
                <a:gd name="connsiteY0" fmla="*/ 97 h 1945710"/>
                <a:gd name="connsiteX1" fmla="*/ 2489590 w 3268922"/>
                <a:gd name="connsiteY1" fmla="*/ 73289 h 1945710"/>
                <a:gd name="connsiteX2" fmla="*/ 3193503 w 3268922"/>
                <a:gd name="connsiteY2" fmla="*/ 771568 h 1945710"/>
                <a:gd name="connsiteX3" fmla="*/ 3193503 w 3268922"/>
                <a:gd name="connsiteY3" fmla="*/ 1159501 h 1945710"/>
                <a:gd name="connsiteX4" fmla="*/ 2489590 w 3268922"/>
                <a:gd name="connsiteY4" fmla="*/ 1883641 h 1945710"/>
                <a:gd name="connsiteX5" fmla="*/ 2313612 w 3268922"/>
                <a:gd name="connsiteY5" fmla="*/ 1806055 h 1945710"/>
                <a:gd name="connsiteX6" fmla="*/ 2037075 w 3268922"/>
                <a:gd name="connsiteY6" fmla="*/ 1521571 h 1945710"/>
                <a:gd name="connsiteX7" fmla="*/ 1374210 w 3268922"/>
                <a:gd name="connsiteY7" fmla="*/ 1521571 h 1945710"/>
                <a:gd name="connsiteX8" fmla="*/ 1283452 w 3268922"/>
                <a:gd name="connsiteY8" fmla="*/ 1521571 h 1945710"/>
                <a:gd name="connsiteX9" fmla="*/ 1283452 w 3268922"/>
                <a:gd name="connsiteY9" fmla="*/ 1521571 h 1945710"/>
                <a:gd name="connsiteX10" fmla="*/ 1275261 w 3268922"/>
                <a:gd name="connsiteY10" fmla="*/ 1521571 h 1945710"/>
                <a:gd name="connsiteX11" fmla="*/ 1108752 w 3268922"/>
                <a:gd name="connsiteY11" fmla="*/ 1521571 h 1945710"/>
                <a:gd name="connsiteX12" fmla="*/ 956065 w 3268922"/>
                <a:gd name="connsiteY12" fmla="*/ 1521571 h 1945710"/>
                <a:gd name="connsiteX13" fmla="*/ 947874 w 3268922"/>
                <a:gd name="connsiteY13" fmla="*/ 1521571 h 1945710"/>
                <a:gd name="connsiteX14" fmla="*/ 903970 w 3268922"/>
                <a:gd name="connsiteY14" fmla="*/ 1521571 h 1945710"/>
                <a:gd name="connsiteX15" fmla="*/ 781365 w 3268922"/>
                <a:gd name="connsiteY15" fmla="*/ 1521571 h 1945710"/>
                <a:gd name="connsiteX16" fmla="*/ 654774 w 3268922"/>
                <a:gd name="connsiteY16" fmla="*/ 1521571 h 1945710"/>
                <a:gd name="connsiteX17" fmla="*/ 646583 w 3268922"/>
                <a:gd name="connsiteY17" fmla="*/ 1521571 h 1945710"/>
                <a:gd name="connsiteX18" fmla="*/ 576583 w 3268922"/>
                <a:gd name="connsiteY18" fmla="*/ 1521571 h 1945710"/>
                <a:gd name="connsiteX19" fmla="*/ 480074 w 3268922"/>
                <a:gd name="connsiteY19" fmla="*/ 1521571 h 1945710"/>
                <a:gd name="connsiteX20" fmla="*/ 275292 w 3268922"/>
                <a:gd name="connsiteY20" fmla="*/ 1521571 h 1945710"/>
                <a:gd name="connsiteX21" fmla="*/ 0 w 3268922"/>
                <a:gd name="connsiteY21" fmla="*/ 1237087 h 1945710"/>
                <a:gd name="connsiteX22" fmla="*/ 0 w 3268922"/>
                <a:gd name="connsiteY22" fmla="*/ 693981 h 1945710"/>
                <a:gd name="connsiteX23" fmla="*/ 275292 w 3268922"/>
                <a:gd name="connsiteY23" fmla="*/ 409497 h 1945710"/>
                <a:gd name="connsiteX24" fmla="*/ 501631 w 3268922"/>
                <a:gd name="connsiteY24" fmla="*/ 409497 h 1945710"/>
                <a:gd name="connsiteX25" fmla="*/ 576583 w 3268922"/>
                <a:gd name="connsiteY25" fmla="*/ 409497 h 1945710"/>
                <a:gd name="connsiteX26" fmla="*/ 604876 w 3268922"/>
                <a:gd name="connsiteY26" fmla="*/ 409497 h 1945710"/>
                <a:gd name="connsiteX27" fmla="*/ 613150 w 3268922"/>
                <a:gd name="connsiteY27" fmla="*/ 409497 h 1945710"/>
                <a:gd name="connsiteX28" fmla="*/ 631842 w 3268922"/>
                <a:gd name="connsiteY28" fmla="*/ 409497 h 1945710"/>
                <a:gd name="connsiteX29" fmla="*/ 654774 w 3268922"/>
                <a:gd name="connsiteY29" fmla="*/ 409497 h 1945710"/>
                <a:gd name="connsiteX30" fmla="*/ 672070 w 3268922"/>
                <a:gd name="connsiteY30" fmla="*/ 409497 h 1945710"/>
                <a:gd name="connsiteX31" fmla="*/ 802922 w 3268922"/>
                <a:gd name="connsiteY31" fmla="*/ 409497 h 1945710"/>
                <a:gd name="connsiteX32" fmla="*/ 903970 w 3268922"/>
                <a:gd name="connsiteY32" fmla="*/ 409497 h 1945710"/>
                <a:gd name="connsiteX33" fmla="*/ 909249 w 3268922"/>
                <a:gd name="connsiteY33" fmla="*/ 409497 h 1945710"/>
                <a:gd name="connsiteX34" fmla="*/ 914441 w 3268922"/>
                <a:gd name="connsiteY34" fmla="*/ 409497 h 1945710"/>
                <a:gd name="connsiteX35" fmla="*/ 921787 w 3268922"/>
                <a:gd name="connsiteY35" fmla="*/ 409497 h 1945710"/>
                <a:gd name="connsiteX36" fmla="*/ 946202 w 3268922"/>
                <a:gd name="connsiteY36" fmla="*/ 409497 h 1945710"/>
                <a:gd name="connsiteX37" fmla="*/ 956065 w 3268922"/>
                <a:gd name="connsiteY37" fmla="*/ 409497 h 1945710"/>
                <a:gd name="connsiteX38" fmla="*/ 986455 w 3268922"/>
                <a:gd name="connsiteY38" fmla="*/ 409497 h 1945710"/>
                <a:gd name="connsiteX39" fmla="*/ 1241828 w 3268922"/>
                <a:gd name="connsiteY39" fmla="*/ 409497 h 1945710"/>
                <a:gd name="connsiteX40" fmla="*/ 1283452 w 3268922"/>
                <a:gd name="connsiteY40" fmla="*/ 409497 h 1945710"/>
                <a:gd name="connsiteX41" fmla="*/ 1283452 w 3268922"/>
                <a:gd name="connsiteY41" fmla="*/ 409497 h 1945710"/>
                <a:gd name="connsiteX42" fmla="*/ 1333161 w 3268922"/>
                <a:gd name="connsiteY42" fmla="*/ 409497 h 1945710"/>
                <a:gd name="connsiteX43" fmla="*/ 2037075 w 3268922"/>
                <a:gd name="connsiteY43" fmla="*/ 409497 h 1945710"/>
                <a:gd name="connsiteX44" fmla="*/ 2313612 w 3268922"/>
                <a:gd name="connsiteY44" fmla="*/ 150875 h 1945710"/>
                <a:gd name="connsiteX45" fmla="*/ 2389719 w 3268922"/>
                <a:gd name="connsiteY45" fmla="*/ 97 h 194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68922" h="1945710">
                  <a:moveTo>
                    <a:pt x="2389719" y="97"/>
                  </a:moveTo>
                  <a:cubicBezTo>
                    <a:pt x="2417706" y="1764"/>
                    <a:pt x="2451881" y="24797"/>
                    <a:pt x="2489590" y="73289"/>
                  </a:cubicBezTo>
                  <a:cubicBezTo>
                    <a:pt x="2489590" y="73289"/>
                    <a:pt x="2489590" y="73289"/>
                    <a:pt x="3193503" y="771568"/>
                  </a:cubicBezTo>
                  <a:cubicBezTo>
                    <a:pt x="3294062" y="875016"/>
                    <a:pt x="3294062" y="1056052"/>
                    <a:pt x="3193503" y="1159501"/>
                  </a:cubicBezTo>
                  <a:lnTo>
                    <a:pt x="2489590" y="1883641"/>
                  </a:lnTo>
                  <a:cubicBezTo>
                    <a:pt x="2389031" y="1987090"/>
                    <a:pt x="2313612" y="1961228"/>
                    <a:pt x="2313612" y="1806055"/>
                  </a:cubicBezTo>
                  <a:cubicBezTo>
                    <a:pt x="2313612" y="1650882"/>
                    <a:pt x="2187913" y="1521571"/>
                    <a:pt x="2037075" y="1521571"/>
                  </a:cubicBezTo>
                  <a:cubicBezTo>
                    <a:pt x="2037075" y="1521571"/>
                    <a:pt x="2037075" y="1521571"/>
                    <a:pt x="1374210" y="1521571"/>
                  </a:cubicBezTo>
                  <a:lnTo>
                    <a:pt x="1283452" y="1521571"/>
                  </a:lnTo>
                  <a:lnTo>
                    <a:pt x="1283452" y="1521571"/>
                  </a:lnTo>
                  <a:lnTo>
                    <a:pt x="1275261" y="1521571"/>
                  </a:lnTo>
                  <a:cubicBezTo>
                    <a:pt x="1225697" y="1521571"/>
                    <a:pt x="1170414" y="1521571"/>
                    <a:pt x="1108752" y="1521571"/>
                  </a:cubicBezTo>
                  <a:lnTo>
                    <a:pt x="956065" y="1521571"/>
                  </a:lnTo>
                  <a:lnTo>
                    <a:pt x="947874" y="1521571"/>
                  </a:lnTo>
                  <a:lnTo>
                    <a:pt x="903970" y="1521571"/>
                  </a:lnTo>
                  <a:lnTo>
                    <a:pt x="781365" y="1521571"/>
                  </a:lnTo>
                  <a:lnTo>
                    <a:pt x="654774" y="1521571"/>
                  </a:lnTo>
                  <a:lnTo>
                    <a:pt x="646583" y="1521571"/>
                  </a:lnTo>
                  <a:lnTo>
                    <a:pt x="576583" y="1521571"/>
                  </a:lnTo>
                  <a:lnTo>
                    <a:pt x="480074" y="1521571"/>
                  </a:lnTo>
                  <a:cubicBezTo>
                    <a:pt x="418412" y="1521571"/>
                    <a:pt x="350372" y="1521571"/>
                    <a:pt x="275292" y="1521571"/>
                  </a:cubicBezTo>
                  <a:cubicBezTo>
                    <a:pt x="125133" y="1521571"/>
                    <a:pt x="0" y="1392260"/>
                    <a:pt x="0" y="1237087"/>
                  </a:cubicBezTo>
                  <a:cubicBezTo>
                    <a:pt x="0" y="1237087"/>
                    <a:pt x="0" y="1237087"/>
                    <a:pt x="0" y="693981"/>
                  </a:cubicBezTo>
                  <a:cubicBezTo>
                    <a:pt x="0" y="538808"/>
                    <a:pt x="125133" y="409497"/>
                    <a:pt x="275292" y="409497"/>
                  </a:cubicBezTo>
                  <a:cubicBezTo>
                    <a:pt x="275292" y="409497"/>
                    <a:pt x="275292" y="409497"/>
                    <a:pt x="501631" y="409497"/>
                  </a:cubicBezTo>
                  <a:lnTo>
                    <a:pt x="576583" y="409497"/>
                  </a:lnTo>
                  <a:cubicBezTo>
                    <a:pt x="576583" y="409497"/>
                    <a:pt x="576583" y="409497"/>
                    <a:pt x="604876" y="409497"/>
                  </a:cubicBezTo>
                  <a:lnTo>
                    <a:pt x="613150" y="409497"/>
                  </a:lnTo>
                  <a:lnTo>
                    <a:pt x="631842" y="409497"/>
                  </a:lnTo>
                  <a:lnTo>
                    <a:pt x="654774" y="409497"/>
                  </a:lnTo>
                  <a:lnTo>
                    <a:pt x="672070" y="409497"/>
                  </a:lnTo>
                  <a:cubicBezTo>
                    <a:pt x="703899" y="409497"/>
                    <a:pt x="746337" y="409497"/>
                    <a:pt x="802922" y="409497"/>
                  </a:cubicBezTo>
                  <a:lnTo>
                    <a:pt x="903970" y="409497"/>
                  </a:lnTo>
                  <a:lnTo>
                    <a:pt x="909249" y="409497"/>
                  </a:lnTo>
                  <a:lnTo>
                    <a:pt x="914441" y="409497"/>
                  </a:lnTo>
                  <a:lnTo>
                    <a:pt x="921787" y="409497"/>
                  </a:lnTo>
                  <a:lnTo>
                    <a:pt x="946202" y="409497"/>
                  </a:lnTo>
                  <a:lnTo>
                    <a:pt x="956065" y="409497"/>
                  </a:lnTo>
                  <a:lnTo>
                    <a:pt x="986455" y="409497"/>
                  </a:lnTo>
                  <a:cubicBezTo>
                    <a:pt x="1035946" y="409497"/>
                    <a:pt x="1115131" y="409497"/>
                    <a:pt x="1241828" y="409497"/>
                  </a:cubicBezTo>
                  <a:lnTo>
                    <a:pt x="1283452" y="409497"/>
                  </a:lnTo>
                  <a:lnTo>
                    <a:pt x="1283452" y="409497"/>
                  </a:lnTo>
                  <a:lnTo>
                    <a:pt x="1333161" y="409497"/>
                  </a:lnTo>
                  <a:cubicBezTo>
                    <a:pt x="1433721" y="409497"/>
                    <a:pt x="1634839" y="409497"/>
                    <a:pt x="2037075" y="409497"/>
                  </a:cubicBezTo>
                  <a:cubicBezTo>
                    <a:pt x="2187913" y="409497"/>
                    <a:pt x="2313612" y="306048"/>
                    <a:pt x="2313612" y="150875"/>
                  </a:cubicBezTo>
                  <a:cubicBezTo>
                    <a:pt x="2313612" y="53892"/>
                    <a:pt x="2343073" y="-2681"/>
                    <a:pt x="2389719" y="9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8575">
              <a:noFill/>
            </a:ln>
            <a:effectLst/>
          </p:spPr>
          <p:txBody>
            <a:bodyPr vert="horz" wrap="square" lIns="68589" tIns="34295" rIns="68589" bIns="34295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5" name="同侧圆角矩形 74"/>
            <p:cNvSpPr/>
            <p:nvPr/>
          </p:nvSpPr>
          <p:spPr>
            <a:xfrm rot="5400000">
              <a:off x="1764819" y="981101"/>
              <a:ext cx="451494" cy="1143534"/>
            </a:xfrm>
            <a:prstGeom prst="round2SameRect">
              <a:avLst>
                <a:gd name="adj1" fmla="val 19083"/>
                <a:gd name="adj2" fmla="val 0"/>
              </a:avLst>
            </a:prstGeom>
            <a:gradFill>
              <a:gsLst>
                <a:gs pos="100000">
                  <a:srgbClr val="F17445"/>
                </a:gs>
                <a:gs pos="0">
                  <a:srgbClr val="F17445">
                    <a:lumMod val="75000"/>
                  </a:srgbClr>
                </a:gs>
              </a:gsLst>
              <a:lin ang="5400000" scaled="1"/>
            </a:gradFill>
            <a:ln w="28575" cap="flat">
              <a:noFill/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68589" tIns="34295" rIns="68589" bIns="34295" numCol="1" anchor="t" anchorCtr="0" compatLnSpc="1"/>
            <a:lstStyle/>
            <a:p>
              <a:pPr defTabSz="914400"/>
              <a:endParaRPr lang="zh-CN" altLang="en-US" sz="18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3" name="文本框 9"/>
            <p:cNvSpPr txBox="1"/>
            <p:nvPr/>
          </p:nvSpPr>
          <p:spPr>
            <a:xfrm>
              <a:off x="1510744" y="1437688"/>
              <a:ext cx="949563" cy="267382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 marL="0" lvl="1" algn="ctr"/>
              <a:r>
                <a:rPr lang="zh-CN" altLang="en-US" b="1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标题名称</a:t>
              </a:r>
              <a:endParaRPr lang="en-US" altLang="ko-KR" b="1" kern="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40026" y="1849991"/>
              <a:ext cx="5373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A783A"/>
                  </a:solidFill>
                  <a:cs typeface="+mn-ea"/>
                  <a:sym typeface="+mn-lt"/>
                </a:rPr>
                <a:t>文字</a:t>
              </a:r>
            </a:p>
          </p:txBody>
        </p:sp>
      </p:grpSp>
      <p:sp>
        <p:nvSpPr>
          <p:cNvPr id="38" name="矩形 37"/>
          <p:cNvSpPr/>
          <p:nvPr/>
        </p:nvSpPr>
        <p:spPr>
          <a:xfrm>
            <a:off x="1405110" y="3527761"/>
            <a:ext cx="1110660" cy="83869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ts val="375"/>
              </a:spcBef>
              <a:defRPr/>
            </a:pPr>
            <a:r>
              <a:rPr lang="zh-CN" altLang="en-US" sz="1000" kern="100" dirty="0">
                <a:solidFill>
                  <a:srgbClr val="414455"/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000" kern="100" dirty="0">
                <a:solidFill>
                  <a:srgbClr val="414455"/>
                </a:solidFill>
                <a:cs typeface="+mn-ea"/>
                <a:sym typeface="+mn-lt"/>
              </a:rPr>
              <a:t>……</a:t>
            </a:r>
            <a:endParaRPr lang="zh-CN" altLang="en-US" sz="1000" kern="100" dirty="0">
              <a:solidFill>
                <a:srgbClr val="414455"/>
              </a:solidFill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004572" y="1272919"/>
            <a:ext cx="1286366" cy="2138101"/>
            <a:chOff x="3044399" y="1154523"/>
            <a:chExt cx="1286366" cy="2138101"/>
          </a:xfrm>
        </p:grpSpPr>
        <p:sp>
          <p:nvSpPr>
            <p:cNvPr id="43" name="椭圆 42"/>
            <p:cNvSpPr/>
            <p:nvPr/>
          </p:nvSpPr>
          <p:spPr>
            <a:xfrm>
              <a:off x="3424827" y="2763468"/>
              <a:ext cx="529084" cy="5291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3047970" y="1154523"/>
              <a:ext cx="1282795" cy="2037805"/>
            </a:xfrm>
            <a:custGeom>
              <a:avLst/>
              <a:gdLst>
                <a:gd name="connsiteX0" fmla="*/ 261702 w 1710096"/>
                <a:gd name="connsiteY0" fmla="*/ 0 h 2716235"/>
                <a:gd name="connsiteX1" fmla="*/ 1448394 w 1710096"/>
                <a:gd name="connsiteY1" fmla="*/ 0 h 2716235"/>
                <a:gd name="connsiteX2" fmla="*/ 1710096 w 1710096"/>
                <a:gd name="connsiteY2" fmla="*/ 261702 h 2716235"/>
                <a:gd name="connsiteX3" fmla="*/ 1710096 w 1710096"/>
                <a:gd name="connsiteY3" fmla="*/ 1308476 h 2716235"/>
                <a:gd name="connsiteX4" fmla="*/ 1448394 w 1710096"/>
                <a:gd name="connsiteY4" fmla="*/ 1570178 h 2716235"/>
                <a:gd name="connsiteX5" fmla="*/ 904405 w 1710096"/>
                <a:gd name="connsiteY5" fmla="*/ 1570178 h 2716235"/>
                <a:gd name="connsiteX6" fmla="*/ 904405 w 1710096"/>
                <a:gd name="connsiteY6" fmla="*/ 2288250 h 2716235"/>
                <a:gd name="connsiteX7" fmla="*/ 940283 w 1710096"/>
                <a:gd name="connsiteY7" fmla="*/ 2295493 h 2716235"/>
                <a:gd name="connsiteX8" fmla="*/ 1074023 w 1710096"/>
                <a:gd name="connsiteY8" fmla="*/ 2497260 h 2716235"/>
                <a:gd name="connsiteX9" fmla="*/ 855048 w 1710096"/>
                <a:gd name="connsiteY9" fmla="*/ 2716235 h 2716235"/>
                <a:gd name="connsiteX10" fmla="*/ 636073 w 1710096"/>
                <a:gd name="connsiteY10" fmla="*/ 2497260 h 2716235"/>
                <a:gd name="connsiteX11" fmla="*/ 769813 w 1710096"/>
                <a:gd name="connsiteY11" fmla="*/ 2295493 h 2716235"/>
                <a:gd name="connsiteX12" fmla="*/ 805691 w 1710096"/>
                <a:gd name="connsiteY12" fmla="*/ 2288250 h 2716235"/>
                <a:gd name="connsiteX13" fmla="*/ 805691 w 1710096"/>
                <a:gd name="connsiteY13" fmla="*/ 1570178 h 2716235"/>
                <a:gd name="connsiteX14" fmla="*/ 261702 w 1710096"/>
                <a:gd name="connsiteY14" fmla="*/ 1570178 h 2716235"/>
                <a:gd name="connsiteX15" fmla="*/ 0 w 1710096"/>
                <a:gd name="connsiteY15" fmla="*/ 1308476 h 2716235"/>
                <a:gd name="connsiteX16" fmla="*/ 0 w 1710096"/>
                <a:gd name="connsiteY16" fmla="*/ 261702 h 2716235"/>
                <a:gd name="connsiteX17" fmla="*/ 261702 w 1710096"/>
                <a:gd name="connsiteY17" fmla="*/ 0 h 27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0096" h="2716235">
                  <a:moveTo>
                    <a:pt x="261702" y="0"/>
                  </a:moveTo>
                  <a:lnTo>
                    <a:pt x="1448394" y="0"/>
                  </a:lnTo>
                  <a:cubicBezTo>
                    <a:pt x="1592928" y="0"/>
                    <a:pt x="1710096" y="117168"/>
                    <a:pt x="1710096" y="261702"/>
                  </a:cubicBezTo>
                  <a:lnTo>
                    <a:pt x="1710096" y="1308476"/>
                  </a:lnTo>
                  <a:cubicBezTo>
                    <a:pt x="1710096" y="1453010"/>
                    <a:pt x="1592928" y="1570178"/>
                    <a:pt x="1448394" y="1570178"/>
                  </a:cubicBezTo>
                  <a:lnTo>
                    <a:pt x="904405" y="1570178"/>
                  </a:lnTo>
                  <a:lnTo>
                    <a:pt x="904405" y="2288250"/>
                  </a:lnTo>
                  <a:lnTo>
                    <a:pt x="940283" y="2295493"/>
                  </a:lnTo>
                  <a:cubicBezTo>
                    <a:pt x="1018877" y="2328735"/>
                    <a:pt x="1074023" y="2406558"/>
                    <a:pt x="1074023" y="2497260"/>
                  </a:cubicBezTo>
                  <a:cubicBezTo>
                    <a:pt x="1074023" y="2618197"/>
                    <a:pt x="975985" y="2716235"/>
                    <a:pt x="855048" y="2716235"/>
                  </a:cubicBezTo>
                  <a:cubicBezTo>
                    <a:pt x="734111" y="2716235"/>
                    <a:pt x="636073" y="2618197"/>
                    <a:pt x="636073" y="2497260"/>
                  </a:cubicBezTo>
                  <a:cubicBezTo>
                    <a:pt x="636073" y="2406558"/>
                    <a:pt x="691220" y="2328735"/>
                    <a:pt x="769813" y="2295493"/>
                  </a:cubicBezTo>
                  <a:lnTo>
                    <a:pt x="805691" y="2288250"/>
                  </a:lnTo>
                  <a:lnTo>
                    <a:pt x="805691" y="1570178"/>
                  </a:lnTo>
                  <a:lnTo>
                    <a:pt x="261702" y="1570178"/>
                  </a:lnTo>
                  <a:cubicBezTo>
                    <a:pt x="117168" y="1570178"/>
                    <a:pt x="0" y="1453010"/>
                    <a:pt x="0" y="1308476"/>
                  </a:cubicBezTo>
                  <a:lnTo>
                    <a:pt x="0" y="261702"/>
                  </a:lnTo>
                  <a:cubicBezTo>
                    <a:pt x="0" y="117168"/>
                    <a:pt x="117168" y="0"/>
                    <a:pt x="26170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solidFill>
                  <a:srgbClr val="FFB850"/>
                </a:solidFill>
                <a:cs typeface="+mn-ea"/>
                <a:sym typeface="+mn-lt"/>
              </a:endParaRPr>
            </a:p>
          </p:txBody>
        </p:sp>
        <p:sp>
          <p:nvSpPr>
            <p:cNvPr id="45" name="任意多边形 44"/>
            <p:cNvSpPr/>
            <p:nvPr/>
          </p:nvSpPr>
          <p:spPr bwMode="auto">
            <a:xfrm>
              <a:off x="3569874" y="2956911"/>
              <a:ext cx="238988" cy="142268"/>
            </a:xfrm>
            <a:custGeom>
              <a:avLst/>
              <a:gdLst>
                <a:gd name="connsiteX0" fmla="*/ 2389719 w 3268922"/>
                <a:gd name="connsiteY0" fmla="*/ 97 h 1945710"/>
                <a:gd name="connsiteX1" fmla="*/ 2489590 w 3268922"/>
                <a:gd name="connsiteY1" fmla="*/ 73289 h 1945710"/>
                <a:gd name="connsiteX2" fmla="*/ 3193503 w 3268922"/>
                <a:gd name="connsiteY2" fmla="*/ 771568 h 1945710"/>
                <a:gd name="connsiteX3" fmla="*/ 3193503 w 3268922"/>
                <a:gd name="connsiteY3" fmla="*/ 1159501 h 1945710"/>
                <a:gd name="connsiteX4" fmla="*/ 2489590 w 3268922"/>
                <a:gd name="connsiteY4" fmla="*/ 1883641 h 1945710"/>
                <a:gd name="connsiteX5" fmla="*/ 2313612 w 3268922"/>
                <a:gd name="connsiteY5" fmla="*/ 1806055 h 1945710"/>
                <a:gd name="connsiteX6" fmla="*/ 2037075 w 3268922"/>
                <a:gd name="connsiteY6" fmla="*/ 1521571 h 1945710"/>
                <a:gd name="connsiteX7" fmla="*/ 1374210 w 3268922"/>
                <a:gd name="connsiteY7" fmla="*/ 1521571 h 1945710"/>
                <a:gd name="connsiteX8" fmla="*/ 1283452 w 3268922"/>
                <a:gd name="connsiteY8" fmla="*/ 1521571 h 1945710"/>
                <a:gd name="connsiteX9" fmla="*/ 1283452 w 3268922"/>
                <a:gd name="connsiteY9" fmla="*/ 1521571 h 1945710"/>
                <a:gd name="connsiteX10" fmla="*/ 1275261 w 3268922"/>
                <a:gd name="connsiteY10" fmla="*/ 1521571 h 1945710"/>
                <a:gd name="connsiteX11" fmla="*/ 1108752 w 3268922"/>
                <a:gd name="connsiteY11" fmla="*/ 1521571 h 1945710"/>
                <a:gd name="connsiteX12" fmla="*/ 956065 w 3268922"/>
                <a:gd name="connsiteY12" fmla="*/ 1521571 h 1945710"/>
                <a:gd name="connsiteX13" fmla="*/ 947874 w 3268922"/>
                <a:gd name="connsiteY13" fmla="*/ 1521571 h 1945710"/>
                <a:gd name="connsiteX14" fmla="*/ 903970 w 3268922"/>
                <a:gd name="connsiteY14" fmla="*/ 1521571 h 1945710"/>
                <a:gd name="connsiteX15" fmla="*/ 781365 w 3268922"/>
                <a:gd name="connsiteY15" fmla="*/ 1521571 h 1945710"/>
                <a:gd name="connsiteX16" fmla="*/ 654774 w 3268922"/>
                <a:gd name="connsiteY16" fmla="*/ 1521571 h 1945710"/>
                <a:gd name="connsiteX17" fmla="*/ 646583 w 3268922"/>
                <a:gd name="connsiteY17" fmla="*/ 1521571 h 1945710"/>
                <a:gd name="connsiteX18" fmla="*/ 576583 w 3268922"/>
                <a:gd name="connsiteY18" fmla="*/ 1521571 h 1945710"/>
                <a:gd name="connsiteX19" fmla="*/ 480074 w 3268922"/>
                <a:gd name="connsiteY19" fmla="*/ 1521571 h 1945710"/>
                <a:gd name="connsiteX20" fmla="*/ 275292 w 3268922"/>
                <a:gd name="connsiteY20" fmla="*/ 1521571 h 1945710"/>
                <a:gd name="connsiteX21" fmla="*/ 0 w 3268922"/>
                <a:gd name="connsiteY21" fmla="*/ 1237087 h 1945710"/>
                <a:gd name="connsiteX22" fmla="*/ 0 w 3268922"/>
                <a:gd name="connsiteY22" fmla="*/ 693981 h 1945710"/>
                <a:gd name="connsiteX23" fmla="*/ 275292 w 3268922"/>
                <a:gd name="connsiteY23" fmla="*/ 409497 h 1945710"/>
                <a:gd name="connsiteX24" fmla="*/ 501631 w 3268922"/>
                <a:gd name="connsiteY24" fmla="*/ 409497 h 1945710"/>
                <a:gd name="connsiteX25" fmla="*/ 576583 w 3268922"/>
                <a:gd name="connsiteY25" fmla="*/ 409497 h 1945710"/>
                <a:gd name="connsiteX26" fmla="*/ 604876 w 3268922"/>
                <a:gd name="connsiteY26" fmla="*/ 409497 h 1945710"/>
                <a:gd name="connsiteX27" fmla="*/ 613150 w 3268922"/>
                <a:gd name="connsiteY27" fmla="*/ 409497 h 1945710"/>
                <a:gd name="connsiteX28" fmla="*/ 631842 w 3268922"/>
                <a:gd name="connsiteY28" fmla="*/ 409497 h 1945710"/>
                <a:gd name="connsiteX29" fmla="*/ 654774 w 3268922"/>
                <a:gd name="connsiteY29" fmla="*/ 409497 h 1945710"/>
                <a:gd name="connsiteX30" fmla="*/ 672070 w 3268922"/>
                <a:gd name="connsiteY30" fmla="*/ 409497 h 1945710"/>
                <a:gd name="connsiteX31" fmla="*/ 802922 w 3268922"/>
                <a:gd name="connsiteY31" fmla="*/ 409497 h 1945710"/>
                <a:gd name="connsiteX32" fmla="*/ 903970 w 3268922"/>
                <a:gd name="connsiteY32" fmla="*/ 409497 h 1945710"/>
                <a:gd name="connsiteX33" fmla="*/ 909249 w 3268922"/>
                <a:gd name="connsiteY33" fmla="*/ 409497 h 1945710"/>
                <a:gd name="connsiteX34" fmla="*/ 914441 w 3268922"/>
                <a:gd name="connsiteY34" fmla="*/ 409497 h 1945710"/>
                <a:gd name="connsiteX35" fmla="*/ 921787 w 3268922"/>
                <a:gd name="connsiteY35" fmla="*/ 409497 h 1945710"/>
                <a:gd name="connsiteX36" fmla="*/ 946202 w 3268922"/>
                <a:gd name="connsiteY36" fmla="*/ 409497 h 1945710"/>
                <a:gd name="connsiteX37" fmla="*/ 956065 w 3268922"/>
                <a:gd name="connsiteY37" fmla="*/ 409497 h 1945710"/>
                <a:gd name="connsiteX38" fmla="*/ 986455 w 3268922"/>
                <a:gd name="connsiteY38" fmla="*/ 409497 h 1945710"/>
                <a:gd name="connsiteX39" fmla="*/ 1241828 w 3268922"/>
                <a:gd name="connsiteY39" fmla="*/ 409497 h 1945710"/>
                <a:gd name="connsiteX40" fmla="*/ 1283452 w 3268922"/>
                <a:gd name="connsiteY40" fmla="*/ 409497 h 1945710"/>
                <a:gd name="connsiteX41" fmla="*/ 1283452 w 3268922"/>
                <a:gd name="connsiteY41" fmla="*/ 409497 h 1945710"/>
                <a:gd name="connsiteX42" fmla="*/ 1333161 w 3268922"/>
                <a:gd name="connsiteY42" fmla="*/ 409497 h 1945710"/>
                <a:gd name="connsiteX43" fmla="*/ 2037075 w 3268922"/>
                <a:gd name="connsiteY43" fmla="*/ 409497 h 1945710"/>
                <a:gd name="connsiteX44" fmla="*/ 2313612 w 3268922"/>
                <a:gd name="connsiteY44" fmla="*/ 150875 h 1945710"/>
                <a:gd name="connsiteX45" fmla="*/ 2389719 w 3268922"/>
                <a:gd name="connsiteY45" fmla="*/ 97 h 194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68922" h="1945710">
                  <a:moveTo>
                    <a:pt x="2389719" y="97"/>
                  </a:moveTo>
                  <a:cubicBezTo>
                    <a:pt x="2417706" y="1764"/>
                    <a:pt x="2451881" y="24797"/>
                    <a:pt x="2489590" y="73289"/>
                  </a:cubicBezTo>
                  <a:cubicBezTo>
                    <a:pt x="2489590" y="73289"/>
                    <a:pt x="2489590" y="73289"/>
                    <a:pt x="3193503" y="771568"/>
                  </a:cubicBezTo>
                  <a:cubicBezTo>
                    <a:pt x="3294062" y="875016"/>
                    <a:pt x="3294062" y="1056052"/>
                    <a:pt x="3193503" y="1159501"/>
                  </a:cubicBezTo>
                  <a:lnTo>
                    <a:pt x="2489590" y="1883641"/>
                  </a:lnTo>
                  <a:cubicBezTo>
                    <a:pt x="2389031" y="1987090"/>
                    <a:pt x="2313612" y="1961228"/>
                    <a:pt x="2313612" y="1806055"/>
                  </a:cubicBezTo>
                  <a:cubicBezTo>
                    <a:pt x="2313612" y="1650882"/>
                    <a:pt x="2187913" y="1521571"/>
                    <a:pt x="2037075" y="1521571"/>
                  </a:cubicBezTo>
                  <a:cubicBezTo>
                    <a:pt x="2037075" y="1521571"/>
                    <a:pt x="2037075" y="1521571"/>
                    <a:pt x="1374210" y="1521571"/>
                  </a:cubicBezTo>
                  <a:lnTo>
                    <a:pt x="1283452" y="1521571"/>
                  </a:lnTo>
                  <a:lnTo>
                    <a:pt x="1283452" y="1521571"/>
                  </a:lnTo>
                  <a:lnTo>
                    <a:pt x="1275261" y="1521571"/>
                  </a:lnTo>
                  <a:cubicBezTo>
                    <a:pt x="1225697" y="1521571"/>
                    <a:pt x="1170414" y="1521571"/>
                    <a:pt x="1108752" y="1521571"/>
                  </a:cubicBezTo>
                  <a:lnTo>
                    <a:pt x="956065" y="1521571"/>
                  </a:lnTo>
                  <a:lnTo>
                    <a:pt x="947874" y="1521571"/>
                  </a:lnTo>
                  <a:lnTo>
                    <a:pt x="903970" y="1521571"/>
                  </a:lnTo>
                  <a:lnTo>
                    <a:pt x="781365" y="1521571"/>
                  </a:lnTo>
                  <a:lnTo>
                    <a:pt x="654774" y="1521571"/>
                  </a:lnTo>
                  <a:lnTo>
                    <a:pt x="646583" y="1521571"/>
                  </a:lnTo>
                  <a:lnTo>
                    <a:pt x="576583" y="1521571"/>
                  </a:lnTo>
                  <a:lnTo>
                    <a:pt x="480074" y="1521571"/>
                  </a:lnTo>
                  <a:cubicBezTo>
                    <a:pt x="418412" y="1521571"/>
                    <a:pt x="350372" y="1521571"/>
                    <a:pt x="275292" y="1521571"/>
                  </a:cubicBezTo>
                  <a:cubicBezTo>
                    <a:pt x="125133" y="1521571"/>
                    <a:pt x="0" y="1392260"/>
                    <a:pt x="0" y="1237087"/>
                  </a:cubicBezTo>
                  <a:cubicBezTo>
                    <a:pt x="0" y="1237087"/>
                    <a:pt x="0" y="1237087"/>
                    <a:pt x="0" y="693981"/>
                  </a:cubicBezTo>
                  <a:cubicBezTo>
                    <a:pt x="0" y="538808"/>
                    <a:pt x="125133" y="409497"/>
                    <a:pt x="275292" y="409497"/>
                  </a:cubicBezTo>
                  <a:cubicBezTo>
                    <a:pt x="275292" y="409497"/>
                    <a:pt x="275292" y="409497"/>
                    <a:pt x="501631" y="409497"/>
                  </a:cubicBezTo>
                  <a:lnTo>
                    <a:pt x="576583" y="409497"/>
                  </a:lnTo>
                  <a:cubicBezTo>
                    <a:pt x="576583" y="409497"/>
                    <a:pt x="576583" y="409497"/>
                    <a:pt x="604876" y="409497"/>
                  </a:cubicBezTo>
                  <a:lnTo>
                    <a:pt x="613150" y="409497"/>
                  </a:lnTo>
                  <a:lnTo>
                    <a:pt x="631842" y="409497"/>
                  </a:lnTo>
                  <a:lnTo>
                    <a:pt x="654774" y="409497"/>
                  </a:lnTo>
                  <a:lnTo>
                    <a:pt x="672070" y="409497"/>
                  </a:lnTo>
                  <a:cubicBezTo>
                    <a:pt x="703899" y="409497"/>
                    <a:pt x="746337" y="409497"/>
                    <a:pt x="802922" y="409497"/>
                  </a:cubicBezTo>
                  <a:lnTo>
                    <a:pt x="903970" y="409497"/>
                  </a:lnTo>
                  <a:lnTo>
                    <a:pt x="909249" y="409497"/>
                  </a:lnTo>
                  <a:lnTo>
                    <a:pt x="914441" y="409497"/>
                  </a:lnTo>
                  <a:lnTo>
                    <a:pt x="921787" y="409497"/>
                  </a:lnTo>
                  <a:lnTo>
                    <a:pt x="946202" y="409497"/>
                  </a:lnTo>
                  <a:lnTo>
                    <a:pt x="956065" y="409497"/>
                  </a:lnTo>
                  <a:lnTo>
                    <a:pt x="986455" y="409497"/>
                  </a:lnTo>
                  <a:cubicBezTo>
                    <a:pt x="1035946" y="409497"/>
                    <a:pt x="1115131" y="409497"/>
                    <a:pt x="1241828" y="409497"/>
                  </a:cubicBezTo>
                  <a:lnTo>
                    <a:pt x="1283452" y="409497"/>
                  </a:lnTo>
                  <a:lnTo>
                    <a:pt x="1283452" y="409497"/>
                  </a:lnTo>
                  <a:lnTo>
                    <a:pt x="1333161" y="409497"/>
                  </a:lnTo>
                  <a:cubicBezTo>
                    <a:pt x="1433721" y="409497"/>
                    <a:pt x="1634839" y="409497"/>
                    <a:pt x="2037075" y="409497"/>
                  </a:cubicBezTo>
                  <a:cubicBezTo>
                    <a:pt x="2187913" y="409497"/>
                    <a:pt x="2313612" y="306048"/>
                    <a:pt x="2313612" y="150875"/>
                  </a:cubicBezTo>
                  <a:cubicBezTo>
                    <a:pt x="2313612" y="53892"/>
                    <a:pt x="2343073" y="-2681"/>
                    <a:pt x="2389719" y="9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8575">
              <a:noFill/>
            </a:ln>
            <a:effectLst/>
          </p:spPr>
          <p:txBody>
            <a:bodyPr vert="horz" wrap="square" lIns="68589" tIns="34295" rIns="68589" bIns="34295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同侧圆角矩形 45"/>
            <p:cNvSpPr/>
            <p:nvPr/>
          </p:nvSpPr>
          <p:spPr>
            <a:xfrm rot="5400000">
              <a:off x="3390419" y="981101"/>
              <a:ext cx="451494" cy="1143534"/>
            </a:xfrm>
            <a:prstGeom prst="round2SameRect">
              <a:avLst>
                <a:gd name="adj1" fmla="val 19083"/>
                <a:gd name="adj2" fmla="val 0"/>
              </a:avLst>
            </a:prstGeom>
            <a:gradFill>
              <a:gsLst>
                <a:gs pos="100000">
                  <a:srgbClr val="E94744"/>
                </a:gs>
                <a:gs pos="0">
                  <a:srgbClr val="E94744">
                    <a:lumMod val="75000"/>
                  </a:srgbClr>
                </a:gs>
              </a:gsLst>
              <a:lin ang="5400000" scaled="1"/>
            </a:gradFill>
            <a:ln w="28575" cap="flat">
              <a:noFill/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68589" tIns="34295" rIns="68589" bIns="34295" numCol="1" anchor="t" anchorCtr="0" compatLnSpc="1"/>
            <a:lstStyle/>
            <a:p>
              <a:pPr defTabSz="914400"/>
              <a:endParaRPr lang="zh-CN" altLang="en-US" sz="18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文本框 9"/>
            <p:cNvSpPr txBox="1"/>
            <p:nvPr/>
          </p:nvSpPr>
          <p:spPr>
            <a:xfrm>
              <a:off x="3136344" y="1437688"/>
              <a:ext cx="949563" cy="267382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 marL="0" lvl="1" algn="ctr"/>
              <a:r>
                <a:rPr lang="zh-CN" altLang="en-US" b="1" kern="0" dirty="0">
                  <a:solidFill>
                    <a:schemeClr val="bg1"/>
                  </a:solidFill>
                  <a:cs typeface="+mn-ea"/>
                  <a:sym typeface="+mn-lt"/>
                </a:rPr>
                <a:t>标题名称</a:t>
              </a:r>
              <a:endParaRPr lang="en-US" altLang="ko-KR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3365626" y="1849991"/>
              <a:ext cx="5373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A783A"/>
                  </a:solidFill>
                  <a:cs typeface="+mn-ea"/>
                  <a:sym typeface="+mn-lt"/>
                </a:rPr>
                <a:t>文字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693672" y="1272919"/>
            <a:ext cx="1286366" cy="2138101"/>
            <a:chOff x="4796999" y="1154523"/>
            <a:chExt cx="1286366" cy="2138101"/>
          </a:xfrm>
        </p:grpSpPr>
        <p:sp>
          <p:nvSpPr>
            <p:cNvPr id="51" name="椭圆 50"/>
            <p:cNvSpPr/>
            <p:nvPr/>
          </p:nvSpPr>
          <p:spPr>
            <a:xfrm>
              <a:off x="5177427" y="2763468"/>
              <a:ext cx="529084" cy="5291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4800570" y="1154523"/>
              <a:ext cx="1282795" cy="2037805"/>
            </a:xfrm>
            <a:custGeom>
              <a:avLst/>
              <a:gdLst>
                <a:gd name="connsiteX0" fmla="*/ 261702 w 1710096"/>
                <a:gd name="connsiteY0" fmla="*/ 0 h 2716235"/>
                <a:gd name="connsiteX1" fmla="*/ 1448394 w 1710096"/>
                <a:gd name="connsiteY1" fmla="*/ 0 h 2716235"/>
                <a:gd name="connsiteX2" fmla="*/ 1710096 w 1710096"/>
                <a:gd name="connsiteY2" fmla="*/ 261702 h 2716235"/>
                <a:gd name="connsiteX3" fmla="*/ 1710096 w 1710096"/>
                <a:gd name="connsiteY3" fmla="*/ 1308476 h 2716235"/>
                <a:gd name="connsiteX4" fmla="*/ 1448394 w 1710096"/>
                <a:gd name="connsiteY4" fmla="*/ 1570178 h 2716235"/>
                <a:gd name="connsiteX5" fmla="*/ 904405 w 1710096"/>
                <a:gd name="connsiteY5" fmla="*/ 1570178 h 2716235"/>
                <a:gd name="connsiteX6" fmla="*/ 904405 w 1710096"/>
                <a:gd name="connsiteY6" fmla="*/ 2288250 h 2716235"/>
                <a:gd name="connsiteX7" fmla="*/ 940283 w 1710096"/>
                <a:gd name="connsiteY7" fmla="*/ 2295493 h 2716235"/>
                <a:gd name="connsiteX8" fmla="*/ 1074023 w 1710096"/>
                <a:gd name="connsiteY8" fmla="*/ 2497260 h 2716235"/>
                <a:gd name="connsiteX9" fmla="*/ 855048 w 1710096"/>
                <a:gd name="connsiteY9" fmla="*/ 2716235 h 2716235"/>
                <a:gd name="connsiteX10" fmla="*/ 636073 w 1710096"/>
                <a:gd name="connsiteY10" fmla="*/ 2497260 h 2716235"/>
                <a:gd name="connsiteX11" fmla="*/ 769813 w 1710096"/>
                <a:gd name="connsiteY11" fmla="*/ 2295493 h 2716235"/>
                <a:gd name="connsiteX12" fmla="*/ 805691 w 1710096"/>
                <a:gd name="connsiteY12" fmla="*/ 2288250 h 2716235"/>
                <a:gd name="connsiteX13" fmla="*/ 805691 w 1710096"/>
                <a:gd name="connsiteY13" fmla="*/ 1570178 h 2716235"/>
                <a:gd name="connsiteX14" fmla="*/ 261702 w 1710096"/>
                <a:gd name="connsiteY14" fmla="*/ 1570178 h 2716235"/>
                <a:gd name="connsiteX15" fmla="*/ 0 w 1710096"/>
                <a:gd name="connsiteY15" fmla="*/ 1308476 h 2716235"/>
                <a:gd name="connsiteX16" fmla="*/ 0 w 1710096"/>
                <a:gd name="connsiteY16" fmla="*/ 261702 h 2716235"/>
                <a:gd name="connsiteX17" fmla="*/ 261702 w 1710096"/>
                <a:gd name="connsiteY17" fmla="*/ 0 h 27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0096" h="2716235">
                  <a:moveTo>
                    <a:pt x="261702" y="0"/>
                  </a:moveTo>
                  <a:lnTo>
                    <a:pt x="1448394" y="0"/>
                  </a:lnTo>
                  <a:cubicBezTo>
                    <a:pt x="1592928" y="0"/>
                    <a:pt x="1710096" y="117168"/>
                    <a:pt x="1710096" y="261702"/>
                  </a:cubicBezTo>
                  <a:lnTo>
                    <a:pt x="1710096" y="1308476"/>
                  </a:lnTo>
                  <a:cubicBezTo>
                    <a:pt x="1710096" y="1453010"/>
                    <a:pt x="1592928" y="1570178"/>
                    <a:pt x="1448394" y="1570178"/>
                  </a:cubicBezTo>
                  <a:lnTo>
                    <a:pt x="904405" y="1570178"/>
                  </a:lnTo>
                  <a:lnTo>
                    <a:pt x="904405" y="2288250"/>
                  </a:lnTo>
                  <a:lnTo>
                    <a:pt x="940283" y="2295493"/>
                  </a:lnTo>
                  <a:cubicBezTo>
                    <a:pt x="1018877" y="2328735"/>
                    <a:pt x="1074023" y="2406558"/>
                    <a:pt x="1074023" y="2497260"/>
                  </a:cubicBezTo>
                  <a:cubicBezTo>
                    <a:pt x="1074023" y="2618197"/>
                    <a:pt x="975985" y="2716235"/>
                    <a:pt x="855048" y="2716235"/>
                  </a:cubicBezTo>
                  <a:cubicBezTo>
                    <a:pt x="734111" y="2716235"/>
                    <a:pt x="636073" y="2618197"/>
                    <a:pt x="636073" y="2497260"/>
                  </a:cubicBezTo>
                  <a:cubicBezTo>
                    <a:pt x="636073" y="2406558"/>
                    <a:pt x="691220" y="2328735"/>
                    <a:pt x="769813" y="2295493"/>
                  </a:cubicBezTo>
                  <a:lnTo>
                    <a:pt x="805691" y="2288250"/>
                  </a:lnTo>
                  <a:lnTo>
                    <a:pt x="805691" y="1570178"/>
                  </a:lnTo>
                  <a:lnTo>
                    <a:pt x="261702" y="1570178"/>
                  </a:lnTo>
                  <a:cubicBezTo>
                    <a:pt x="117168" y="1570178"/>
                    <a:pt x="0" y="1453010"/>
                    <a:pt x="0" y="1308476"/>
                  </a:cubicBezTo>
                  <a:lnTo>
                    <a:pt x="0" y="261702"/>
                  </a:lnTo>
                  <a:cubicBezTo>
                    <a:pt x="0" y="117168"/>
                    <a:pt x="117168" y="0"/>
                    <a:pt x="26170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solidFill>
                  <a:srgbClr val="FFB850"/>
                </a:solidFill>
                <a:cs typeface="+mn-ea"/>
                <a:sym typeface="+mn-lt"/>
              </a:endParaRPr>
            </a:p>
          </p:txBody>
        </p:sp>
        <p:sp>
          <p:nvSpPr>
            <p:cNvPr id="57" name="任意多边形 56"/>
            <p:cNvSpPr/>
            <p:nvPr/>
          </p:nvSpPr>
          <p:spPr bwMode="auto">
            <a:xfrm>
              <a:off x="5322474" y="2956911"/>
              <a:ext cx="238988" cy="142268"/>
            </a:xfrm>
            <a:custGeom>
              <a:avLst/>
              <a:gdLst>
                <a:gd name="connsiteX0" fmla="*/ 2389719 w 3268922"/>
                <a:gd name="connsiteY0" fmla="*/ 97 h 1945710"/>
                <a:gd name="connsiteX1" fmla="*/ 2489590 w 3268922"/>
                <a:gd name="connsiteY1" fmla="*/ 73289 h 1945710"/>
                <a:gd name="connsiteX2" fmla="*/ 3193503 w 3268922"/>
                <a:gd name="connsiteY2" fmla="*/ 771568 h 1945710"/>
                <a:gd name="connsiteX3" fmla="*/ 3193503 w 3268922"/>
                <a:gd name="connsiteY3" fmla="*/ 1159501 h 1945710"/>
                <a:gd name="connsiteX4" fmla="*/ 2489590 w 3268922"/>
                <a:gd name="connsiteY4" fmla="*/ 1883641 h 1945710"/>
                <a:gd name="connsiteX5" fmla="*/ 2313612 w 3268922"/>
                <a:gd name="connsiteY5" fmla="*/ 1806055 h 1945710"/>
                <a:gd name="connsiteX6" fmla="*/ 2037075 w 3268922"/>
                <a:gd name="connsiteY6" fmla="*/ 1521571 h 1945710"/>
                <a:gd name="connsiteX7" fmla="*/ 1374210 w 3268922"/>
                <a:gd name="connsiteY7" fmla="*/ 1521571 h 1945710"/>
                <a:gd name="connsiteX8" fmla="*/ 1283452 w 3268922"/>
                <a:gd name="connsiteY8" fmla="*/ 1521571 h 1945710"/>
                <a:gd name="connsiteX9" fmla="*/ 1283452 w 3268922"/>
                <a:gd name="connsiteY9" fmla="*/ 1521571 h 1945710"/>
                <a:gd name="connsiteX10" fmla="*/ 1275261 w 3268922"/>
                <a:gd name="connsiteY10" fmla="*/ 1521571 h 1945710"/>
                <a:gd name="connsiteX11" fmla="*/ 1108752 w 3268922"/>
                <a:gd name="connsiteY11" fmla="*/ 1521571 h 1945710"/>
                <a:gd name="connsiteX12" fmla="*/ 956065 w 3268922"/>
                <a:gd name="connsiteY12" fmla="*/ 1521571 h 1945710"/>
                <a:gd name="connsiteX13" fmla="*/ 947874 w 3268922"/>
                <a:gd name="connsiteY13" fmla="*/ 1521571 h 1945710"/>
                <a:gd name="connsiteX14" fmla="*/ 903970 w 3268922"/>
                <a:gd name="connsiteY14" fmla="*/ 1521571 h 1945710"/>
                <a:gd name="connsiteX15" fmla="*/ 781365 w 3268922"/>
                <a:gd name="connsiteY15" fmla="*/ 1521571 h 1945710"/>
                <a:gd name="connsiteX16" fmla="*/ 654774 w 3268922"/>
                <a:gd name="connsiteY16" fmla="*/ 1521571 h 1945710"/>
                <a:gd name="connsiteX17" fmla="*/ 646583 w 3268922"/>
                <a:gd name="connsiteY17" fmla="*/ 1521571 h 1945710"/>
                <a:gd name="connsiteX18" fmla="*/ 576583 w 3268922"/>
                <a:gd name="connsiteY18" fmla="*/ 1521571 h 1945710"/>
                <a:gd name="connsiteX19" fmla="*/ 480074 w 3268922"/>
                <a:gd name="connsiteY19" fmla="*/ 1521571 h 1945710"/>
                <a:gd name="connsiteX20" fmla="*/ 275292 w 3268922"/>
                <a:gd name="connsiteY20" fmla="*/ 1521571 h 1945710"/>
                <a:gd name="connsiteX21" fmla="*/ 0 w 3268922"/>
                <a:gd name="connsiteY21" fmla="*/ 1237087 h 1945710"/>
                <a:gd name="connsiteX22" fmla="*/ 0 w 3268922"/>
                <a:gd name="connsiteY22" fmla="*/ 693981 h 1945710"/>
                <a:gd name="connsiteX23" fmla="*/ 275292 w 3268922"/>
                <a:gd name="connsiteY23" fmla="*/ 409497 h 1945710"/>
                <a:gd name="connsiteX24" fmla="*/ 501631 w 3268922"/>
                <a:gd name="connsiteY24" fmla="*/ 409497 h 1945710"/>
                <a:gd name="connsiteX25" fmla="*/ 576583 w 3268922"/>
                <a:gd name="connsiteY25" fmla="*/ 409497 h 1945710"/>
                <a:gd name="connsiteX26" fmla="*/ 604876 w 3268922"/>
                <a:gd name="connsiteY26" fmla="*/ 409497 h 1945710"/>
                <a:gd name="connsiteX27" fmla="*/ 613150 w 3268922"/>
                <a:gd name="connsiteY27" fmla="*/ 409497 h 1945710"/>
                <a:gd name="connsiteX28" fmla="*/ 631842 w 3268922"/>
                <a:gd name="connsiteY28" fmla="*/ 409497 h 1945710"/>
                <a:gd name="connsiteX29" fmla="*/ 654774 w 3268922"/>
                <a:gd name="connsiteY29" fmla="*/ 409497 h 1945710"/>
                <a:gd name="connsiteX30" fmla="*/ 672070 w 3268922"/>
                <a:gd name="connsiteY30" fmla="*/ 409497 h 1945710"/>
                <a:gd name="connsiteX31" fmla="*/ 802922 w 3268922"/>
                <a:gd name="connsiteY31" fmla="*/ 409497 h 1945710"/>
                <a:gd name="connsiteX32" fmla="*/ 903970 w 3268922"/>
                <a:gd name="connsiteY32" fmla="*/ 409497 h 1945710"/>
                <a:gd name="connsiteX33" fmla="*/ 909249 w 3268922"/>
                <a:gd name="connsiteY33" fmla="*/ 409497 h 1945710"/>
                <a:gd name="connsiteX34" fmla="*/ 914441 w 3268922"/>
                <a:gd name="connsiteY34" fmla="*/ 409497 h 1945710"/>
                <a:gd name="connsiteX35" fmla="*/ 921787 w 3268922"/>
                <a:gd name="connsiteY35" fmla="*/ 409497 h 1945710"/>
                <a:gd name="connsiteX36" fmla="*/ 946202 w 3268922"/>
                <a:gd name="connsiteY36" fmla="*/ 409497 h 1945710"/>
                <a:gd name="connsiteX37" fmla="*/ 956065 w 3268922"/>
                <a:gd name="connsiteY37" fmla="*/ 409497 h 1945710"/>
                <a:gd name="connsiteX38" fmla="*/ 986455 w 3268922"/>
                <a:gd name="connsiteY38" fmla="*/ 409497 h 1945710"/>
                <a:gd name="connsiteX39" fmla="*/ 1241828 w 3268922"/>
                <a:gd name="connsiteY39" fmla="*/ 409497 h 1945710"/>
                <a:gd name="connsiteX40" fmla="*/ 1283452 w 3268922"/>
                <a:gd name="connsiteY40" fmla="*/ 409497 h 1945710"/>
                <a:gd name="connsiteX41" fmla="*/ 1283452 w 3268922"/>
                <a:gd name="connsiteY41" fmla="*/ 409497 h 1945710"/>
                <a:gd name="connsiteX42" fmla="*/ 1333161 w 3268922"/>
                <a:gd name="connsiteY42" fmla="*/ 409497 h 1945710"/>
                <a:gd name="connsiteX43" fmla="*/ 2037075 w 3268922"/>
                <a:gd name="connsiteY43" fmla="*/ 409497 h 1945710"/>
                <a:gd name="connsiteX44" fmla="*/ 2313612 w 3268922"/>
                <a:gd name="connsiteY44" fmla="*/ 150875 h 1945710"/>
                <a:gd name="connsiteX45" fmla="*/ 2389719 w 3268922"/>
                <a:gd name="connsiteY45" fmla="*/ 97 h 194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68922" h="1945710">
                  <a:moveTo>
                    <a:pt x="2389719" y="97"/>
                  </a:moveTo>
                  <a:cubicBezTo>
                    <a:pt x="2417706" y="1764"/>
                    <a:pt x="2451881" y="24797"/>
                    <a:pt x="2489590" y="73289"/>
                  </a:cubicBezTo>
                  <a:cubicBezTo>
                    <a:pt x="2489590" y="73289"/>
                    <a:pt x="2489590" y="73289"/>
                    <a:pt x="3193503" y="771568"/>
                  </a:cubicBezTo>
                  <a:cubicBezTo>
                    <a:pt x="3294062" y="875016"/>
                    <a:pt x="3294062" y="1056052"/>
                    <a:pt x="3193503" y="1159501"/>
                  </a:cubicBezTo>
                  <a:lnTo>
                    <a:pt x="2489590" y="1883641"/>
                  </a:lnTo>
                  <a:cubicBezTo>
                    <a:pt x="2389031" y="1987090"/>
                    <a:pt x="2313612" y="1961228"/>
                    <a:pt x="2313612" y="1806055"/>
                  </a:cubicBezTo>
                  <a:cubicBezTo>
                    <a:pt x="2313612" y="1650882"/>
                    <a:pt x="2187913" y="1521571"/>
                    <a:pt x="2037075" y="1521571"/>
                  </a:cubicBezTo>
                  <a:cubicBezTo>
                    <a:pt x="2037075" y="1521571"/>
                    <a:pt x="2037075" y="1521571"/>
                    <a:pt x="1374210" y="1521571"/>
                  </a:cubicBezTo>
                  <a:lnTo>
                    <a:pt x="1283452" y="1521571"/>
                  </a:lnTo>
                  <a:lnTo>
                    <a:pt x="1283452" y="1521571"/>
                  </a:lnTo>
                  <a:lnTo>
                    <a:pt x="1275261" y="1521571"/>
                  </a:lnTo>
                  <a:cubicBezTo>
                    <a:pt x="1225697" y="1521571"/>
                    <a:pt x="1170414" y="1521571"/>
                    <a:pt x="1108752" y="1521571"/>
                  </a:cubicBezTo>
                  <a:lnTo>
                    <a:pt x="956065" y="1521571"/>
                  </a:lnTo>
                  <a:lnTo>
                    <a:pt x="947874" y="1521571"/>
                  </a:lnTo>
                  <a:lnTo>
                    <a:pt x="903970" y="1521571"/>
                  </a:lnTo>
                  <a:lnTo>
                    <a:pt x="781365" y="1521571"/>
                  </a:lnTo>
                  <a:lnTo>
                    <a:pt x="654774" y="1521571"/>
                  </a:lnTo>
                  <a:lnTo>
                    <a:pt x="646583" y="1521571"/>
                  </a:lnTo>
                  <a:lnTo>
                    <a:pt x="576583" y="1521571"/>
                  </a:lnTo>
                  <a:lnTo>
                    <a:pt x="480074" y="1521571"/>
                  </a:lnTo>
                  <a:cubicBezTo>
                    <a:pt x="418412" y="1521571"/>
                    <a:pt x="350372" y="1521571"/>
                    <a:pt x="275292" y="1521571"/>
                  </a:cubicBezTo>
                  <a:cubicBezTo>
                    <a:pt x="125133" y="1521571"/>
                    <a:pt x="0" y="1392260"/>
                    <a:pt x="0" y="1237087"/>
                  </a:cubicBezTo>
                  <a:cubicBezTo>
                    <a:pt x="0" y="1237087"/>
                    <a:pt x="0" y="1237087"/>
                    <a:pt x="0" y="693981"/>
                  </a:cubicBezTo>
                  <a:cubicBezTo>
                    <a:pt x="0" y="538808"/>
                    <a:pt x="125133" y="409497"/>
                    <a:pt x="275292" y="409497"/>
                  </a:cubicBezTo>
                  <a:cubicBezTo>
                    <a:pt x="275292" y="409497"/>
                    <a:pt x="275292" y="409497"/>
                    <a:pt x="501631" y="409497"/>
                  </a:cubicBezTo>
                  <a:lnTo>
                    <a:pt x="576583" y="409497"/>
                  </a:lnTo>
                  <a:cubicBezTo>
                    <a:pt x="576583" y="409497"/>
                    <a:pt x="576583" y="409497"/>
                    <a:pt x="604876" y="409497"/>
                  </a:cubicBezTo>
                  <a:lnTo>
                    <a:pt x="613150" y="409497"/>
                  </a:lnTo>
                  <a:lnTo>
                    <a:pt x="631842" y="409497"/>
                  </a:lnTo>
                  <a:lnTo>
                    <a:pt x="654774" y="409497"/>
                  </a:lnTo>
                  <a:lnTo>
                    <a:pt x="672070" y="409497"/>
                  </a:lnTo>
                  <a:cubicBezTo>
                    <a:pt x="703899" y="409497"/>
                    <a:pt x="746337" y="409497"/>
                    <a:pt x="802922" y="409497"/>
                  </a:cubicBezTo>
                  <a:lnTo>
                    <a:pt x="903970" y="409497"/>
                  </a:lnTo>
                  <a:lnTo>
                    <a:pt x="909249" y="409497"/>
                  </a:lnTo>
                  <a:lnTo>
                    <a:pt x="914441" y="409497"/>
                  </a:lnTo>
                  <a:lnTo>
                    <a:pt x="921787" y="409497"/>
                  </a:lnTo>
                  <a:lnTo>
                    <a:pt x="946202" y="409497"/>
                  </a:lnTo>
                  <a:lnTo>
                    <a:pt x="956065" y="409497"/>
                  </a:lnTo>
                  <a:lnTo>
                    <a:pt x="986455" y="409497"/>
                  </a:lnTo>
                  <a:cubicBezTo>
                    <a:pt x="1035946" y="409497"/>
                    <a:pt x="1115131" y="409497"/>
                    <a:pt x="1241828" y="409497"/>
                  </a:cubicBezTo>
                  <a:lnTo>
                    <a:pt x="1283452" y="409497"/>
                  </a:lnTo>
                  <a:lnTo>
                    <a:pt x="1283452" y="409497"/>
                  </a:lnTo>
                  <a:lnTo>
                    <a:pt x="1333161" y="409497"/>
                  </a:lnTo>
                  <a:cubicBezTo>
                    <a:pt x="1433721" y="409497"/>
                    <a:pt x="1634839" y="409497"/>
                    <a:pt x="2037075" y="409497"/>
                  </a:cubicBezTo>
                  <a:cubicBezTo>
                    <a:pt x="2187913" y="409497"/>
                    <a:pt x="2313612" y="306048"/>
                    <a:pt x="2313612" y="150875"/>
                  </a:cubicBezTo>
                  <a:cubicBezTo>
                    <a:pt x="2313612" y="53892"/>
                    <a:pt x="2343073" y="-2681"/>
                    <a:pt x="2389719" y="9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8575">
              <a:noFill/>
            </a:ln>
            <a:effectLst/>
          </p:spPr>
          <p:txBody>
            <a:bodyPr vert="horz" wrap="square" lIns="68589" tIns="34295" rIns="68589" bIns="34295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8" name="同侧圆角矩形 57"/>
            <p:cNvSpPr/>
            <p:nvPr/>
          </p:nvSpPr>
          <p:spPr>
            <a:xfrm rot="5400000">
              <a:off x="5143019" y="981101"/>
              <a:ext cx="451494" cy="1143534"/>
            </a:xfrm>
            <a:prstGeom prst="round2SameRect">
              <a:avLst>
                <a:gd name="adj1" fmla="val 19083"/>
                <a:gd name="adj2" fmla="val 0"/>
              </a:avLst>
            </a:prstGeom>
            <a:solidFill>
              <a:srgbClr val="FA783A"/>
            </a:solidFill>
            <a:ln w="28575" cap="flat">
              <a:noFill/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68589" tIns="34295" rIns="68589" bIns="34295" numCol="1" anchor="t" anchorCtr="0" compatLnSpc="1"/>
            <a:lstStyle/>
            <a:p>
              <a:pPr defTabSz="914400"/>
              <a:endParaRPr lang="zh-CN" altLang="en-US" sz="18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文本框 9"/>
            <p:cNvSpPr txBox="1"/>
            <p:nvPr/>
          </p:nvSpPr>
          <p:spPr>
            <a:xfrm>
              <a:off x="4888944" y="1437688"/>
              <a:ext cx="949563" cy="267382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 marL="0" lvl="1" algn="ctr"/>
              <a:r>
                <a:rPr lang="zh-CN" altLang="en-US" b="1" kern="0" dirty="0">
                  <a:solidFill>
                    <a:schemeClr val="bg1"/>
                  </a:solidFill>
                  <a:cs typeface="+mn-ea"/>
                  <a:sym typeface="+mn-lt"/>
                </a:rPr>
                <a:t>标题名称</a:t>
              </a:r>
              <a:endParaRPr lang="en-US" altLang="ko-KR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5118226" y="1849991"/>
              <a:ext cx="5373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A783A"/>
                  </a:solidFill>
                  <a:cs typeface="+mn-ea"/>
                  <a:sym typeface="+mn-lt"/>
                </a:rPr>
                <a:t>文字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382772" y="1272919"/>
            <a:ext cx="1286366" cy="2138101"/>
            <a:chOff x="6486099" y="1154523"/>
            <a:chExt cx="1286366" cy="2138101"/>
          </a:xfrm>
        </p:grpSpPr>
        <p:sp>
          <p:nvSpPr>
            <p:cNvPr id="64" name="椭圆 63"/>
            <p:cNvSpPr/>
            <p:nvPr/>
          </p:nvSpPr>
          <p:spPr>
            <a:xfrm>
              <a:off x="6866527" y="2763468"/>
              <a:ext cx="529084" cy="5291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6489670" y="1154523"/>
              <a:ext cx="1282795" cy="2037805"/>
            </a:xfrm>
            <a:custGeom>
              <a:avLst/>
              <a:gdLst>
                <a:gd name="connsiteX0" fmla="*/ 261702 w 1710096"/>
                <a:gd name="connsiteY0" fmla="*/ 0 h 2716235"/>
                <a:gd name="connsiteX1" fmla="*/ 1448394 w 1710096"/>
                <a:gd name="connsiteY1" fmla="*/ 0 h 2716235"/>
                <a:gd name="connsiteX2" fmla="*/ 1710096 w 1710096"/>
                <a:gd name="connsiteY2" fmla="*/ 261702 h 2716235"/>
                <a:gd name="connsiteX3" fmla="*/ 1710096 w 1710096"/>
                <a:gd name="connsiteY3" fmla="*/ 1308476 h 2716235"/>
                <a:gd name="connsiteX4" fmla="*/ 1448394 w 1710096"/>
                <a:gd name="connsiteY4" fmla="*/ 1570178 h 2716235"/>
                <a:gd name="connsiteX5" fmla="*/ 904405 w 1710096"/>
                <a:gd name="connsiteY5" fmla="*/ 1570178 h 2716235"/>
                <a:gd name="connsiteX6" fmla="*/ 904405 w 1710096"/>
                <a:gd name="connsiteY6" fmla="*/ 2288250 h 2716235"/>
                <a:gd name="connsiteX7" fmla="*/ 940283 w 1710096"/>
                <a:gd name="connsiteY7" fmla="*/ 2295493 h 2716235"/>
                <a:gd name="connsiteX8" fmla="*/ 1074023 w 1710096"/>
                <a:gd name="connsiteY8" fmla="*/ 2497260 h 2716235"/>
                <a:gd name="connsiteX9" fmla="*/ 855048 w 1710096"/>
                <a:gd name="connsiteY9" fmla="*/ 2716235 h 2716235"/>
                <a:gd name="connsiteX10" fmla="*/ 636073 w 1710096"/>
                <a:gd name="connsiteY10" fmla="*/ 2497260 h 2716235"/>
                <a:gd name="connsiteX11" fmla="*/ 769813 w 1710096"/>
                <a:gd name="connsiteY11" fmla="*/ 2295493 h 2716235"/>
                <a:gd name="connsiteX12" fmla="*/ 805691 w 1710096"/>
                <a:gd name="connsiteY12" fmla="*/ 2288250 h 2716235"/>
                <a:gd name="connsiteX13" fmla="*/ 805691 w 1710096"/>
                <a:gd name="connsiteY13" fmla="*/ 1570178 h 2716235"/>
                <a:gd name="connsiteX14" fmla="*/ 261702 w 1710096"/>
                <a:gd name="connsiteY14" fmla="*/ 1570178 h 2716235"/>
                <a:gd name="connsiteX15" fmla="*/ 0 w 1710096"/>
                <a:gd name="connsiteY15" fmla="*/ 1308476 h 2716235"/>
                <a:gd name="connsiteX16" fmla="*/ 0 w 1710096"/>
                <a:gd name="connsiteY16" fmla="*/ 261702 h 2716235"/>
                <a:gd name="connsiteX17" fmla="*/ 261702 w 1710096"/>
                <a:gd name="connsiteY17" fmla="*/ 0 h 27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0096" h="2716235">
                  <a:moveTo>
                    <a:pt x="261702" y="0"/>
                  </a:moveTo>
                  <a:lnTo>
                    <a:pt x="1448394" y="0"/>
                  </a:lnTo>
                  <a:cubicBezTo>
                    <a:pt x="1592928" y="0"/>
                    <a:pt x="1710096" y="117168"/>
                    <a:pt x="1710096" y="261702"/>
                  </a:cubicBezTo>
                  <a:lnTo>
                    <a:pt x="1710096" y="1308476"/>
                  </a:lnTo>
                  <a:cubicBezTo>
                    <a:pt x="1710096" y="1453010"/>
                    <a:pt x="1592928" y="1570178"/>
                    <a:pt x="1448394" y="1570178"/>
                  </a:cubicBezTo>
                  <a:lnTo>
                    <a:pt x="904405" y="1570178"/>
                  </a:lnTo>
                  <a:lnTo>
                    <a:pt x="904405" y="2288250"/>
                  </a:lnTo>
                  <a:lnTo>
                    <a:pt x="940283" y="2295493"/>
                  </a:lnTo>
                  <a:cubicBezTo>
                    <a:pt x="1018877" y="2328735"/>
                    <a:pt x="1074023" y="2406558"/>
                    <a:pt x="1074023" y="2497260"/>
                  </a:cubicBezTo>
                  <a:cubicBezTo>
                    <a:pt x="1074023" y="2618197"/>
                    <a:pt x="975985" y="2716235"/>
                    <a:pt x="855048" y="2716235"/>
                  </a:cubicBezTo>
                  <a:cubicBezTo>
                    <a:pt x="734111" y="2716235"/>
                    <a:pt x="636073" y="2618197"/>
                    <a:pt x="636073" y="2497260"/>
                  </a:cubicBezTo>
                  <a:cubicBezTo>
                    <a:pt x="636073" y="2406558"/>
                    <a:pt x="691220" y="2328735"/>
                    <a:pt x="769813" y="2295493"/>
                  </a:cubicBezTo>
                  <a:lnTo>
                    <a:pt x="805691" y="2288250"/>
                  </a:lnTo>
                  <a:lnTo>
                    <a:pt x="805691" y="1570178"/>
                  </a:lnTo>
                  <a:lnTo>
                    <a:pt x="261702" y="1570178"/>
                  </a:lnTo>
                  <a:cubicBezTo>
                    <a:pt x="117168" y="1570178"/>
                    <a:pt x="0" y="1453010"/>
                    <a:pt x="0" y="1308476"/>
                  </a:cubicBezTo>
                  <a:lnTo>
                    <a:pt x="0" y="261702"/>
                  </a:lnTo>
                  <a:cubicBezTo>
                    <a:pt x="0" y="117168"/>
                    <a:pt x="117168" y="0"/>
                    <a:pt x="26170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solidFill>
                  <a:srgbClr val="FFB850"/>
                </a:solidFill>
                <a:cs typeface="+mn-ea"/>
                <a:sym typeface="+mn-lt"/>
              </a:endParaRPr>
            </a:p>
          </p:txBody>
        </p:sp>
        <p:sp>
          <p:nvSpPr>
            <p:cNvPr id="67" name="任意多边形 66"/>
            <p:cNvSpPr/>
            <p:nvPr/>
          </p:nvSpPr>
          <p:spPr bwMode="auto">
            <a:xfrm>
              <a:off x="7011574" y="2956911"/>
              <a:ext cx="238988" cy="142268"/>
            </a:xfrm>
            <a:custGeom>
              <a:avLst/>
              <a:gdLst>
                <a:gd name="connsiteX0" fmla="*/ 2389719 w 3268922"/>
                <a:gd name="connsiteY0" fmla="*/ 97 h 1945710"/>
                <a:gd name="connsiteX1" fmla="*/ 2489590 w 3268922"/>
                <a:gd name="connsiteY1" fmla="*/ 73289 h 1945710"/>
                <a:gd name="connsiteX2" fmla="*/ 3193503 w 3268922"/>
                <a:gd name="connsiteY2" fmla="*/ 771568 h 1945710"/>
                <a:gd name="connsiteX3" fmla="*/ 3193503 w 3268922"/>
                <a:gd name="connsiteY3" fmla="*/ 1159501 h 1945710"/>
                <a:gd name="connsiteX4" fmla="*/ 2489590 w 3268922"/>
                <a:gd name="connsiteY4" fmla="*/ 1883641 h 1945710"/>
                <a:gd name="connsiteX5" fmla="*/ 2313612 w 3268922"/>
                <a:gd name="connsiteY5" fmla="*/ 1806055 h 1945710"/>
                <a:gd name="connsiteX6" fmla="*/ 2037075 w 3268922"/>
                <a:gd name="connsiteY6" fmla="*/ 1521571 h 1945710"/>
                <a:gd name="connsiteX7" fmla="*/ 1374210 w 3268922"/>
                <a:gd name="connsiteY7" fmla="*/ 1521571 h 1945710"/>
                <a:gd name="connsiteX8" fmla="*/ 1283452 w 3268922"/>
                <a:gd name="connsiteY8" fmla="*/ 1521571 h 1945710"/>
                <a:gd name="connsiteX9" fmla="*/ 1283452 w 3268922"/>
                <a:gd name="connsiteY9" fmla="*/ 1521571 h 1945710"/>
                <a:gd name="connsiteX10" fmla="*/ 1275261 w 3268922"/>
                <a:gd name="connsiteY10" fmla="*/ 1521571 h 1945710"/>
                <a:gd name="connsiteX11" fmla="*/ 1108752 w 3268922"/>
                <a:gd name="connsiteY11" fmla="*/ 1521571 h 1945710"/>
                <a:gd name="connsiteX12" fmla="*/ 956065 w 3268922"/>
                <a:gd name="connsiteY12" fmla="*/ 1521571 h 1945710"/>
                <a:gd name="connsiteX13" fmla="*/ 947874 w 3268922"/>
                <a:gd name="connsiteY13" fmla="*/ 1521571 h 1945710"/>
                <a:gd name="connsiteX14" fmla="*/ 903970 w 3268922"/>
                <a:gd name="connsiteY14" fmla="*/ 1521571 h 1945710"/>
                <a:gd name="connsiteX15" fmla="*/ 781365 w 3268922"/>
                <a:gd name="connsiteY15" fmla="*/ 1521571 h 1945710"/>
                <a:gd name="connsiteX16" fmla="*/ 654774 w 3268922"/>
                <a:gd name="connsiteY16" fmla="*/ 1521571 h 1945710"/>
                <a:gd name="connsiteX17" fmla="*/ 646583 w 3268922"/>
                <a:gd name="connsiteY17" fmla="*/ 1521571 h 1945710"/>
                <a:gd name="connsiteX18" fmla="*/ 576583 w 3268922"/>
                <a:gd name="connsiteY18" fmla="*/ 1521571 h 1945710"/>
                <a:gd name="connsiteX19" fmla="*/ 480074 w 3268922"/>
                <a:gd name="connsiteY19" fmla="*/ 1521571 h 1945710"/>
                <a:gd name="connsiteX20" fmla="*/ 275292 w 3268922"/>
                <a:gd name="connsiteY20" fmla="*/ 1521571 h 1945710"/>
                <a:gd name="connsiteX21" fmla="*/ 0 w 3268922"/>
                <a:gd name="connsiteY21" fmla="*/ 1237087 h 1945710"/>
                <a:gd name="connsiteX22" fmla="*/ 0 w 3268922"/>
                <a:gd name="connsiteY22" fmla="*/ 693981 h 1945710"/>
                <a:gd name="connsiteX23" fmla="*/ 275292 w 3268922"/>
                <a:gd name="connsiteY23" fmla="*/ 409497 h 1945710"/>
                <a:gd name="connsiteX24" fmla="*/ 501631 w 3268922"/>
                <a:gd name="connsiteY24" fmla="*/ 409497 h 1945710"/>
                <a:gd name="connsiteX25" fmla="*/ 576583 w 3268922"/>
                <a:gd name="connsiteY25" fmla="*/ 409497 h 1945710"/>
                <a:gd name="connsiteX26" fmla="*/ 604876 w 3268922"/>
                <a:gd name="connsiteY26" fmla="*/ 409497 h 1945710"/>
                <a:gd name="connsiteX27" fmla="*/ 613150 w 3268922"/>
                <a:gd name="connsiteY27" fmla="*/ 409497 h 1945710"/>
                <a:gd name="connsiteX28" fmla="*/ 631842 w 3268922"/>
                <a:gd name="connsiteY28" fmla="*/ 409497 h 1945710"/>
                <a:gd name="connsiteX29" fmla="*/ 654774 w 3268922"/>
                <a:gd name="connsiteY29" fmla="*/ 409497 h 1945710"/>
                <a:gd name="connsiteX30" fmla="*/ 672070 w 3268922"/>
                <a:gd name="connsiteY30" fmla="*/ 409497 h 1945710"/>
                <a:gd name="connsiteX31" fmla="*/ 802922 w 3268922"/>
                <a:gd name="connsiteY31" fmla="*/ 409497 h 1945710"/>
                <a:gd name="connsiteX32" fmla="*/ 903970 w 3268922"/>
                <a:gd name="connsiteY32" fmla="*/ 409497 h 1945710"/>
                <a:gd name="connsiteX33" fmla="*/ 909249 w 3268922"/>
                <a:gd name="connsiteY33" fmla="*/ 409497 h 1945710"/>
                <a:gd name="connsiteX34" fmla="*/ 914441 w 3268922"/>
                <a:gd name="connsiteY34" fmla="*/ 409497 h 1945710"/>
                <a:gd name="connsiteX35" fmla="*/ 921787 w 3268922"/>
                <a:gd name="connsiteY35" fmla="*/ 409497 h 1945710"/>
                <a:gd name="connsiteX36" fmla="*/ 946202 w 3268922"/>
                <a:gd name="connsiteY36" fmla="*/ 409497 h 1945710"/>
                <a:gd name="connsiteX37" fmla="*/ 956065 w 3268922"/>
                <a:gd name="connsiteY37" fmla="*/ 409497 h 1945710"/>
                <a:gd name="connsiteX38" fmla="*/ 986455 w 3268922"/>
                <a:gd name="connsiteY38" fmla="*/ 409497 h 1945710"/>
                <a:gd name="connsiteX39" fmla="*/ 1241828 w 3268922"/>
                <a:gd name="connsiteY39" fmla="*/ 409497 h 1945710"/>
                <a:gd name="connsiteX40" fmla="*/ 1283452 w 3268922"/>
                <a:gd name="connsiteY40" fmla="*/ 409497 h 1945710"/>
                <a:gd name="connsiteX41" fmla="*/ 1283452 w 3268922"/>
                <a:gd name="connsiteY41" fmla="*/ 409497 h 1945710"/>
                <a:gd name="connsiteX42" fmla="*/ 1333161 w 3268922"/>
                <a:gd name="connsiteY42" fmla="*/ 409497 h 1945710"/>
                <a:gd name="connsiteX43" fmla="*/ 2037075 w 3268922"/>
                <a:gd name="connsiteY43" fmla="*/ 409497 h 1945710"/>
                <a:gd name="connsiteX44" fmla="*/ 2313612 w 3268922"/>
                <a:gd name="connsiteY44" fmla="*/ 150875 h 1945710"/>
                <a:gd name="connsiteX45" fmla="*/ 2389719 w 3268922"/>
                <a:gd name="connsiteY45" fmla="*/ 97 h 194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68922" h="1945710">
                  <a:moveTo>
                    <a:pt x="2389719" y="97"/>
                  </a:moveTo>
                  <a:cubicBezTo>
                    <a:pt x="2417706" y="1764"/>
                    <a:pt x="2451881" y="24797"/>
                    <a:pt x="2489590" y="73289"/>
                  </a:cubicBezTo>
                  <a:cubicBezTo>
                    <a:pt x="2489590" y="73289"/>
                    <a:pt x="2489590" y="73289"/>
                    <a:pt x="3193503" y="771568"/>
                  </a:cubicBezTo>
                  <a:cubicBezTo>
                    <a:pt x="3294062" y="875016"/>
                    <a:pt x="3294062" y="1056052"/>
                    <a:pt x="3193503" y="1159501"/>
                  </a:cubicBezTo>
                  <a:lnTo>
                    <a:pt x="2489590" y="1883641"/>
                  </a:lnTo>
                  <a:cubicBezTo>
                    <a:pt x="2389031" y="1987090"/>
                    <a:pt x="2313612" y="1961228"/>
                    <a:pt x="2313612" y="1806055"/>
                  </a:cubicBezTo>
                  <a:cubicBezTo>
                    <a:pt x="2313612" y="1650882"/>
                    <a:pt x="2187913" y="1521571"/>
                    <a:pt x="2037075" y="1521571"/>
                  </a:cubicBezTo>
                  <a:cubicBezTo>
                    <a:pt x="2037075" y="1521571"/>
                    <a:pt x="2037075" y="1521571"/>
                    <a:pt x="1374210" y="1521571"/>
                  </a:cubicBezTo>
                  <a:lnTo>
                    <a:pt x="1283452" y="1521571"/>
                  </a:lnTo>
                  <a:lnTo>
                    <a:pt x="1283452" y="1521571"/>
                  </a:lnTo>
                  <a:lnTo>
                    <a:pt x="1275261" y="1521571"/>
                  </a:lnTo>
                  <a:cubicBezTo>
                    <a:pt x="1225697" y="1521571"/>
                    <a:pt x="1170414" y="1521571"/>
                    <a:pt x="1108752" y="1521571"/>
                  </a:cubicBezTo>
                  <a:lnTo>
                    <a:pt x="956065" y="1521571"/>
                  </a:lnTo>
                  <a:lnTo>
                    <a:pt x="947874" y="1521571"/>
                  </a:lnTo>
                  <a:lnTo>
                    <a:pt x="903970" y="1521571"/>
                  </a:lnTo>
                  <a:lnTo>
                    <a:pt x="781365" y="1521571"/>
                  </a:lnTo>
                  <a:lnTo>
                    <a:pt x="654774" y="1521571"/>
                  </a:lnTo>
                  <a:lnTo>
                    <a:pt x="646583" y="1521571"/>
                  </a:lnTo>
                  <a:lnTo>
                    <a:pt x="576583" y="1521571"/>
                  </a:lnTo>
                  <a:lnTo>
                    <a:pt x="480074" y="1521571"/>
                  </a:lnTo>
                  <a:cubicBezTo>
                    <a:pt x="418412" y="1521571"/>
                    <a:pt x="350372" y="1521571"/>
                    <a:pt x="275292" y="1521571"/>
                  </a:cubicBezTo>
                  <a:cubicBezTo>
                    <a:pt x="125133" y="1521571"/>
                    <a:pt x="0" y="1392260"/>
                    <a:pt x="0" y="1237087"/>
                  </a:cubicBezTo>
                  <a:cubicBezTo>
                    <a:pt x="0" y="1237087"/>
                    <a:pt x="0" y="1237087"/>
                    <a:pt x="0" y="693981"/>
                  </a:cubicBezTo>
                  <a:cubicBezTo>
                    <a:pt x="0" y="538808"/>
                    <a:pt x="125133" y="409497"/>
                    <a:pt x="275292" y="409497"/>
                  </a:cubicBezTo>
                  <a:cubicBezTo>
                    <a:pt x="275292" y="409497"/>
                    <a:pt x="275292" y="409497"/>
                    <a:pt x="501631" y="409497"/>
                  </a:cubicBezTo>
                  <a:lnTo>
                    <a:pt x="576583" y="409497"/>
                  </a:lnTo>
                  <a:cubicBezTo>
                    <a:pt x="576583" y="409497"/>
                    <a:pt x="576583" y="409497"/>
                    <a:pt x="604876" y="409497"/>
                  </a:cubicBezTo>
                  <a:lnTo>
                    <a:pt x="613150" y="409497"/>
                  </a:lnTo>
                  <a:lnTo>
                    <a:pt x="631842" y="409497"/>
                  </a:lnTo>
                  <a:lnTo>
                    <a:pt x="654774" y="409497"/>
                  </a:lnTo>
                  <a:lnTo>
                    <a:pt x="672070" y="409497"/>
                  </a:lnTo>
                  <a:cubicBezTo>
                    <a:pt x="703899" y="409497"/>
                    <a:pt x="746337" y="409497"/>
                    <a:pt x="802922" y="409497"/>
                  </a:cubicBezTo>
                  <a:lnTo>
                    <a:pt x="903970" y="409497"/>
                  </a:lnTo>
                  <a:lnTo>
                    <a:pt x="909249" y="409497"/>
                  </a:lnTo>
                  <a:lnTo>
                    <a:pt x="914441" y="409497"/>
                  </a:lnTo>
                  <a:lnTo>
                    <a:pt x="921787" y="409497"/>
                  </a:lnTo>
                  <a:lnTo>
                    <a:pt x="946202" y="409497"/>
                  </a:lnTo>
                  <a:lnTo>
                    <a:pt x="956065" y="409497"/>
                  </a:lnTo>
                  <a:lnTo>
                    <a:pt x="986455" y="409497"/>
                  </a:lnTo>
                  <a:cubicBezTo>
                    <a:pt x="1035946" y="409497"/>
                    <a:pt x="1115131" y="409497"/>
                    <a:pt x="1241828" y="409497"/>
                  </a:cubicBezTo>
                  <a:lnTo>
                    <a:pt x="1283452" y="409497"/>
                  </a:lnTo>
                  <a:lnTo>
                    <a:pt x="1283452" y="409497"/>
                  </a:lnTo>
                  <a:lnTo>
                    <a:pt x="1333161" y="409497"/>
                  </a:lnTo>
                  <a:cubicBezTo>
                    <a:pt x="1433721" y="409497"/>
                    <a:pt x="1634839" y="409497"/>
                    <a:pt x="2037075" y="409497"/>
                  </a:cubicBezTo>
                  <a:cubicBezTo>
                    <a:pt x="2187913" y="409497"/>
                    <a:pt x="2313612" y="306048"/>
                    <a:pt x="2313612" y="150875"/>
                  </a:cubicBezTo>
                  <a:cubicBezTo>
                    <a:pt x="2313612" y="53892"/>
                    <a:pt x="2343073" y="-2681"/>
                    <a:pt x="2389719" y="9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8575">
              <a:noFill/>
            </a:ln>
            <a:effectLst/>
          </p:spPr>
          <p:txBody>
            <a:bodyPr vert="horz" wrap="square" lIns="68589" tIns="34295" rIns="68589" bIns="34295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" name="同侧圆角矩形 67"/>
            <p:cNvSpPr/>
            <p:nvPr/>
          </p:nvSpPr>
          <p:spPr>
            <a:xfrm rot="5400000">
              <a:off x="6832119" y="981101"/>
              <a:ext cx="451494" cy="1143534"/>
            </a:xfrm>
            <a:prstGeom prst="round2SameRect">
              <a:avLst>
                <a:gd name="adj1" fmla="val 19083"/>
                <a:gd name="adj2" fmla="val 0"/>
              </a:avLst>
            </a:prstGeom>
            <a:solidFill>
              <a:srgbClr val="E3413E"/>
            </a:solidFill>
            <a:ln w="28575" cap="flat">
              <a:noFill/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68589" tIns="34295" rIns="68589" bIns="34295" numCol="1" anchor="t" anchorCtr="0" compatLnSpc="1"/>
            <a:lstStyle/>
            <a:p>
              <a:pPr defTabSz="914400"/>
              <a:endParaRPr lang="zh-CN" altLang="en-US" sz="18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9" name="文本框 9"/>
            <p:cNvSpPr txBox="1"/>
            <p:nvPr/>
          </p:nvSpPr>
          <p:spPr>
            <a:xfrm>
              <a:off x="6578044" y="1437688"/>
              <a:ext cx="949563" cy="267382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 marL="0" lvl="1" algn="ctr"/>
              <a:r>
                <a:rPr lang="zh-CN" altLang="en-US" b="1" kern="0" dirty="0">
                  <a:solidFill>
                    <a:schemeClr val="bg1"/>
                  </a:solidFill>
                  <a:cs typeface="+mn-ea"/>
                  <a:sym typeface="+mn-lt"/>
                </a:rPr>
                <a:t>标题名称</a:t>
              </a:r>
              <a:endParaRPr lang="en-US" altLang="ko-KR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6807326" y="1849991"/>
              <a:ext cx="5373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A783A"/>
                  </a:solidFill>
                  <a:cs typeface="+mn-ea"/>
                  <a:sym typeface="+mn-lt"/>
                </a:rPr>
                <a:t>文字</a:t>
              </a:r>
            </a:p>
          </p:txBody>
        </p:sp>
      </p:grpSp>
      <p:sp>
        <p:nvSpPr>
          <p:cNvPr id="72" name="椭圆 71"/>
          <p:cNvSpPr/>
          <p:nvPr/>
        </p:nvSpPr>
        <p:spPr>
          <a:xfrm>
            <a:off x="7783036" y="3003090"/>
            <a:ext cx="290996" cy="291035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955381" y="190078"/>
            <a:ext cx="3342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单</a:t>
            </a:r>
            <a:r>
              <a:rPr lang="zh-CN" altLang="en-US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击点击添加标题文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本</a:t>
            </a:r>
          </a:p>
        </p:txBody>
      </p:sp>
      <p:sp>
        <p:nvSpPr>
          <p:cNvPr id="39" name="矩形 38"/>
          <p:cNvSpPr/>
          <p:nvPr/>
        </p:nvSpPr>
        <p:spPr>
          <a:xfrm>
            <a:off x="3096517" y="3527761"/>
            <a:ext cx="1110660" cy="83869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ts val="375"/>
              </a:spcBef>
              <a:defRPr/>
            </a:pPr>
            <a:r>
              <a:rPr lang="zh-CN" altLang="en-US" sz="1000" kern="100" dirty="0">
                <a:solidFill>
                  <a:srgbClr val="414455"/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000" kern="100" dirty="0">
                <a:solidFill>
                  <a:srgbClr val="414455"/>
                </a:solidFill>
                <a:cs typeface="+mn-ea"/>
                <a:sym typeface="+mn-lt"/>
              </a:rPr>
              <a:t>……</a:t>
            </a:r>
            <a:endParaRPr lang="zh-CN" altLang="en-US" sz="1000" kern="100" dirty="0">
              <a:solidFill>
                <a:srgbClr val="414455"/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786554" y="3527761"/>
            <a:ext cx="1110660" cy="83869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ts val="375"/>
              </a:spcBef>
              <a:defRPr/>
            </a:pPr>
            <a:r>
              <a:rPr lang="zh-CN" altLang="en-US" sz="1000" kern="100" dirty="0">
                <a:solidFill>
                  <a:srgbClr val="414455"/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000" kern="100" dirty="0">
                <a:solidFill>
                  <a:srgbClr val="414455"/>
                </a:solidFill>
                <a:cs typeface="+mn-ea"/>
                <a:sym typeface="+mn-lt"/>
              </a:rPr>
              <a:t>……</a:t>
            </a:r>
            <a:endParaRPr lang="zh-CN" altLang="en-US" sz="1000" kern="100" dirty="0">
              <a:solidFill>
                <a:srgbClr val="414455"/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472410" y="3527761"/>
            <a:ext cx="1110660" cy="83869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ts val="375"/>
              </a:spcBef>
              <a:defRPr/>
            </a:pPr>
            <a:r>
              <a:rPr lang="zh-CN" altLang="en-US" sz="1000" kern="100" dirty="0">
                <a:solidFill>
                  <a:srgbClr val="414455"/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000" kern="100" dirty="0">
                <a:solidFill>
                  <a:srgbClr val="414455"/>
                </a:solidFill>
                <a:cs typeface="+mn-ea"/>
                <a:sym typeface="+mn-lt"/>
              </a:rPr>
              <a:t>……</a:t>
            </a:r>
            <a:endParaRPr lang="zh-CN" altLang="en-US" sz="1000" kern="100" dirty="0">
              <a:solidFill>
                <a:srgbClr val="41445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8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2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2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" presetClass="entr" presetSubtype="8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3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3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" presetClass="entr" presetSubtype="8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3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3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38" grpId="0"/>
          <p:bldP spid="72" grpId="0" animBg="1"/>
          <p:bldP spid="39" grpId="0"/>
          <p:bldP spid="40" grpId="0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38" grpId="0"/>
          <p:bldP spid="72" grpId="0" animBg="1"/>
          <p:bldP spid="39" grpId="0"/>
          <p:bldP spid="40" grpId="0"/>
          <p:bldP spid="41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组合 97"/>
          <p:cNvGrpSpPr/>
          <p:nvPr/>
        </p:nvGrpSpPr>
        <p:grpSpPr>
          <a:xfrm>
            <a:off x="3492674" y="1636440"/>
            <a:ext cx="2225150" cy="2131511"/>
            <a:chOff x="4569644" y="2278672"/>
            <a:chExt cx="2966351" cy="2841137"/>
          </a:xfrm>
        </p:grpSpPr>
        <p:sp>
          <p:nvSpPr>
            <p:cNvPr id="99" name="MH_Other_2"/>
            <p:cNvSpPr/>
            <p:nvPr>
              <p:custDataLst>
                <p:tags r:id="rId14"/>
              </p:custDataLst>
            </p:nvPr>
          </p:nvSpPr>
          <p:spPr>
            <a:xfrm>
              <a:off x="5603105" y="2278672"/>
              <a:ext cx="1527266" cy="1566065"/>
            </a:xfrm>
            <a:custGeom>
              <a:avLst/>
              <a:gdLst>
                <a:gd name="connsiteX0" fmla="*/ 0 w 1768701"/>
                <a:gd name="connsiteY0" fmla="*/ 0 h 1819275"/>
                <a:gd name="connsiteX1" fmla="*/ 1239837 w 1768701"/>
                <a:gd name="connsiteY1" fmla="*/ 0 h 1819275"/>
                <a:gd name="connsiteX2" fmla="*/ 1425575 w 1768701"/>
                <a:gd name="connsiteY2" fmla="*/ 1819275 h 1819275"/>
                <a:gd name="connsiteX3" fmla="*/ 1217011 w 1768701"/>
                <a:gd name="connsiteY3" fmla="*/ 1151279 h 1819275"/>
                <a:gd name="connsiteX4" fmla="*/ 1120532 w 1768701"/>
                <a:gd name="connsiteY4" fmla="*/ 960656 h 1819275"/>
                <a:gd name="connsiteX5" fmla="*/ 1125218 w 1768701"/>
                <a:gd name="connsiteY5" fmla="*/ 962449 h 1819275"/>
                <a:gd name="connsiteX6" fmla="*/ 1087312 w 1768701"/>
                <a:gd name="connsiteY6" fmla="*/ 895020 h 1819275"/>
                <a:gd name="connsiteX7" fmla="*/ 1067594 w 1768701"/>
                <a:gd name="connsiteY7" fmla="*/ 856060 h 1819275"/>
                <a:gd name="connsiteX8" fmla="*/ 1044723 w 1768701"/>
                <a:gd name="connsiteY8" fmla="*/ 819259 h 1819275"/>
                <a:gd name="connsiteX9" fmla="*/ 1032247 w 1768701"/>
                <a:gd name="connsiteY9" fmla="*/ 797066 h 1819275"/>
                <a:gd name="connsiteX10" fmla="*/ 1011074 w 1768701"/>
                <a:gd name="connsiteY10" fmla="*/ 765115 h 1819275"/>
                <a:gd name="connsiteX11" fmla="*/ 976419 w 1768701"/>
                <a:gd name="connsiteY11" fmla="*/ 709350 h 1819275"/>
                <a:gd name="connsiteX12" fmla="*/ 949071 w 1768701"/>
                <a:gd name="connsiteY12" fmla="*/ 671548 h 1819275"/>
                <a:gd name="connsiteX13" fmla="*/ 932625 w 1768701"/>
                <a:gd name="connsiteY13" fmla="*/ 646730 h 1819275"/>
                <a:gd name="connsiteX14" fmla="*/ 911183 w 1768701"/>
                <a:gd name="connsiteY14" fmla="*/ 619176 h 1819275"/>
                <a:gd name="connsiteX15" fmla="*/ 873826 w 1768701"/>
                <a:gd name="connsiteY15" fmla="*/ 567538 h 1819275"/>
                <a:gd name="connsiteX16" fmla="*/ 842456 w 1768701"/>
                <a:gd name="connsiteY16" fmla="*/ 530859 h 1819275"/>
                <a:gd name="connsiteX17" fmla="*/ 827460 w 1768701"/>
                <a:gd name="connsiteY17" fmla="*/ 511589 h 1819275"/>
                <a:gd name="connsiteX18" fmla="*/ 804660 w 1768701"/>
                <a:gd name="connsiteY18" fmla="*/ 486667 h 1819275"/>
                <a:gd name="connsiteX19" fmla="*/ 759485 w 1768701"/>
                <a:gd name="connsiteY19" fmla="*/ 433846 h 1819275"/>
                <a:gd name="connsiteX20" fmla="*/ 732019 w 1768701"/>
                <a:gd name="connsiteY20" fmla="*/ 407265 h 1819275"/>
                <a:gd name="connsiteX21" fmla="*/ 717863 w 1768701"/>
                <a:gd name="connsiteY21" fmla="*/ 391791 h 1819275"/>
                <a:gd name="connsiteX22" fmla="*/ 677622 w 1768701"/>
                <a:gd name="connsiteY22" fmla="*/ 354620 h 1819275"/>
                <a:gd name="connsiteX23" fmla="*/ 633065 w 1768701"/>
                <a:gd name="connsiteY23" fmla="*/ 311498 h 1819275"/>
                <a:gd name="connsiteX24" fmla="*/ 619739 w 1768701"/>
                <a:gd name="connsiteY24" fmla="*/ 301151 h 1819275"/>
                <a:gd name="connsiteX25" fmla="*/ 604942 w 1768701"/>
                <a:gd name="connsiteY25" fmla="*/ 287483 h 1819275"/>
                <a:gd name="connsiteX26" fmla="*/ 29334 w 1768701"/>
                <a:gd name="connsiteY26" fmla="*/ 3471 h 1819275"/>
                <a:gd name="connsiteX27" fmla="*/ 7152 w 1768701"/>
                <a:gd name="connsiteY27" fmla="*/ 1798 h 1819275"/>
                <a:gd name="connsiteX0-1" fmla="*/ 0 w 1768701"/>
                <a:gd name="connsiteY0-2" fmla="*/ 0 h 1819275"/>
                <a:gd name="connsiteX1-3" fmla="*/ 1239837 w 1768701"/>
                <a:gd name="connsiteY1-4" fmla="*/ 0 h 1819275"/>
                <a:gd name="connsiteX2-5" fmla="*/ 1425575 w 1768701"/>
                <a:gd name="connsiteY2-6" fmla="*/ 1819275 h 1819275"/>
                <a:gd name="connsiteX3-7" fmla="*/ 1217011 w 1768701"/>
                <a:gd name="connsiteY3-8" fmla="*/ 1151279 h 1819275"/>
                <a:gd name="connsiteX4-9" fmla="*/ 1120532 w 1768701"/>
                <a:gd name="connsiteY4-10" fmla="*/ 960656 h 1819275"/>
                <a:gd name="connsiteX5-11" fmla="*/ 1125218 w 1768701"/>
                <a:gd name="connsiteY5-12" fmla="*/ 962449 h 1819275"/>
                <a:gd name="connsiteX6-13" fmla="*/ 1087312 w 1768701"/>
                <a:gd name="connsiteY6-14" fmla="*/ 895020 h 1819275"/>
                <a:gd name="connsiteX7-15" fmla="*/ 1067594 w 1768701"/>
                <a:gd name="connsiteY7-16" fmla="*/ 856060 h 1819275"/>
                <a:gd name="connsiteX8-17" fmla="*/ 1044723 w 1768701"/>
                <a:gd name="connsiteY8-18" fmla="*/ 819259 h 1819275"/>
                <a:gd name="connsiteX9-19" fmla="*/ 1032247 w 1768701"/>
                <a:gd name="connsiteY9-20" fmla="*/ 797066 h 1819275"/>
                <a:gd name="connsiteX10-21" fmla="*/ 1011074 w 1768701"/>
                <a:gd name="connsiteY10-22" fmla="*/ 765115 h 1819275"/>
                <a:gd name="connsiteX11-23" fmla="*/ 976419 w 1768701"/>
                <a:gd name="connsiteY11-24" fmla="*/ 709350 h 1819275"/>
                <a:gd name="connsiteX12-25" fmla="*/ 949071 w 1768701"/>
                <a:gd name="connsiteY12-26" fmla="*/ 671548 h 1819275"/>
                <a:gd name="connsiteX13-27" fmla="*/ 932625 w 1768701"/>
                <a:gd name="connsiteY13-28" fmla="*/ 646730 h 1819275"/>
                <a:gd name="connsiteX14-29" fmla="*/ 911183 w 1768701"/>
                <a:gd name="connsiteY14-30" fmla="*/ 619176 h 1819275"/>
                <a:gd name="connsiteX15-31" fmla="*/ 873826 w 1768701"/>
                <a:gd name="connsiteY15-32" fmla="*/ 567538 h 1819275"/>
                <a:gd name="connsiteX16-33" fmla="*/ 842456 w 1768701"/>
                <a:gd name="connsiteY16-34" fmla="*/ 530859 h 1819275"/>
                <a:gd name="connsiteX17-35" fmla="*/ 827460 w 1768701"/>
                <a:gd name="connsiteY17-36" fmla="*/ 511589 h 1819275"/>
                <a:gd name="connsiteX18-37" fmla="*/ 804660 w 1768701"/>
                <a:gd name="connsiteY18-38" fmla="*/ 486667 h 1819275"/>
                <a:gd name="connsiteX19-39" fmla="*/ 759485 w 1768701"/>
                <a:gd name="connsiteY19-40" fmla="*/ 433846 h 1819275"/>
                <a:gd name="connsiteX20-41" fmla="*/ 732019 w 1768701"/>
                <a:gd name="connsiteY20-42" fmla="*/ 407265 h 1819275"/>
                <a:gd name="connsiteX21-43" fmla="*/ 717863 w 1768701"/>
                <a:gd name="connsiteY21-44" fmla="*/ 391791 h 1819275"/>
                <a:gd name="connsiteX22-45" fmla="*/ 677622 w 1768701"/>
                <a:gd name="connsiteY22-46" fmla="*/ 354620 h 1819275"/>
                <a:gd name="connsiteX23-47" fmla="*/ 633065 w 1768701"/>
                <a:gd name="connsiteY23-48" fmla="*/ 311498 h 1819275"/>
                <a:gd name="connsiteX24-49" fmla="*/ 619739 w 1768701"/>
                <a:gd name="connsiteY24-50" fmla="*/ 301151 h 1819275"/>
                <a:gd name="connsiteX25-51" fmla="*/ 604942 w 1768701"/>
                <a:gd name="connsiteY25-52" fmla="*/ 287483 h 1819275"/>
                <a:gd name="connsiteX26-53" fmla="*/ 29334 w 1768701"/>
                <a:gd name="connsiteY26-54" fmla="*/ 3471 h 1819275"/>
                <a:gd name="connsiteX27-55" fmla="*/ 7152 w 1768701"/>
                <a:gd name="connsiteY27-56" fmla="*/ 1798 h 1819275"/>
                <a:gd name="connsiteX28" fmla="*/ 0 w 1768701"/>
                <a:gd name="connsiteY28" fmla="*/ 0 h 1819275"/>
                <a:gd name="connsiteX0-57" fmla="*/ 0 w 1774058"/>
                <a:gd name="connsiteY0-58" fmla="*/ 0 h 1819275"/>
                <a:gd name="connsiteX1-59" fmla="*/ 1239837 w 1774058"/>
                <a:gd name="connsiteY1-60" fmla="*/ 0 h 1819275"/>
                <a:gd name="connsiteX2-61" fmla="*/ 1425575 w 1774058"/>
                <a:gd name="connsiteY2-62" fmla="*/ 1819275 h 1819275"/>
                <a:gd name="connsiteX3-63" fmla="*/ 1217011 w 1774058"/>
                <a:gd name="connsiteY3-64" fmla="*/ 1151279 h 1819275"/>
                <a:gd name="connsiteX4-65" fmla="*/ 1120532 w 1774058"/>
                <a:gd name="connsiteY4-66" fmla="*/ 960656 h 1819275"/>
                <a:gd name="connsiteX5-67" fmla="*/ 1125218 w 1774058"/>
                <a:gd name="connsiteY5-68" fmla="*/ 962449 h 1819275"/>
                <a:gd name="connsiteX6-69" fmla="*/ 1087312 w 1774058"/>
                <a:gd name="connsiteY6-70" fmla="*/ 895020 h 1819275"/>
                <a:gd name="connsiteX7-71" fmla="*/ 1067594 w 1774058"/>
                <a:gd name="connsiteY7-72" fmla="*/ 856060 h 1819275"/>
                <a:gd name="connsiteX8-73" fmla="*/ 1044723 w 1774058"/>
                <a:gd name="connsiteY8-74" fmla="*/ 819259 h 1819275"/>
                <a:gd name="connsiteX9-75" fmla="*/ 1032247 w 1774058"/>
                <a:gd name="connsiteY9-76" fmla="*/ 797066 h 1819275"/>
                <a:gd name="connsiteX10-77" fmla="*/ 1011074 w 1774058"/>
                <a:gd name="connsiteY10-78" fmla="*/ 765115 h 1819275"/>
                <a:gd name="connsiteX11-79" fmla="*/ 976419 w 1774058"/>
                <a:gd name="connsiteY11-80" fmla="*/ 709350 h 1819275"/>
                <a:gd name="connsiteX12-81" fmla="*/ 949071 w 1774058"/>
                <a:gd name="connsiteY12-82" fmla="*/ 671548 h 1819275"/>
                <a:gd name="connsiteX13-83" fmla="*/ 932625 w 1774058"/>
                <a:gd name="connsiteY13-84" fmla="*/ 646730 h 1819275"/>
                <a:gd name="connsiteX14-85" fmla="*/ 911183 w 1774058"/>
                <a:gd name="connsiteY14-86" fmla="*/ 619176 h 1819275"/>
                <a:gd name="connsiteX15-87" fmla="*/ 873826 w 1774058"/>
                <a:gd name="connsiteY15-88" fmla="*/ 567538 h 1819275"/>
                <a:gd name="connsiteX16-89" fmla="*/ 842456 w 1774058"/>
                <a:gd name="connsiteY16-90" fmla="*/ 530859 h 1819275"/>
                <a:gd name="connsiteX17-91" fmla="*/ 827460 w 1774058"/>
                <a:gd name="connsiteY17-92" fmla="*/ 511589 h 1819275"/>
                <a:gd name="connsiteX18-93" fmla="*/ 804660 w 1774058"/>
                <a:gd name="connsiteY18-94" fmla="*/ 486667 h 1819275"/>
                <a:gd name="connsiteX19-95" fmla="*/ 759485 w 1774058"/>
                <a:gd name="connsiteY19-96" fmla="*/ 433846 h 1819275"/>
                <a:gd name="connsiteX20-97" fmla="*/ 732019 w 1774058"/>
                <a:gd name="connsiteY20-98" fmla="*/ 407265 h 1819275"/>
                <a:gd name="connsiteX21-99" fmla="*/ 717863 w 1774058"/>
                <a:gd name="connsiteY21-100" fmla="*/ 391791 h 1819275"/>
                <a:gd name="connsiteX22-101" fmla="*/ 677622 w 1774058"/>
                <a:gd name="connsiteY22-102" fmla="*/ 354620 h 1819275"/>
                <a:gd name="connsiteX23-103" fmla="*/ 633065 w 1774058"/>
                <a:gd name="connsiteY23-104" fmla="*/ 311498 h 1819275"/>
                <a:gd name="connsiteX24-105" fmla="*/ 619739 w 1774058"/>
                <a:gd name="connsiteY24-106" fmla="*/ 301151 h 1819275"/>
                <a:gd name="connsiteX25-107" fmla="*/ 604942 w 1774058"/>
                <a:gd name="connsiteY25-108" fmla="*/ 287483 h 1819275"/>
                <a:gd name="connsiteX26-109" fmla="*/ 29334 w 1774058"/>
                <a:gd name="connsiteY26-110" fmla="*/ 3471 h 1819275"/>
                <a:gd name="connsiteX27-111" fmla="*/ 7152 w 1774058"/>
                <a:gd name="connsiteY27-112" fmla="*/ 1798 h 1819275"/>
                <a:gd name="connsiteX28-113" fmla="*/ 0 w 1774058"/>
                <a:gd name="connsiteY28-114" fmla="*/ 0 h 1819275"/>
                <a:gd name="connsiteX0-115" fmla="*/ 0 w 1775399"/>
                <a:gd name="connsiteY0-116" fmla="*/ 0 h 1819275"/>
                <a:gd name="connsiteX1-117" fmla="*/ 1239837 w 1775399"/>
                <a:gd name="connsiteY1-118" fmla="*/ 0 h 1819275"/>
                <a:gd name="connsiteX2-119" fmla="*/ 1425575 w 1775399"/>
                <a:gd name="connsiteY2-120" fmla="*/ 1819275 h 1819275"/>
                <a:gd name="connsiteX3-121" fmla="*/ 1217011 w 1775399"/>
                <a:gd name="connsiteY3-122" fmla="*/ 1151279 h 1819275"/>
                <a:gd name="connsiteX4-123" fmla="*/ 1120532 w 1775399"/>
                <a:gd name="connsiteY4-124" fmla="*/ 960656 h 1819275"/>
                <a:gd name="connsiteX5-125" fmla="*/ 1125218 w 1775399"/>
                <a:gd name="connsiteY5-126" fmla="*/ 962449 h 1819275"/>
                <a:gd name="connsiteX6-127" fmla="*/ 1087312 w 1775399"/>
                <a:gd name="connsiteY6-128" fmla="*/ 895020 h 1819275"/>
                <a:gd name="connsiteX7-129" fmla="*/ 1067594 w 1775399"/>
                <a:gd name="connsiteY7-130" fmla="*/ 856060 h 1819275"/>
                <a:gd name="connsiteX8-131" fmla="*/ 1044723 w 1775399"/>
                <a:gd name="connsiteY8-132" fmla="*/ 819259 h 1819275"/>
                <a:gd name="connsiteX9-133" fmla="*/ 1032247 w 1775399"/>
                <a:gd name="connsiteY9-134" fmla="*/ 797066 h 1819275"/>
                <a:gd name="connsiteX10-135" fmla="*/ 1011074 w 1775399"/>
                <a:gd name="connsiteY10-136" fmla="*/ 765115 h 1819275"/>
                <a:gd name="connsiteX11-137" fmla="*/ 976419 w 1775399"/>
                <a:gd name="connsiteY11-138" fmla="*/ 709350 h 1819275"/>
                <a:gd name="connsiteX12-139" fmla="*/ 949071 w 1775399"/>
                <a:gd name="connsiteY12-140" fmla="*/ 671548 h 1819275"/>
                <a:gd name="connsiteX13-141" fmla="*/ 932625 w 1775399"/>
                <a:gd name="connsiteY13-142" fmla="*/ 646730 h 1819275"/>
                <a:gd name="connsiteX14-143" fmla="*/ 911183 w 1775399"/>
                <a:gd name="connsiteY14-144" fmla="*/ 619176 h 1819275"/>
                <a:gd name="connsiteX15-145" fmla="*/ 873826 w 1775399"/>
                <a:gd name="connsiteY15-146" fmla="*/ 567538 h 1819275"/>
                <a:gd name="connsiteX16-147" fmla="*/ 842456 w 1775399"/>
                <a:gd name="connsiteY16-148" fmla="*/ 530859 h 1819275"/>
                <a:gd name="connsiteX17-149" fmla="*/ 827460 w 1775399"/>
                <a:gd name="connsiteY17-150" fmla="*/ 511589 h 1819275"/>
                <a:gd name="connsiteX18-151" fmla="*/ 804660 w 1775399"/>
                <a:gd name="connsiteY18-152" fmla="*/ 486667 h 1819275"/>
                <a:gd name="connsiteX19-153" fmla="*/ 759485 w 1775399"/>
                <a:gd name="connsiteY19-154" fmla="*/ 433846 h 1819275"/>
                <a:gd name="connsiteX20-155" fmla="*/ 732019 w 1775399"/>
                <a:gd name="connsiteY20-156" fmla="*/ 407265 h 1819275"/>
                <a:gd name="connsiteX21-157" fmla="*/ 717863 w 1775399"/>
                <a:gd name="connsiteY21-158" fmla="*/ 391791 h 1819275"/>
                <a:gd name="connsiteX22-159" fmla="*/ 677622 w 1775399"/>
                <a:gd name="connsiteY22-160" fmla="*/ 354620 h 1819275"/>
                <a:gd name="connsiteX23-161" fmla="*/ 633065 w 1775399"/>
                <a:gd name="connsiteY23-162" fmla="*/ 311498 h 1819275"/>
                <a:gd name="connsiteX24-163" fmla="*/ 619739 w 1775399"/>
                <a:gd name="connsiteY24-164" fmla="*/ 301151 h 1819275"/>
                <a:gd name="connsiteX25-165" fmla="*/ 604942 w 1775399"/>
                <a:gd name="connsiteY25-166" fmla="*/ 287483 h 1819275"/>
                <a:gd name="connsiteX26-167" fmla="*/ 29334 w 1775399"/>
                <a:gd name="connsiteY26-168" fmla="*/ 3471 h 1819275"/>
                <a:gd name="connsiteX27-169" fmla="*/ 7152 w 1775399"/>
                <a:gd name="connsiteY27-170" fmla="*/ 1798 h 1819275"/>
                <a:gd name="connsiteX28-171" fmla="*/ 0 w 1775399"/>
                <a:gd name="connsiteY28-172" fmla="*/ 0 h 1819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113" y="connsiteY28-114"/>
                </a:cxn>
              </a:cxnLst>
              <a:rect l="l" t="t" r="r" b="b"/>
              <a:pathLst>
                <a:path w="1775399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97075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4000">
                  <a:srgbClr val="E94744"/>
                </a:gs>
                <a:gs pos="64000">
                  <a:srgbClr val="E94744"/>
                </a:gs>
                <a:gs pos="4200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0" scaled="0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MH_Other_3"/>
            <p:cNvSpPr/>
            <p:nvPr>
              <p:custDataLst>
                <p:tags r:id="rId15"/>
              </p:custDataLst>
            </p:nvPr>
          </p:nvSpPr>
          <p:spPr>
            <a:xfrm rot="18018922">
              <a:off x="4902080" y="2334226"/>
              <a:ext cx="1520211" cy="1564301"/>
            </a:xfrm>
            <a:custGeom>
              <a:avLst/>
              <a:gdLst>
                <a:gd name="connsiteX0" fmla="*/ 0 w 1768701"/>
                <a:gd name="connsiteY0" fmla="*/ 0 h 1819275"/>
                <a:gd name="connsiteX1" fmla="*/ 1239837 w 1768701"/>
                <a:gd name="connsiteY1" fmla="*/ 0 h 1819275"/>
                <a:gd name="connsiteX2" fmla="*/ 1425575 w 1768701"/>
                <a:gd name="connsiteY2" fmla="*/ 1819275 h 1819275"/>
                <a:gd name="connsiteX3" fmla="*/ 1217011 w 1768701"/>
                <a:gd name="connsiteY3" fmla="*/ 1151279 h 1819275"/>
                <a:gd name="connsiteX4" fmla="*/ 1120532 w 1768701"/>
                <a:gd name="connsiteY4" fmla="*/ 960656 h 1819275"/>
                <a:gd name="connsiteX5" fmla="*/ 1125218 w 1768701"/>
                <a:gd name="connsiteY5" fmla="*/ 962449 h 1819275"/>
                <a:gd name="connsiteX6" fmla="*/ 1087312 w 1768701"/>
                <a:gd name="connsiteY6" fmla="*/ 895020 h 1819275"/>
                <a:gd name="connsiteX7" fmla="*/ 1067594 w 1768701"/>
                <a:gd name="connsiteY7" fmla="*/ 856060 h 1819275"/>
                <a:gd name="connsiteX8" fmla="*/ 1044723 w 1768701"/>
                <a:gd name="connsiteY8" fmla="*/ 819259 h 1819275"/>
                <a:gd name="connsiteX9" fmla="*/ 1032247 w 1768701"/>
                <a:gd name="connsiteY9" fmla="*/ 797066 h 1819275"/>
                <a:gd name="connsiteX10" fmla="*/ 1011074 w 1768701"/>
                <a:gd name="connsiteY10" fmla="*/ 765115 h 1819275"/>
                <a:gd name="connsiteX11" fmla="*/ 976419 w 1768701"/>
                <a:gd name="connsiteY11" fmla="*/ 709350 h 1819275"/>
                <a:gd name="connsiteX12" fmla="*/ 949071 w 1768701"/>
                <a:gd name="connsiteY12" fmla="*/ 671548 h 1819275"/>
                <a:gd name="connsiteX13" fmla="*/ 932625 w 1768701"/>
                <a:gd name="connsiteY13" fmla="*/ 646730 h 1819275"/>
                <a:gd name="connsiteX14" fmla="*/ 911183 w 1768701"/>
                <a:gd name="connsiteY14" fmla="*/ 619176 h 1819275"/>
                <a:gd name="connsiteX15" fmla="*/ 873826 w 1768701"/>
                <a:gd name="connsiteY15" fmla="*/ 567538 h 1819275"/>
                <a:gd name="connsiteX16" fmla="*/ 842456 w 1768701"/>
                <a:gd name="connsiteY16" fmla="*/ 530859 h 1819275"/>
                <a:gd name="connsiteX17" fmla="*/ 827460 w 1768701"/>
                <a:gd name="connsiteY17" fmla="*/ 511589 h 1819275"/>
                <a:gd name="connsiteX18" fmla="*/ 804660 w 1768701"/>
                <a:gd name="connsiteY18" fmla="*/ 486667 h 1819275"/>
                <a:gd name="connsiteX19" fmla="*/ 759485 w 1768701"/>
                <a:gd name="connsiteY19" fmla="*/ 433846 h 1819275"/>
                <a:gd name="connsiteX20" fmla="*/ 732019 w 1768701"/>
                <a:gd name="connsiteY20" fmla="*/ 407265 h 1819275"/>
                <a:gd name="connsiteX21" fmla="*/ 717863 w 1768701"/>
                <a:gd name="connsiteY21" fmla="*/ 391791 h 1819275"/>
                <a:gd name="connsiteX22" fmla="*/ 677622 w 1768701"/>
                <a:gd name="connsiteY22" fmla="*/ 354620 h 1819275"/>
                <a:gd name="connsiteX23" fmla="*/ 633065 w 1768701"/>
                <a:gd name="connsiteY23" fmla="*/ 311498 h 1819275"/>
                <a:gd name="connsiteX24" fmla="*/ 619739 w 1768701"/>
                <a:gd name="connsiteY24" fmla="*/ 301151 h 1819275"/>
                <a:gd name="connsiteX25" fmla="*/ 604942 w 1768701"/>
                <a:gd name="connsiteY25" fmla="*/ 287483 h 1819275"/>
                <a:gd name="connsiteX26" fmla="*/ 29334 w 1768701"/>
                <a:gd name="connsiteY26" fmla="*/ 3471 h 1819275"/>
                <a:gd name="connsiteX27" fmla="*/ 7152 w 1768701"/>
                <a:gd name="connsiteY27" fmla="*/ 179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A783A">
                    <a:shade val="30000"/>
                    <a:satMod val="115000"/>
                  </a:srgbClr>
                </a:gs>
                <a:gs pos="50000">
                  <a:srgbClr val="FA783A">
                    <a:shade val="67500"/>
                    <a:satMod val="115000"/>
                  </a:srgbClr>
                </a:gs>
                <a:gs pos="100000">
                  <a:srgbClr val="FA783A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MH_Other_4"/>
            <p:cNvSpPr/>
            <p:nvPr>
              <p:custDataLst>
                <p:tags r:id="rId16"/>
              </p:custDataLst>
            </p:nvPr>
          </p:nvSpPr>
          <p:spPr>
            <a:xfrm rot="14427225">
              <a:off x="4591689" y="2963825"/>
              <a:ext cx="1520211" cy="1564301"/>
            </a:xfrm>
            <a:custGeom>
              <a:avLst/>
              <a:gdLst>
                <a:gd name="connsiteX0" fmla="*/ 0 w 1768701"/>
                <a:gd name="connsiteY0" fmla="*/ 0 h 1819275"/>
                <a:gd name="connsiteX1" fmla="*/ 1239837 w 1768701"/>
                <a:gd name="connsiteY1" fmla="*/ 0 h 1819275"/>
                <a:gd name="connsiteX2" fmla="*/ 1425575 w 1768701"/>
                <a:gd name="connsiteY2" fmla="*/ 1819275 h 1819275"/>
                <a:gd name="connsiteX3" fmla="*/ 1217011 w 1768701"/>
                <a:gd name="connsiteY3" fmla="*/ 1151279 h 1819275"/>
                <a:gd name="connsiteX4" fmla="*/ 1120532 w 1768701"/>
                <a:gd name="connsiteY4" fmla="*/ 960656 h 1819275"/>
                <a:gd name="connsiteX5" fmla="*/ 1125218 w 1768701"/>
                <a:gd name="connsiteY5" fmla="*/ 962449 h 1819275"/>
                <a:gd name="connsiteX6" fmla="*/ 1087312 w 1768701"/>
                <a:gd name="connsiteY6" fmla="*/ 895020 h 1819275"/>
                <a:gd name="connsiteX7" fmla="*/ 1067594 w 1768701"/>
                <a:gd name="connsiteY7" fmla="*/ 856060 h 1819275"/>
                <a:gd name="connsiteX8" fmla="*/ 1044723 w 1768701"/>
                <a:gd name="connsiteY8" fmla="*/ 819259 h 1819275"/>
                <a:gd name="connsiteX9" fmla="*/ 1032247 w 1768701"/>
                <a:gd name="connsiteY9" fmla="*/ 797066 h 1819275"/>
                <a:gd name="connsiteX10" fmla="*/ 1011074 w 1768701"/>
                <a:gd name="connsiteY10" fmla="*/ 765115 h 1819275"/>
                <a:gd name="connsiteX11" fmla="*/ 976419 w 1768701"/>
                <a:gd name="connsiteY11" fmla="*/ 709350 h 1819275"/>
                <a:gd name="connsiteX12" fmla="*/ 949071 w 1768701"/>
                <a:gd name="connsiteY12" fmla="*/ 671548 h 1819275"/>
                <a:gd name="connsiteX13" fmla="*/ 932625 w 1768701"/>
                <a:gd name="connsiteY13" fmla="*/ 646730 h 1819275"/>
                <a:gd name="connsiteX14" fmla="*/ 911183 w 1768701"/>
                <a:gd name="connsiteY14" fmla="*/ 619176 h 1819275"/>
                <a:gd name="connsiteX15" fmla="*/ 873826 w 1768701"/>
                <a:gd name="connsiteY15" fmla="*/ 567538 h 1819275"/>
                <a:gd name="connsiteX16" fmla="*/ 842456 w 1768701"/>
                <a:gd name="connsiteY16" fmla="*/ 530859 h 1819275"/>
                <a:gd name="connsiteX17" fmla="*/ 827460 w 1768701"/>
                <a:gd name="connsiteY17" fmla="*/ 511589 h 1819275"/>
                <a:gd name="connsiteX18" fmla="*/ 804660 w 1768701"/>
                <a:gd name="connsiteY18" fmla="*/ 486667 h 1819275"/>
                <a:gd name="connsiteX19" fmla="*/ 759485 w 1768701"/>
                <a:gd name="connsiteY19" fmla="*/ 433846 h 1819275"/>
                <a:gd name="connsiteX20" fmla="*/ 732019 w 1768701"/>
                <a:gd name="connsiteY20" fmla="*/ 407265 h 1819275"/>
                <a:gd name="connsiteX21" fmla="*/ 717863 w 1768701"/>
                <a:gd name="connsiteY21" fmla="*/ 391791 h 1819275"/>
                <a:gd name="connsiteX22" fmla="*/ 677622 w 1768701"/>
                <a:gd name="connsiteY22" fmla="*/ 354620 h 1819275"/>
                <a:gd name="connsiteX23" fmla="*/ 633065 w 1768701"/>
                <a:gd name="connsiteY23" fmla="*/ 311498 h 1819275"/>
                <a:gd name="connsiteX24" fmla="*/ 619739 w 1768701"/>
                <a:gd name="connsiteY24" fmla="*/ 301151 h 1819275"/>
                <a:gd name="connsiteX25" fmla="*/ 604942 w 1768701"/>
                <a:gd name="connsiteY25" fmla="*/ 287483 h 1819275"/>
                <a:gd name="connsiteX26" fmla="*/ 29334 w 1768701"/>
                <a:gd name="connsiteY26" fmla="*/ 3471 h 1819275"/>
                <a:gd name="connsiteX27" fmla="*/ 7152 w 1768701"/>
                <a:gd name="connsiteY27" fmla="*/ 179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close/>
                </a:path>
              </a:pathLst>
            </a:custGeom>
            <a:gradFill flip="none" rotWithShape="1">
              <a:gsLst>
                <a:gs pos="14000">
                  <a:srgbClr val="E94744"/>
                </a:gs>
                <a:gs pos="64000">
                  <a:srgbClr val="E94744"/>
                </a:gs>
                <a:gs pos="4200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0" scaled="0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 defTabSz="914400"/>
              <a:endParaRPr lang="zh-CN" altLang="en-US" sz="900" kern="0">
                <a:solidFill>
                  <a:sysClr val="window" lastClr="FFFFFF">
                    <a:lumMod val="50000"/>
                  </a:sysClr>
                </a:solidFill>
                <a:cs typeface="+mn-ea"/>
                <a:sym typeface="+mn-lt"/>
              </a:endParaRPr>
            </a:p>
          </p:txBody>
        </p:sp>
        <p:sp>
          <p:nvSpPr>
            <p:cNvPr id="102" name="MH_Other_5"/>
            <p:cNvSpPr/>
            <p:nvPr>
              <p:custDataLst>
                <p:tags r:id="rId17"/>
              </p:custDataLst>
            </p:nvPr>
          </p:nvSpPr>
          <p:spPr>
            <a:xfrm rot="10859581">
              <a:off x="4982323" y="3553744"/>
              <a:ext cx="1520211" cy="1566065"/>
            </a:xfrm>
            <a:custGeom>
              <a:avLst/>
              <a:gdLst>
                <a:gd name="connsiteX0" fmla="*/ 0 w 1768701"/>
                <a:gd name="connsiteY0" fmla="*/ 0 h 1819275"/>
                <a:gd name="connsiteX1" fmla="*/ 1239837 w 1768701"/>
                <a:gd name="connsiteY1" fmla="*/ 0 h 1819275"/>
                <a:gd name="connsiteX2" fmla="*/ 1425575 w 1768701"/>
                <a:gd name="connsiteY2" fmla="*/ 1819275 h 1819275"/>
                <a:gd name="connsiteX3" fmla="*/ 1217011 w 1768701"/>
                <a:gd name="connsiteY3" fmla="*/ 1151279 h 1819275"/>
                <a:gd name="connsiteX4" fmla="*/ 1120532 w 1768701"/>
                <a:gd name="connsiteY4" fmla="*/ 960656 h 1819275"/>
                <a:gd name="connsiteX5" fmla="*/ 1125218 w 1768701"/>
                <a:gd name="connsiteY5" fmla="*/ 962449 h 1819275"/>
                <a:gd name="connsiteX6" fmla="*/ 1087312 w 1768701"/>
                <a:gd name="connsiteY6" fmla="*/ 895020 h 1819275"/>
                <a:gd name="connsiteX7" fmla="*/ 1067594 w 1768701"/>
                <a:gd name="connsiteY7" fmla="*/ 856060 h 1819275"/>
                <a:gd name="connsiteX8" fmla="*/ 1044723 w 1768701"/>
                <a:gd name="connsiteY8" fmla="*/ 819259 h 1819275"/>
                <a:gd name="connsiteX9" fmla="*/ 1032247 w 1768701"/>
                <a:gd name="connsiteY9" fmla="*/ 797066 h 1819275"/>
                <a:gd name="connsiteX10" fmla="*/ 1011074 w 1768701"/>
                <a:gd name="connsiteY10" fmla="*/ 765115 h 1819275"/>
                <a:gd name="connsiteX11" fmla="*/ 976419 w 1768701"/>
                <a:gd name="connsiteY11" fmla="*/ 709350 h 1819275"/>
                <a:gd name="connsiteX12" fmla="*/ 949071 w 1768701"/>
                <a:gd name="connsiteY12" fmla="*/ 671548 h 1819275"/>
                <a:gd name="connsiteX13" fmla="*/ 932625 w 1768701"/>
                <a:gd name="connsiteY13" fmla="*/ 646730 h 1819275"/>
                <a:gd name="connsiteX14" fmla="*/ 911183 w 1768701"/>
                <a:gd name="connsiteY14" fmla="*/ 619176 h 1819275"/>
                <a:gd name="connsiteX15" fmla="*/ 873826 w 1768701"/>
                <a:gd name="connsiteY15" fmla="*/ 567538 h 1819275"/>
                <a:gd name="connsiteX16" fmla="*/ 842456 w 1768701"/>
                <a:gd name="connsiteY16" fmla="*/ 530859 h 1819275"/>
                <a:gd name="connsiteX17" fmla="*/ 827460 w 1768701"/>
                <a:gd name="connsiteY17" fmla="*/ 511589 h 1819275"/>
                <a:gd name="connsiteX18" fmla="*/ 804660 w 1768701"/>
                <a:gd name="connsiteY18" fmla="*/ 486667 h 1819275"/>
                <a:gd name="connsiteX19" fmla="*/ 759485 w 1768701"/>
                <a:gd name="connsiteY19" fmla="*/ 433846 h 1819275"/>
                <a:gd name="connsiteX20" fmla="*/ 732019 w 1768701"/>
                <a:gd name="connsiteY20" fmla="*/ 407265 h 1819275"/>
                <a:gd name="connsiteX21" fmla="*/ 717863 w 1768701"/>
                <a:gd name="connsiteY21" fmla="*/ 391791 h 1819275"/>
                <a:gd name="connsiteX22" fmla="*/ 677622 w 1768701"/>
                <a:gd name="connsiteY22" fmla="*/ 354620 h 1819275"/>
                <a:gd name="connsiteX23" fmla="*/ 633065 w 1768701"/>
                <a:gd name="connsiteY23" fmla="*/ 311498 h 1819275"/>
                <a:gd name="connsiteX24" fmla="*/ 619739 w 1768701"/>
                <a:gd name="connsiteY24" fmla="*/ 301151 h 1819275"/>
                <a:gd name="connsiteX25" fmla="*/ 604942 w 1768701"/>
                <a:gd name="connsiteY25" fmla="*/ 287483 h 1819275"/>
                <a:gd name="connsiteX26" fmla="*/ 29334 w 1768701"/>
                <a:gd name="connsiteY26" fmla="*/ 3471 h 1819275"/>
                <a:gd name="connsiteX27" fmla="*/ 7152 w 1768701"/>
                <a:gd name="connsiteY27" fmla="*/ 179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close/>
                </a:path>
              </a:pathLst>
            </a:custGeom>
            <a:gradFill flip="none" rotWithShape="1">
              <a:gsLst>
                <a:gs pos="14000">
                  <a:srgbClr val="F17445"/>
                </a:gs>
                <a:gs pos="64000">
                  <a:srgbClr val="F17445"/>
                </a:gs>
                <a:gs pos="4200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0" scaled="0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MH_Other_6"/>
            <p:cNvSpPr/>
            <p:nvPr>
              <p:custDataLst>
                <p:tags r:id="rId18"/>
              </p:custDataLst>
            </p:nvPr>
          </p:nvSpPr>
          <p:spPr>
            <a:xfrm rot="7267884">
              <a:off x="5678939" y="3509655"/>
              <a:ext cx="1521974" cy="1564300"/>
            </a:xfrm>
            <a:custGeom>
              <a:avLst/>
              <a:gdLst>
                <a:gd name="connsiteX0" fmla="*/ 0 w 1768701"/>
                <a:gd name="connsiteY0" fmla="*/ 0 h 1819275"/>
                <a:gd name="connsiteX1" fmla="*/ 1239837 w 1768701"/>
                <a:gd name="connsiteY1" fmla="*/ 0 h 1819275"/>
                <a:gd name="connsiteX2" fmla="*/ 1425575 w 1768701"/>
                <a:gd name="connsiteY2" fmla="*/ 1819275 h 1819275"/>
                <a:gd name="connsiteX3" fmla="*/ 1217011 w 1768701"/>
                <a:gd name="connsiteY3" fmla="*/ 1151279 h 1819275"/>
                <a:gd name="connsiteX4" fmla="*/ 1120532 w 1768701"/>
                <a:gd name="connsiteY4" fmla="*/ 960656 h 1819275"/>
                <a:gd name="connsiteX5" fmla="*/ 1125218 w 1768701"/>
                <a:gd name="connsiteY5" fmla="*/ 962449 h 1819275"/>
                <a:gd name="connsiteX6" fmla="*/ 1087312 w 1768701"/>
                <a:gd name="connsiteY6" fmla="*/ 895020 h 1819275"/>
                <a:gd name="connsiteX7" fmla="*/ 1067594 w 1768701"/>
                <a:gd name="connsiteY7" fmla="*/ 856060 h 1819275"/>
                <a:gd name="connsiteX8" fmla="*/ 1044723 w 1768701"/>
                <a:gd name="connsiteY8" fmla="*/ 819259 h 1819275"/>
                <a:gd name="connsiteX9" fmla="*/ 1032247 w 1768701"/>
                <a:gd name="connsiteY9" fmla="*/ 797066 h 1819275"/>
                <a:gd name="connsiteX10" fmla="*/ 1011074 w 1768701"/>
                <a:gd name="connsiteY10" fmla="*/ 765115 h 1819275"/>
                <a:gd name="connsiteX11" fmla="*/ 976419 w 1768701"/>
                <a:gd name="connsiteY11" fmla="*/ 709350 h 1819275"/>
                <a:gd name="connsiteX12" fmla="*/ 949071 w 1768701"/>
                <a:gd name="connsiteY12" fmla="*/ 671548 h 1819275"/>
                <a:gd name="connsiteX13" fmla="*/ 932625 w 1768701"/>
                <a:gd name="connsiteY13" fmla="*/ 646730 h 1819275"/>
                <a:gd name="connsiteX14" fmla="*/ 911183 w 1768701"/>
                <a:gd name="connsiteY14" fmla="*/ 619176 h 1819275"/>
                <a:gd name="connsiteX15" fmla="*/ 873826 w 1768701"/>
                <a:gd name="connsiteY15" fmla="*/ 567538 h 1819275"/>
                <a:gd name="connsiteX16" fmla="*/ 842456 w 1768701"/>
                <a:gd name="connsiteY16" fmla="*/ 530859 h 1819275"/>
                <a:gd name="connsiteX17" fmla="*/ 827460 w 1768701"/>
                <a:gd name="connsiteY17" fmla="*/ 511589 h 1819275"/>
                <a:gd name="connsiteX18" fmla="*/ 804660 w 1768701"/>
                <a:gd name="connsiteY18" fmla="*/ 486667 h 1819275"/>
                <a:gd name="connsiteX19" fmla="*/ 759485 w 1768701"/>
                <a:gd name="connsiteY19" fmla="*/ 433846 h 1819275"/>
                <a:gd name="connsiteX20" fmla="*/ 732019 w 1768701"/>
                <a:gd name="connsiteY20" fmla="*/ 407265 h 1819275"/>
                <a:gd name="connsiteX21" fmla="*/ 717863 w 1768701"/>
                <a:gd name="connsiteY21" fmla="*/ 391791 h 1819275"/>
                <a:gd name="connsiteX22" fmla="*/ 677622 w 1768701"/>
                <a:gd name="connsiteY22" fmla="*/ 354620 h 1819275"/>
                <a:gd name="connsiteX23" fmla="*/ 633065 w 1768701"/>
                <a:gd name="connsiteY23" fmla="*/ 311498 h 1819275"/>
                <a:gd name="connsiteX24" fmla="*/ 619739 w 1768701"/>
                <a:gd name="connsiteY24" fmla="*/ 301151 h 1819275"/>
                <a:gd name="connsiteX25" fmla="*/ 604942 w 1768701"/>
                <a:gd name="connsiteY25" fmla="*/ 287483 h 1819275"/>
                <a:gd name="connsiteX26" fmla="*/ 29334 w 1768701"/>
                <a:gd name="connsiteY26" fmla="*/ 3471 h 1819275"/>
                <a:gd name="connsiteX27" fmla="*/ 7152 w 1768701"/>
                <a:gd name="connsiteY27" fmla="*/ 179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close/>
                </a:path>
              </a:pathLst>
            </a:custGeom>
            <a:gradFill flip="none" rotWithShape="1">
              <a:gsLst>
                <a:gs pos="14000">
                  <a:srgbClr val="E94744"/>
                </a:gs>
                <a:gs pos="64000">
                  <a:srgbClr val="E94744"/>
                </a:gs>
                <a:gs pos="4200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0" scaled="0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MH_Other_7"/>
            <p:cNvSpPr/>
            <p:nvPr>
              <p:custDataLst>
                <p:tags r:id="rId19"/>
              </p:custDataLst>
            </p:nvPr>
          </p:nvSpPr>
          <p:spPr>
            <a:xfrm rot="3662163">
              <a:off x="5992857" y="2881818"/>
              <a:ext cx="1520211" cy="1566064"/>
            </a:xfrm>
            <a:custGeom>
              <a:avLst/>
              <a:gdLst>
                <a:gd name="connsiteX0" fmla="*/ 0 w 1768701"/>
                <a:gd name="connsiteY0" fmla="*/ 0 h 1819275"/>
                <a:gd name="connsiteX1" fmla="*/ 1239837 w 1768701"/>
                <a:gd name="connsiteY1" fmla="*/ 0 h 1819275"/>
                <a:gd name="connsiteX2" fmla="*/ 1425575 w 1768701"/>
                <a:gd name="connsiteY2" fmla="*/ 1819275 h 1819275"/>
                <a:gd name="connsiteX3" fmla="*/ 1217011 w 1768701"/>
                <a:gd name="connsiteY3" fmla="*/ 1151279 h 1819275"/>
                <a:gd name="connsiteX4" fmla="*/ 1120532 w 1768701"/>
                <a:gd name="connsiteY4" fmla="*/ 960656 h 1819275"/>
                <a:gd name="connsiteX5" fmla="*/ 1125218 w 1768701"/>
                <a:gd name="connsiteY5" fmla="*/ 962449 h 1819275"/>
                <a:gd name="connsiteX6" fmla="*/ 1087312 w 1768701"/>
                <a:gd name="connsiteY6" fmla="*/ 895020 h 1819275"/>
                <a:gd name="connsiteX7" fmla="*/ 1067594 w 1768701"/>
                <a:gd name="connsiteY7" fmla="*/ 856060 h 1819275"/>
                <a:gd name="connsiteX8" fmla="*/ 1044723 w 1768701"/>
                <a:gd name="connsiteY8" fmla="*/ 819259 h 1819275"/>
                <a:gd name="connsiteX9" fmla="*/ 1032247 w 1768701"/>
                <a:gd name="connsiteY9" fmla="*/ 797066 h 1819275"/>
                <a:gd name="connsiteX10" fmla="*/ 1011074 w 1768701"/>
                <a:gd name="connsiteY10" fmla="*/ 765115 h 1819275"/>
                <a:gd name="connsiteX11" fmla="*/ 976419 w 1768701"/>
                <a:gd name="connsiteY11" fmla="*/ 709350 h 1819275"/>
                <a:gd name="connsiteX12" fmla="*/ 949071 w 1768701"/>
                <a:gd name="connsiteY12" fmla="*/ 671548 h 1819275"/>
                <a:gd name="connsiteX13" fmla="*/ 932625 w 1768701"/>
                <a:gd name="connsiteY13" fmla="*/ 646730 h 1819275"/>
                <a:gd name="connsiteX14" fmla="*/ 911183 w 1768701"/>
                <a:gd name="connsiteY14" fmla="*/ 619176 h 1819275"/>
                <a:gd name="connsiteX15" fmla="*/ 873826 w 1768701"/>
                <a:gd name="connsiteY15" fmla="*/ 567538 h 1819275"/>
                <a:gd name="connsiteX16" fmla="*/ 842456 w 1768701"/>
                <a:gd name="connsiteY16" fmla="*/ 530859 h 1819275"/>
                <a:gd name="connsiteX17" fmla="*/ 827460 w 1768701"/>
                <a:gd name="connsiteY17" fmla="*/ 511589 h 1819275"/>
                <a:gd name="connsiteX18" fmla="*/ 804660 w 1768701"/>
                <a:gd name="connsiteY18" fmla="*/ 486667 h 1819275"/>
                <a:gd name="connsiteX19" fmla="*/ 759485 w 1768701"/>
                <a:gd name="connsiteY19" fmla="*/ 433846 h 1819275"/>
                <a:gd name="connsiteX20" fmla="*/ 732019 w 1768701"/>
                <a:gd name="connsiteY20" fmla="*/ 407265 h 1819275"/>
                <a:gd name="connsiteX21" fmla="*/ 717863 w 1768701"/>
                <a:gd name="connsiteY21" fmla="*/ 391791 h 1819275"/>
                <a:gd name="connsiteX22" fmla="*/ 677622 w 1768701"/>
                <a:gd name="connsiteY22" fmla="*/ 354620 h 1819275"/>
                <a:gd name="connsiteX23" fmla="*/ 633065 w 1768701"/>
                <a:gd name="connsiteY23" fmla="*/ 311498 h 1819275"/>
                <a:gd name="connsiteX24" fmla="*/ 619739 w 1768701"/>
                <a:gd name="connsiteY24" fmla="*/ 301151 h 1819275"/>
                <a:gd name="connsiteX25" fmla="*/ 604942 w 1768701"/>
                <a:gd name="connsiteY25" fmla="*/ 287483 h 1819275"/>
                <a:gd name="connsiteX26" fmla="*/ 29334 w 1768701"/>
                <a:gd name="connsiteY26" fmla="*/ 3471 h 1819275"/>
                <a:gd name="connsiteX27" fmla="*/ 7152 w 1768701"/>
                <a:gd name="connsiteY27" fmla="*/ 179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close/>
                </a:path>
              </a:pathLst>
            </a:custGeom>
            <a:gradFill flip="none" rotWithShape="1">
              <a:gsLst>
                <a:gs pos="14000">
                  <a:srgbClr val="F17445"/>
                </a:gs>
                <a:gs pos="64000">
                  <a:srgbClr val="F17445"/>
                </a:gs>
                <a:gs pos="4200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0" scaled="0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 defTabSz="914400"/>
              <a:endParaRPr lang="zh-CN" altLang="en-US" sz="900" kern="0">
                <a:solidFill>
                  <a:sysClr val="window" lastClr="FFFFFF">
                    <a:lumMod val="50000"/>
                  </a:sysClr>
                </a:solidFill>
                <a:cs typeface="+mn-ea"/>
                <a:sym typeface="+mn-lt"/>
              </a:endParaRPr>
            </a:p>
          </p:txBody>
        </p:sp>
        <p:sp>
          <p:nvSpPr>
            <p:cNvPr id="105" name="MH_Other_14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386409" y="3141055"/>
              <a:ext cx="1327439" cy="115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lvl="0" algn="ctr" defTabSz="914400">
                <a:defRPr/>
              </a:pPr>
              <a:r>
                <a:rPr lang="zh-CN" altLang="en-US" sz="2100" kern="0" dirty="0">
                  <a:solidFill>
                    <a:sysClr val="window" lastClr="FFFFFF">
                      <a:lumMod val="50000"/>
                    </a:sysClr>
                  </a:solidFill>
                  <a:latin typeface="+mn-lt"/>
                  <a:ea typeface="+mn-ea"/>
                  <a:cs typeface="+mn-ea"/>
                  <a:sym typeface="+mn-lt"/>
                </a:rPr>
                <a:t>文字标题内容</a:t>
              </a:r>
            </a:p>
          </p:txBody>
        </p:sp>
      </p:grpSp>
      <p:sp>
        <p:nvSpPr>
          <p:cNvPr id="106" name="MH_Other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0800000" flipV="1">
            <a:off x="2717033" y="3738127"/>
            <a:ext cx="3727987" cy="578194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81000"/>
                  <a:lumOff val="19000"/>
                  <a:alpha val="88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lIns="68581" tIns="34291" rIns="68581" bIns="34291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1253264" y="1211725"/>
            <a:ext cx="2863829" cy="732996"/>
            <a:chOff x="1584280" y="1712561"/>
            <a:chExt cx="3817776" cy="977027"/>
          </a:xfrm>
        </p:grpSpPr>
        <p:sp>
          <p:nvSpPr>
            <p:cNvPr id="108" name="MH_Other_8"/>
            <p:cNvSpPr/>
            <p:nvPr>
              <p:custDataLst>
                <p:tags r:id="rId12"/>
              </p:custDataLst>
            </p:nvPr>
          </p:nvSpPr>
          <p:spPr>
            <a:xfrm flipH="1">
              <a:off x="4181654" y="2202837"/>
              <a:ext cx="1220402" cy="439134"/>
            </a:xfrm>
            <a:custGeom>
              <a:avLst/>
              <a:gdLst>
                <a:gd name="connsiteX0" fmla="*/ 0 w 2286000"/>
                <a:gd name="connsiteY0" fmla="*/ 472440 h 472440"/>
                <a:gd name="connsiteX1" fmla="*/ 472440 w 2286000"/>
                <a:gd name="connsiteY1" fmla="*/ 0 h 472440"/>
                <a:gd name="connsiteX2" fmla="*/ 2286000 w 2286000"/>
                <a:gd name="connsiteY2" fmla="*/ 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0" h="472440">
                  <a:moveTo>
                    <a:pt x="0" y="472440"/>
                  </a:moveTo>
                  <a:lnTo>
                    <a:pt x="472440" y="0"/>
                  </a:lnTo>
                  <a:lnTo>
                    <a:pt x="2286000" y="0"/>
                  </a:lnTo>
                </a:path>
              </a:pathLst>
            </a:custGeom>
            <a:noFill/>
            <a:ln w="19050" cap="flat" cmpd="sng" algn="ctr">
              <a:solidFill>
                <a:srgbClr val="ADADAD"/>
              </a:solidFill>
              <a:prstDash val="sysDot"/>
              <a:miter lim="800000"/>
              <a:headEnd type="oval" w="sm" len="sm"/>
              <a:tailEnd type="oval" w="sm" len="sm"/>
            </a:ln>
            <a:effectLst/>
          </p:spPr>
          <p:txBody>
            <a:bodyPr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MH_SubTitle_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584280" y="1712561"/>
              <a:ext cx="2560340" cy="977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点击输入简要文本内容，文字内容需概况精炼的说明该分项内容</a:t>
              </a: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1253264" y="2309895"/>
            <a:ext cx="2334659" cy="732996"/>
            <a:chOff x="1584283" y="3176336"/>
            <a:chExt cx="3112338" cy="977027"/>
          </a:xfrm>
        </p:grpSpPr>
        <p:cxnSp>
          <p:nvCxnSpPr>
            <p:cNvPr id="111" name="MH_Other_13"/>
            <p:cNvCxnSpPr>
              <a:cxnSpLocks noChangeShapeType="1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4181654" y="3765374"/>
              <a:ext cx="514967" cy="0"/>
            </a:xfrm>
            <a:prstGeom prst="straightConnector1">
              <a:avLst/>
            </a:prstGeom>
            <a:noFill/>
            <a:ln w="19050" algn="ctr">
              <a:solidFill>
                <a:srgbClr val="ADADAD"/>
              </a:solidFill>
              <a:prstDash val="sysDot"/>
              <a:miter lim="800000"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" name="MH_SubTitle_1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584283" y="3176336"/>
              <a:ext cx="2549035" cy="977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点击输入简要文本内容，文字内容需概况精炼的说明该分项内容</a:t>
              </a: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1289639" y="3460497"/>
            <a:ext cx="2827453" cy="732996"/>
            <a:chOff x="1632773" y="4709999"/>
            <a:chExt cx="3769283" cy="977027"/>
          </a:xfrm>
        </p:grpSpPr>
        <p:sp>
          <p:nvSpPr>
            <p:cNvPr id="114" name="MH_Other_10"/>
            <p:cNvSpPr/>
            <p:nvPr>
              <p:custDataLst>
                <p:tags r:id="rId8"/>
              </p:custDataLst>
            </p:nvPr>
          </p:nvSpPr>
          <p:spPr>
            <a:xfrm flipH="1" flipV="1">
              <a:off x="4181654" y="4798836"/>
              <a:ext cx="1220402" cy="439134"/>
            </a:xfrm>
            <a:custGeom>
              <a:avLst/>
              <a:gdLst>
                <a:gd name="connsiteX0" fmla="*/ 0 w 2286000"/>
                <a:gd name="connsiteY0" fmla="*/ 472440 h 472440"/>
                <a:gd name="connsiteX1" fmla="*/ 472440 w 2286000"/>
                <a:gd name="connsiteY1" fmla="*/ 0 h 472440"/>
                <a:gd name="connsiteX2" fmla="*/ 2286000 w 2286000"/>
                <a:gd name="connsiteY2" fmla="*/ 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0" h="472440">
                  <a:moveTo>
                    <a:pt x="0" y="472440"/>
                  </a:moveTo>
                  <a:lnTo>
                    <a:pt x="472440" y="0"/>
                  </a:lnTo>
                  <a:lnTo>
                    <a:pt x="2286000" y="0"/>
                  </a:lnTo>
                </a:path>
              </a:pathLst>
            </a:custGeom>
            <a:noFill/>
            <a:ln w="19050" cap="flat" cmpd="sng" algn="ctr">
              <a:solidFill>
                <a:srgbClr val="ADADAD"/>
              </a:solidFill>
              <a:prstDash val="sysDot"/>
              <a:miter lim="800000"/>
              <a:headEnd type="oval" w="sm" len="sm"/>
              <a:tailEnd type="oval" w="sm" len="sm"/>
            </a:ln>
            <a:effectLst/>
          </p:spPr>
          <p:txBody>
            <a:bodyPr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5" name="MH_SubTitle_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632773" y="4709999"/>
              <a:ext cx="2527633" cy="977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点击输入简要文本内容，文字内容需概况精炼的说明该分项内容</a:t>
              </a: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5066947" y="1211725"/>
            <a:ext cx="2883061" cy="732996"/>
            <a:chOff x="6668310" y="1712561"/>
            <a:chExt cx="3843414" cy="977027"/>
          </a:xfrm>
        </p:grpSpPr>
        <p:sp>
          <p:nvSpPr>
            <p:cNvPr id="117" name="MH_Other_9"/>
            <p:cNvSpPr/>
            <p:nvPr>
              <p:custDataLst>
                <p:tags r:id="rId6"/>
              </p:custDataLst>
            </p:nvPr>
          </p:nvSpPr>
          <p:spPr>
            <a:xfrm>
              <a:off x="6668310" y="2202837"/>
              <a:ext cx="1220402" cy="439134"/>
            </a:xfrm>
            <a:custGeom>
              <a:avLst/>
              <a:gdLst>
                <a:gd name="connsiteX0" fmla="*/ 0 w 2286000"/>
                <a:gd name="connsiteY0" fmla="*/ 472440 h 472440"/>
                <a:gd name="connsiteX1" fmla="*/ 472440 w 2286000"/>
                <a:gd name="connsiteY1" fmla="*/ 0 h 472440"/>
                <a:gd name="connsiteX2" fmla="*/ 2286000 w 2286000"/>
                <a:gd name="connsiteY2" fmla="*/ 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0" h="472440">
                  <a:moveTo>
                    <a:pt x="0" y="472440"/>
                  </a:moveTo>
                  <a:lnTo>
                    <a:pt x="472440" y="0"/>
                  </a:lnTo>
                  <a:lnTo>
                    <a:pt x="2286000" y="0"/>
                  </a:lnTo>
                </a:path>
              </a:pathLst>
            </a:custGeom>
            <a:noFill/>
            <a:ln w="19050" cap="flat" cmpd="sng" algn="ctr">
              <a:solidFill>
                <a:srgbClr val="ADADAD"/>
              </a:solidFill>
              <a:prstDash val="sysDot"/>
              <a:miter lim="800000"/>
              <a:headEnd type="oval" w="sm" len="sm"/>
              <a:tailEnd type="oval" w="sm" len="sm"/>
            </a:ln>
            <a:effectLst/>
          </p:spPr>
          <p:txBody>
            <a:bodyPr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8" name="MH_SubTitle_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039235" y="1712561"/>
              <a:ext cx="2472489" cy="977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点击输入简要文本内容，文字内容需概况精炼的说明该分项内容</a:t>
              </a: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5467794" y="2309895"/>
            <a:ext cx="2482213" cy="732996"/>
            <a:chOff x="7202679" y="3176336"/>
            <a:chExt cx="3309043" cy="977027"/>
          </a:xfrm>
        </p:grpSpPr>
        <p:cxnSp>
          <p:nvCxnSpPr>
            <p:cNvPr id="120" name="MH_Other_12"/>
            <p:cNvCxnSpPr>
              <a:cxnSpLocks noChangeShapeType="1"/>
            </p:cNvCxnSpPr>
            <p:nvPr>
              <p:custDataLst>
                <p:tags r:id="rId4"/>
              </p:custDataLst>
            </p:nvPr>
          </p:nvCxnSpPr>
          <p:spPr bwMode="auto">
            <a:xfrm flipH="1">
              <a:off x="7202679" y="3747740"/>
              <a:ext cx="686034" cy="10582"/>
            </a:xfrm>
            <a:prstGeom prst="straightConnector1">
              <a:avLst/>
            </a:prstGeom>
            <a:noFill/>
            <a:ln w="19050" algn="ctr">
              <a:solidFill>
                <a:srgbClr val="ADADAD"/>
              </a:solidFill>
              <a:prstDash val="sysDot"/>
              <a:miter lim="800000"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" name="MH_SubTitle_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027932" y="3176336"/>
              <a:ext cx="2483790" cy="977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点击输入简要文本内容，文字内容需概况精炼的说明该分项内容</a:t>
              </a: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5066947" y="3460497"/>
            <a:ext cx="2883058" cy="732996"/>
            <a:chOff x="6668310" y="4709999"/>
            <a:chExt cx="3843411" cy="977027"/>
          </a:xfrm>
        </p:grpSpPr>
        <p:sp>
          <p:nvSpPr>
            <p:cNvPr id="123" name="MH_Other_11"/>
            <p:cNvSpPr/>
            <p:nvPr>
              <p:custDataLst>
                <p:tags r:id="rId2"/>
              </p:custDataLst>
            </p:nvPr>
          </p:nvSpPr>
          <p:spPr>
            <a:xfrm flipV="1">
              <a:off x="6668310" y="4798836"/>
              <a:ext cx="1220402" cy="439134"/>
            </a:xfrm>
            <a:custGeom>
              <a:avLst/>
              <a:gdLst>
                <a:gd name="connsiteX0" fmla="*/ 0 w 2286000"/>
                <a:gd name="connsiteY0" fmla="*/ 472440 h 472440"/>
                <a:gd name="connsiteX1" fmla="*/ 472440 w 2286000"/>
                <a:gd name="connsiteY1" fmla="*/ 0 h 472440"/>
                <a:gd name="connsiteX2" fmla="*/ 2286000 w 2286000"/>
                <a:gd name="connsiteY2" fmla="*/ 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0" h="472440">
                  <a:moveTo>
                    <a:pt x="0" y="472440"/>
                  </a:moveTo>
                  <a:lnTo>
                    <a:pt x="472440" y="0"/>
                  </a:lnTo>
                  <a:lnTo>
                    <a:pt x="2286000" y="0"/>
                  </a:lnTo>
                </a:path>
              </a:pathLst>
            </a:custGeom>
            <a:noFill/>
            <a:ln w="19050" cap="flat" cmpd="sng" algn="ctr">
              <a:solidFill>
                <a:srgbClr val="ADADAD"/>
              </a:solidFill>
              <a:prstDash val="sysDot"/>
              <a:miter lim="800000"/>
              <a:headEnd type="oval" w="sm" len="sm"/>
              <a:tailEnd type="oval" w="sm" len="sm"/>
            </a:ln>
            <a:effectLst/>
          </p:spPr>
          <p:txBody>
            <a:bodyPr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4" name="MH_SubTitle_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8055021" y="4709999"/>
              <a:ext cx="2456700" cy="977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点击输入简要文本内容，文字内容需概况精炼的说明该分项内容</a:t>
              </a: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2955381" y="190078"/>
            <a:ext cx="3342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单</a:t>
            </a:r>
            <a:r>
              <a:rPr lang="zh-CN" altLang="en-US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击点击添加标题文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组合 3"/>
          <p:cNvGrpSpPr/>
          <p:nvPr/>
        </p:nvGrpSpPr>
        <p:grpSpPr bwMode="auto">
          <a:xfrm>
            <a:off x="3246208" y="1115866"/>
            <a:ext cx="2653173" cy="1600694"/>
            <a:chOff x="0" y="0"/>
            <a:chExt cx="3536515" cy="2133600"/>
          </a:xfrm>
        </p:grpSpPr>
        <p:pic>
          <p:nvPicPr>
            <p:cNvPr id="97" name="Picture 4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Rectangle 18"/>
            <p:cNvSpPr>
              <a:spLocks noChangeArrowheads="1"/>
            </p:cNvSpPr>
            <p:nvPr/>
          </p:nvSpPr>
          <p:spPr bwMode="auto">
            <a:xfrm>
              <a:off x="519687" y="255892"/>
              <a:ext cx="2450592" cy="1530000"/>
            </a:xfrm>
            <a:prstGeom prst="rect">
              <a:avLst/>
            </a:prstGeom>
            <a:blipFill dpi="0" rotWithShape="1">
              <a:blip r:embed="rId4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cs typeface="+mn-ea"/>
                <a:sym typeface="+mn-lt"/>
              </a:endParaRPr>
            </a:p>
          </p:txBody>
        </p:sp>
      </p:grpSp>
      <p:grpSp>
        <p:nvGrpSpPr>
          <p:cNvPr id="99" name="组合 2"/>
          <p:cNvGrpSpPr/>
          <p:nvPr/>
        </p:nvGrpSpPr>
        <p:grpSpPr bwMode="auto">
          <a:xfrm>
            <a:off x="654958" y="1115866"/>
            <a:ext cx="2653173" cy="1600694"/>
            <a:chOff x="0" y="0"/>
            <a:chExt cx="3536515" cy="2133600"/>
          </a:xfrm>
        </p:grpSpPr>
        <p:pic>
          <p:nvPicPr>
            <p:cNvPr id="100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Rectangle 19"/>
            <p:cNvSpPr>
              <a:spLocks noChangeArrowheads="1"/>
            </p:cNvSpPr>
            <p:nvPr/>
          </p:nvSpPr>
          <p:spPr bwMode="auto">
            <a:xfrm>
              <a:off x="524581" y="255892"/>
              <a:ext cx="2450592" cy="1530000"/>
            </a:xfrm>
            <a:prstGeom prst="rect">
              <a:avLst/>
            </a:prstGeom>
            <a:blipFill dpi="0" rotWithShape="1">
              <a:blip r:embed="rId5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cs typeface="+mn-ea"/>
                <a:sym typeface="+mn-lt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 bwMode="auto">
          <a:xfrm>
            <a:off x="5837458" y="1115866"/>
            <a:ext cx="2651983" cy="1600694"/>
            <a:chOff x="0" y="0"/>
            <a:chExt cx="3536515" cy="2133600"/>
          </a:xfrm>
        </p:grpSpPr>
        <p:pic>
          <p:nvPicPr>
            <p:cNvPr id="103" name="Picture 5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" name="Rectangle 20"/>
            <p:cNvSpPr>
              <a:spLocks noChangeArrowheads="1"/>
            </p:cNvSpPr>
            <p:nvPr/>
          </p:nvSpPr>
          <p:spPr bwMode="auto">
            <a:xfrm>
              <a:off x="515715" y="255890"/>
              <a:ext cx="2450592" cy="1530000"/>
            </a:xfrm>
            <a:prstGeom prst="rect">
              <a:avLst/>
            </a:prstGeom>
            <a:blipFill dpi="0" rotWithShape="1">
              <a:blip r:embed="rId6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548458" y="2212504"/>
            <a:ext cx="851878" cy="852215"/>
            <a:chOff x="1548458" y="2212504"/>
            <a:chExt cx="851878" cy="852215"/>
          </a:xfrm>
        </p:grpSpPr>
        <p:grpSp>
          <p:nvGrpSpPr>
            <p:cNvPr id="132" name="组合 131"/>
            <p:cNvGrpSpPr/>
            <p:nvPr/>
          </p:nvGrpSpPr>
          <p:grpSpPr>
            <a:xfrm>
              <a:off x="1548458" y="2212504"/>
              <a:ext cx="851878" cy="852215"/>
              <a:chOff x="1677608" y="2996952"/>
              <a:chExt cx="1395643" cy="1395643"/>
            </a:xfrm>
          </p:grpSpPr>
          <p:sp>
            <p:nvSpPr>
              <p:cNvPr id="133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" name="Oval 29"/>
              <p:cNvSpPr>
                <a:spLocks noChangeAspect="1"/>
              </p:cNvSpPr>
              <p:nvPr/>
            </p:nvSpPr>
            <p:spPr>
              <a:xfrm>
                <a:off x="1850114" y="3169458"/>
                <a:ext cx="1050630" cy="1050630"/>
              </a:xfrm>
              <a:prstGeom prst="ellipse">
                <a:avLst/>
              </a:prstGeom>
              <a:solidFill>
                <a:srgbClr val="FA783A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135" name="组合 134"/>
            <p:cNvGrpSpPr/>
            <p:nvPr/>
          </p:nvGrpSpPr>
          <p:grpSpPr>
            <a:xfrm>
              <a:off x="1815729" y="2495859"/>
              <a:ext cx="317335" cy="292709"/>
              <a:chOff x="7339246" y="1487600"/>
              <a:chExt cx="423150" cy="390158"/>
            </a:xfrm>
          </p:grpSpPr>
          <p:sp>
            <p:nvSpPr>
              <p:cNvPr id="136" name="Freeform 364"/>
              <p:cNvSpPr/>
              <p:nvPr/>
            </p:nvSpPr>
            <p:spPr bwMode="auto">
              <a:xfrm>
                <a:off x="7339246" y="1689008"/>
                <a:ext cx="423150" cy="188750"/>
              </a:xfrm>
              <a:custGeom>
                <a:avLst/>
                <a:gdLst>
                  <a:gd name="T0" fmla="*/ 222 w 262"/>
                  <a:gd name="T1" fmla="*/ 18 h 94"/>
                  <a:gd name="T2" fmla="*/ 205 w 262"/>
                  <a:gd name="T3" fmla="*/ 18 h 94"/>
                  <a:gd name="T4" fmla="*/ 205 w 262"/>
                  <a:gd name="T5" fmla="*/ 0 h 94"/>
                  <a:gd name="T6" fmla="*/ 57 w 262"/>
                  <a:gd name="T7" fmla="*/ 0 h 94"/>
                  <a:gd name="T8" fmla="*/ 57 w 262"/>
                  <a:gd name="T9" fmla="*/ 18 h 94"/>
                  <a:gd name="T10" fmla="*/ 40 w 262"/>
                  <a:gd name="T11" fmla="*/ 18 h 94"/>
                  <a:gd name="T12" fmla="*/ 40 w 262"/>
                  <a:gd name="T13" fmla="*/ 0 h 94"/>
                  <a:gd name="T14" fmla="*/ 0 w 262"/>
                  <a:gd name="T15" fmla="*/ 0 h 94"/>
                  <a:gd name="T16" fmla="*/ 0 w 262"/>
                  <a:gd name="T17" fmla="*/ 83 h 94"/>
                  <a:gd name="T18" fmla="*/ 11 w 262"/>
                  <a:gd name="T19" fmla="*/ 94 h 94"/>
                  <a:gd name="T20" fmla="*/ 251 w 262"/>
                  <a:gd name="T21" fmla="*/ 94 h 94"/>
                  <a:gd name="T22" fmla="*/ 262 w 262"/>
                  <a:gd name="T23" fmla="*/ 83 h 94"/>
                  <a:gd name="T24" fmla="*/ 262 w 262"/>
                  <a:gd name="T25" fmla="*/ 0 h 94"/>
                  <a:gd name="T26" fmla="*/ 222 w 262"/>
                  <a:gd name="T27" fmla="*/ 0 h 94"/>
                  <a:gd name="T28" fmla="*/ 222 w 262"/>
                  <a:gd name="T29" fmla="*/ 1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2" h="94">
                    <a:moveTo>
                      <a:pt x="222" y="18"/>
                    </a:moveTo>
                    <a:cubicBezTo>
                      <a:pt x="205" y="18"/>
                      <a:pt x="205" y="18"/>
                      <a:pt x="205" y="18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9"/>
                      <a:pt x="5" y="94"/>
                      <a:pt x="11" y="94"/>
                    </a:cubicBezTo>
                    <a:cubicBezTo>
                      <a:pt x="251" y="94"/>
                      <a:pt x="251" y="94"/>
                      <a:pt x="251" y="94"/>
                    </a:cubicBezTo>
                    <a:cubicBezTo>
                      <a:pt x="258" y="94"/>
                      <a:pt x="262" y="89"/>
                      <a:pt x="262" y="83"/>
                    </a:cubicBezTo>
                    <a:cubicBezTo>
                      <a:pt x="262" y="0"/>
                      <a:pt x="262" y="0"/>
                      <a:pt x="262" y="0"/>
                    </a:cubicBezTo>
                    <a:cubicBezTo>
                      <a:pt x="222" y="0"/>
                      <a:pt x="222" y="0"/>
                      <a:pt x="222" y="0"/>
                    </a:cubicBezTo>
                    <a:lnTo>
                      <a:pt x="222" y="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" name="Freeform 365"/>
              <p:cNvSpPr/>
              <p:nvPr/>
            </p:nvSpPr>
            <p:spPr bwMode="auto">
              <a:xfrm>
                <a:off x="7339246" y="1552399"/>
                <a:ext cx="423150" cy="128060"/>
              </a:xfrm>
              <a:custGeom>
                <a:avLst/>
                <a:gdLst>
                  <a:gd name="T0" fmla="*/ 251 w 262"/>
                  <a:gd name="T1" fmla="*/ 0 h 45"/>
                  <a:gd name="T2" fmla="*/ 11 w 262"/>
                  <a:gd name="T3" fmla="*/ 0 h 45"/>
                  <a:gd name="T4" fmla="*/ 0 w 262"/>
                  <a:gd name="T5" fmla="*/ 11 h 45"/>
                  <a:gd name="T6" fmla="*/ 0 w 262"/>
                  <a:gd name="T7" fmla="*/ 45 h 45"/>
                  <a:gd name="T8" fmla="*/ 40 w 262"/>
                  <a:gd name="T9" fmla="*/ 45 h 45"/>
                  <a:gd name="T10" fmla="*/ 40 w 262"/>
                  <a:gd name="T11" fmla="*/ 34 h 45"/>
                  <a:gd name="T12" fmla="*/ 57 w 262"/>
                  <a:gd name="T13" fmla="*/ 34 h 45"/>
                  <a:gd name="T14" fmla="*/ 57 w 262"/>
                  <a:gd name="T15" fmla="*/ 45 h 45"/>
                  <a:gd name="T16" fmla="*/ 205 w 262"/>
                  <a:gd name="T17" fmla="*/ 45 h 45"/>
                  <a:gd name="T18" fmla="*/ 205 w 262"/>
                  <a:gd name="T19" fmla="*/ 34 h 45"/>
                  <a:gd name="T20" fmla="*/ 222 w 262"/>
                  <a:gd name="T21" fmla="*/ 34 h 45"/>
                  <a:gd name="T22" fmla="*/ 222 w 262"/>
                  <a:gd name="T23" fmla="*/ 45 h 45"/>
                  <a:gd name="T24" fmla="*/ 262 w 262"/>
                  <a:gd name="T25" fmla="*/ 45 h 45"/>
                  <a:gd name="T26" fmla="*/ 262 w 262"/>
                  <a:gd name="T27" fmla="*/ 11 h 45"/>
                  <a:gd name="T28" fmla="*/ 251 w 262"/>
                  <a:gd name="T2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2" h="45">
                    <a:moveTo>
                      <a:pt x="25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205" y="45"/>
                      <a:pt x="205" y="45"/>
                      <a:pt x="205" y="45"/>
                    </a:cubicBezTo>
                    <a:cubicBezTo>
                      <a:pt x="205" y="34"/>
                      <a:pt x="205" y="34"/>
                      <a:pt x="205" y="34"/>
                    </a:cubicBezTo>
                    <a:cubicBezTo>
                      <a:pt x="222" y="34"/>
                      <a:pt x="222" y="34"/>
                      <a:pt x="222" y="34"/>
                    </a:cubicBezTo>
                    <a:cubicBezTo>
                      <a:pt x="222" y="45"/>
                      <a:pt x="222" y="45"/>
                      <a:pt x="222" y="45"/>
                    </a:cubicBezTo>
                    <a:cubicBezTo>
                      <a:pt x="262" y="45"/>
                      <a:pt x="262" y="45"/>
                      <a:pt x="262" y="45"/>
                    </a:cubicBezTo>
                    <a:cubicBezTo>
                      <a:pt x="262" y="11"/>
                      <a:pt x="262" y="11"/>
                      <a:pt x="262" y="11"/>
                    </a:cubicBezTo>
                    <a:cubicBezTo>
                      <a:pt x="262" y="5"/>
                      <a:pt x="258" y="0"/>
                      <a:pt x="2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8" name="Freeform 366"/>
              <p:cNvSpPr/>
              <p:nvPr/>
            </p:nvSpPr>
            <p:spPr bwMode="auto">
              <a:xfrm>
                <a:off x="7443155" y="1487600"/>
                <a:ext cx="215332" cy="79403"/>
              </a:xfrm>
              <a:custGeom>
                <a:avLst/>
                <a:gdLst>
                  <a:gd name="T0" fmla="*/ 132 w 132"/>
                  <a:gd name="T1" fmla="*/ 63 h 63"/>
                  <a:gd name="T2" fmla="*/ 115 w 132"/>
                  <a:gd name="T3" fmla="*/ 63 h 63"/>
                  <a:gd name="T4" fmla="*/ 115 w 132"/>
                  <a:gd name="T5" fmla="*/ 20 h 63"/>
                  <a:gd name="T6" fmla="*/ 112 w 132"/>
                  <a:gd name="T7" fmla="*/ 17 h 63"/>
                  <a:gd name="T8" fmla="*/ 20 w 132"/>
                  <a:gd name="T9" fmla="*/ 17 h 63"/>
                  <a:gd name="T10" fmla="*/ 18 w 132"/>
                  <a:gd name="T11" fmla="*/ 20 h 63"/>
                  <a:gd name="T12" fmla="*/ 18 w 132"/>
                  <a:gd name="T13" fmla="*/ 63 h 63"/>
                  <a:gd name="T14" fmla="*/ 0 w 132"/>
                  <a:gd name="T15" fmla="*/ 63 h 63"/>
                  <a:gd name="T16" fmla="*/ 0 w 132"/>
                  <a:gd name="T17" fmla="*/ 20 h 63"/>
                  <a:gd name="T18" fmla="*/ 20 w 132"/>
                  <a:gd name="T19" fmla="*/ 0 h 63"/>
                  <a:gd name="T20" fmla="*/ 112 w 132"/>
                  <a:gd name="T21" fmla="*/ 0 h 63"/>
                  <a:gd name="T22" fmla="*/ 132 w 132"/>
                  <a:gd name="T23" fmla="*/ 20 h 63"/>
                  <a:gd name="T24" fmla="*/ 132 w 132"/>
                  <a:gd name="T25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2" h="63">
                    <a:moveTo>
                      <a:pt x="132" y="63"/>
                    </a:moveTo>
                    <a:cubicBezTo>
                      <a:pt x="115" y="63"/>
                      <a:pt x="115" y="63"/>
                      <a:pt x="115" y="63"/>
                    </a:cubicBezTo>
                    <a:cubicBezTo>
                      <a:pt x="115" y="20"/>
                      <a:pt x="115" y="20"/>
                      <a:pt x="115" y="20"/>
                    </a:cubicBezTo>
                    <a:cubicBezTo>
                      <a:pt x="115" y="18"/>
                      <a:pt x="114" y="17"/>
                      <a:pt x="112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7"/>
                      <a:pt x="18" y="18"/>
                      <a:pt x="18" y="20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3" y="0"/>
                      <a:pt x="132" y="9"/>
                      <a:pt x="132" y="20"/>
                    </a:cubicBezTo>
                    <a:lnTo>
                      <a:pt x="132" y="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177461" y="2240248"/>
            <a:ext cx="851878" cy="852215"/>
            <a:chOff x="4177461" y="2240248"/>
            <a:chExt cx="851878" cy="852215"/>
          </a:xfrm>
        </p:grpSpPr>
        <p:grpSp>
          <p:nvGrpSpPr>
            <p:cNvPr id="139" name="组合 138"/>
            <p:cNvGrpSpPr/>
            <p:nvPr/>
          </p:nvGrpSpPr>
          <p:grpSpPr>
            <a:xfrm>
              <a:off x="4177461" y="2240248"/>
              <a:ext cx="851878" cy="852215"/>
              <a:chOff x="1677608" y="2996952"/>
              <a:chExt cx="1395643" cy="1395643"/>
            </a:xfrm>
          </p:grpSpPr>
          <p:sp>
            <p:nvSpPr>
              <p:cNvPr id="140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1" name="Oval 29"/>
              <p:cNvSpPr>
                <a:spLocks noChangeAspect="1"/>
              </p:cNvSpPr>
              <p:nvPr/>
            </p:nvSpPr>
            <p:spPr>
              <a:xfrm>
                <a:off x="1850114" y="3169458"/>
                <a:ext cx="1050630" cy="1050630"/>
              </a:xfrm>
              <a:prstGeom prst="ellipse">
                <a:avLst/>
              </a:prstGeom>
              <a:solidFill>
                <a:srgbClr val="E3413E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142" name="组合 141"/>
            <p:cNvGrpSpPr/>
            <p:nvPr/>
          </p:nvGrpSpPr>
          <p:grpSpPr>
            <a:xfrm>
              <a:off x="4437429" y="2502662"/>
              <a:ext cx="336611" cy="342865"/>
              <a:chOff x="2000378" y="1974523"/>
              <a:chExt cx="576064" cy="586534"/>
            </a:xfrm>
          </p:grpSpPr>
          <p:sp>
            <p:nvSpPr>
              <p:cNvPr id="143" name="Freeform 562"/>
              <p:cNvSpPr>
                <a:spLocks noEditPoints="1"/>
              </p:cNvSpPr>
              <p:nvPr/>
            </p:nvSpPr>
            <p:spPr bwMode="auto">
              <a:xfrm>
                <a:off x="2000378" y="1974523"/>
                <a:ext cx="576064" cy="504844"/>
              </a:xfrm>
              <a:custGeom>
                <a:avLst/>
                <a:gdLst>
                  <a:gd name="T0" fmla="*/ 182 w 233"/>
                  <a:gd name="T1" fmla="*/ 7 h 204"/>
                  <a:gd name="T2" fmla="*/ 183 w 233"/>
                  <a:gd name="T3" fmla="*/ 0 h 204"/>
                  <a:gd name="T4" fmla="*/ 116 w 233"/>
                  <a:gd name="T5" fmla="*/ 0 h 204"/>
                  <a:gd name="T6" fmla="*/ 50 w 233"/>
                  <a:gd name="T7" fmla="*/ 0 h 204"/>
                  <a:gd name="T8" fmla="*/ 50 w 233"/>
                  <a:gd name="T9" fmla="*/ 7 h 204"/>
                  <a:gd name="T10" fmla="*/ 0 w 233"/>
                  <a:gd name="T11" fmla="*/ 7 h 204"/>
                  <a:gd name="T12" fmla="*/ 0 w 233"/>
                  <a:gd name="T13" fmla="*/ 14 h 204"/>
                  <a:gd name="T14" fmla="*/ 31 w 233"/>
                  <a:gd name="T15" fmla="*/ 95 h 204"/>
                  <a:gd name="T16" fmla="*/ 86 w 233"/>
                  <a:gd name="T17" fmla="*/ 131 h 204"/>
                  <a:gd name="T18" fmla="*/ 100 w 233"/>
                  <a:gd name="T19" fmla="*/ 143 h 204"/>
                  <a:gd name="T20" fmla="*/ 100 w 233"/>
                  <a:gd name="T21" fmla="*/ 186 h 204"/>
                  <a:gd name="T22" fmla="*/ 83 w 233"/>
                  <a:gd name="T23" fmla="*/ 204 h 204"/>
                  <a:gd name="T24" fmla="*/ 116 w 233"/>
                  <a:gd name="T25" fmla="*/ 204 h 204"/>
                  <a:gd name="T26" fmla="*/ 150 w 233"/>
                  <a:gd name="T27" fmla="*/ 204 h 204"/>
                  <a:gd name="T28" fmla="*/ 133 w 233"/>
                  <a:gd name="T29" fmla="*/ 186 h 204"/>
                  <a:gd name="T30" fmla="*/ 133 w 233"/>
                  <a:gd name="T31" fmla="*/ 143 h 204"/>
                  <a:gd name="T32" fmla="*/ 147 w 233"/>
                  <a:gd name="T33" fmla="*/ 131 h 204"/>
                  <a:gd name="T34" fmla="*/ 202 w 233"/>
                  <a:gd name="T35" fmla="*/ 95 h 204"/>
                  <a:gd name="T36" fmla="*/ 233 w 233"/>
                  <a:gd name="T37" fmla="*/ 14 h 204"/>
                  <a:gd name="T38" fmla="*/ 233 w 233"/>
                  <a:gd name="T39" fmla="*/ 7 h 204"/>
                  <a:gd name="T40" fmla="*/ 182 w 233"/>
                  <a:gd name="T41" fmla="*/ 7 h 204"/>
                  <a:gd name="T42" fmla="*/ 42 w 233"/>
                  <a:gd name="T43" fmla="*/ 86 h 204"/>
                  <a:gd name="T44" fmla="*/ 15 w 233"/>
                  <a:gd name="T45" fmla="*/ 21 h 204"/>
                  <a:gd name="T46" fmla="*/ 51 w 233"/>
                  <a:gd name="T47" fmla="*/ 21 h 204"/>
                  <a:gd name="T48" fmla="*/ 53 w 233"/>
                  <a:gd name="T49" fmla="*/ 49 h 204"/>
                  <a:gd name="T50" fmla="*/ 69 w 233"/>
                  <a:gd name="T51" fmla="*/ 107 h 204"/>
                  <a:gd name="T52" fmla="*/ 42 w 233"/>
                  <a:gd name="T53" fmla="*/ 86 h 204"/>
                  <a:gd name="T54" fmla="*/ 190 w 233"/>
                  <a:gd name="T55" fmla="*/ 86 h 204"/>
                  <a:gd name="T56" fmla="*/ 163 w 233"/>
                  <a:gd name="T57" fmla="*/ 107 h 204"/>
                  <a:gd name="T58" fmla="*/ 180 w 233"/>
                  <a:gd name="T59" fmla="*/ 49 h 204"/>
                  <a:gd name="T60" fmla="*/ 181 w 233"/>
                  <a:gd name="T61" fmla="*/ 21 h 204"/>
                  <a:gd name="T62" fmla="*/ 218 w 233"/>
                  <a:gd name="T63" fmla="*/ 21 h 204"/>
                  <a:gd name="T64" fmla="*/ 190 w 233"/>
                  <a:gd name="T65" fmla="*/ 8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3" h="204">
                    <a:moveTo>
                      <a:pt x="182" y="7"/>
                    </a:moveTo>
                    <a:cubicBezTo>
                      <a:pt x="183" y="0"/>
                      <a:pt x="183" y="0"/>
                      <a:pt x="183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6"/>
                      <a:pt x="0" y="58"/>
                      <a:pt x="31" y="95"/>
                    </a:cubicBezTo>
                    <a:cubicBezTo>
                      <a:pt x="32" y="96"/>
                      <a:pt x="52" y="119"/>
                      <a:pt x="86" y="131"/>
                    </a:cubicBezTo>
                    <a:cubicBezTo>
                      <a:pt x="93" y="139"/>
                      <a:pt x="100" y="143"/>
                      <a:pt x="100" y="143"/>
                    </a:cubicBezTo>
                    <a:cubicBezTo>
                      <a:pt x="100" y="186"/>
                      <a:pt x="100" y="186"/>
                      <a:pt x="100" y="186"/>
                    </a:cubicBezTo>
                    <a:cubicBezTo>
                      <a:pt x="83" y="204"/>
                      <a:pt x="83" y="204"/>
                      <a:pt x="83" y="204"/>
                    </a:cubicBezTo>
                    <a:cubicBezTo>
                      <a:pt x="116" y="204"/>
                      <a:pt x="116" y="204"/>
                      <a:pt x="116" y="204"/>
                    </a:cubicBezTo>
                    <a:cubicBezTo>
                      <a:pt x="150" y="204"/>
                      <a:pt x="150" y="204"/>
                      <a:pt x="150" y="204"/>
                    </a:cubicBezTo>
                    <a:cubicBezTo>
                      <a:pt x="133" y="186"/>
                      <a:pt x="133" y="186"/>
                      <a:pt x="133" y="186"/>
                    </a:cubicBezTo>
                    <a:cubicBezTo>
                      <a:pt x="133" y="143"/>
                      <a:pt x="133" y="143"/>
                      <a:pt x="133" y="143"/>
                    </a:cubicBezTo>
                    <a:cubicBezTo>
                      <a:pt x="133" y="143"/>
                      <a:pt x="139" y="139"/>
                      <a:pt x="147" y="131"/>
                    </a:cubicBezTo>
                    <a:cubicBezTo>
                      <a:pt x="181" y="119"/>
                      <a:pt x="201" y="96"/>
                      <a:pt x="202" y="95"/>
                    </a:cubicBezTo>
                    <a:cubicBezTo>
                      <a:pt x="233" y="58"/>
                      <a:pt x="233" y="16"/>
                      <a:pt x="233" y="14"/>
                    </a:cubicBezTo>
                    <a:cubicBezTo>
                      <a:pt x="233" y="7"/>
                      <a:pt x="233" y="7"/>
                      <a:pt x="233" y="7"/>
                    </a:cubicBezTo>
                    <a:lnTo>
                      <a:pt x="182" y="7"/>
                    </a:lnTo>
                    <a:close/>
                    <a:moveTo>
                      <a:pt x="42" y="86"/>
                    </a:moveTo>
                    <a:cubicBezTo>
                      <a:pt x="22" y="61"/>
                      <a:pt x="16" y="34"/>
                      <a:pt x="15" y="21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3" y="49"/>
                      <a:pt x="53" y="49"/>
                      <a:pt x="53" y="49"/>
                    </a:cubicBezTo>
                    <a:cubicBezTo>
                      <a:pt x="55" y="74"/>
                      <a:pt x="62" y="93"/>
                      <a:pt x="69" y="107"/>
                    </a:cubicBezTo>
                    <a:cubicBezTo>
                      <a:pt x="52" y="97"/>
                      <a:pt x="43" y="86"/>
                      <a:pt x="42" y="86"/>
                    </a:cubicBezTo>
                    <a:close/>
                    <a:moveTo>
                      <a:pt x="190" y="86"/>
                    </a:moveTo>
                    <a:cubicBezTo>
                      <a:pt x="190" y="86"/>
                      <a:pt x="180" y="97"/>
                      <a:pt x="163" y="107"/>
                    </a:cubicBezTo>
                    <a:cubicBezTo>
                      <a:pt x="171" y="93"/>
                      <a:pt x="178" y="74"/>
                      <a:pt x="180" y="49"/>
                    </a:cubicBezTo>
                    <a:cubicBezTo>
                      <a:pt x="181" y="21"/>
                      <a:pt x="181" y="21"/>
                      <a:pt x="181" y="21"/>
                    </a:cubicBezTo>
                    <a:cubicBezTo>
                      <a:pt x="218" y="21"/>
                      <a:pt x="218" y="21"/>
                      <a:pt x="218" y="21"/>
                    </a:cubicBezTo>
                    <a:cubicBezTo>
                      <a:pt x="216" y="34"/>
                      <a:pt x="211" y="61"/>
                      <a:pt x="190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" name="Freeform 563"/>
              <p:cNvSpPr/>
              <p:nvPr/>
            </p:nvSpPr>
            <p:spPr bwMode="auto">
              <a:xfrm>
                <a:off x="2129730" y="2488785"/>
                <a:ext cx="317360" cy="72272"/>
              </a:xfrm>
              <a:custGeom>
                <a:avLst/>
                <a:gdLst>
                  <a:gd name="T0" fmla="*/ 0 w 303"/>
                  <a:gd name="T1" fmla="*/ 0 h 69"/>
                  <a:gd name="T2" fmla="*/ 0 w 303"/>
                  <a:gd name="T3" fmla="*/ 69 h 69"/>
                  <a:gd name="T4" fmla="*/ 152 w 303"/>
                  <a:gd name="T5" fmla="*/ 69 h 69"/>
                  <a:gd name="T6" fmla="*/ 303 w 303"/>
                  <a:gd name="T7" fmla="*/ 69 h 69"/>
                  <a:gd name="T8" fmla="*/ 303 w 303"/>
                  <a:gd name="T9" fmla="*/ 0 h 69"/>
                  <a:gd name="T10" fmla="*/ 152 w 303"/>
                  <a:gd name="T11" fmla="*/ 0 h 69"/>
                  <a:gd name="T12" fmla="*/ 0 w 303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3" h="69">
                    <a:moveTo>
                      <a:pt x="0" y="0"/>
                    </a:moveTo>
                    <a:lnTo>
                      <a:pt x="0" y="69"/>
                    </a:lnTo>
                    <a:lnTo>
                      <a:pt x="152" y="69"/>
                    </a:lnTo>
                    <a:lnTo>
                      <a:pt x="303" y="69"/>
                    </a:lnTo>
                    <a:lnTo>
                      <a:pt x="303" y="0"/>
                    </a:lnTo>
                    <a:lnTo>
                      <a:pt x="1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6745252" y="2228100"/>
            <a:ext cx="851878" cy="852215"/>
            <a:chOff x="6745252" y="2228100"/>
            <a:chExt cx="851878" cy="852215"/>
          </a:xfrm>
        </p:grpSpPr>
        <p:grpSp>
          <p:nvGrpSpPr>
            <p:cNvPr id="145" name="组合 144"/>
            <p:cNvGrpSpPr/>
            <p:nvPr/>
          </p:nvGrpSpPr>
          <p:grpSpPr>
            <a:xfrm>
              <a:off x="6745252" y="2228100"/>
              <a:ext cx="851878" cy="852215"/>
              <a:chOff x="1677608" y="2996952"/>
              <a:chExt cx="1395643" cy="1395643"/>
            </a:xfrm>
          </p:grpSpPr>
          <p:sp>
            <p:nvSpPr>
              <p:cNvPr id="146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7" name="Oval 29"/>
              <p:cNvSpPr>
                <a:spLocks noChangeAspect="1"/>
              </p:cNvSpPr>
              <p:nvPr/>
            </p:nvSpPr>
            <p:spPr>
              <a:xfrm>
                <a:off x="1850114" y="3169458"/>
                <a:ext cx="1050630" cy="1050630"/>
              </a:xfrm>
              <a:prstGeom prst="ellipse">
                <a:avLst/>
              </a:prstGeom>
              <a:solidFill>
                <a:srgbClr val="FA783A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148" name="Freeform 133"/>
            <p:cNvSpPr/>
            <p:nvPr/>
          </p:nvSpPr>
          <p:spPr bwMode="auto">
            <a:xfrm>
              <a:off x="6968550" y="2428283"/>
              <a:ext cx="409950" cy="369491"/>
            </a:xfrm>
            <a:custGeom>
              <a:avLst/>
              <a:gdLst>
                <a:gd name="T0" fmla="*/ 442 w 525"/>
                <a:gd name="T1" fmla="*/ 185 h 473"/>
                <a:gd name="T2" fmla="*/ 442 w 525"/>
                <a:gd name="T3" fmla="*/ 40 h 473"/>
                <a:gd name="T4" fmla="*/ 343 w 525"/>
                <a:gd name="T5" fmla="*/ 40 h 473"/>
                <a:gd name="T6" fmla="*/ 343 w 525"/>
                <a:gd name="T7" fmla="*/ 83 h 473"/>
                <a:gd name="T8" fmla="*/ 262 w 525"/>
                <a:gd name="T9" fmla="*/ 0 h 473"/>
                <a:gd name="T10" fmla="*/ 0 w 525"/>
                <a:gd name="T11" fmla="*/ 267 h 473"/>
                <a:gd name="T12" fmla="*/ 59 w 525"/>
                <a:gd name="T13" fmla="*/ 267 h 473"/>
                <a:gd name="T14" fmla="*/ 59 w 525"/>
                <a:gd name="T15" fmla="*/ 473 h 473"/>
                <a:gd name="T16" fmla="*/ 165 w 525"/>
                <a:gd name="T17" fmla="*/ 473 h 473"/>
                <a:gd name="T18" fmla="*/ 165 w 525"/>
                <a:gd name="T19" fmla="*/ 326 h 473"/>
                <a:gd name="T20" fmla="*/ 359 w 525"/>
                <a:gd name="T21" fmla="*/ 326 h 473"/>
                <a:gd name="T22" fmla="*/ 359 w 525"/>
                <a:gd name="T23" fmla="*/ 473 h 473"/>
                <a:gd name="T24" fmla="*/ 466 w 525"/>
                <a:gd name="T25" fmla="*/ 473 h 473"/>
                <a:gd name="T26" fmla="*/ 466 w 525"/>
                <a:gd name="T27" fmla="*/ 267 h 473"/>
                <a:gd name="T28" fmla="*/ 525 w 525"/>
                <a:gd name="T29" fmla="*/ 267 h 473"/>
                <a:gd name="T30" fmla="*/ 442 w 525"/>
                <a:gd name="T31" fmla="*/ 185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5" h="473">
                  <a:moveTo>
                    <a:pt x="442" y="185"/>
                  </a:moveTo>
                  <a:lnTo>
                    <a:pt x="442" y="40"/>
                  </a:lnTo>
                  <a:lnTo>
                    <a:pt x="343" y="40"/>
                  </a:lnTo>
                  <a:lnTo>
                    <a:pt x="343" y="83"/>
                  </a:lnTo>
                  <a:lnTo>
                    <a:pt x="262" y="0"/>
                  </a:lnTo>
                  <a:lnTo>
                    <a:pt x="0" y="267"/>
                  </a:lnTo>
                  <a:lnTo>
                    <a:pt x="59" y="267"/>
                  </a:lnTo>
                  <a:lnTo>
                    <a:pt x="59" y="473"/>
                  </a:lnTo>
                  <a:lnTo>
                    <a:pt x="165" y="473"/>
                  </a:lnTo>
                  <a:lnTo>
                    <a:pt x="165" y="326"/>
                  </a:lnTo>
                  <a:lnTo>
                    <a:pt x="359" y="326"/>
                  </a:lnTo>
                  <a:lnTo>
                    <a:pt x="359" y="473"/>
                  </a:lnTo>
                  <a:lnTo>
                    <a:pt x="466" y="473"/>
                  </a:lnTo>
                  <a:lnTo>
                    <a:pt x="466" y="267"/>
                  </a:lnTo>
                  <a:lnTo>
                    <a:pt x="525" y="267"/>
                  </a:lnTo>
                  <a:lnTo>
                    <a:pt x="442" y="1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1" name="矩形 38"/>
          <p:cNvSpPr>
            <a:spLocks noChangeArrowheads="1"/>
          </p:cNvSpPr>
          <p:nvPr/>
        </p:nvSpPr>
        <p:spPr bwMode="auto">
          <a:xfrm>
            <a:off x="1258864" y="3236708"/>
            <a:ext cx="1446554" cy="33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pPr algn="ctr"/>
            <a:r>
              <a:rPr lang="zh-CN" altLang="en-US" sz="1700" b="1" dirty="0" smtClean="0">
                <a:solidFill>
                  <a:srgbClr val="FA783A"/>
                </a:solidFill>
                <a:cs typeface="+mn-ea"/>
                <a:sym typeface="+mn-lt"/>
              </a:rPr>
              <a:t>点击添加标题</a:t>
            </a:r>
            <a:endParaRPr lang="zh-CN" altLang="en-US" sz="1700" b="1" dirty="0">
              <a:solidFill>
                <a:srgbClr val="FA783A"/>
              </a:solidFill>
              <a:cs typeface="+mn-ea"/>
              <a:sym typeface="+mn-lt"/>
            </a:endParaRP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1108665" y="3711281"/>
            <a:ext cx="1746950" cy="65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82" tIns="34292" rIns="68582" bIns="34292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矩形 51"/>
          <p:cNvSpPr>
            <a:spLocks noChangeArrowheads="1"/>
          </p:cNvSpPr>
          <p:nvPr/>
        </p:nvSpPr>
        <p:spPr bwMode="auto">
          <a:xfrm>
            <a:off x="3850114" y="3236708"/>
            <a:ext cx="1446554" cy="33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pPr algn="ctr"/>
            <a:r>
              <a:rPr lang="zh-CN" altLang="en-US" sz="1700" b="1" dirty="0" smtClean="0">
                <a:solidFill>
                  <a:srgbClr val="FA783A"/>
                </a:solidFill>
                <a:cs typeface="+mn-ea"/>
                <a:sym typeface="+mn-lt"/>
              </a:rPr>
              <a:t>点击添加标题</a:t>
            </a:r>
            <a:endParaRPr lang="zh-CN" altLang="en-US" sz="1700" b="1" dirty="0">
              <a:solidFill>
                <a:srgbClr val="FA783A"/>
              </a:solidFill>
              <a:cs typeface="+mn-ea"/>
              <a:sym typeface="+mn-lt"/>
            </a:endParaRP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3698724" y="3711281"/>
            <a:ext cx="1746951" cy="66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82" tIns="34292" rIns="68582" bIns="34292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矩形 53"/>
          <p:cNvSpPr>
            <a:spLocks noChangeArrowheads="1"/>
          </p:cNvSpPr>
          <p:nvPr/>
        </p:nvSpPr>
        <p:spPr bwMode="auto">
          <a:xfrm>
            <a:off x="6440172" y="3236708"/>
            <a:ext cx="1446554" cy="33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pPr algn="ctr"/>
            <a:r>
              <a:rPr lang="zh-CN" altLang="en-US" sz="1700" b="1" dirty="0" smtClean="0">
                <a:solidFill>
                  <a:srgbClr val="FA783A"/>
                </a:solidFill>
                <a:cs typeface="+mn-ea"/>
                <a:sym typeface="+mn-lt"/>
              </a:rPr>
              <a:t>点击添加标题</a:t>
            </a:r>
            <a:endParaRPr lang="zh-CN" altLang="en-US" sz="1700" b="1" dirty="0">
              <a:solidFill>
                <a:srgbClr val="FA783A"/>
              </a:solidFill>
              <a:cs typeface="+mn-ea"/>
              <a:sym typeface="+mn-lt"/>
            </a:endParaRPr>
          </a:p>
        </p:txBody>
      </p:sp>
      <p:sp>
        <p:nvSpPr>
          <p:cNvPr id="46" name="矩形 47"/>
          <p:cNvSpPr>
            <a:spLocks noChangeArrowheads="1"/>
          </p:cNvSpPr>
          <p:nvPr/>
        </p:nvSpPr>
        <p:spPr bwMode="auto">
          <a:xfrm>
            <a:off x="6289974" y="3711281"/>
            <a:ext cx="1746951" cy="66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82" tIns="34292" rIns="68582" bIns="34292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矩形 36"/>
          <p:cNvSpPr>
            <a:spLocks noChangeArrowheads="1"/>
          </p:cNvSpPr>
          <p:nvPr/>
        </p:nvSpPr>
        <p:spPr bwMode="auto">
          <a:xfrm>
            <a:off x="1336114" y="3598975"/>
            <a:ext cx="1350403" cy="34300"/>
          </a:xfrm>
          <a:prstGeom prst="rect">
            <a:avLst/>
          </a:prstGeom>
          <a:solidFill>
            <a:srgbClr val="FA783A"/>
          </a:solidFill>
          <a:ln>
            <a:noFill/>
          </a:ln>
        </p:spPr>
        <p:txBody>
          <a:bodyPr lIns="68589" tIns="34295" rIns="68589" bIns="34295" anchor="ctr"/>
          <a:lstStyle/>
          <a:p>
            <a:pPr algn="ctr"/>
            <a:endParaRPr lang="zh-CN" altLang="zh-CN" sz="1500">
              <a:cs typeface="+mn-ea"/>
              <a:sym typeface="+mn-lt"/>
            </a:endParaRPr>
          </a:p>
        </p:txBody>
      </p:sp>
      <p:sp>
        <p:nvSpPr>
          <p:cNvPr id="48" name="矩形 36"/>
          <p:cNvSpPr>
            <a:spLocks noChangeArrowheads="1"/>
          </p:cNvSpPr>
          <p:nvPr/>
        </p:nvSpPr>
        <p:spPr bwMode="auto">
          <a:xfrm>
            <a:off x="3932871" y="3598975"/>
            <a:ext cx="1350403" cy="34300"/>
          </a:xfrm>
          <a:prstGeom prst="rect">
            <a:avLst/>
          </a:prstGeom>
          <a:solidFill>
            <a:srgbClr val="FA783A"/>
          </a:solidFill>
          <a:ln>
            <a:noFill/>
          </a:ln>
        </p:spPr>
        <p:txBody>
          <a:bodyPr lIns="68589" tIns="34295" rIns="68589" bIns="3429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矩形 36"/>
          <p:cNvSpPr>
            <a:spLocks noChangeArrowheads="1"/>
          </p:cNvSpPr>
          <p:nvPr/>
        </p:nvSpPr>
        <p:spPr bwMode="auto">
          <a:xfrm>
            <a:off x="6517423" y="3598975"/>
            <a:ext cx="1350403" cy="34300"/>
          </a:xfrm>
          <a:prstGeom prst="rect">
            <a:avLst/>
          </a:prstGeom>
          <a:solidFill>
            <a:srgbClr val="FA783A"/>
          </a:solidFill>
          <a:ln>
            <a:noFill/>
          </a:ln>
        </p:spPr>
        <p:txBody>
          <a:bodyPr lIns="68589" tIns="34295" rIns="68589" bIns="34295" anchor="ctr"/>
          <a:lstStyle/>
          <a:p>
            <a:pPr algn="ctr"/>
            <a:endParaRPr lang="zh-CN" altLang="zh-CN" sz="1500"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955381" y="190078"/>
            <a:ext cx="3342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单</a:t>
            </a:r>
            <a:r>
              <a:rPr lang="zh-CN" altLang="en-US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击点击添加标题文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 animBg="1"/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组合 76"/>
          <p:cNvGrpSpPr/>
          <p:nvPr/>
        </p:nvGrpSpPr>
        <p:grpSpPr>
          <a:xfrm>
            <a:off x="3204642" y="1348408"/>
            <a:ext cx="1326720" cy="1326900"/>
            <a:chOff x="4726999" y="772344"/>
            <a:chExt cx="1326720" cy="1326900"/>
          </a:xfrm>
        </p:grpSpPr>
        <p:grpSp>
          <p:nvGrpSpPr>
            <p:cNvPr id="78" name="组合 77"/>
            <p:cNvGrpSpPr/>
            <p:nvPr/>
          </p:nvGrpSpPr>
          <p:grpSpPr>
            <a:xfrm>
              <a:off x="4726999" y="772344"/>
              <a:ext cx="1326720" cy="1326900"/>
              <a:chOff x="4926840" y="1732375"/>
              <a:chExt cx="1656097" cy="1656098"/>
            </a:xfrm>
          </p:grpSpPr>
          <p:sp>
            <p:nvSpPr>
              <p:cNvPr id="82" name="任意多边形 81"/>
              <p:cNvSpPr/>
              <p:nvPr/>
            </p:nvSpPr>
            <p:spPr>
              <a:xfrm>
                <a:off x="4926840" y="1732375"/>
                <a:ext cx="1656097" cy="1656098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5189938" y="1995474"/>
                <a:ext cx="1129900" cy="1129900"/>
              </a:xfrm>
              <a:prstGeom prst="ellipse">
                <a:avLst/>
              </a:prstGeom>
              <a:solidFill>
                <a:srgbClr val="EC6C3E"/>
              </a:soli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5313048" y="2122912"/>
                <a:ext cx="883681" cy="88368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2540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889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4976892" y="1078222"/>
              <a:ext cx="750218" cy="597158"/>
              <a:chOff x="4123036" y="1090209"/>
              <a:chExt cx="1000117" cy="795964"/>
            </a:xfrm>
          </p:grpSpPr>
          <p:sp>
            <p:nvSpPr>
              <p:cNvPr id="80" name="文本框 37"/>
              <p:cNvSpPr txBox="1"/>
              <p:nvPr/>
            </p:nvSpPr>
            <p:spPr>
              <a:xfrm>
                <a:off x="4123036" y="1090209"/>
                <a:ext cx="1000117" cy="738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000" dirty="0">
                    <a:solidFill>
                      <a:srgbClr val="EC6C3E"/>
                    </a:solidFill>
                    <a:cs typeface="+mn-ea"/>
                    <a:sym typeface="+mn-lt"/>
                  </a:rPr>
                  <a:t>01</a:t>
                </a:r>
                <a:endParaRPr lang="zh-CN" altLang="en-US" sz="3000" dirty="0">
                  <a:solidFill>
                    <a:srgbClr val="EC6C3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文本框 38"/>
              <p:cNvSpPr txBox="1"/>
              <p:nvPr/>
            </p:nvSpPr>
            <p:spPr>
              <a:xfrm>
                <a:off x="4266700" y="1619516"/>
                <a:ext cx="740410" cy="266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OPTION</a:t>
                </a:r>
                <a:endParaRPr lang="zh-CN" alt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5" name="组合 84"/>
          <p:cNvGrpSpPr/>
          <p:nvPr/>
        </p:nvGrpSpPr>
        <p:grpSpPr>
          <a:xfrm>
            <a:off x="4638989" y="1408429"/>
            <a:ext cx="2014036" cy="867373"/>
            <a:chOff x="6161346" y="832365"/>
            <a:chExt cx="2014036" cy="867373"/>
          </a:xfrm>
        </p:grpSpPr>
        <p:grpSp>
          <p:nvGrpSpPr>
            <p:cNvPr id="86" name="组合 85"/>
            <p:cNvGrpSpPr/>
            <p:nvPr/>
          </p:nvGrpSpPr>
          <p:grpSpPr>
            <a:xfrm>
              <a:off x="6161346" y="870371"/>
              <a:ext cx="2014036" cy="829367"/>
              <a:chOff x="5947699" y="908862"/>
              <a:chExt cx="2684915" cy="1105481"/>
            </a:xfrm>
          </p:grpSpPr>
          <p:grpSp>
            <p:nvGrpSpPr>
              <p:cNvPr id="88" name="组合 87"/>
              <p:cNvGrpSpPr/>
              <p:nvPr/>
            </p:nvGrpSpPr>
            <p:grpSpPr>
              <a:xfrm flipV="1">
                <a:off x="5947699" y="1317986"/>
                <a:ext cx="2684915" cy="333365"/>
                <a:chOff x="5272248" y="4626108"/>
                <a:chExt cx="2684915" cy="333365"/>
              </a:xfrm>
            </p:grpSpPr>
            <p:sp>
              <p:nvSpPr>
                <p:cNvPr id="91" name="椭圆 90"/>
                <p:cNvSpPr/>
                <p:nvPr/>
              </p:nvSpPr>
              <p:spPr>
                <a:xfrm>
                  <a:off x="5272248" y="4626108"/>
                  <a:ext cx="81021" cy="810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任意多边形 91"/>
                <p:cNvSpPr/>
                <p:nvPr/>
              </p:nvSpPr>
              <p:spPr>
                <a:xfrm>
                  <a:off x="5335428" y="4686869"/>
                  <a:ext cx="2621735" cy="272604"/>
                </a:xfrm>
                <a:custGeom>
                  <a:avLst/>
                  <a:gdLst>
                    <a:gd name="connsiteX0" fmla="*/ 0 w 2815771"/>
                    <a:gd name="connsiteY0" fmla="*/ 0 h 638628"/>
                    <a:gd name="connsiteX1" fmla="*/ 725714 w 2815771"/>
                    <a:gd name="connsiteY1" fmla="*/ 638628 h 638628"/>
                    <a:gd name="connsiteX2" fmla="*/ 2815771 w 2815771"/>
                    <a:gd name="connsiteY2" fmla="*/ 638628 h 638628"/>
                    <a:gd name="connsiteX0-1" fmla="*/ 0 w 2815771"/>
                    <a:gd name="connsiteY0-2" fmla="*/ 0 h 649982"/>
                    <a:gd name="connsiteX1-3" fmla="*/ 254183 w 2815771"/>
                    <a:gd name="connsiteY1-4" fmla="*/ 649982 h 649982"/>
                    <a:gd name="connsiteX2-5" fmla="*/ 2815771 w 2815771"/>
                    <a:gd name="connsiteY2-6" fmla="*/ 638628 h 64998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815771" h="649982">
                      <a:moveTo>
                        <a:pt x="0" y="0"/>
                      </a:moveTo>
                      <a:lnTo>
                        <a:pt x="254183" y="649982"/>
                      </a:lnTo>
                      <a:lnTo>
                        <a:pt x="2815771" y="638628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9" name="文本框 100"/>
              <p:cNvSpPr txBox="1"/>
              <p:nvPr/>
            </p:nvSpPr>
            <p:spPr>
              <a:xfrm>
                <a:off x="6852147" y="908862"/>
                <a:ext cx="1780467" cy="430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500" dirty="0">
                    <a:solidFill>
                      <a:srgbClr val="EC6C3E"/>
                    </a:solidFill>
                    <a:cs typeface="+mn-ea"/>
                    <a:sym typeface="+mn-lt"/>
                  </a:rPr>
                  <a:t>在此添加标题</a:t>
                </a:r>
              </a:p>
            </p:txBody>
          </p:sp>
          <p:sp>
            <p:nvSpPr>
              <p:cNvPr id="90" name="文本框 101"/>
              <p:cNvSpPr txBox="1"/>
              <p:nvPr/>
            </p:nvSpPr>
            <p:spPr>
              <a:xfrm>
                <a:off x="6290683" y="1331294"/>
                <a:ext cx="2341931" cy="683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CN" altLang="en-US" sz="900" dirty="0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点击输入简要文本内容，文字内容需概况精炼的说明该分项内容</a:t>
                </a:r>
                <a:r>
                  <a:rPr lang="en-US" altLang="zh-CN" sz="900" dirty="0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……</a:t>
                </a:r>
                <a:endParaRPr sz="9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7" name="Freeform 57"/>
            <p:cNvSpPr>
              <a:spLocks noEditPoints="1"/>
            </p:cNvSpPr>
            <p:nvPr/>
          </p:nvSpPr>
          <p:spPr bwMode="auto">
            <a:xfrm>
              <a:off x="6521102" y="832365"/>
              <a:ext cx="295909" cy="296519"/>
            </a:xfrm>
            <a:custGeom>
              <a:avLst/>
              <a:gdLst>
                <a:gd name="T0" fmla="*/ 145 w 437"/>
                <a:gd name="T1" fmla="*/ 119 h 437"/>
                <a:gd name="T2" fmla="*/ 126 w 437"/>
                <a:gd name="T3" fmla="*/ 159 h 437"/>
                <a:gd name="T4" fmla="*/ 197 w 437"/>
                <a:gd name="T5" fmla="*/ 237 h 437"/>
                <a:gd name="T6" fmla="*/ 214 w 437"/>
                <a:gd name="T7" fmla="*/ 245 h 437"/>
                <a:gd name="T8" fmla="*/ 276 w 437"/>
                <a:gd name="T9" fmla="*/ 245 h 437"/>
                <a:gd name="T10" fmla="*/ 276 w 437"/>
                <a:gd name="T11" fmla="*/ 196 h 437"/>
                <a:gd name="T12" fmla="*/ 225 w 437"/>
                <a:gd name="T13" fmla="*/ 196 h 437"/>
                <a:gd name="T14" fmla="*/ 161 w 437"/>
                <a:gd name="T15" fmla="*/ 126 h 437"/>
                <a:gd name="T16" fmla="*/ 145 w 437"/>
                <a:gd name="T17" fmla="*/ 119 h 437"/>
                <a:gd name="T18" fmla="*/ 219 w 437"/>
                <a:gd name="T19" fmla="*/ 388 h 437"/>
                <a:gd name="T20" fmla="*/ 48 w 437"/>
                <a:gd name="T21" fmla="*/ 218 h 437"/>
                <a:gd name="T22" fmla="*/ 219 w 437"/>
                <a:gd name="T23" fmla="*/ 48 h 437"/>
                <a:gd name="T24" fmla="*/ 388 w 437"/>
                <a:gd name="T25" fmla="*/ 218 h 437"/>
                <a:gd name="T26" fmla="*/ 219 w 437"/>
                <a:gd name="T27" fmla="*/ 388 h 437"/>
                <a:gd name="T28" fmla="*/ 219 w 437"/>
                <a:gd name="T29" fmla="*/ 0 h 437"/>
                <a:gd name="T30" fmla="*/ 0 w 437"/>
                <a:gd name="T31" fmla="*/ 218 h 437"/>
                <a:gd name="T32" fmla="*/ 219 w 437"/>
                <a:gd name="T33" fmla="*/ 437 h 437"/>
                <a:gd name="T34" fmla="*/ 437 w 437"/>
                <a:gd name="T35" fmla="*/ 218 h 437"/>
                <a:gd name="T36" fmla="*/ 219 w 437"/>
                <a:gd name="T37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7" h="437">
                  <a:moveTo>
                    <a:pt x="145" y="119"/>
                  </a:moveTo>
                  <a:cubicBezTo>
                    <a:pt x="127" y="119"/>
                    <a:pt x="110" y="142"/>
                    <a:pt x="126" y="159"/>
                  </a:cubicBezTo>
                  <a:cubicBezTo>
                    <a:pt x="197" y="237"/>
                    <a:pt x="197" y="237"/>
                    <a:pt x="197" y="237"/>
                  </a:cubicBezTo>
                  <a:cubicBezTo>
                    <a:pt x="201" y="242"/>
                    <a:pt x="207" y="245"/>
                    <a:pt x="214" y="245"/>
                  </a:cubicBezTo>
                  <a:cubicBezTo>
                    <a:pt x="276" y="245"/>
                    <a:pt x="276" y="245"/>
                    <a:pt x="276" y="245"/>
                  </a:cubicBezTo>
                  <a:cubicBezTo>
                    <a:pt x="306" y="245"/>
                    <a:pt x="309" y="196"/>
                    <a:pt x="276" y="196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161" y="126"/>
                    <a:pt x="161" y="126"/>
                    <a:pt x="161" y="126"/>
                  </a:cubicBezTo>
                  <a:cubicBezTo>
                    <a:pt x="156" y="121"/>
                    <a:pt x="151" y="119"/>
                    <a:pt x="145" y="119"/>
                  </a:cubicBezTo>
                  <a:moveTo>
                    <a:pt x="219" y="388"/>
                  </a:moveTo>
                  <a:cubicBezTo>
                    <a:pt x="124" y="388"/>
                    <a:pt x="48" y="312"/>
                    <a:pt x="48" y="218"/>
                  </a:cubicBezTo>
                  <a:cubicBezTo>
                    <a:pt x="48" y="124"/>
                    <a:pt x="124" y="48"/>
                    <a:pt x="219" y="48"/>
                  </a:cubicBezTo>
                  <a:cubicBezTo>
                    <a:pt x="313" y="48"/>
                    <a:pt x="388" y="124"/>
                    <a:pt x="388" y="218"/>
                  </a:cubicBezTo>
                  <a:cubicBezTo>
                    <a:pt x="388" y="312"/>
                    <a:pt x="313" y="388"/>
                    <a:pt x="219" y="388"/>
                  </a:cubicBezTo>
                  <a:moveTo>
                    <a:pt x="219" y="0"/>
                  </a:moveTo>
                  <a:cubicBezTo>
                    <a:pt x="98" y="0"/>
                    <a:pt x="0" y="97"/>
                    <a:pt x="0" y="218"/>
                  </a:cubicBezTo>
                  <a:cubicBezTo>
                    <a:pt x="0" y="339"/>
                    <a:pt x="98" y="437"/>
                    <a:pt x="219" y="437"/>
                  </a:cubicBezTo>
                  <a:cubicBezTo>
                    <a:pt x="339" y="437"/>
                    <a:pt x="437" y="339"/>
                    <a:pt x="437" y="218"/>
                  </a:cubicBezTo>
                  <a:cubicBezTo>
                    <a:pt x="437" y="97"/>
                    <a:pt x="339" y="0"/>
                    <a:pt x="219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4348769" y="2394031"/>
            <a:ext cx="943420" cy="943546"/>
            <a:chOff x="5871126" y="1817967"/>
            <a:chExt cx="943420" cy="943546"/>
          </a:xfrm>
        </p:grpSpPr>
        <p:grpSp>
          <p:nvGrpSpPr>
            <p:cNvPr id="94" name="组合 93"/>
            <p:cNvGrpSpPr/>
            <p:nvPr/>
          </p:nvGrpSpPr>
          <p:grpSpPr>
            <a:xfrm>
              <a:off x="5871126" y="1817967"/>
              <a:ext cx="943420" cy="943546"/>
              <a:chOff x="4926840" y="1732375"/>
              <a:chExt cx="1656097" cy="1656098"/>
            </a:xfrm>
          </p:grpSpPr>
          <p:sp>
            <p:nvSpPr>
              <p:cNvPr id="98" name="任意多边形 97"/>
              <p:cNvSpPr/>
              <p:nvPr/>
            </p:nvSpPr>
            <p:spPr>
              <a:xfrm>
                <a:off x="4926840" y="1732375"/>
                <a:ext cx="1656097" cy="1656098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椭圆 98"/>
              <p:cNvSpPr/>
              <p:nvPr/>
            </p:nvSpPr>
            <p:spPr>
              <a:xfrm>
                <a:off x="5189938" y="1995474"/>
                <a:ext cx="1129900" cy="1129900"/>
              </a:xfrm>
              <a:prstGeom prst="ellipse">
                <a:avLst/>
              </a:prstGeom>
              <a:solidFill>
                <a:srgbClr val="E3413E"/>
              </a:soli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5313048" y="2122912"/>
                <a:ext cx="883681" cy="88368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2540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889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95" name="组合 94"/>
            <p:cNvGrpSpPr/>
            <p:nvPr/>
          </p:nvGrpSpPr>
          <p:grpSpPr>
            <a:xfrm>
              <a:off x="5985004" y="2009498"/>
              <a:ext cx="750218" cy="540205"/>
              <a:chOff x="4123036" y="1134371"/>
              <a:chExt cx="1000117" cy="720051"/>
            </a:xfrm>
          </p:grpSpPr>
          <p:sp>
            <p:nvSpPr>
              <p:cNvPr id="96" name="文本框 43"/>
              <p:cNvSpPr txBox="1"/>
              <p:nvPr/>
            </p:nvSpPr>
            <p:spPr>
              <a:xfrm>
                <a:off x="4123036" y="1134371"/>
                <a:ext cx="1000117" cy="676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>
                    <a:solidFill>
                      <a:srgbClr val="E3413E"/>
                    </a:solidFill>
                    <a:cs typeface="+mn-ea"/>
                    <a:sym typeface="+mn-lt"/>
                  </a:rPr>
                  <a:t>02</a:t>
                </a:r>
                <a:endParaRPr lang="zh-CN" altLang="en-US" sz="2700" dirty="0">
                  <a:solidFill>
                    <a:srgbClr val="E3413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文本框 44"/>
              <p:cNvSpPr txBox="1"/>
              <p:nvPr/>
            </p:nvSpPr>
            <p:spPr>
              <a:xfrm>
                <a:off x="4266700" y="1587765"/>
                <a:ext cx="740410" cy="266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OPTION</a:t>
                </a:r>
                <a:endParaRPr lang="zh-CN" alt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1" name="组合 100"/>
          <p:cNvGrpSpPr/>
          <p:nvPr/>
        </p:nvGrpSpPr>
        <p:grpSpPr>
          <a:xfrm>
            <a:off x="5284873" y="2348713"/>
            <a:ext cx="2014036" cy="829367"/>
            <a:chOff x="6807230" y="1772649"/>
            <a:chExt cx="2014036" cy="829367"/>
          </a:xfrm>
        </p:grpSpPr>
        <p:grpSp>
          <p:nvGrpSpPr>
            <p:cNvPr id="102" name="组合 101"/>
            <p:cNvGrpSpPr/>
            <p:nvPr/>
          </p:nvGrpSpPr>
          <p:grpSpPr>
            <a:xfrm>
              <a:off x="6807230" y="1772649"/>
              <a:ext cx="2014036" cy="829367"/>
              <a:chOff x="5947699" y="908862"/>
              <a:chExt cx="2684915" cy="1105481"/>
            </a:xfrm>
          </p:grpSpPr>
          <p:grpSp>
            <p:nvGrpSpPr>
              <p:cNvPr id="107" name="组合 106"/>
              <p:cNvGrpSpPr/>
              <p:nvPr/>
            </p:nvGrpSpPr>
            <p:grpSpPr>
              <a:xfrm flipV="1">
                <a:off x="5947699" y="1317986"/>
                <a:ext cx="2684915" cy="333365"/>
                <a:chOff x="5272248" y="4626108"/>
                <a:chExt cx="2684915" cy="333365"/>
              </a:xfrm>
            </p:grpSpPr>
            <p:sp>
              <p:nvSpPr>
                <p:cNvPr id="110" name="椭圆 109"/>
                <p:cNvSpPr/>
                <p:nvPr/>
              </p:nvSpPr>
              <p:spPr>
                <a:xfrm>
                  <a:off x="5272248" y="4626108"/>
                  <a:ext cx="81021" cy="810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任意多边形 110"/>
                <p:cNvSpPr/>
                <p:nvPr/>
              </p:nvSpPr>
              <p:spPr>
                <a:xfrm>
                  <a:off x="5335428" y="4686869"/>
                  <a:ext cx="2621735" cy="272604"/>
                </a:xfrm>
                <a:custGeom>
                  <a:avLst/>
                  <a:gdLst>
                    <a:gd name="connsiteX0" fmla="*/ 0 w 2815771"/>
                    <a:gd name="connsiteY0" fmla="*/ 0 h 638628"/>
                    <a:gd name="connsiteX1" fmla="*/ 725714 w 2815771"/>
                    <a:gd name="connsiteY1" fmla="*/ 638628 h 638628"/>
                    <a:gd name="connsiteX2" fmla="*/ 2815771 w 2815771"/>
                    <a:gd name="connsiteY2" fmla="*/ 638628 h 638628"/>
                    <a:gd name="connsiteX0-1" fmla="*/ 0 w 2815771"/>
                    <a:gd name="connsiteY0-2" fmla="*/ 0 h 649982"/>
                    <a:gd name="connsiteX1-3" fmla="*/ 254183 w 2815771"/>
                    <a:gd name="connsiteY1-4" fmla="*/ 649982 h 649982"/>
                    <a:gd name="connsiteX2-5" fmla="*/ 2815771 w 2815771"/>
                    <a:gd name="connsiteY2-6" fmla="*/ 638628 h 64998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815771" h="649982">
                      <a:moveTo>
                        <a:pt x="0" y="0"/>
                      </a:moveTo>
                      <a:lnTo>
                        <a:pt x="254183" y="649982"/>
                      </a:lnTo>
                      <a:lnTo>
                        <a:pt x="2815771" y="638628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8" name="文本框 90"/>
              <p:cNvSpPr txBox="1"/>
              <p:nvPr/>
            </p:nvSpPr>
            <p:spPr>
              <a:xfrm>
                <a:off x="6852147" y="908862"/>
                <a:ext cx="1780467" cy="430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500" dirty="0">
                    <a:solidFill>
                      <a:srgbClr val="E3413E"/>
                    </a:solidFill>
                    <a:cs typeface="+mn-ea"/>
                    <a:sym typeface="+mn-lt"/>
                  </a:rPr>
                  <a:t>在此添加标题</a:t>
                </a:r>
              </a:p>
            </p:txBody>
          </p:sp>
          <p:sp>
            <p:nvSpPr>
              <p:cNvPr id="109" name="文本框 91"/>
              <p:cNvSpPr txBox="1"/>
              <p:nvPr/>
            </p:nvSpPr>
            <p:spPr>
              <a:xfrm>
                <a:off x="6290683" y="1331294"/>
                <a:ext cx="2341931" cy="683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CN" altLang="en-US" sz="900" dirty="0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点击输入简要文本内容，文字内容需概况精炼的说明该分项内容</a:t>
                </a:r>
                <a:r>
                  <a:rPr lang="en-US" altLang="zh-CN" sz="900" dirty="0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……</a:t>
                </a:r>
                <a:endParaRPr sz="9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3" name="Group 46"/>
            <p:cNvGrpSpPr>
              <a:grpSpLocks noChangeAspect="1"/>
            </p:cNvGrpSpPr>
            <p:nvPr/>
          </p:nvGrpSpPr>
          <p:grpSpPr bwMode="auto">
            <a:xfrm>
              <a:off x="7095262" y="1796418"/>
              <a:ext cx="385112" cy="238459"/>
              <a:chOff x="3098" y="1701"/>
              <a:chExt cx="1486" cy="920"/>
            </a:xfrm>
            <a:solidFill>
              <a:schemeClr val="tx1">
                <a:lumMod val="50000"/>
                <a:lumOff val="50000"/>
                <a:alpha val="40000"/>
              </a:schemeClr>
            </a:solidFill>
          </p:grpSpPr>
          <p:sp>
            <p:nvSpPr>
              <p:cNvPr id="104" name="Freeform 47"/>
              <p:cNvSpPr/>
              <p:nvPr/>
            </p:nvSpPr>
            <p:spPr bwMode="auto">
              <a:xfrm>
                <a:off x="3468" y="1701"/>
                <a:ext cx="746" cy="920"/>
              </a:xfrm>
              <a:custGeom>
                <a:avLst/>
                <a:gdLst>
                  <a:gd name="T0" fmla="*/ 157 w 314"/>
                  <a:gd name="T1" fmla="*/ 0 h 386"/>
                  <a:gd name="T2" fmla="*/ 68 w 314"/>
                  <a:gd name="T3" fmla="*/ 89 h 386"/>
                  <a:gd name="T4" fmla="*/ 127 w 314"/>
                  <a:gd name="T5" fmla="*/ 172 h 386"/>
                  <a:gd name="T6" fmla="*/ 103 w 314"/>
                  <a:gd name="T7" fmla="*/ 172 h 386"/>
                  <a:gd name="T8" fmla="*/ 16 w 314"/>
                  <a:gd name="T9" fmla="*/ 320 h 386"/>
                  <a:gd name="T10" fmla="*/ 28 w 314"/>
                  <a:gd name="T11" fmla="*/ 386 h 386"/>
                  <a:gd name="T12" fmla="*/ 132 w 314"/>
                  <a:gd name="T13" fmla="*/ 386 h 386"/>
                  <a:gd name="T14" fmla="*/ 154 w 314"/>
                  <a:gd name="T15" fmla="*/ 203 h 386"/>
                  <a:gd name="T16" fmla="*/ 132 w 314"/>
                  <a:gd name="T17" fmla="*/ 180 h 386"/>
                  <a:gd name="T18" fmla="*/ 182 w 314"/>
                  <a:gd name="T19" fmla="*/ 180 h 386"/>
                  <a:gd name="T20" fmla="*/ 160 w 314"/>
                  <a:gd name="T21" fmla="*/ 203 h 386"/>
                  <a:gd name="T22" fmla="*/ 182 w 314"/>
                  <a:gd name="T23" fmla="*/ 386 h 386"/>
                  <a:gd name="T24" fmla="*/ 286 w 314"/>
                  <a:gd name="T25" fmla="*/ 386 h 386"/>
                  <a:gd name="T26" fmla="*/ 298 w 314"/>
                  <a:gd name="T27" fmla="*/ 320 h 386"/>
                  <a:gd name="T28" fmla="*/ 211 w 314"/>
                  <a:gd name="T29" fmla="*/ 172 h 386"/>
                  <a:gd name="T30" fmla="*/ 187 w 314"/>
                  <a:gd name="T31" fmla="*/ 172 h 386"/>
                  <a:gd name="T32" fmla="*/ 246 w 314"/>
                  <a:gd name="T33" fmla="*/ 89 h 386"/>
                  <a:gd name="T34" fmla="*/ 157 w 314"/>
                  <a:gd name="T35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4" h="386">
                    <a:moveTo>
                      <a:pt x="157" y="0"/>
                    </a:moveTo>
                    <a:cubicBezTo>
                      <a:pt x="108" y="0"/>
                      <a:pt x="68" y="40"/>
                      <a:pt x="68" y="89"/>
                    </a:cubicBezTo>
                    <a:cubicBezTo>
                      <a:pt x="68" y="127"/>
                      <a:pt x="93" y="160"/>
                      <a:pt x="127" y="172"/>
                    </a:cubicBezTo>
                    <a:cubicBezTo>
                      <a:pt x="103" y="172"/>
                      <a:pt x="103" y="172"/>
                      <a:pt x="103" y="172"/>
                    </a:cubicBezTo>
                    <a:cubicBezTo>
                      <a:pt x="55" y="172"/>
                      <a:pt x="26" y="291"/>
                      <a:pt x="16" y="320"/>
                    </a:cubicBezTo>
                    <a:cubicBezTo>
                      <a:pt x="0" y="363"/>
                      <a:pt x="28" y="386"/>
                      <a:pt x="28" y="386"/>
                    </a:cubicBezTo>
                    <a:cubicBezTo>
                      <a:pt x="132" y="386"/>
                      <a:pt x="132" y="386"/>
                      <a:pt x="132" y="386"/>
                    </a:cubicBezTo>
                    <a:cubicBezTo>
                      <a:pt x="154" y="203"/>
                      <a:pt x="154" y="203"/>
                      <a:pt x="154" y="203"/>
                    </a:cubicBezTo>
                    <a:cubicBezTo>
                      <a:pt x="132" y="180"/>
                      <a:pt x="132" y="180"/>
                      <a:pt x="132" y="180"/>
                    </a:cubicBezTo>
                    <a:cubicBezTo>
                      <a:pt x="182" y="180"/>
                      <a:pt x="182" y="180"/>
                      <a:pt x="182" y="180"/>
                    </a:cubicBezTo>
                    <a:cubicBezTo>
                      <a:pt x="160" y="203"/>
                      <a:pt x="160" y="203"/>
                      <a:pt x="160" y="203"/>
                    </a:cubicBezTo>
                    <a:cubicBezTo>
                      <a:pt x="182" y="386"/>
                      <a:pt x="182" y="386"/>
                      <a:pt x="182" y="386"/>
                    </a:cubicBezTo>
                    <a:cubicBezTo>
                      <a:pt x="286" y="386"/>
                      <a:pt x="286" y="386"/>
                      <a:pt x="286" y="386"/>
                    </a:cubicBezTo>
                    <a:cubicBezTo>
                      <a:pt x="286" y="386"/>
                      <a:pt x="314" y="363"/>
                      <a:pt x="298" y="320"/>
                    </a:cubicBezTo>
                    <a:cubicBezTo>
                      <a:pt x="288" y="291"/>
                      <a:pt x="259" y="172"/>
                      <a:pt x="211" y="172"/>
                    </a:cubicBezTo>
                    <a:cubicBezTo>
                      <a:pt x="187" y="172"/>
                      <a:pt x="187" y="172"/>
                      <a:pt x="187" y="172"/>
                    </a:cubicBezTo>
                    <a:cubicBezTo>
                      <a:pt x="221" y="160"/>
                      <a:pt x="246" y="127"/>
                      <a:pt x="246" y="89"/>
                    </a:cubicBezTo>
                    <a:cubicBezTo>
                      <a:pt x="246" y="40"/>
                      <a:pt x="206" y="0"/>
                      <a:pt x="15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Freeform 48"/>
              <p:cNvSpPr/>
              <p:nvPr/>
            </p:nvSpPr>
            <p:spPr bwMode="auto">
              <a:xfrm>
                <a:off x="3098" y="1871"/>
                <a:ext cx="475" cy="750"/>
              </a:xfrm>
              <a:custGeom>
                <a:avLst/>
                <a:gdLst>
                  <a:gd name="T0" fmla="*/ 128 w 200"/>
                  <a:gd name="T1" fmla="*/ 0 h 315"/>
                  <a:gd name="T2" fmla="*/ 55 w 200"/>
                  <a:gd name="T3" fmla="*/ 73 h 315"/>
                  <a:gd name="T4" fmla="*/ 103 w 200"/>
                  <a:gd name="T5" fmla="*/ 141 h 315"/>
                  <a:gd name="T6" fmla="*/ 84 w 200"/>
                  <a:gd name="T7" fmla="*/ 141 h 315"/>
                  <a:gd name="T8" fmla="*/ 13 w 200"/>
                  <a:gd name="T9" fmla="*/ 261 h 315"/>
                  <a:gd name="T10" fmla="*/ 23 w 200"/>
                  <a:gd name="T11" fmla="*/ 315 h 315"/>
                  <a:gd name="T12" fmla="*/ 108 w 200"/>
                  <a:gd name="T13" fmla="*/ 315 h 315"/>
                  <a:gd name="T14" fmla="*/ 126 w 200"/>
                  <a:gd name="T15" fmla="*/ 166 h 315"/>
                  <a:gd name="T16" fmla="*/ 107 w 200"/>
                  <a:gd name="T17" fmla="*/ 147 h 315"/>
                  <a:gd name="T18" fmla="*/ 149 w 200"/>
                  <a:gd name="T19" fmla="*/ 147 h 315"/>
                  <a:gd name="T20" fmla="*/ 130 w 200"/>
                  <a:gd name="T21" fmla="*/ 166 h 315"/>
                  <a:gd name="T22" fmla="*/ 148 w 200"/>
                  <a:gd name="T23" fmla="*/ 315 h 315"/>
                  <a:gd name="T24" fmla="*/ 168 w 200"/>
                  <a:gd name="T25" fmla="*/ 315 h 315"/>
                  <a:gd name="T26" fmla="*/ 161 w 200"/>
                  <a:gd name="T27" fmla="*/ 245 h 315"/>
                  <a:gd name="T28" fmla="*/ 166 w 200"/>
                  <a:gd name="T29" fmla="*/ 228 h 315"/>
                  <a:gd name="T30" fmla="*/ 194 w 200"/>
                  <a:gd name="T31" fmla="*/ 152 h 315"/>
                  <a:gd name="T32" fmla="*/ 172 w 200"/>
                  <a:gd name="T33" fmla="*/ 141 h 315"/>
                  <a:gd name="T34" fmla="*/ 152 w 200"/>
                  <a:gd name="T35" fmla="*/ 141 h 315"/>
                  <a:gd name="T36" fmla="*/ 200 w 200"/>
                  <a:gd name="T37" fmla="*/ 73 h 315"/>
                  <a:gd name="T38" fmla="*/ 128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128" y="0"/>
                    </a:moveTo>
                    <a:cubicBezTo>
                      <a:pt x="88" y="0"/>
                      <a:pt x="55" y="33"/>
                      <a:pt x="55" y="73"/>
                    </a:cubicBezTo>
                    <a:cubicBezTo>
                      <a:pt x="55" y="104"/>
                      <a:pt x="76" y="131"/>
                      <a:pt x="103" y="141"/>
                    </a:cubicBezTo>
                    <a:cubicBezTo>
                      <a:pt x="84" y="141"/>
                      <a:pt x="84" y="141"/>
                      <a:pt x="84" y="141"/>
                    </a:cubicBezTo>
                    <a:cubicBezTo>
                      <a:pt x="45" y="141"/>
                      <a:pt x="21" y="238"/>
                      <a:pt x="13" y="261"/>
                    </a:cubicBezTo>
                    <a:cubicBezTo>
                      <a:pt x="0" y="296"/>
                      <a:pt x="23" y="315"/>
                      <a:pt x="23" y="315"/>
                    </a:cubicBezTo>
                    <a:cubicBezTo>
                      <a:pt x="108" y="315"/>
                      <a:pt x="108" y="315"/>
                      <a:pt x="108" y="315"/>
                    </a:cubicBezTo>
                    <a:cubicBezTo>
                      <a:pt x="126" y="166"/>
                      <a:pt x="126" y="166"/>
                      <a:pt x="126" y="166"/>
                    </a:cubicBezTo>
                    <a:cubicBezTo>
                      <a:pt x="107" y="147"/>
                      <a:pt x="107" y="147"/>
                      <a:pt x="107" y="147"/>
                    </a:cubicBezTo>
                    <a:cubicBezTo>
                      <a:pt x="149" y="147"/>
                      <a:pt x="149" y="147"/>
                      <a:pt x="149" y="147"/>
                    </a:cubicBezTo>
                    <a:cubicBezTo>
                      <a:pt x="130" y="166"/>
                      <a:pt x="130" y="166"/>
                      <a:pt x="130" y="166"/>
                    </a:cubicBezTo>
                    <a:cubicBezTo>
                      <a:pt x="148" y="315"/>
                      <a:pt x="148" y="315"/>
                      <a:pt x="148" y="315"/>
                    </a:cubicBezTo>
                    <a:cubicBezTo>
                      <a:pt x="168" y="315"/>
                      <a:pt x="168" y="315"/>
                      <a:pt x="168" y="315"/>
                    </a:cubicBezTo>
                    <a:cubicBezTo>
                      <a:pt x="160" y="303"/>
                      <a:pt x="149" y="279"/>
                      <a:pt x="161" y="245"/>
                    </a:cubicBezTo>
                    <a:cubicBezTo>
                      <a:pt x="162" y="241"/>
                      <a:pt x="164" y="235"/>
                      <a:pt x="166" y="228"/>
                    </a:cubicBezTo>
                    <a:cubicBezTo>
                      <a:pt x="173" y="207"/>
                      <a:pt x="182" y="178"/>
                      <a:pt x="194" y="152"/>
                    </a:cubicBezTo>
                    <a:cubicBezTo>
                      <a:pt x="188" y="145"/>
                      <a:pt x="180" y="141"/>
                      <a:pt x="172" y="141"/>
                    </a:cubicBezTo>
                    <a:cubicBezTo>
                      <a:pt x="152" y="141"/>
                      <a:pt x="152" y="141"/>
                      <a:pt x="152" y="141"/>
                    </a:cubicBezTo>
                    <a:cubicBezTo>
                      <a:pt x="180" y="131"/>
                      <a:pt x="200" y="104"/>
                      <a:pt x="200" y="73"/>
                    </a:cubicBezTo>
                    <a:cubicBezTo>
                      <a:pt x="200" y="33"/>
                      <a:pt x="168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Freeform 49"/>
              <p:cNvSpPr/>
              <p:nvPr/>
            </p:nvSpPr>
            <p:spPr bwMode="auto">
              <a:xfrm>
                <a:off x="4110" y="1871"/>
                <a:ext cx="474" cy="750"/>
              </a:xfrm>
              <a:custGeom>
                <a:avLst/>
                <a:gdLst>
                  <a:gd name="T0" fmla="*/ 72 w 200"/>
                  <a:gd name="T1" fmla="*/ 0 h 315"/>
                  <a:gd name="T2" fmla="*/ 0 w 200"/>
                  <a:gd name="T3" fmla="*/ 73 h 315"/>
                  <a:gd name="T4" fmla="*/ 48 w 200"/>
                  <a:gd name="T5" fmla="*/ 141 h 315"/>
                  <a:gd name="T6" fmla="*/ 28 w 200"/>
                  <a:gd name="T7" fmla="*/ 141 h 315"/>
                  <a:gd name="T8" fmla="*/ 6 w 200"/>
                  <a:gd name="T9" fmla="*/ 152 h 315"/>
                  <a:gd name="T10" fmla="*/ 34 w 200"/>
                  <a:gd name="T11" fmla="*/ 228 h 315"/>
                  <a:gd name="T12" fmla="*/ 39 w 200"/>
                  <a:gd name="T13" fmla="*/ 245 h 315"/>
                  <a:gd name="T14" fmla="*/ 32 w 200"/>
                  <a:gd name="T15" fmla="*/ 315 h 315"/>
                  <a:gd name="T16" fmla="*/ 52 w 200"/>
                  <a:gd name="T17" fmla="*/ 315 h 315"/>
                  <a:gd name="T18" fmla="*/ 70 w 200"/>
                  <a:gd name="T19" fmla="*/ 166 h 315"/>
                  <a:gd name="T20" fmla="*/ 52 w 200"/>
                  <a:gd name="T21" fmla="*/ 147 h 315"/>
                  <a:gd name="T22" fmla="*/ 93 w 200"/>
                  <a:gd name="T23" fmla="*/ 147 h 315"/>
                  <a:gd name="T24" fmla="*/ 74 w 200"/>
                  <a:gd name="T25" fmla="*/ 166 h 315"/>
                  <a:gd name="T26" fmla="*/ 92 w 200"/>
                  <a:gd name="T27" fmla="*/ 315 h 315"/>
                  <a:gd name="T28" fmla="*/ 178 w 200"/>
                  <a:gd name="T29" fmla="*/ 315 h 315"/>
                  <a:gd name="T30" fmla="*/ 187 w 200"/>
                  <a:gd name="T31" fmla="*/ 261 h 315"/>
                  <a:gd name="T32" fmla="*/ 116 w 200"/>
                  <a:gd name="T33" fmla="*/ 141 h 315"/>
                  <a:gd name="T34" fmla="*/ 97 w 200"/>
                  <a:gd name="T35" fmla="*/ 141 h 315"/>
                  <a:gd name="T36" fmla="*/ 145 w 200"/>
                  <a:gd name="T37" fmla="*/ 73 h 315"/>
                  <a:gd name="T38" fmla="*/ 72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72" y="0"/>
                    </a:moveTo>
                    <a:cubicBezTo>
                      <a:pt x="32" y="0"/>
                      <a:pt x="0" y="33"/>
                      <a:pt x="0" y="73"/>
                    </a:cubicBezTo>
                    <a:cubicBezTo>
                      <a:pt x="0" y="104"/>
                      <a:pt x="20" y="131"/>
                      <a:pt x="48" y="141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0" y="141"/>
                      <a:pt x="13" y="145"/>
                      <a:pt x="6" y="152"/>
                    </a:cubicBezTo>
                    <a:cubicBezTo>
                      <a:pt x="18" y="178"/>
                      <a:pt x="27" y="207"/>
                      <a:pt x="34" y="228"/>
                    </a:cubicBezTo>
                    <a:cubicBezTo>
                      <a:pt x="36" y="235"/>
                      <a:pt x="38" y="241"/>
                      <a:pt x="39" y="245"/>
                    </a:cubicBezTo>
                    <a:cubicBezTo>
                      <a:pt x="52" y="279"/>
                      <a:pt x="40" y="303"/>
                      <a:pt x="32" y="315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70" y="166"/>
                      <a:pt x="70" y="166"/>
                      <a:pt x="70" y="166"/>
                    </a:cubicBezTo>
                    <a:cubicBezTo>
                      <a:pt x="52" y="147"/>
                      <a:pt x="52" y="147"/>
                      <a:pt x="52" y="147"/>
                    </a:cubicBezTo>
                    <a:cubicBezTo>
                      <a:pt x="93" y="147"/>
                      <a:pt x="93" y="147"/>
                      <a:pt x="93" y="147"/>
                    </a:cubicBezTo>
                    <a:cubicBezTo>
                      <a:pt x="74" y="166"/>
                      <a:pt x="74" y="166"/>
                      <a:pt x="74" y="166"/>
                    </a:cubicBezTo>
                    <a:cubicBezTo>
                      <a:pt x="92" y="315"/>
                      <a:pt x="92" y="315"/>
                      <a:pt x="92" y="315"/>
                    </a:cubicBezTo>
                    <a:cubicBezTo>
                      <a:pt x="178" y="315"/>
                      <a:pt x="178" y="315"/>
                      <a:pt x="178" y="315"/>
                    </a:cubicBezTo>
                    <a:cubicBezTo>
                      <a:pt x="178" y="315"/>
                      <a:pt x="200" y="296"/>
                      <a:pt x="187" y="261"/>
                    </a:cubicBezTo>
                    <a:cubicBezTo>
                      <a:pt x="179" y="238"/>
                      <a:pt x="156" y="141"/>
                      <a:pt x="116" y="141"/>
                    </a:cubicBezTo>
                    <a:cubicBezTo>
                      <a:pt x="97" y="141"/>
                      <a:pt x="97" y="141"/>
                      <a:pt x="97" y="141"/>
                    </a:cubicBezTo>
                    <a:cubicBezTo>
                      <a:pt x="125" y="131"/>
                      <a:pt x="145" y="104"/>
                      <a:pt x="145" y="73"/>
                    </a:cubicBezTo>
                    <a:cubicBezTo>
                      <a:pt x="145" y="33"/>
                      <a:pt x="112" y="0"/>
                      <a:pt x="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2" name="组合 111"/>
          <p:cNvGrpSpPr/>
          <p:nvPr/>
        </p:nvGrpSpPr>
        <p:grpSpPr>
          <a:xfrm>
            <a:off x="3820013" y="3354464"/>
            <a:ext cx="1086134" cy="1086280"/>
            <a:chOff x="5202730" y="2698585"/>
            <a:chExt cx="1086134" cy="1086280"/>
          </a:xfrm>
        </p:grpSpPr>
        <p:grpSp>
          <p:nvGrpSpPr>
            <p:cNvPr id="113" name="组合 112"/>
            <p:cNvGrpSpPr/>
            <p:nvPr/>
          </p:nvGrpSpPr>
          <p:grpSpPr>
            <a:xfrm>
              <a:off x="5202730" y="2698585"/>
              <a:ext cx="1086134" cy="1086280"/>
              <a:chOff x="4926840" y="1732375"/>
              <a:chExt cx="1656097" cy="1656098"/>
            </a:xfrm>
          </p:grpSpPr>
          <p:sp>
            <p:nvSpPr>
              <p:cNvPr id="117" name="任意多边形 116"/>
              <p:cNvSpPr/>
              <p:nvPr/>
            </p:nvSpPr>
            <p:spPr>
              <a:xfrm>
                <a:off x="4926840" y="1732375"/>
                <a:ext cx="1656097" cy="1656098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5189938" y="1995474"/>
                <a:ext cx="1129900" cy="1129900"/>
              </a:xfrm>
              <a:prstGeom prst="ellipse">
                <a:avLst/>
              </a:prstGeom>
              <a:solidFill>
                <a:srgbClr val="FA783A"/>
              </a:soli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" name="椭圆 118"/>
              <p:cNvSpPr/>
              <p:nvPr/>
            </p:nvSpPr>
            <p:spPr>
              <a:xfrm>
                <a:off x="5313048" y="2122912"/>
                <a:ext cx="883681" cy="88368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2540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889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4" name="组合 113"/>
            <p:cNvGrpSpPr/>
            <p:nvPr/>
          </p:nvGrpSpPr>
          <p:grpSpPr>
            <a:xfrm>
              <a:off x="5370687" y="2954696"/>
              <a:ext cx="750218" cy="609993"/>
              <a:chOff x="4123036" y="1134371"/>
              <a:chExt cx="1000117" cy="813072"/>
            </a:xfrm>
          </p:grpSpPr>
          <p:sp>
            <p:nvSpPr>
              <p:cNvPr id="115" name="文本框 40"/>
              <p:cNvSpPr txBox="1"/>
              <p:nvPr/>
            </p:nvSpPr>
            <p:spPr>
              <a:xfrm>
                <a:off x="4123036" y="1134371"/>
                <a:ext cx="1000117" cy="738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000" dirty="0">
                    <a:solidFill>
                      <a:srgbClr val="FA783A"/>
                    </a:solidFill>
                    <a:cs typeface="+mn-ea"/>
                    <a:sym typeface="+mn-lt"/>
                  </a:rPr>
                  <a:t>03</a:t>
                </a:r>
                <a:endParaRPr lang="zh-CN" altLang="en-US" sz="3000" dirty="0">
                  <a:solidFill>
                    <a:srgbClr val="FA783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6" name="文本框 41"/>
              <p:cNvSpPr txBox="1"/>
              <p:nvPr/>
            </p:nvSpPr>
            <p:spPr>
              <a:xfrm>
                <a:off x="4266700" y="1680785"/>
                <a:ext cx="740410" cy="266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7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OPTION</a:t>
                </a:r>
                <a:endParaRPr lang="zh-CN" alt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0" name="组合 119"/>
          <p:cNvGrpSpPr/>
          <p:nvPr/>
        </p:nvGrpSpPr>
        <p:grpSpPr>
          <a:xfrm>
            <a:off x="2186341" y="2860576"/>
            <a:ext cx="2014036" cy="852388"/>
            <a:chOff x="3569058" y="2204697"/>
            <a:chExt cx="2014036" cy="852388"/>
          </a:xfrm>
        </p:grpSpPr>
        <p:grpSp>
          <p:nvGrpSpPr>
            <p:cNvPr id="121" name="组合 120"/>
            <p:cNvGrpSpPr/>
            <p:nvPr/>
          </p:nvGrpSpPr>
          <p:grpSpPr>
            <a:xfrm flipH="1">
              <a:off x="3569058" y="2227718"/>
              <a:ext cx="2014036" cy="829367"/>
              <a:chOff x="5947699" y="908862"/>
              <a:chExt cx="2684915" cy="1105481"/>
            </a:xfrm>
          </p:grpSpPr>
          <p:grpSp>
            <p:nvGrpSpPr>
              <p:cNvPr id="127" name="组合 126"/>
              <p:cNvGrpSpPr/>
              <p:nvPr/>
            </p:nvGrpSpPr>
            <p:grpSpPr>
              <a:xfrm flipV="1">
                <a:off x="5947699" y="1317986"/>
                <a:ext cx="2684915" cy="333365"/>
                <a:chOff x="5272248" y="4626108"/>
                <a:chExt cx="2684915" cy="333365"/>
              </a:xfrm>
            </p:grpSpPr>
            <p:sp>
              <p:nvSpPr>
                <p:cNvPr id="130" name="椭圆 129"/>
                <p:cNvSpPr/>
                <p:nvPr/>
              </p:nvSpPr>
              <p:spPr>
                <a:xfrm>
                  <a:off x="5272248" y="4626108"/>
                  <a:ext cx="81021" cy="810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任意多边形 130"/>
                <p:cNvSpPr/>
                <p:nvPr/>
              </p:nvSpPr>
              <p:spPr>
                <a:xfrm>
                  <a:off x="5335428" y="4686869"/>
                  <a:ext cx="2621735" cy="272604"/>
                </a:xfrm>
                <a:custGeom>
                  <a:avLst/>
                  <a:gdLst>
                    <a:gd name="connsiteX0" fmla="*/ 0 w 2815771"/>
                    <a:gd name="connsiteY0" fmla="*/ 0 h 638628"/>
                    <a:gd name="connsiteX1" fmla="*/ 725714 w 2815771"/>
                    <a:gd name="connsiteY1" fmla="*/ 638628 h 638628"/>
                    <a:gd name="connsiteX2" fmla="*/ 2815771 w 2815771"/>
                    <a:gd name="connsiteY2" fmla="*/ 638628 h 638628"/>
                    <a:gd name="connsiteX0-1" fmla="*/ 0 w 2815771"/>
                    <a:gd name="connsiteY0-2" fmla="*/ 0 h 649982"/>
                    <a:gd name="connsiteX1-3" fmla="*/ 254183 w 2815771"/>
                    <a:gd name="connsiteY1-4" fmla="*/ 649982 h 649982"/>
                    <a:gd name="connsiteX2-5" fmla="*/ 2815771 w 2815771"/>
                    <a:gd name="connsiteY2-6" fmla="*/ 638628 h 64998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815771" h="649982">
                      <a:moveTo>
                        <a:pt x="0" y="0"/>
                      </a:moveTo>
                      <a:lnTo>
                        <a:pt x="254183" y="649982"/>
                      </a:lnTo>
                      <a:lnTo>
                        <a:pt x="2815771" y="638628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28" name="文本框 106"/>
              <p:cNvSpPr txBox="1"/>
              <p:nvPr/>
            </p:nvSpPr>
            <p:spPr>
              <a:xfrm>
                <a:off x="6852147" y="908862"/>
                <a:ext cx="1780467" cy="430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500" dirty="0">
                    <a:solidFill>
                      <a:srgbClr val="FA783A"/>
                    </a:solidFill>
                    <a:cs typeface="+mn-ea"/>
                    <a:sym typeface="+mn-lt"/>
                  </a:rPr>
                  <a:t>在此添加标题</a:t>
                </a:r>
              </a:p>
            </p:txBody>
          </p:sp>
          <p:sp>
            <p:nvSpPr>
              <p:cNvPr id="129" name="文本框 107"/>
              <p:cNvSpPr txBox="1"/>
              <p:nvPr/>
            </p:nvSpPr>
            <p:spPr>
              <a:xfrm>
                <a:off x="6290683" y="1331294"/>
                <a:ext cx="2341931" cy="683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CN" altLang="en-US" sz="900" dirty="0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点击输入简要文本内容，文字内容需概况精炼的说明该分项内容</a:t>
                </a:r>
                <a:r>
                  <a:rPr lang="en-US" altLang="zh-CN" sz="900" dirty="0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……</a:t>
                </a:r>
                <a:endParaRPr sz="9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2" name="Group 36"/>
            <p:cNvGrpSpPr>
              <a:grpSpLocks noChangeAspect="1"/>
            </p:cNvGrpSpPr>
            <p:nvPr/>
          </p:nvGrpSpPr>
          <p:grpSpPr bwMode="auto">
            <a:xfrm>
              <a:off x="4915133" y="2204697"/>
              <a:ext cx="326753" cy="282263"/>
              <a:chOff x="3321" y="1710"/>
              <a:chExt cx="1042" cy="900"/>
            </a:xfrm>
            <a:solidFill>
              <a:schemeClr val="tx1">
                <a:lumMod val="50000"/>
                <a:lumOff val="50000"/>
                <a:alpha val="40000"/>
              </a:schemeClr>
            </a:solidFill>
          </p:grpSpPr>
          <p:sp>
            <p:nvSpPr>
              <p:cNvPr id="123" name="Freeform 37"/>
              <p:cNvSpPr>
                <a:spLocks noEditPoints="1"/>
              </p:cNvSpPr>
              <p:nvPr/>
            </p:nvSpPr>
            <p:spPr bwMode="auto">
              <a:xfrm>
                <a:off x="3321" y="1710"/>
                <a:ext cx="1042" cy="745"/>
              </a:xfrm>
              <a:custGeom>
                <a:avLst/>
                <a:gdLst>
                  <a:gd name="T0" fmla="*/ 37 w 438"/>
                  <a:gd name="T1" fmla="*/ 255 h 313"/>
                  <a:gd name="T2" fmla="*/ 20 w 438"/>
                  <a:gd name="T3" fmla="*/ 237 h 313"/>
                  <a:gd name="T4" fmla="*/ 20 w 438"/>
                  <a:gd name="T5" fmla="*/ 42 h 313"/>
                  <a:gd name="T6" fmla="*/ 37 w 438"/>
                  <a:gd name="T7" fmla="*/ 25 h 313"/>
                  <a:gd name="T8" fmla="*/ 401 w 438"/>
                  <a:gd name="T9" fmla="*/ 25 h 313"/>
                  <a:gd name="T10" fmla="*/ 418 w 438"/>
                  <a:gd name="T11" fmla="*/ 42 h 313"/>
                  <a:gd name="T12" fmla="*/ 418 w 438"/>
                  <a:gd name="T13" fmla="*/ 237 h 313"/>
                  <a:gd name="T14" fmla="*/ 401 w 438"/>
                  <a:gd name="T15" fmla="*/ 255 h 313"/>
                  <a:gd name="T16" fmla="*/ 37 w 438"/>
                  <a:gd name="T17" fmla="*/ 255 h 313"/>
                  <a:gd name="T18" fmla="*/ 424 w 438"/>
                  <a:gd name="T19" fmla="*/ 0 h 313"/>
                  <a:gd name="T20" fmla="*/ 14 w 438"/>
                  <a:gd name="T21" fmla="*/ 0 h 313"/>
                  <a:gd name="T22" fmla="*/ 0 w 438"/>
                  <a:gd name="T23" fmla="*/ 14 h 313"/>
                  <a:gd name="T24" fmla="*/ 0 w 438"/>
                  <a:gd name="T25" fmla="*/ 298 h 313"/>
                  <a:gd name="T26" fmla="*/ 14 w 438"/>
                  <a:gd name="T27" fmla="*/ 313 h 313"/>
                  <a:gd name="T28" fmla="*/ 424 w 438"/>
                  <a:gd name="T29" fmla="*/ 313 h 313"/>
                  <a:gd name="T30" fmla="*/ 438 w 438"/>
                  <a:gd name="T31" fmla="*/ 298 h 313"/>
                  <a:gd name="T32" fmla="*/ 438 w 438"/>
                  <a:gd name="T33" fmla="*/ 14 h 313"/>
                  <a:gd name="T34" fmla="*/ 424 w 438"/>
                  <a:gd name="T35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8" h="313">
                    <a:moveTo>
                      <a:pt x="37" y="255"/>
                    </a:moveTo>
                    <a:cubicBezTo>
                      <a:pt x="28" y="255"/>
                      <a:pt x="20" y="247"/>
                      <a:pt x="20" y="237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33"/>
                      <a:pt x="28" y="25"/>
                      <a:pt x="37" y="25"/>
                    </a:cubicBezTo>
                    <a:cubicBezTo>
                      <a:pt x="401" y="25"/>
                      <a:pt x="401" y="25"/>
                      <a:pt x="401" y="25"/>
                    </a:cubicBezTo>
                    <a:cubicBezTo>
                      <a:pt x="410" y="25"/>
                      <a:pt x="418" y="33"/>
                      <a:pt x="418" y="42"/>
                    </a:cubicBezTo>
                    <a:cubicBezTo>
                      <a:pt x="418" y="237"/>
                      <a:pt x="418" y="237"/>
                      <a:pt x="418" y="237"/>
                    </a:cubicBezTo>
                    <a:cubicBezTo>
                      <a:pt x="418" y="247"/>
                      <a:pt x="410" y="255"/>
                      <a:pt x="401" y="255"/>
                    </a:cubicBezTo>
                    <a:cubicBezTo>
                      <a:pt x="37" y="255"/>
                      <a:pt x="37" y="255"/>
                      <a:pt x="37" y="255"/>
                    </a:cubicBezTo>
                    <a:moveTo>
                      <a:pt x="42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0" y="306"/>
                      <a:pt x="6" y="313"/>
                      <a:pt x="14" y="313"/>
                    </a:cubicBezTo>
                    <a:cubicBezTo>
                      <a:pt x="424" y="313"/>
                      <a:pt x="424" y="313"/>
                      <a:pt x="424" y="313"/>
                    </a:cubicBezTo>
                    <a:cubicBezTo>
                      <a:pt x="432" y="313"/>
                      <a:pt x="438" y="306"/>
                      <a:pt x="438" y="298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8" y="6"/>
                      <a:pt x="432" y="0"/>
                      <a:pt x="42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" name="Rectangle 38"/>
              <p:cNvSpPr>
                <a:spLocks noChangeArrowheads="1"/>
              </p:cNvSpPr>
              <p:nvPr/>
            </p:nvSpPr>
            <p:spPr bwMode="auto">
              <a:xfrm>
                <a:off x="3716" y="2465"/>
                <a:ext cx="252" cy="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" name="Rectangle 40"/>
              <p:cNvSpPr>
                <a:spLocks noChangeArrowheads="1"/>
              </p:cNvSpPr>
              <p:nvPr/>
            </p:nvSpPr>
            <p:spPr bwMode="auto">
              <a:xfrm>
                <a:off x="3595" y="2570"/>
                <a:ext cx="495" cy="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" name="Freeform 42"/>
              <p:cNvSpPr/>
              <p:nvPr/>
            </p:nvSpPr>
            <p:spPr bwMode="auto">
              <a:xfrm>
                <a:off x="3433" y="1853"/>
                <a:ext cx="771" cy="400"/>
              </a:xfrm>
              <a:custGeom>
                <a:avLst/>
                <a:gdLst>
                  <a:gd name="T0" fmla="*/ 761 w 771"/>
                  <a:gd name="T1" fmla="*/ 0 h 400"/>
                  <a:gd name="T2" fmla="*/ 657 w 771"/>
                  <a:gd name="T3" fmla="*/ 9 h 400"/>
                  <a:gd name="T4" fmla="*/ 697 w 771"/>
                  <a:gd name="T5" fmla="*/ 43 h 400"/>
                  <a:gd name="T6" fmla="*/ 557 w 771"/>
                  <a:gd name="T7" fmla="*/ 212 h 400"/>
                  <a:gd name="T8" fmla="*/ 419 w 771"/>
                  <a:gd name="T9" fmla="*/ 105 h 400"/>
                  <a:gd name="T10" fmla="*/ 286 w 771"/>
                  <a:gd name="T11" fmla="*/ 278 h 400"/>
                  <a:gd name="T12" fmla="*/ 152 w 771"/>
                  <a:gd name="T13" fmla="*/ 190 h 400"/>
                  <a:gd name="T14" fmla="*/ 0 w 771"/>
                  <a:gd name="T15" fmla="*/ 369 h 400"/>
                  <a:gd name="T16" fmla="*/ 36 w 771"/>
                  <a:gd name="T17" fmla="*/ 400 h 400"/>
                  <a:gd name="T18" fmla="*/ 162 w 771"/>
                  <a:gd name="T19" fmla="*/ 252 h 400"/>
                  <a:gd name="T20" fmla="*/ 298 w 771"/>
                  <a:gd name="T21" fmla="*/ 343 h 400"/>
                  <a:gd name="T22" fmla="*/ 428 w 771"/>
                  <a:gd name="T23" fmla="*/ 171 h 400"/>
                  <a:gd name="T24" fmla="*/ 564 w 771"/>
                  <a:gd name="T25" fmla="*/ 278 h 400"/>
                  <a:gd name="T26" fmla="*/ 733 w 771"/>
                  <a:gd name="T27" fmla="*/ 71 h 400"/>
                  <a:gd name="T28" fmla="*/ 771 w 771"/>
                  <a:gd name="T29" fmla="*/ 105 h 400"/>
                  <a:gd name="T30" fmla="*/ 761 w 771"/>
                  <a:gd name="T31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1" h="400">
                    <a:moveTo>
                      <a:pt x="761" y="0"/>
                    </a:moveTo>
                    <a:lnTo>
                      <a:pt x="657" y="9"/>
                    </a:lnTo>
                    <a:lnTo>
                      <a:pt x="697" y="43"/>
                    </a:lnTo>
                    <a:lnTo>
                      <a:pt x="557" y="212"/>
                    </a:lnTo>
                    <a:lnTo>
                      <a:pt x="419" y="105"/>
                    </a:lnTo>
                    <a:lnTo>
                      <a:pt x="286" y="278"/>
                    </a:lnTo>
                    <a:lnTo>
                      <a:pt x="152" y="190"/>
                    </a:lnTo>
                    <a:lnTo>
                      <a:pt x="0" y="369"/>
                    </a:lnTo>
                    <a:lnTo>
                      <a:pt x="36" y="400"/>
                    </a:lnTo>
                    <a:lnTo>
                      <a:pt x="162" y="252"/>
                    </a:lnTo>
                    <a:lnTo>
                      <a:pt x="298" y="343"/>
                    </a:lnTo>
                    <a:lnTo>
                      <a:pt x="428" y="171"/>
                    </a:lnTo>
                    <a:lnTo>
                      <a:pt x="564" y="278"/>
                    </a:lnTo>
                    <a:lnTo>
                      <a:pt x="733" y="71"/>
                    </a:lnTo>
                    <a:lnTo>
                      <a:pt x="771" y="105"/>
                    </a:lnTo>
                    <a:lnTo>
                      <a:pt x="7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76" name="矩形 75"/>
          <p:cNvSpPr/>
          <p:nvPr/>
        </p:nvSpPr>
        <p:spPr>
          <a:xfrm>
            <a:off x="2955381" y="190078"/>
            <a:ext cx="3342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单</a:t>
            </a:r>
            <a:r>
              <a:rPr lang="zh-CN" altLang="en-US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击点击添加标题文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鸿雷板书简体" panose="00000500000000000000" pitchFamily="2" charset="-122"/>
                <a:ea typeface="鸿雷板书简体" panose="00000500000000000000" pitchFamily="2" charset="-122"/>
                <a:cs typeface="+mn-ea"/>
                <a:sym typeface="+mn-lt"/>
              </a:rPr>
              <a:t>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344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TYPE" val="Other"/>
  <p:tag name="MH_ORDER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TYPE" val="Other"/>
  <p:tag name="MH_ORDER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TYPE" val="Other"/>
  <p:tag name="MH_ORDER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TYPE" val="Other"/>
  <p:tag name="MH_ORDER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TYPE" val="Other"/>
  <p:tag name="MH_ORDER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TYPE" val="Other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14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rrbo2my">
      <a:majorFont>
        <a:latin typeface=""/>
        <a:ea typeface="阿里巴巴普惠体 R"/>
        <a:cs typeface=""/>
      </a:majorFont>
      <a:minorFont>
        <a:latin typeface=""/>
        <a:ea typeface="阿里巴巴普惠体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rrbo2my">
      <a:majorFont>
        <a:latin typeface=""/>
        <a:ea typeface="阿里巴巴普惠体 R"/>
        <a:cs typeface=""/>
      </a:majorFont>
      <a:minorFont>
        <a:latin typeface=""/>
        <a:ea typeface="阿里巴巴普惠体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rrbo2my">
      <a:majorFont>
        <a:latin typeface=""/>
        <a:ea typeface="阿里巴巴普惠体 R"/>
        <a:cs typeface=""/>
      </a:majorFont>
      <a:minorFont>
        <a:latin typeface=""/>
        <a:ea typeface="阿里巴巴普惠体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rrbo2my">
      <a:majorFont>
        <a:latin typeface=""/>
        <a:ea typeface="阿里巴巴普惠体 R"/>
        <a:cs typeface=""/>
      </a:majorFont>
      <a:minorFont>
        <a:latin typeface=""/>
        <a:ea typeface="阿里巴巴普惠体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1633</Words>
  <Application>Microsoft Office PowerPoint</Application>
  <PresentationFormat>自定义</PresentationFormat>
  <Paragraphs>239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阿里巴巴普惠体 H</vt:lpstr>
      <vt:lpstr>阿里巴巴普惠体 R</vt:lpstr>
      <vt:lpstr>鸿雷板书简体</vt:lpstr>
      <vt:lpstr>迷你简粗倩</vt:lpstr>
      <vt:lpstr>宋体</vt:lpstr>
      <vt:lpstr>微软雅黑</vt:lpstr>
      <vt:lpstr>Arial</vt:lpstr>
      <vt:lpstr>Calibri</vt:lpstr>
      <vt:lpstr>Times New Roman</vt:lpstr>
      <vt:lpstr>www.2ppt.com</vt:lpstr>
      <vt:lpstr>自定义设计方案</vt:lpstr>
      <vt:lpstr>1_自定义设计方案</vt:lpstr>
      <vt:lpstr>2_自定义设计方案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2021-05-18T02:55:34Z</dcterms:created>
  <dcterms:modified xsi:type="dcterms:W3CDTF">2023-01-11T01:55:28Z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C25F59DD283F417EBB48EE8B51836D1F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