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62" r:id="rId4"/>
    <p:sldId id="261" r:id="rId5"/>
    <p:sldId id="264" r:id="rId6"/>
    <p:sldId id="260" r:id="rId7"/>
    <p:sldId id="259" r:id="rId8"/>
    <p:sldId id="265" r:id="rId9"/>
    <p:sldId id="258" r:id="rId10"/>
    <p:sldId id="257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00FF"/>
    <a:srgbClr val="FFFF00"/>
    <a:srgbClr val="0066FF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3E936-0ABE-4CCF-AD2F-8A703B4E9FE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AF122-07AB-4680-9F1D-F3AE6CAA36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AF122-07AB-4680-9F1D-F3AE6CAA36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704850" y="5732463"/>
            <a:ext cx="7794625" cy="488950"/>
          </a:xfrm>
        </p:spPr>
        <p:txBody>
          <a:bodyPr/>
          <a:lstStyle>
            <a:lvl1pPr marL="0" indent="0" algn="r">
              <a:buFont typeface="Wingdings 2" panose="05020102010507070707" pitchFamily="18" charset="2"/>
              <a:buNone/>
              <a:defRPr sz="2000">
                <a:solidFill>
                  <a:srgbClr val="6C6F7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7175" name="KSO_BT1"/>
          <p:cNvSpPr>
            <a:spLocks noGrp="1" noChangeArrowheads="1"/>
          </p:cNvSpPr>
          <p:nvPr>
            <p:ph type="ctrTitle"/>
          </p:nvPr>
        </p:nvSpPr>
        <p:spPr>
          <a:xfrm>
            <a:off x="703263" y="4960938"/>
            <a:ext cx="7772400" cy="75247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A8413F-57D9-4EEF-ABBD-D6DABD46836A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528ED8-EB79-4B23-862A-E999302FE4EA}" type="slidenum">
              <a:rPr lang="zh-CN" altLang="en-US"/>
              <a:t>‹#›</a:t>
            </a:fld>
            <a:endParaRPr lang="en-US"/>
          </a:p>
        </p:txBody>
      </p:sp>
      <p:grpSp>
        <p:nvGrpSpPr>
          <p:cNvPr id="8" name="组合 7"/>
          <p:cNvGrpSpPr/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9" name="图片 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矩形 6"/>
            <p:cNvSpPr>
              <a:spLocks noChangeArrowheads="1"/>
            </p:cNvSpPr>
            <p:nvPr/>
          </p:nvSpPr>
          <p:spPr bwMode="auto">
            <a:xfrm>
              <a:off x="0" y="762000"/>
              <a:ext cx="9144000" cy="6096000"/>
            </a:xfrm>
            <a:prstGeom prst="rect">
              <a:avLst/>
            </a:prstGeom>
            <a:solidFill>
              <a:srgbClr val="FFFFFF">
                <a:alpha val="92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EBFD-C12A-4B87-A4DD-0E28557FD953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DF32A-E91D-49B1-91F3-A3BB9B48FE8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-4763"/>
            <a:ext cx="2052638" cy="62388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52450" y="-4763"/>
            <a:ext cx="6010275" cy="62388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4E9F-1211-4E31-B5DB-5A91D054A3FB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5F0C-E5F5-4EC8-AAC4-FDF89F75D08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F984-38C9-4EE1-847B-624EE5859F9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CAC6-64AD-4640-964A-FA86EEBDADF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C755-6750-448E-A53E-26B1B64AF122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1A8D-E65E-4D0E-84E7-4583857EF34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52450" y="1019175"/>
            <a:ext cx="4030663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5513" y="1019175"/>
            <a:ext cx="4032250" cy="521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AC338-EE39-4CE1-B195-52F07B569F2E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A6464-BDB1-4E88-8DB5-812D9F6A66B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F6DE7-E5C2-41DB-8AB9-87A3808A3068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00CCD-0349-4668-804B-ED15F9D7CD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F1103-C011-429F-873C-9A1078CD3983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CB05-0FD7-44E3-8755-B294892BE41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13F8C-ACC2-48AC-9944-E74A0C5F080A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C015-4EE3-4AC4-8253-2D69C8B52B8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D27E4-FC5E-433C-94C0-F29E68D6DD58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3E8A7-71C8-47DE-8444-8776DC35E5D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AEDD9-17A6-4224-81D6-18C69B7F1A6B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D4934-8120-466F-B080-25B7E2E7E9D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7"/>
          <p:cNvGrpSpPr/>
          <p:nvPr/>
        </p:nvGrpSpPr>
        <p:grpSpPr bwMode="auto">
          <a:xfrm>
            <a:off x="-108585" y="146685"/>
            <a:ext cx="9144000" cy="6858000"/>
            <a:chOff x="0" y="0"/>
            <a:chExt cx="9144000" cy="6858000"/>
          </a:xfrm>
        </p:grpSpPr>
        <p:pic>
          <p:nvPicPr>
            <p:cNvPr id="4104" name="图片 6"/>
            <p:cNvPicPr>
              <a:picLocks noChangeAspect="1" noChangeArrowheads="1"/>
            </p:cNvPicPr>
            <p:nvPr/>
          </p:nvPicPr>
          <p:blipFill>
            <a:blip r:embed="rId13" cstate="email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8" name="矩形 6"/>
            <p:cNvSpPr>
              <a:spLocks noChangeArrowheads="1"/>
            </p:cNvSpPr>
            <p:nvPr/>
          </p:nvSpPr>
          <p:spPr bwMode="auto">
            <a:xfrm>
              <a:off x="0" y="762000"/>
              <a:ext cx="9144000" cy="6096000"/>
            </a:xfrm>
            <a:prstGeom prst="rect">
              <a:avLst/>
            </a:prstGeom>
            <a:solidFill>
              <a:srgbClr val="FFFFFF">
                <a:alpha val="92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4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E989BE3D-3200-4DD0-837B-A1D9645B0FDF}" type="datetime1">
              <a:rPr lang="zh-CN" altLang="en-US"/>
              <a:t>2023-01-17</a:t>
            </a:fld>
            <a:endParaRPr lang="en-US"/>
          </a:p>
        </p:txBody>
      </p:sp>
      <p:sp>
        <p:nvSpPr>
          <p:cNvPr id="615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0E28729B-2F4C-400A-9534-81511EB6E179}" type="slidenum">
              <a:rPr lang="zh-CN" altLang="en-US"/>
              <a:t>‹#›</a:t>
            </a:fld>
            <a:endParaRPr lang="en-US"/>
          </a:p>
        </p:txBody>
      </p:sp>
      <p:sp>
        <p:nvSpPr>
          <p:cNvPr id="4102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019175"/>
            <a:ext cx="8215313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4103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-4763"/>
            <a:ext cx="821531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dirty="0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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9ED3E3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552" y="1574086"/>
            <a:ext cx="799306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FF"/>
                </a:solidFill>
              </a:rPr>
              <a:t>Unit 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lang="en-US" altLang="zh-CN" sz="4400" b="1" dirty="0" smtClean="0">
                <a:solidFill>
                  <a:srgbClr val="0000FF"/>
                </a:solidFill>
              </a:rPr>
              <a:t>A </a:t>
            </a:r>
            <a:r>
              <a:rPr lang="en-US" altLang="zh-CN" sz="4400" b="1" dirty="0">
                <a:solidFill>
                  <a:srgbClr val="0000FF"/>
                </a:solidFill>
              </a:rPr>
              <a:t>country life</a:t>
            </a:r>
            <a:r>
              <a:rPr lang="en-US" altLang="zh-CN" sz="4400" b="1" dirty="0">
                <a:solidFill>
                  <a:srgbClr val="993300"/>
                </a:solidFill>
              </a:rPr>
              <a:t> is</a:t>
            </a:r>
            <a:r>
              <a:rPr lang="en-US" altLang="zh-CN" sz="4400" b="1" dirty="0">
                <a:solidFill>
                  <a:srgbClr val="0000FF"/>
                </a:solidFill>
              </a:rPr>
              <a:t> a healthy life</a:t>
            </a:r>
          </a:p>
        </p:txBody>
      </p:sp>
      <p:sp>
        <p:nvSpPr>
          <p:cNvPr id="7" name="矩形 6"/>
          <p:cNvSpPr/>
          <p:nvPr/>
        </p:nvSpPr>
        <p:spPr>
          <a:xfrm>
            <a:off x="2888837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4" y="574809"/>
            <a:ext cx="878567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My name is Li Wei . I am eleven years old and I live on a small farm with  my mum, dad and grandparents. I love living in the  </a:t>
            </a:r>
            <a:r>
              <a:rPr lang="en-US" altLang="zh-CN" sz="3200" b="1" dirty="0" err="1">
                <a:solidFill>
                  <a:srgbClr val="0000FF"/>
                </a:solidFill>
              </a:rPr>
              <a:t>country,but</a:t>
            </a:r>
            <a:r>
              <a:rPr lang="en-US" altLang="zh-CN" sz="3200" b="1" dirty="0">
                <a:solidFill>
                  <a:srgbClr val="0000FF"/>
                </a:solidFill>
              </a:rPr>
              <a:t> I’m usually very busy.</a:t>
            </a:r>
          </a:p>
        </p:txBody>
      </p:sp>
      <p:pic>
        <p:nvPicPr>
          <p:cNvPr id="9219" name="Picture 3" descr="de24b5571deaea7c-57b1614a3f1c2919-3d46d3eaaf25d6043f5ad35af1e3c837_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81275"/>
            <a:ext cx="91440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3668" y="836712"/>
            <a:ext cx="86407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Every day  I wake up at 5 a.m. and  help my father milk the cows. We have more than 50 cows. So I always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u="sng" dirty="0">
                <a:solidFill>
                  <a:srgbClr val="FF0000"/>
                </a:solidFill>
              </a:rPr>
              <a:t>have plenty of fresh milk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</a:rPr>
              <a:t>for  breakfast.</a:t>
            </a:r>
          </a:p>
        </p:txBody>
      </p:sp>
      <p:pic>
        <p:nvPicPr>
          <p:cNvPr id="12293" name="Picture 5" descr="u=3622914376,2038953127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924175"/>
            <a:ext cx="496887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64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-7615" y="764704"/>
            <a:ext cx="88931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After breakfast I </a:t>
            </a:r>
            <a:r>
              <a:rPr lang="en-US" altLang="zh-CN" sz="3200" b="1" dirty="0">
                <a:solidFill>
                  <a:srgbClr val="FF0000"/>
                </a:solidFill>
              </a:rPr>
              <a:t>ride my bike</a:t>
            </a:r>
            <a:r>
              <a:rPr lang="en-US" altLang="zh-CN" sz="3200" b="1" dirty="0">
                <a:solidFill>
                  <a:srgbClr val="0000FF"/>
                </a:solidFill>
              </a:rPr>
              <a:t> to school. It takes about 40 </a:t>
            </a:r>
            <a:r>
              <a:rPr lang="en-US" altLang="zh-CN" sz="3200" b="1" dirty="0">
                <a:solidFill>
                  <a:srgbClr val="FF0000"/>
                </a:solidFill>
              </a:rPr>
              <a:t>minutes</a:t>
            </a:r>
            <a:r>
              <a:rPr lang="en-US" altLang="zh-CN" sz="3200" b="1" dirty="0">
                <a:solidFill>
                  <a:srgbClr val="0000FF"/>
                </a:solidFill>
              </a:rPr>
              <a:t>. My school is very small. There are 48 pupils and only one classroom. We must </a:t>
            </a:r>
            <a:r>
              <a:rPr lang="en-US" altLang="zh-CN" sz="3200" b="1" dirty="0">
                <a:solidFill>
                  <a:srgbClr val="FF0000"/>
                </a:solidFill>
              </a:rPr>
              <a:t>all learn together</a:t>
            </a:r>
            <a:r>
              <a:rPr lang="en-US" altLang="zh-CN" sz="3200" b="1" dirty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13317" name="Picture 5" descr="u=395812193,210404690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6952"/>
            <a:ext cx="9144000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836712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When  I </a:t>
            </a:r>
            <a:r>
              <a:rPr lang="en-US" altLang="zh-CN" sz="3200" b="1" dirty="0">
                <a:solidFill>
                  <a:srgbClr val="FF0000"/>
                </a:solidFill>
              </a:rPr>
              <a:t>get home</a:t>
            </a:r>
            <a:r>
              <a:rPr lang="en-US" altLang="zh-CN" sz="3200" b="1" dirty="0">
                <a:solidFill>
                  <a:srgbClr val="0000FF"/>
                </a:solidFill>
              </a:rPr>
              <a:t> after school  there is </a:t>
            </a:r>
            <a:r>
              <a:rPr lang="en-US" altLang="zh-CN" sz="3200" b="1" dirty="0">
                <a:solidFill>
                  <a:srgbClr val="FF0000"/>
                </a:solidFill>
              </a:rPr>
              <a:t>much work to do</a:t>
            </a:r>
            <a:r>
              <a:rPr lang="en-US" altLang="zh-CN" sz="3200" b="1" dirty="0">
                <a:solidFill>
                  <a:srgbClr val="0000FF"/>
                </a:solidFill>
              </a:rPr>
              <a:t>. After I </a:t>
            </a:r>
            <a:r>
              <a:rPr lang="en-US" altLang="zh-CN" sz="3200" b="1" dirty="0">
                <a:solidFill>
                  <a:srgbClr val="FF0000"/>
                </a:solidFill>
              </a:rPr>
              <a:t>finish my homework</a:t>
            </a:r>
            <a:r>
              <a:rPr lang="en-US" altLang="zh-CN" sz="3200" b="1" dirty="0">
                <a:solidFill>
                  <a:srgbClr val="0000FF"/>
                </a:solidFill>
              </a:rPr>
              <a:t>. I feed our chickens and </a:t>
            </a:r>
            <a:r>
              <a:rPr lang="en-US" altLang="zh-CN" sz="3200" b="1" dirty="0">
                <a:solidFill>
                  <a:srgbClr val="FF0000"/>
                </a:solidFill>
              </a:rPr>
              <a:t>help</a:t>
            </a:r>
            <a:r>
              <a:rPr lang="en-US" altLang="zh-CN" sz="3200" b="1" dirty="0">
                <a:solidFill>
                  <a:srgbClr val="0000FF"/>
                </a:solidFill>
              </a:rPr>
              <a:t> my parents </a:t>
            </a:r>
            <a:r>
              <a:rPr lang="en-US" altLang="zh-CN" sz="3200" b="1" dirty="0">
                <a:solidFill>
                  <a:srgbClr val="FF0000"/>
                </a:solidFill>
              </a:rPr>
              <a:t>with</a:t>
            </a:r>
            <a:r>
              <a:rPr lang="en-US" altLang="zh-CN" sz="3200" b="1" dirty="0">
                <a:solidFill>
                  <a:srgbClr val="0000FF"/>
                </a:solidFill>
              </a:rPr>
              <a:t> other housework. </a:t>
            </a:r>
            <a:endParaRPr lang="en-US" altLang="zh-CN" sz="3200" b="1" dirty="0"/>
          </a:p>
        </p:txBody>
      </p:sp>
      <p:pic>
        <p:nvPicPr>
          <p:cNvPr id="14339" name="Picture 3" descr="7411ea23a2e52a3a-a4bf8bb8804f2d0d-4f80ceab2d6cf760510d7e0e62210e1a_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7200"/>
            <a:ext cx="9144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750828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I am always very busy but I </a:t>
            </a:r>
            <a:r>
              <a:rPr lang="en-US" altLang="zh-CN" sz="3200" b="1" dirty="0">
                <a:solidFill>
                  <a:srgbClr val="FF0000"/>
                </a:solidFill>
              </a:rPr>
              <a:t>never</a:t>
            </a:r>
            <a:r>
              <a:rPr lang="en-US" altLang="zh-CN" sz="3200" b="1" dirty="0">
                <a:solidFill>
                  <a:srgbClr val="0000FF"/>
                </a:solidFill>
              </a:rPr>
              <a:t> feel tired, because I have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u="sng" dirty="0">
                <a:solidFill>
                  <a:srgbClr val="FF0000"/>
                </a:solidFill>
              </a:rPr>
              <a:t>plenty of exercise</a:t>
            </a:r>
            <a:r>
              <a:rPr lang="en-US" altLang="zh-CN" sz="3200" b="1" dirty="0">
                <a:solidFill>
                  <a:srgbClr val="0000FF"/>
                </a:solidFill>
              </a:rPr>
              <a:t>, </a:t>
            </a:r>
            <a:r>
              <a:rPr lang="en-US" altLang="zh-CN" sz="3200" b="1" u="sng" dirty="0">
                <a:solidFill>
                  <a:srgbClr val="0000FF"/>
                </a:solidFill>
              </a:rPr>
              <a:t>clean air</a:t>
            </a:r>
            <a:r>
              <a:rPr lang="en-US" altLang="zh-CN" sz="3200" b="1" dirty="0">
                <a:solidFill>
                  <a:srgbClr val="0000FF"/>
                </a:solidFill>
              </a:rPr>
              <a:t> and </a:t>
            </a:r>
            <a:r>
              <a:rPr lang="en-US" altLang="zh-CN" sz="3200" b="1" u="sng" dirty="0">
                <a:solidFill>
                  <a:srgbClr val="FF0000"/>
                </a:solidFill>
              </a:rPr>
              <a:t>fresh food</a:t>
            </a:r>
            <a:r>
              <a:rPr lang="en-US" altLang="zh-CN" sz="3200" b="1" dirty="0">
                <a:solidFill>
                  <a:srgbClr val="0000FF"/>
                </a:solidFill>
              </a:rPr>
              <a:t> every day. So I think </a:t>
            </a:r>
            <a:r>
              <a:rPr lang="en-US" altLang="zh-CN" sz="3200" b="1" u="sng" dirty="0">
                <a:solidFill>
                  <a:srgbClr val="FF0000"/>
                </a:solidFill>
              </a:rPr>
              <a:t>a country life</a:t>
            </a:r>
            <a:r>
              <a:rPr lang="en-US" altLang="zh-CN" sz="3200" b="1" dirty="0">
                <a:solidFill>
                  <a:srgbClr val="0000FF"/>
                </a:solidFill>
              </a:rPr>
              <a:t> is </a:t>
            </a:r>
            <a:r>
              <a:rPr lang="en-US" altLang="zh-CN" sz="3200" b="1" u="sng" dirty="0">
                <a:solidFill>
                  <a:srgbClr val="FF0000"/>
                </a:solidFill>
              </a:rPr>
              <a:t>a healthy life</a:t>
            </a:r>
            <a:r>
              <a:rPr lang="en-US" altLang="zh-CN" sz="3200" b="1" dirty="0" smtClean="0">
                <a:solidFill>
                  <a:srgbClr val="0000FF"/>
                </a:solidFill>
              </a:rPr>
              <a:t>. </a:t>
            </a:r>
            <a:endParaRPr lang="en-US" altLang="zh-CN" sz="3200" b="1" dirty="0">
              <a:solidFill>
                <a:srgbClr val="0000FF"/>
              </a:solidFill>
            </a:endParaRPr>
          </a:p>
        </p:txBody>
      </p:sp>
      <p:pic>
        <p:nvPicPr>
          <p:cNvPr id="15364" name="Picture 4" descr="u=385056107,418073229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2738"/>
            <a:ext cx="9144000" cy="40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0824" y="836712"/>
            <a:ext cx="853281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3300"/>
                </a:solidFill>
              </a:rPr>
              <a:t>Look and say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count  country</a:t>
            </a:r>
            <a:r>
              <a:rPr lang="en-US" altLang="zh-CN" sz="2400" b="1" dirty="0">
                <a:solidFill>
                  <a:srgbClr val="993300"/>
                </a:solidFill>
              </a:rPr>
              <a:t>    </a:t>
            </a:r>
            <a:r>
              <a:rPr lang="en-US" altLang="zh-CN" sz="2400" b="1" u="sng" dirty="0">
                <a:solidFill>
                  <a:srgbClr val="993300"/>
                </a:solidFill>
              </a:rPr>
              <a:t>a country life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like  life   ride</a:t>
            </a:r>
            <a:r>
              <a:rPr lang="en-US" altLang="zh-CN" sz="2400" b="1" dirty="0">
                <a:solidFill>
                  <a:srgbClr val="993300"/>
                </a:solidFill>
              </a:rPr>
              <a:t>    </a:t>
            </a:r>
            <a:r>
              <a:rPr lang="en-US" altLang="zh-CN" sz="2400" b="1" u="sng" dirty="0">
                <a:solidFill>
                  <a:srgbClr val="993300"/>
                </a:solidFill>
              </a:rPr>
              <a:t>ill still</a:t>
            </a:r>
            <a:r>
              <a:rPr lang="en-US" altLang="zh-CN" sz="2400" b="1" dirty="0">
                <a:solidFill>
                  <a:srgbClr val="993300"/>
                </a:solidFill>
              </a:rPr>
              <a:t>   </a:t>
            </a:r>
            <a:r>
              <a:rPr lang="en-US" altLang="zh-CN" sz="2400" b="1" u="sng" dirty="0">
                <a:solidFill>
                  <a:srgbClr val="FF0000"/>
                </a:solidFill>
              </a:rPr>
              <a:t>re</a:t>
            </a:r>
            <a:r>
              <a:rPr lang="en-US" altLang="zh-CN" sz="2400" b="1" u="sng" dirty="0">
                <a:solidFill>
                  <a:srgbClr val="993300"/>
                </a:solidFill>
              </a:rPr>
              <a:t>d  f</a:t>
            </a:r>
            <a:r>
              <a:rPr lang="en-US" altLang="zh-CN" sz="2400" b="1" u="sng" dirty="0">
                <a:solidFill>
                  <a:srgbClr val="FF0000"/>
                </a:solidFill>
              </a:rPr>
              <a:t>re</a:t>
            </a:r>
            <a:r>
              <a:rPr lang="en-US" altLang="zh-CN" sz="2400" b="1" u="sng" dirty="0">
                <a:solidFill>
                  <a:srgbClr val="993300"/>
                </a:solidFill>
              </a:rPr>
              <a:t>sh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make take</a:t>
            </a:r>
            <a:r>
              <a:rPr lang="en-US" altLang="zh-CN" sz="2400" b="1" dirty="0">
                <a:solidFill>
                  <a:srgbClr val="993300"/>
                </a:solidFill>
              </a:rPr>
              <a:t>    </a:t>
            </a:r>
            <a:r>
              <a:rPr lang="en-US" altLang="zh-CN" sz="2400" b="1" u="sng" dirty="0">
                <a:solidFill>
                  <a:srgbClr val="993300"/>
                </a:solidFill>
              </a:rPr>
              <a:t>air hair</a:t>
            </a:r>
            <a:r>
              <a:rPr lang="en-US" altLang="zh-CN" sz="2400" b="1" dirty="0">
                <a:solidFill>
                  <a:srgbClr val="993300"/>
                </a:solidFill>
              </a:rPr>
              <a:t>   </a:t>
            </a:r>
            <a:r>
              <a:rPr lang="en-US" altLang="zh-CN" sz="2400" b="1" u="sng" dirty="0">
                <a:solidFill>
                  <a:srgbClr val="993300"/>
                </a:solidFill>
              </a:rPr>
              <a:t>clean air</a:t>
            </a:r>
            <a:r>
              <a:rPr lang="en-US" altLang="zh-CN" sz="2400" b="1" dirty="0">
                <a:solidFill>
                  <a:srgbClr val="993300"/>
                </a:solidFill>
              </a:rPr>
              <a:t>  </a:t>
            </a:r>
            <a:r>
              <a:rPr lang="en-US" altLang="zh-CN" sz="2400" b="1" u="sng" dirty="0">
                <a:solidFill>
                  <a:srgbClr val="FF0000"/>
                </a:solidFill>
              </a:rPr>
              <a:t>hea</a:t>
            </a:r>
            <a:r>
              <a:rPr lang="en-US" altLang="zh-CN" sz="2400" b="1" u="sng" dirty="0">
                <a:solidFill>
                  <a:srgbClr val="993300"/>
                </a:solidFill>
              </a:rPr>
              <a:t>d </a:t>
            </a:r>
            <a:r>
              <a:rPr lang="en-US" altLang="zh-CN" sz="2400" b="1" u="sng" dirty="0">
                <a:solidFill>
                  <a:srgbClr val="FF0000"/>
                </a:solidFill>
              </a:rPr>
              <a:t>hea</a:t>
            </a:r>
            <a:r>
              <a:rPr lang="en-US" altLang="zh-CN" sz="2400" b="1" u="sng" dirty="0">
                <a:solidFill>
                  <a:srgbClr val="993300"/>
                </a:solidFill>
              </a:rPr>
              <a:t>lthy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grand  grandparent     fresh food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993300"/>
                </a:solidFill>
              </a:rPr>
              <a:t>a.m. =morning    p.m. =  evening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milk the cows</a:t>
            </a:r>
            <a:r>
              <a:rPr lang="en-US" altLang="zh-CN" sz="2400" b="1" dirty="0">
                <a:solidFill>
                  <a:srgbClr val="993300"/>
                </a:solidFill>
              </a:rPr>
              <a:t>   </a:t>
            </a:r>
            <a:r>
              <a:rPr lang="en-US" altLang="zh-CN" sz="2400" b="1" u="sng" dirty="0">
                <a:solidFill>
                  <a:srgbClr val="993300"/>
                </a:solidFill>
              </a:rPr>
              <a:t>ride my bike</a:t>
            </a:r>
            <a:r>
              <a:rPr lang="en-US" altLang="zh-CN" sz="2400" b="1" dirty="0">
                <a:solidFill>
                  <a:srgbClr val="993300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FF0000"/>
                </a:solidFill>
              </a:rPr>
              <a:t>help</a:t>
            </a:r>
            <a:r>
              <a:rPr lang="en-US" altLang="zh-CN" sz="2400" b="1" u="sng" dirty="0">
                <a:solidFill>
                  <a:srgbClr val="993300"/>
                </a:solidFill>
              </a:rPr>
              <a:t> my  parents </a:t>
            </a:r>
            <a:r>
              <a:rPr lang="en-US" altLang="zh-CN" sz="2400" b="1" u="sng" dirty="0">
                <a:solidFill>
                  <a:srgbClr val="FF0000"/>
                </a:solidFill>
              </a:rPr>
              <a:t>with</a:t>
            </a:r>
            <a:r>
              <a:rPr lang="en-US" altLang="zh-CN" sz="2400" b="1" u="sng" dirty="0">
                <a:solidFill>
                  <a:srgbClr val="993300"/>
                </a:solidFill>
              </a:rPr>
              <a:t> other housework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still </a:t>
            </a:r>
            <a:r>
              <a:rPr lang="en-US" altLang="zh-CN" sz="2400" b="1" u="sng" dirty="0">
                <a:solidFill>
                  <a:srgbClr val="FF0000"/>
                </a:solidFill>
              </a:rPr>
              <a:t>much work</a:t>
            </a:r>
            <a:r>
              <a:rPr lang="en-US" altLang="zh-CN" sz="2400" b="1" u="sng" dirty="0">
                <a:solidFill>
                  <a:srgbClr val="993300"/>
                </a:solidFill>
              </a:rPr>
              <a:t> to do</a:t>
            </a:r>
            <a:r>
              <a:rPr lang="en-US" altLang="zh-CN" sz="2400" b="1" dirty="0">
                <a:solidFill>
                  <a:srgbClr val="993300"/>
                </a:solidFill>
              </a:rPr>
              <a:t>    </a:t>
            </a:r>
            <a:r>
              <a:rPr lang="en-US" altLang="zh-CN" sz="2400" b="1" u="sng" dirty="0">
                <a:solidFill>
                  <a:srgbClr val="993300"/>
                </a:solidFill>
              </a:rPr>
              <a:t>a healthy life</a:t>
            </a:r>
          </a:p>
          <a:p>
            <a:pPr>
              <a:spcBef>
                <a:spcPct val="50000"/>
              </a:spcBef>
            </a:pPr>
            <a:r>
              <a:rPr lang="en-US" altLang="zh-CN" sz="2400" b="1" u="sng" dirty="0">
                <a:solidFill>
                  <a:srgbClr val="993300"/>
                </a:solidFill>
              </a:rPr>
              <a:t> plenty of exercise    plenty of  fresh milk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u=385056107,4180732291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3" y="3860462"/>
            <a:ext cx="6337127" cy="299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476250"/>
            <a:ext cx="882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03648" y="694432"/>
            <a:ext cx="6553200" cy="302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Where does Li Wei  live?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lives  </a:t>
            </a:r>
            <a:r>
              <a:rPr lang="en-US" altLang="zh-CN" sz="3200" b="1" u="sng" dirty="0">
                <a:solidFill>
                  <a:srgbClr val="993300"/>
                </a:solidFill>
              </a:rPr>
              <a:t>on the farm</a:t>
            </a:r>
            <a:r>
              <a:rPr lang="en-US" altLang="zh-CN" sz="3200" b="1" dirty="0">
                <a:solidFill>
                  <a:srgbClr val="0066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 loves living </a:t>
            </a:r>
            <a:r>
              <a:rPr lang="en-US" altLang="zh-CN" sz="3200" b="1" u="sng" dirty="0">
                <a:solidFill>
                  <a:srgbClr val="993300"/>
                </a:solidFill>
              </a:rPr>
              <a:t>in the country</a:t>
            </a:r>
            <a:r>
              <a:rPr lang="en-US" altLang="zh-CN" sz="3200" b="1" dirty="0">
                <a:solidFill>
                  <a:srgbClr val="0066FF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Is he usually busy 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Yes . He is usually </a:t>
            </a:r>
            <a:r>
              <a:rPr lang="en-US" altLang="zh-CN" sz="3200" b="1" u="sng" dirty="0">
                <a:solidFill>
                  <a:srgbClr val="993300"/>
                </a:solidFill>
              </a:rPr>
              <a:t>very busy</a:t>
            </a:r>
            <a:r>
              <a:rPr lang="en-US" altLang="zh-CN" sz="3200" b="1" dirty="0">
                <a:solidFill>
                  <a:srgbClr val="0066FF"/>
                </a:solidFill>
              </a:rPr>
              <a:t>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203873" y="1386582"/>
            <a:ext cx="2376487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283373" y="1962845"/>
            <a:ext cx="2881312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19998" y="3331270"/>
            <a:ext cx="2089150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654050"/>
            <a:ext cx="889317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When</a:t>
            </a:r>
            <a:r>
              <a:rPr lang="en-US" altLang="zh-CN" sz="3200" b="1" dirty="0">
                <a:solidFill>
                  <a:srgbClr val="0066FF"/>
                </a:solidFill>
              </a:rPr>
              <a:t> does Li Wei  wake up every </a:t>
            </a:r>
            <a:r>
              <a:rPr lang="en-US" altLang="zh-CN" sz="3200" b="1" dirty="0" err="1">
                <a:solidFill>
                  <a:srgbClr val="0066FF"/>
                </a:solidFill>
              </a:rPr>
              <a:t>moring</a:t>
            </a:r>
            <a:r>
              <a:rPr lang="en-US" altLang="zh-CN" sz="3200" b="1" dirty="0">
                <a:solidFill>
                  <a:srgbClr val="0066FF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</a:t>
            </a:r>
            <a:r>
              <a:rPr lang="en-US" altLang="zh-CN" sz="3200" b="1" dirty="0">
                <a:solidFill>
                  <a:srgbClr val="FF0000"/>
                </a:solidFill>
              </a:rPr>
              <a:t>wakes</a:t>
            </a:r>
            <a:r>
              <a:rPr lang="en-US" altLang="zh-CN" sz="3200" b="1" dirty="0">
                <a:solidFill>
                  <a:srgbClr val="0066FF"/>
                </a:solidFill>
              </a:rPr>
              <a:t> up </a:t>
            </a:r>
            <a:r>
              <a:rPr lang="en-US" altLang="zh-CN" sz="3200" b="1" dirty="0">
                <a:solidFill>
                  <a:srgbClr val="993300"/>
                </a:solidFill>
              </a:rPr>
              <a:t>at 5 a.m</a:t>
            </a:r>
            <a:r>
              <a:rPr lang="en-US" altLang="zh-CN" sz="3200" b="1" dirty="0">
                <a:solidFill>
                  <a:srgbClr val="0066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What </a:t>
            </a:r>
            <a:r>
              <a:rPr lang="en-US" altLang="zh-CN" sz="3200" b="1" dirty="0">
                <a:solidFill>
                  <a:srgbClr val="FF0000"/>
                </a:solidFill>
              </a:rPr>
              <a:t>does</a:t>
            </a:r>
            <a:r>
              <a:rPr lang="en-US" altLang="zh-CN" sz="3200" b="1" dirty="0">
                <a:solidFill>
                  <a:srgbClr val="0066FF"/>
                </a:solidFill>
              </a:rPr>
              <a:t> Li Wei do every morning?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</a:t>
            </a:r>
            <a:r>
              <a:rPr lang="en-US" altLang="zh-CN" sz="3200" b="1" dirty="0">
                <a:solidFill>
                  <a:srgbClr val="993300"/>
                </a:solidFill>
              </a:rPr>
              <a:t>helps</a:t>
            </a:r>
            <a:r>
              <a:rPr lang="en-US" altLang="zh-CN" sz="3200" b="1" dirty="0">
                <a:solidFill>
                  <a:srgbClr val="0066FF"/>
                </a:solidFill>
              </a:rPr>
              <a:t> his father </a:t>
            </a:r>
            <a:r>
              <a:rPr lang="en-US" altLang="zh-CN" sz="3200" b="1" u="sng" dirty="0">
                <a:solidFill>
                  <a:srgbClr val="993300"/>
                </a:solidFill>
              </a:rPr>
              <a:t>milks</a:t>
            </a:r>
            <a:r>
              <a:rPr lang="en-US" altLang="zh-CN" sz="3200" b="1" u="sng" dirty="0">
                <a:solidFill>
                  <a:srgbClr val="0066FF"/>
                </a:solidFill>
              </a:rPr>
              <a:t>  the cows</a:t>
            </a:r>
            <a:r>
              <a:rPr lang="en-US" altLang="zh-CN" sz="3200" b="1" dirty="0">
                <a:solidFill>
                  <a:srgbClr val="0066FF"/>
                </a:solidFill>
              </a:rPr>
              <a:t>. </a:t>
            </a:r>
          </a:p>
        </p:txBody>
      </p:sp>
      <p:pic>
        <p:nvPicPr>
          <p:cNvPr id="5123" name="Picture 3" descr="u=3622914376,2038953127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9" y="3500426"/>
            <a:ext cx="4633689" cy="335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580063" y="45085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993300"/>
                </a:solidFill>
              </a:rPr>
              <a:t>milk the cow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627313" y="1490663"/>
            <a:ext cx="158432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188" y="3003550"/>
            <a:ext cx="1223962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779838" y="3003550"/>
            <a:ext cx="1223962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74957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How many pupils are there in Li Wei’s school?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</a:rPr>
              <a:t>There are 48 pupils .</a:t>
            </a:r>
          </a:p>
        </p:txBody>
      </p:sp>
      <p:pic>
        <p:nvPicPr>
          <p:cNvPr id="11267" name="Picture 3" descr="ac75323d6b6de243-eac8ca492ea27a6f-bde4a8727dcb4eab097db119d6db32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764704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What does he  have  for breakfast?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has plenty of  </a:t>
            </a:r>
            <a:r>
              <a:rPr lang="en-US" altLang="zh-CN" sz="3200" b="1" u="sng" dirty="0">
                <a:solidFill>
                  <a:srgbClr val="993300"/>
                </a:solidFill>
              </a:rPr>
              <a:t>fresh milk</a:t>
            </a:r>
            <a:r>
              <a:rPr lang="en-US" altLang="zh-CN" sz="3200" b="1" dirty="0">
                <a:solidFill>
                  <a:srgbClr val="0066FF"/>
                </a:solidFill>
              </a:rPr>
              <a:t> for breakfast.</a:t>
            </a:r>
          </a:p>
        </p:txBody>
      </p:sp>
      <p:pic>
        <p:nvPicPr>
          <p:cNvPr id="6147" name="Picture 3" descr="8bcc50870012583a-ce2b2ba4b235cbea-7ab36dec517413213567398d0243f7f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2375"/>
            <a:ext cx="9144000" cy="436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c8f2f5428342147-7b1ec723b1979c27-8a35c06457e6b35a28c7ad2fc2117df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82081"/>
            <a:ext cx="2411413" cy="26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348038" y="1629892"/>
            <a:ext cx="201612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665808"/>
            <a:ext cx="8424863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How</a:t>
            </a:r>
            <a:r>
              <a:rPr lang="en-US" altLang="zh-CN" sz="3200" b="1">
                <a:solidFill>
                  <a:srgbClr val="0066FF"/>
                </a:solidFill>
              </a:rPr>
              <a:t> </a:t>
            </a:r>
            <a:r>
              <a:rPr lang="en-US" altLang="zh-CN" sz="3200" b="1">
                <a:solidFill>
                  <a:srgbClr val="FF0000"/>
                </a:solidFill>
              </a:rPr>
              <a:t>does</a:t>
            </a:r>
            <a:r>
              <a:rPr lang="en-US" altLang="zh-CN" sz="3200" b="1">
                <a:solidFill>
                  <a:srgbClr val="0066FF"/>
                </a:solidFill>
              </a:rPr>
              <a:t> Li Wei go to school every day?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FF"/>
                </a:solidFill>
              </a:rPr>
              <a:t>He </a:t>
            </a:r>
            <a:r>
              <a:rPr lang="en-US" altLang="zh-CN" sz="3200" b="1">
                <a:solidFill>
                  <a:srgbClr val="FF0000"/>
                </a:solidFill>
              </a:rPr>
              <a:t>goes</a:t>
            </a:r>
            <a:r>
              <a:rPr lang="en-US" altLang="zh-CN" sz="3200" b="1">
                <a:solidFill>
                  <a:srgbClr val="0066FF"/>
                </a:solidFill>
              </a:rPr>
              <a:t> to school </a:t>
            </a:r>
            <a:r>
              <a:rPr lang="en-US" altLang="zh-CN" sz="3200" b="1">
                <a:solidFill>
                  <a:srgbClr val="FF3300"/>
                </a:solidFill>
              </a:rPr>
              <a:t>by bike</a:t>
            </a:r>
            <a:r>
              <a:rPr lang="en-US" altLang="zh-CN" sz="3200" b="1">
                <a:solidFill>
                  <a:srgbClr val="0066FF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FF"/>
                </a:solidFill>
              </a:rPr>
              <a:t>He </a:t>
            </a:r>
            <a:r>
              <a:rPr lang="en-US" altLang="zh-CN" sz="3200" b="1">
                <a:solidFill>
                  <a:srgbClr val="FF3300"/>
                </a:solidFill>
              </a:rPr>
              <a:t>rides his bike</a:t>
            </a:r>
            <a:r>
              <a:rPr lang="en-US" altLang="zh-CN" sz="3200" b="1">
                <a:solidFill>
                  <a:srgbClr val="0066FF"/>
                </a:solidFill>
              </a:rPr>
              <a:t> to school.</a:t>
            </a:r>
          </a:p>
        </p:txBody>
      </p:sp>
      <p:pic>
        <p:nvPicPr>
          <p:cNvPr id="7172" name="Picture 4" descr="u=395812193,210404690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17057"/>
            <a:ext cx="7345312" cy="424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651500" y="2636838"/>
            <a:ext cx="1873250" cy="14398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795963" y="2997200"/>
            <a:ext cx="165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993300"/>
                </a:solidFill>
              </a:rPr>
              <a:t>Li Wei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067175" y="1529408"/>
            <a:ext cx="136842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42988" y="2250133"/>
            <a:ext cx="2592387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883" y="766267"/>
            <a:ext cx="896461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What does  Li Wei do  after school?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He </a:t>
            </a:r>
            <a:r>
              <a:rPr lang="en-US" altLang="zh-CN" sz="3200" b="1" dirty="0">
                <a:solidFill>
                  <a:srgbClr val="FF0000"/>
                </a:solidFill>
              </a:rPr>
              <a:t>gets</a:t>
            </a:r>
            <a:r>
              <a:rPr lang="en-US" altLang="zh-CN" sz="3200" b="1" dirty="0">
                <a:solidFill>
                  <a:srgbClr val="0066FF"/>
                </a:solidFill>
              </a:rPr>
              <a:t> home and </a:t>
            </a:r>
            <a:r>
              <a:rPr lang="en-US" altLang="zh-CN" sz="3200" b="1" dirty="0">
                <a:solidFill>
                  <a:srgbClr val="FF0000"/>
                </a:solidFill>
              </a:rPr>
              <a:t>does</a:t>
            </a:r>
            <a:r>
              <a:rPr lang="en-US" altLang="zh-CN" sz="3200" b="1" dirty="0">
                <a:solidFill>
                  <a:srgbClr val="0066FF"/>
                </a:solidFill>
              </a:rPr>
              <a:t> </a:t>
            </a:r>
            <a:r>
              <a:rPr lang="en-US" altLang="zh-CN" sz="3200" b="1" u="sng" dirty="0">
                <a:solidFill>
                  <a:srgbClr val="0066FF"/>
                </a:solidFill>
              </a:rPr>
              <a:t>still much work to do</a:t>
            </a:r>
            <a:r>
              <a:rPr lang="en-US" altLang="zh-CN" sz="3200" b="1" dirty="0">
                <a:solidFill>
                  <a:srgbClr val="0066FF"/>
                </a:solidFill>
              </a:rPr>
              <a:t> after school.</a:t>
            </a:r>
          </a:p>
        </p:txBody>
      </p:sp>
      <p:pic>
        <p:nvPicPr>
          <p:cNvPr id="10243" name="Picture 3" descr="7411ea23a2e52a3a-a4bf8bb8804f2d0d-4f80ceab2d6cf760510d7e0e62210e1a_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2330" y="766266"/>
            <a:ext cx="882015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Why doesn’t Li Wei feel tired?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66FF"/>
                </a:solidFill>
              </a:rPr>
              <a:t>Because he </a:t>
            </a:r>
            <a:r>
              <a:rPr lang="en-US" altLang="zh-CN" sz="3200" b="1" u="sng" dirty="0">
                <a:solidFill>
                  <a:srgbClr val="993300"/>
                </a:solidFill>
              </a:rPr>
              <a:t>has plenty of exercise</a:t>
            </a:r>
            <a:r>
              <a:rPr lang="en-US" altLang="zh-CN" sz="3200" b="1" dirty="0">
                <a:solidFill>
                  <a:srgbClr val="0066FF"/>
                </a:solidFill>
              </a:rPr>
              <a:t>, </a:t>
            </a:r>
            <a:r>
              <a:rPr lang="en-US" altLang="zh-CN" sz="3200" b="1" u="sng" dirty="0">
                <a:solidFill>
                  <a:srgbClr val="993300"/>
                </a:solidFill>
              </a:rPr>
              <a:t>clean air</a:t>
            </a:r>
            <a:r>
              <a:rPr lang="en-US" altLang="zh-CN" sz="3200" b="1" dirty="0">
                <a:solidFill>
                  <a:srgbClr val="0066FF"/>
                </a:solidFill>
              </a:rPr>
              <a:t> and </a:t>
            </a:r>
            <a:r>
              <a:rPr lang="en-US" altLang="zh-CN" sz="3200" b="1" u="sng" dirty="0">
                <a:solidFill>
                  <a:srgbClr val="993300"/>
                </a:solidFill>
              </a:rPr>
              <a:t>fresh food</a:t>
            </a:r>
            <a:r>
              <a:rPr lang="en-US" altLang="zh-CN" sz="3200" b="1" dirty="0">
                <a:solidFill>
                  <a:srgbClr val="0066FF"/>
                </a:solidFill>
              </a:rPr>
              <a:t> every day.</a:t>
            </a:r>
          </a:p>
        </p:txBody>
      </p:sp>
      <p:pic>
        <p:nvPicPr>
          <p:cNvPr id="8195" name="Picture 3" descr="de24b5571deaea7c-57b1614a3f1c2919-3d46d3eaaf25d6043f5ad35af1e3c837_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564904"/>
            <a:ext cx="8893175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83743" y="1629866"/>
            <a:ext cx="4392612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020818" y="1629866"/>
            <a:ext cx="17272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043880" y="2133104"/>
            <a:ext cx="19446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A000120150608A01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76AA30"/>
      </a:accent1>
      <a:accent2>
        <a:srgbClr val="5EB5D0"/>
      </a:accent2>
      <a:accent3>
        <a:srgbClr val="FFFFFF"/>
      </a:accent3>
      <a:accent4>
        <a:srgbClr val="505050"/>
      </a:accent4>
      <a:accent5>
        <a:srgbClr val="BDD2AD"/>
      </a:accent5>
      <a:accent6>
        <a:srgbClr val="54A4BC"/>
      </a:accent6>
      <a:hlink>
        <a:srgbClr val="0070C0"/>
      </a:hlink>
      <a:folHlink>
        <a:srgbClr val="7F7F7F"/>
      </a:folHlink>
    </a:clrScheme>
    <a:fontScheme name="A000120150608A01PW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8A01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76AA30"/>
        </a:accent1>
        <a:accent2>
          <a:srgbClr val="5EB5D0"/>
        </a:accent2>
        <a:accent3>
          <a:srgbClr val="FFFFFF"/>
        </a:accent3>
        <a:accent4>
          <a:srgbClr val="505050"/>
        </a:accent4>
        <a:accent5>
          <a:srgbClr val="BDD2AD"/>
        </a:accent5>
        <a:accent6>
          <a:srgbClr val="54A4BC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417</Words>
  <Application>Microsoft Office PowerPoint</Application>
  <PresentationFormat>全屏显示(4:3)</PresentationFormat>
  <Paragraphs>41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幼圆</vt:lpstr>
      <vt:lpstr>Arial</vt:lpstr>
      <vt:lpstr>Calibri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2014-09-10T00:16:00Z</dcterms:created>
  <dcterms:modified xsi:type="dcterms:W3CDTF">2023-01-17T01:37:26Z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7298F0F762E84C0087425131D892512C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