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2"/>
  </p:notesMasterIdLst>
  <p:handoutMasterIdLst>
    <p:handoutMasterId r:id="rId13"/>
  </p:handoutMasterIdLst>
  <p:sldIdLst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7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75" d="100"/>
          <a:sy n="75" d="100"/>
        </p:scale>
        <p:origin x="-1950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D1A36-DA7D-4B23-A1EA-1C67B9BAB431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C6948-0572-4320-BD7B-8301CD93350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6948-0572-4320-BD7B-8301CD93350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6948-0572-4320-BD7B-8301CD93350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6948-0572-4320-BD7B-8301CD93350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6948-0572-4320-BD7B-8301CD93350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6948-0572-4320-BD7B-8301CD93350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6948-0572-4320-BD7B-8301CD93350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6948-0572-4320-BD7B-8301CD93350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6948-0572-4320-BD7B-8301CD93350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C6948-0572-4320-BD7B-8301CD93350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87624" y="671674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BF523-797C-4715-B9DC-587C46059E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BF523-797C-4715-B9DC-587C46059E7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0E818-031C-42F3-8D6A-2D99BB32DC8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>
            <a:off x="2721129" y="-2554875"/>
            <a:ext cx="6692724" cy="118024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10045" t="12128" r="12948" b="11070"/>
          <a:stretch>
            <a:fillRect/>
          </a:stretch>
        </p:blipFill>
        <p:spPr>
          <a:xfrm>
            <a:off x="5777345" y="1367025"/>
            <a:ext cx="3055298" cy="26662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10324" y="2190429"/>
            <a:ext cx="6573939" cy="35825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3858316">
            <a:off x="-47380" y="4674290"/>
            <a:ext cx="2418648" cy="219742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945276" y="2190429"/>
            <a:ext cx="553998" cy="28110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母亲节祝福贺卡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10122" t="10526" r="9295" b="12502"/>
          <a:stretch>
            <a:fillRect/>
          </a:stretch>
        </p:blipFill>
        <p:spPr>
          <a:xfrm>
            <a:off x="1065708" y="811860"/>
            <a:ext cx="10060583" cy="5184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7691" y="5443057"/>
            <a:ext cx="1614309" cy="1418537"/>
          </a:xfrm>
          <a:custGeom>
            <a:avLst/>
            <a:gdLst>
              <a:gd name="connsiteX0" fmla="*/ 583587 w 1614309"/>
              <a:gd name="connsiteY0" fmla="*/ 0 h 1418537"/>
              <a:gd name="connsiteX1" fmla="*/ 1614309 w 1614309"/>
              <a:gd name="connsiteY1" fmla="*/ 0 h 1418537"/>
              <a:gd name="connsiteX2" fmla="*/ 1614309 w 1614309"/>
              <a:gd name="connsiteY2" fmla="*/ 1418537 h 1418537"/>
              <a:gd name="connsiteX3" fmla="*/ 0 w 1614309"/>
              <a:gd name="connsiteY3" fmla="*/ 1418537 h 1418537"/>
              <a:gd name="connsiteX4" fmla="*/ 0 w 1614309"/>
              <a:gd name="connsiteY4" fmla="*/ 497972 h 1418537"/>
              <a:gd name="connsiteX5" fmla="*/ 583587 w 1614309"/>
              <a:gd name="connsiteY5" fmla="*/ 497972 h 1418537"/>
              <a:gd name="connsiteX6" fmla="*/ 583587 w 1614309"/>
              <a:gd name="connsiteY6" fmla="*/ 0 h 14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309" h="1418537">
                <a:moveTo>
                  <a:pt x="583587" y="0"/>
                </a:moveTo>
                <a:lnTo>
                  <a:pt x="1614309" y="0"/>
                </a:lnTo>
                <a:lnTo>
                  <a:pt x="1614309" y="1418537"/>
                </a:lnTo>
                <a:lnTo>
                  <a:pt x="0" y="1418537"/>
                </a:lnTo>
                <a:lnTo>
                  <a:pt x="0" y="497972"/>
                </a:lnTo>
                <a:lnTo>
                  <a:pt x="583587" y="497972"/>
                </a:lnTo>
                <a:lnTo>
                  <a:pt x="583587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154430" y="4316633"/>
            <a:ext cx="2418648" cy="21974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452124" y="2018256"/>
            <a:ext cx="4977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亲爱的妈妈，岁月已将您的青春燃烧，但您的关怀和勉励将伴我信步风雨人生。用我心抚平你额上的皱纹，用我的情感染黑您头上的白发。祝您幸福万年长！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21" y="832454"/>
            <a:ext cx="4770951" cy="5608137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3020291"/>
            <a:ext cx="2667389" cy="3950486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616938" y="-245699"/>
            <a:ext cx="2782880" cy="3492352"/>
          </a:xfrm>
          <a:custGeom>
            <a:avLst/>
            <a:gdLst>
              <a:gd name="connsiteX0" fmla="*/ 0 w 4075289"/>
              <a:gd name="connsiteY0" fmla="*/ 0 h 5114250"/>
              <a:gd name="connsiteX1" fmla="*/ 4075289 w 4075289"/>
              <a:gd name="connsiteY1" fmla="*/ 0 h 5114250"/>
              <a:gd name="connsiteX2" fmla="*/ 4075289 w 4075289"/>
              <a:gd name="connsiteY2" fmla="*/ 4637103 h 5114250"/>
              <a:gd name="connsiteX3" fmla="*/ 3714046 w 4075289"/>
              <a:gd name="connsiteY3" fmla="*/ 4637103 h 5114250"/>
              <a:gd name="connsiteX4" fmla="*/ 3714046 w 4075289"/>
              <a:gd name="connsiteY4" fmla="*/ 5114250 h 5114250"/>
              <a:gd name="connsiteX5" fmla="*/ 0 w 4075289"/>
              <a:gd name="connsiteY5" fmla="*/ 5114250 h 5114250"/>
              <a:gd name="connsiteX6" fmla="*/ 0 w 4075289"/>
              <a:gd name="connsiteY6" fmla="*/ 0 h 511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5289" h="5114250">
                <a:moveTo>
                  <a:pt x="0" y="0"/>
                </a:moveTo>
                <a:lnTo>
                  <a:pt x="4075289" y="0"/>
                </a:lnTo>
                <a:lnTo>
                  <a:pt x="4075289" y="4637103"/>
                </a:lnTo>
                <a:lnTo>
                  <a:pt x="3714046" y="4637103"/>
                </a:lnTo>
                <a:lnTo>
                  <a:pt x="3714046" y="5114250"/>
                </a:lnTo>
                <a:lnTo>
                  <a:pt x="0" y="511425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10122" t="10526" r="9295" b="12502"/>
          <a:stretch>
            <a:fillRect/>
          </a:stretch>
        </p:blipFill>
        <p:spPr>
          <a:xfrm>
            <a:off x="1065708" y="811860"/>
            <a:ext cx="10060583" cy="5184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80100" y="5440501"/>
            <a:ext cx="1614309" cy="1418537"/>
          </a:xfrm>
          <a:custGeom>
            <a:avLst/>
            <a:gdLst>
              <a:gd name="connsiteX0" fmla="*/ 583587 w 1614309"/>
              <a:gd name="connsiteY0" fmla="*/ 0 h 1418537"/>
              <a:gd name="connsiteX1" fmla="*/ 1614309 w 1614309"/>
              <a:gd name="connsiteY1" fmla="*/ 0 h 1418537"/>
              <a:gd name="connsiteX2" fmla="*/ 1614309 w 1614309"/>
              <a:gd name="connsiteY2" fmla="*/ 1418537 h 1418537"/>
              <a:gd name="connsiteX3" fmla="*/ 0 w 1614309"/>
              <a:gd name="connsiteY3" fmla="*/ 1418537 h 1418537"/>
              <a:gd name="connsiteX4" fmla="*/ 0 w 1614309"/>
              <a:gd name="connsiteY4" fmla="*/ 497972 h 1418537"/>
              <a:gd name="connsiteX5" fmla="*/ 583587 w 1614309"/>
              <a:gd name="connsiteY5" fmla="*/ 497972 h 1418537"/>
              <a:gd name="connsiteX6" fmla="*/ 583587 w 1614309"/>
              <a:gd name="connsiteY6" fmla="*/ 0 h 14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309" h="1418537">
                <a:moveTo>
                  <a:pt x="583587" y="0"/>
                </a:moveTo>
                <a:lnTo>
                  <a:pt x="1614309" y="0"/>
                </a:lnTo>
                <a:lnTo>
                  <a:pt x="1614309" y="1418537"/>
                </a:lnTo>
                <a:lnTo>
                  <a:pt x="0" y="1418537"/>
                </a:lnTo>
                <a:lnTo>
                  <a:pt x="0" y="497972"/>
                </a:lnTo>
                <a:lnTo>
                  <a:pt x="583587" y="497972"/>
                </a:lnTo>
                <a:lnTo>
                  <a:pt x="583587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86163" y="199579"/>
            <a:ext cx="2418648" cy="21974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884835" y="1995993"/>
            <a:ext cx="4977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您对我，大方而慷慨，对自己，却百般节俭，舍不得吃好吃的穿好看的。而今我已长大，能把自己照顾，能把妈妈报答，母亲节，愿您健康长寿，快乐无忧！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862534" y="1659729"/>
            <a:ext cx="4096452" cy="4586982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3020291"/>
            <a:ext cx="2667389" cy="3950486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616938" y="-245699"/>
            <a:ext cx="2782880" cy="3492352"/>
          </a:xfrm>
          <a:custGeom>
            <a:avLst/>
            <a:gdLst>
              <a:gd name="connsiteX0" fmla="*/ 0 w 4075289"/>
              <a:gd name="connsiteY0" fmla="*/ 0 h 5114250"/>
              <a:gd name="connsiteX1" fmla="*/ 4075289 w 4075289"/>
              <a:gd name="connsiteY1" fmla="*/ 0 h 5114250"/>
              <a:gd name="connsiteX2" fmla="*/ 4075289 w 4075289"/>
              <a:gd name="connsiteY2" fmla="*/ 4637103 h 5114250"/>
              <a:gd name="connsiteX3" fmla="*/ 3714046 w 4075289"/>
              <a:gd name="connsiteY3" fmla="*/ 4637103 h 5114250"/>
              <a:gd name="connsiteX4" fmla="*/ 3714046 w 4075289"/>
              <a:gd name="connsiteY4" fmla="*/ 5114250 h 5114250"/>
              <a:gd name="connsiteX5" fmla="*/ 0 w 4075289"/>
              <a:gd name="connsiteY5" fmla="*/ 5114250 h 5114250"/>
              <a:gd name="connsiteX6" fmla="*/ 0 w 4075289"/>
              <a:gd name="connsiteY6" fmla="*/ 0 h 511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5289" h="5114250">
                <a:moveTo>
                  <a:pt x="0" y="0"/>
                </a:moveTo>
                <a:lnTo>
                  <a:pt x="4075289" y="0"/>
                </a:lnTo>
                <a:lnTo>
                  <a:pt x="4075289" y="4637103"/>
                </a:lnTo>
                <a:lnTo>
                  <a:pt x="3714046" y="4637103"/>
                </a:lnTo>
                <a:lnTo>
                  <a:pt x="3714046" y="5114250"/>
                </a:lnTo>
                <a:lnTo>
                  <a:pt x="0" y="511425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10122" t="10526" r="9295" b="12502"/>
          <a:stretch>
            <a:fillRect/>
          </a:stretch>
        </p:blipFill>
        <p:spPr>
          <a:xfrm>
            <a:off x="1065708" y="811860"/>
            <a:ext cx="10060583" cy="5184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84885" y="5439463"/>
            <a:ext cx="1614309" cy="1418537"/>
          </a:xfrm>
          <a:custGeom>
            <a:avLst/>
            <a:gdLst>
              <a:gd name="connsiteX0" fmla="*/ 583587 w 1614309"/>
              <a:gd name="connsiteY0" fmla="*/ 0 h 1418537"/>
              <a:gd name="connsiteX1" fmla="*/ 1614309 w 1614309"/>
              <a:gd name="connsiteY1" fmla="*/ 0 h 1418537"/>
              <a:gd name="connsiteX2" fmla="*/ 1614309 w 1614309"/>
              <a:gd name="connsiteY2" fmla="*/ 1418537 h 1418537"/>
              <a:gd name="connsiteX3" fmla="*/ 0 w 1614309"/>
              <a:gd name="connsiteY3" fmla="*/ 1418537 h 1418537"/>
              <a:gd name="connsiteX4" fmla="*/ 0 w 1614309"/>
              <a:gd name="connsiteY4" fmla="*/ 497972 h 1418537"/>
              <a:gd name="connsiteX5" fmla="*/ 583587 w 1614309"/>
              <a:gd name="connsiteY5" fmla="*/ 497972 h 1418537"/>
              <a:gd name="connsiteX6" fmla="*/ 583587 w 1614309"/>
              <a:gd name="connsiteY6" fmla="*/ 0 h 14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309" h="1418537">
                <a:moveTo>
                  <a:pt x="583587" y="0"/>
                </a:moveTo>
                <a:lnTo>
                  <a:pt x="1614309" y="0"/>
                </a:lnTo>
                <a:lnTo>
                  <a:pt x="1614309" y="1418537"/>
                </a:lnTo>
                <a:lnTo>
                  <a:pt x="0" y="1418537"/>
                </a:lnTo>
                <a:lnTo>
                  <a:pt x="0" y="497972"/>
                </a:lnTo>
                <a:lnTo>
                  <a:pt x="583587" y="497972"/>
                </a:lnTo>
                <a:lnTo>
                  <a:pt x="583587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070377" y="4229712"/>
            <a:ext cx="2418648" cy="21974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546981" y="2018256"/>
            <a:ext cx="4977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走遍千山万水，经过潮起潮落，历经风吹雨打，尝尽酸甜苦辣，无论身在何方，总有无限牵挂，心中永恒眷恋，还是亲爱的妈妈。母亲节，愿您永远快乐。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9" name="内容占位符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02974" y="1307474"/>
            <a:ext cx="5426869" cy="5426869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3020291"/>
            <a:ext cx="2667389" cy="3950486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616938" y="-245699"/>
            <a:ext cx="2782880" cy="3492352"/>
          </a:xfrm>
          <a:custGeom>
            <a:avLst/>
            <a:gdLst>
              <a:gd name="connsiteX0" fmla="*/ 0 w 4075289"/>
              <a:gd name="connsiteY0" fmla="*/ 0 h 5114250"/>
              <a:gd name="connsiteX1" fmla="*/ 4075289 w 4075289"/>
              <a:gd name="connsiteY1" fmla="*/ 0 h 5114250"/>
              <a:gd name="connsiteX2" fmla="*/ 4075289 w 4075289"/>
              <a:gd name="connsiteY2" fmla="*/ 4637103 h 5114250"/>
              <a:gd name="connsiteX3" fmla="*/ 3714046 w 4075289"/>
              <a:gd name="connsiteY3" fmla="*/ 4637103 h 5114250"/>
              <a:gd name="connsiteX4" fmla="*/ 3714046 w 4075289"/>
              <a:gd name="connsiteY4" fmla="*/ 5114250 h 5114250"/>
              <a:gd name="connsiteX5" fmla="*/ 0 w 4075289"/>
              <a:gd name="connsiteY5" fmla="*/ 5114250 h 5114250"/>
              <a:gd name="connsiteX6" fmla="*/ 0 w 4075289"/>
              <a:gd name="connsiteY6" fmla="*/ 0 h 511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5289" h="5114250">
                <a:moveTo>
                  <a:pt x="0" y="0"/>
                </a:moveTo>
                <a:lnTo>
                  <a:pt x="4075289" y="0"/>
                </a:lnTo>
                <a:lnTo>
                  <a:pt x="4075289" y="4637103"/>
                </a:lnTo>
                <a:lnTo>
                  <a:pt x="3714046" y="4637103"/>
                </a:lnTo>
                <a:lnTo>
                  <a:pt x="3714046" y="5114250"/>
                </a:lnTo>
                <a:lnTo>
                  <a:pt x="0" y="511425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10122" t="10526" r="9295" b="12502"/>
          <a:stretch>
            <a:fillRect/>
          </a:stretch>
        </p:blipFill>
        <p:spPr>
          <a:xfrm>
            <a:off x="1065708" y="811860"/>
            <a:ext cx="10060583" cy="5184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84885" y="5439463"/>
            <a:ext cx="1614309" cy="1418537"/>
          </a:xfrm>
          <a:custGeom>
            <a:avLst/>
            <a:gdLst>
              <a:gd name="connsiteX0" fmla="*/ 583587 w 1614309"/>
              <a:gd name="connsiteY0" fmla="*/ 0 h 1418537"/>
              <a:gd name="connsiteX1" fmla="*/ 1614309 w 1614309"/>
              <a:gd name="connsiteY1" fmla="*/ 0 h 1418537"/>
              <a:gd name="connsiteX2" fmla="*/ 1614309 w 1614309"/>
              <a:gd name="connsiteY2" fmla="*/ 1418537 h 1418537"/>
              <a:gd name="connsiteX3" fmla="*/ 0 w 1614309"/>
              <a:gd name="connsiteY3" fmla="*/ 1418537 h 1418537"/>
              <a:gd name="connsiteX4" fmla="*/ 0 w 1614309"/>
              <a:gd name="connsiteY4" fmla="*/ 497972 h 1418537"/>
              <a:gd name="connsiteX5" fmla="*/ 583587 w 1614309"/>
              <a:gd name="connsiteY5" fmla="*/ 497972 h 1418537"/>
              <a:gd name="connsiteX6" fmla="*/ 583587 w 1614309"/>
              <a:gd name="connsiteY6" fmla="*/ 0 h 14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309" h="1418537">
                <a:moveTo>
                  <a:pt x="583587" y="0"/>
                </a:moveTo>
                <a:lnTo>
                  <a:pt x="1614309" y="0"/>
                </a:lnTo>
                <a:lnTo>
                  <a:pt x="1614309" y="1418537"/>
                </a:lnTo>
                <a:lnTo>
                  <a:pt x="0" y="1418537"/>
                </a:lnTo>
                <a:lnTo>
                  <a:pt x="0" y="497972"/>
                </a:lnTo>
                <a:lnTo>
                  <a:pt x="583587" y="497972"/>
                </a:lnTo>
                <a:lnTo>
                  <a:pt x="583587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070377" y="4229712"/>
            <a:ext cx="2418648" cy="21974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813934" y="1320457"/>
            <a:ext cx="8564130" cy="1140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一年又一年，风风雨雨。您为了我们呕心沥血，请接受我们对您深深感谢和炙热的爱。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91922" y="2223339"/>
            <a:ext cx="4012746" cy="4012746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3020291"/>
            <a:ext cx="2667389" cy="3950486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616938" y="-245699"/>
            <a:ext cx="2782880" cy="3492352"/>
          </a:xfrm>
          <a:custGeom>
            <a:avLst/>
            <a:gdLst>
              <a:gd name="connsiteX0" fmla="*/ 0 w 4075289"/>
              <a:gd name="connsiteY0" fmla="*/ 0 h 5114250"/>
              <a:gd name="connsiteX1" fmla="*/ 4075289 w 4075289"/>
              <a:gd name="connsiteY1" fmla="*/ 0 h 5114250"/>
              <a:gd name="connsiteX2" fmla="*/ 4075289 w 4075289"/>
              <a:gd name="connsiteY2" fmla="*/ 4637103 h 5114250"/>
              <a:gd name="connsiteX3" fmla="*/ 3714046 w 4075289"/>
              <a:gd name="connsiteY3" fmla="*/ 4637103 h 5114250"/>
              <a:gd name="connsiteX4" fmla="*/ 3714046 w 4075289"/>
              <a:gd name="connsiteY4" fmla="*/ 5114250 h 5114250"/>
              <a:gd name="connsiteX5" fmla="*/ 0 w 4075289"/>
              <a:gd name="connsiteY5" fmla="*/ 5114250 h 5114250"/>
              <a:gd name="connsiteX6" fmla="*/ 0 w 4075289"/>
              <a:gd name="connsiteY6" fmla="*/ 0 h 511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5289" h="5114250">
                <a:moveTo>
                  <a:pt x="0" y="0"/>
                </a:moveTo>
                <a:lnTo>
                  <a:pt x="4075289" y="0"/>
                </a:lnTo>
                <a:lnTo>
                  <a:pt x="4075289" y="4637103"/>
                </a:lnTo>
                <a:lnTo>
                  <a:pt x="3714046" y="4637103"/>
                </a:lnTo>
                <a:lnTo>
                  <a:pt x="3714046" y="5114250"/>
                </a:lnTo>
                <a:lnTo>
                  <a:pt x="0" y="511425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3" name="TextBox 12"/>
          <p:cNvSpPr txBox="1"/>
          <p:nvPr/>
        </p:nvSpPr>
        <p:spPr>
          <a:xfrm>
            <a:off x="713904" y="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http://www.1ppt.com/jieri/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10122" t="10526" r="9295" b="12502"/>
          <a:stretch>
            <a:fillRect/>
          </a:stretch>
        </p:blipFill>
        <p:spPr>
          <a:xfrm>
            <a:off x="1065708" y="811860"/>
            <a:ext cx="10060583" cy="5184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7691" y="5445719"/>
            <a:ext cx="1614309" cy="1418537"/>
          </a:xfrm>
          <a:custGeom>
            <a:avLst/>
            <a:gdLst>
              <a:gd name="connsiteX0" fmla="*/ 583587 w 1614309"/>
              <a:gd name="connsiteY0" fmla="*/ 0 h 1418537"/>
              <a:gd name="connsiteX1" fmla="*/ 1614309 w 1614309"/>
              <a:gd name="connsiteY1" fmla="*/ 0 h 1418537"/>
              <a:gd name="connsiteX2" fmla="*/ 1614309 w 1614309"/>
              <a:gd name="connsiteY2" fmla="*/ 1418537 h 1418537"/>
              <a:gd name="connsiteX3" fmla="*/ 0 w 1614309"/>
              <a:gd name="connsiteY3" fmla="*/ 1418537 h 1418537"/>
              <a:gd name="connsiteX4" fmla="*/ 0 w 1614309"/>
              <a:gd name="connsiteY4" fmla="*/ 497972 h 1418537"/>
              <a:gd name="connsiteX5" fmla="*/ 583587 w 1614309"/>
              <a:gd name="connsiteY5" fmla="*/ 497972 h 1418537"/>
              <a:gd name="connsiteX6" fmla="*/ 583587 w 1614309"/>
              <a:gd name="connsiteY6" fmla="*/ 0 h 14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309" h="1418537">
                <a:moveTo>
                  <a:pt x="583587" y="0"/>
                </a:moveTo>
                <a:lnTo>
                  <a:pt x="1614309" y="0"/>
                </a:lnTo>
                <a:lnTo>
                  <a:pt x="1614309" y="1418537"/>
                </a:lnTo>
                <a:lnTo>
                  <a:pt x="0" y="1418537"/>
                </a:lnTo>
                <a:lnTo>
                  <a:pt x="0" y="497972"/>
                </a:lnTo>
                <a:lnTo>
                  <a:pt x="583587" y="497972"/>
                </a:lnTo>
                <a:lnTo>
                  <a:pt x="583587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070377" y="4229712"/>
            <a:ext cx="2418648" cy="21974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813934" y="1320457"/>
            <a:ext cx="8564130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妈妈，千言万语在一躬，祝您节快乐，还有我爱您</a:t>
            </a:r>
            <a:r>
              <a:rPr lang="en-US" altLang="zh-CN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!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74859" y="2001089"/>
            <a:ext cx="8564130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有您的爱护是我一生的幸运，母亲节快乐！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90677" y="2681721"/>
            <a:ext cx="8564130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母亲节到了，愿您幸福长寿。永远爱你。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19873" y="2201152"/>
            <a:ext cx="5409492" cy="405712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390677" y="4042985"/>
            <a:ext cx="8564130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有您的挂念是我一生的幸福！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90677" y="3362353"/>
            <a:ext cx="8564130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我最爱的人是您，妈妈，节日快乐！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390677" y="4723616"/>
            <a:ext cx="8564130" cy="586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您陪我长大，我陪你到老。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6" name="图片 15"/>
          <p:cNvPicPr/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3020291"/>
            <a:ext cx="2667389" cy="3950486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616938" y="-245699"/>
            <a:ext cx="2782880" cy="3492352"/>
          </a:xfrm>
          <a:custGeom>
            <a:avLst/>
            <a:gdLst>
              <a:gd name="connsiteX0" fmla="*/ 0 w 4075289"/>
              <a:gd name="connsiteY0" fmla="*/ 0 h 5114250"/>
              <a:gd name="connsiteX1" fmla="*/ 4075289 w 4075289"/>
              <a:gd name="connsiteY1" fmla="*/ 0 h 5114250"/>
              <a:gd name="connsiteX2" fmla="*/ 4075289 w 4075289"/>
              <a:gd name="connsiteY2" fmla="*/ 4637103 h 5114250"/>
              <a:gd name="connsiteX3" fmla="*/ 3714046 w 4075289"/>
              <a:gd name="connsiteY3" fmla="*/ 4637103 h 5114250"/>
              <a:gd name="connsiteX4" fmla="*/ 3714046 w 4075289"/>
              <a:gd name="connsiteY4" fmla="*/ 5114250 h 5114250"/>
              <a:gd name="connsiteX5" fmla="*/ 0 w 4075289"/>
              <a:gd name="connsiteY5" fmla="*/ 5114250 h 5114250"/>
              <a:gd name="connsiteX6" fmla="*/ 0 w 4075289"/>
              <a:gd name="connsiteY6" fmla="*/ 0 h 511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5289" h="5114250">
                <a:moveTo>
                  <a:pt x="0" y="0"/>
                </a:moveTo>
                <a:lnTo>
                  <a:pt x="4075289" y="0"/>
                </a:lnTo>
                <a:lnTo>
                  <a:pt x="4075289" y="4637103"/>
                </a:lnTo>
                <a:lnTo>
                  <a:pt x="3714046" y="4637103"/>
                </a:lnTo>
                <a:lnTo>
                  <a:pt x="3714046" y="5114250"/>
                </a:lnTo>
                <a:lnTo>
                  <a:pt x="0" y="511425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349"/>
                            </p:stCondLst>
                            <p:childTnLst>
                              <p:par>
                                <p:cTn id="3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99"/>
                            </p:stCondLst>
                            <p:childTnLst>
                              <p:par>
                                <p:cTn id="4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699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9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10122" t="10526" r="9295" b="12502"/>
          <a:stretch>
            <a:fillRect/>
          </a:stretch>
        </p:blipFill>
        <p:spPr>
          <a:xfrm>
            <a:off x="1065708" y="811860"/>
            <a:ext cx="10060583" cy="5184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7691" y="5439463"/>
            <a:ext cx="1614309" cy="1418537"/>
          </a:xfrm>
          <a:custGeom>
            <a:avLst/>
            <a:gdLst>
              <a:gd name="connsiteX0" fmla="*/ 583587 w 1614309"/>
              <a:gd name="connsiteY0" fmla="*/ 0 h 1418537"/>
              <a:gd name="connsiteX1" fmla="*/ 1614309 w 1614309"/>
              <a:gd name="connsiteY1" fmla="*/ 0 h 1418537"/>
              <a:gd name="connsiteX2" fmla="*/ 1614309 w 1614309"/>
              <a:gd name="connsiteY2" fmla="*/ 1418537 h 1418537"/>
              <a:gd name="connsiteX3" fmla="*/ 0 w 1614309"/>
              <a:gd name="connsiteY3" fmla="*/ 1418537 h 1418537"/>
              <a:gd name="connsiteX4" fmla="*/ 0 w 1614309"/>
              <a:gd name="connsiteY4" fmla="*/ 497972 h 1418537"/>
              <a:gd name="connsiteX5" fmla="*/ 583587 w 1614309"/>
              <a:gd name="connsiteY5" fmla="*/ 497972 h 1418537"/>
              <a:gd name="connsiteX6" fmla="*/ 583587 w 1614309"/>
              <a:gd name="connsiteY6" fmla="*/ 0 h 14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309" h="1418537">
                <a:moveTo>
                  <a:pt x="583587" y="0"/>
                </a:moveTo>
                <a:lnTo>
                  <a:pt x="1614309" y="0"/>
                </a:lnTo>
                <a:lnTo>
                  <a:pt x="1614309" y="1418537"/>
                </a:lnTo>
                <a:lnTo>
                  <a:pt x="0" y="1418537"/>
                </a:lnTo>
                <a:lnTo>
                  <a:pt x="0" y="497972"/>
                </a:lnTo>
                <a:lnTo>
                  <a:pt x="583587" y="497972"/>
                </a:lnTo>
                <a:lnTo>
                  <a:pt x="583587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86163" y="199579"/>
            <a:ext cx="2418648" cy="21974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884835" y="1995993"/>
            <a:ext cx="49776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您甘甜的乳汁滋润了我的人生，您谆谆的教诲指明了我的道路，您殷切的盼望铸就了我的辉煌，您满心的期待成就了我的未来。母亲，我的生命因你而精彩。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5888278" y="2088444"/>
            <a:ext cx="5238013" cy="3540897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3020291"/>
            <a:ext cx="2667389" cy="3950486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616938" y="-245699"/>
            <a:ext cx="2782880" cy="3492352"/>
          </a:xfrm>
          <a:custGeom>
            <a:avLst/>
            <a:gdLst>
              <a:gd name="connsiteX0" fmla="*/ 0 w 4075289"/>
              <a:gd name="connsiteY0" fmla="*/ 0 h 5114250"/>
              <a:gd name="connsiteX1" fmla="*/ 4075289 w 4075289"/>
              <a:gd name="connsiteY1" fmla="*/ 0 h 5114250"/>
              <a:gd name="connsiteX2" fmla="*/ 4075289 w 4075289"/>
              <a:gd name="connsiteY2" fmla="*/ 4637103 h 5114250"/>
              <a:gd name="connsiteX3" fmla="*/ 3714046 w 4075289"/>
              <a:gd name="connsiteY3" fmla="*/ 4637103 h 5114250"/>
              <a:gd name="connsiteX4" fmla="*/ 3714046 w 4075289"/>
              <a:gd name="connsiteY4" fmla="*/ 5114250 h 5114250"/>
              <a:gd name="connsiteX5" fmla="*/ 0 w 4075289"/>
              <a:gd name="connsiteY5" fmla="*/ 5114250 h 5114250"/>
              <a:gd name="connsiteX6" fmla="*/ 0 w 4075289"/>
              <a:gd name="connsiteY6" fmla="*/ 0 h 511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5289" h="5114250">
                <a:moveTo>
                  <a:pt x="0" y="0"/>
                </a:moveTo>
                <a:lnTo>
                  <a:pt x="4075289" y="0"/>
                </a:lnTo>
                <a:lnTo>
                  <a:pt x="4075289" y="4637103"/>
                </a:lnTo>
                <a:lnTo>
                  <a:pt x="3714046" y="4637103"/>
                </a:lnTo>
                <a:lnTo>
                  <a:pt x="3714046" y="5114250"/>
                </a:lnTo>
                <a:lnTo>
                  <a:pt x="0" y="511425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9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screen"/>
          <a:srcRect l="10122" t="10526" r="9295" b="12502"/>
          <a:stretch>
            <a:fillRect/>
          </a:stretch>
        </p:blipFill>
        <p:spPr>
          <a:xfrm>
            <a:off x="1065708" y="811860"/>
            <a:ext cx="10060583" cy="518442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572311" y="5436728"/>
            <a:ext cx="1614309" cy="1418537"/>
          </a:xfrm>
          <a:custGeom>
            <a:avLst/>
            <a:gdLst>
              <a:gd name="connsiteX0" fmla="*/ 583587 w 1614309"/>
              <a:gd name="connsiteY0" fmla="*/ 0 h 1418537"/>
              <a:gd name="connsiteX1" fmla="*/ 1614309 w 1614309"/>
              <a:gd name="connsiteY1" fmla="*/ 0 h 1418537"/>
              <a:gd name="connsiteX2" fmla="*/ 1614309 w 1614309"/>
              <a:gd name="connsiteY2" fmla="*/ 1418537 h 1418537"/>
              <a:gd name="connsiteX3" fmla="*/ 0 w 1614309"/>
              <a:gd name="connsiteY3" fmla="*/ 1418537 h 1418537"/>
              <a:gd name="connsiteX4" fmla="*/ 0 w 1614309"/>
              <a:gd name="connsiteY4" fmla="*/ 497972 h 1418537"/>
              <a:gd name="connsiteX5" fmla="*/ 583587 w 1614309"/>
              <a:gd name="connsiteY5" fmla="*/ 497972 h 1418537"/>
              <a:gd name="connsiteX6" fmla="*/ 583587 w 1614309"/>
              <a:gd name="connsiteY6" fmla="*/ 0 h 1418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14309" h="1418537">
                <a:moveTo>
                  <a:pt x="583587" y="0"/>
                </a:moveTo>
                <a:lnTo>
                  <a:pt x="1614309" y="0"/>
                </a:lnTo>
                <a:lnTo>
                  <a:pt x="1614309" y="1418537"/>
                </a:lnTo>
                <a:lnTo>
                  <a:pt x="0" y="1418537"/>
                </a:lnTo>
                <a:lnTo>
                  <a:pt x="0" y="497972"/>
                </a:lnTo>
                <a:lnTo>
                  <a:pt x="583587" y="497972"/>
                </a:lnTo>
                <a:lnTo>
                  <a:pt x="583587" y="0"/>
                </a:lnTo>
                <a:close/>
              </a:path>
            </a:pathLst>
          </a:cu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213992" y="4167884"/>
            <a:ext cx="2418648" cy="219742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035420" y="1859439"/>
            <a:ext cx="4977699" cy="224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母亲是伞，我们是伞下的孩子；母亲是豆荚，我们是荚里的豆子；母亲是大地，我们是地里的种子生根，发芽，长大深爱的母亲节日快乐！</a:t>
            </a:r>
            <a:endParaRPr lang="zh-CN" altLang="en-US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065708" y="2016740"/>
            <a:ext cx="3969712" cy="4796736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0" y="3020291"/>
            <a:ext cx="2667389" cy="3950486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 rotWithShape="1">
          <a:blip r:embed="rId8" cstate="screen"/>
          <a:srcRect/>
          <a:stretch>
            <a:fillRect/>
          </a:stretch>
        </p:blipFill>
        <p:spPr>
          <a:xfrm>
            <a:off x="9616938" y="-245699"/>
            <a:ext cx="2782880" cy="3492352"/>
          </a:xfrm>
          <a:custGeom>
            <a:avLst/>
            <a:gdLst>
              <a:gd name="connsiteX0" fmla="*/ 0 w 4075289"/>
              <a:gd name="connsiteY0" fmla="*/ 0 h 5114250"/>
              <a:gd name="connsiteX1" fmla="*/ 4075289 w 4075289"/>
              <a:gd name="connsiteY1" fmla="*/ 0 h 5114250"/>
              <a:gd name="connsiteX2" fmla="*/ 4075289 w 4075289"/>
              <a:gd name="connsiteY2" fmla="*/ 4637103 h 5114250"/>
              <a:gd name="connsiteX3" fmla="*/ 3714046 w 4075289"/>
              <a:gd name="connsiteY3" fmla="*/ 4637103 h 5114250"/>
              <a:gd name="connsiteX4" fmla="*/ 3714046 w 4075289"/>
              <a:gd name="connsiteY4" fmla="*/ 5114250 h 5114250"/>
              <a:gd name="connsiteX5" fmla="*/ 0 w 4075289"/>
              <a:gd name="connsiteY5" fmla="*/ 5114250 h 5114250"/>
              <a:gd name="connsiteX6" fmla="*/ 0 w 4075289"/>
              <a:gd name="connsiteY6" fmla="*/ 0 h 511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5289" h="5114250">
                <a:moveTo>
                  <a:pt x="0" y="0"/>
                </a:moveTo>
                <a:lnTo>
                  <a:pt x="4075289" y="0"/>
                </a:lnTo>
                <a:lnTo>
                  <a:pt x="4075289" y="4637103"/>
                </a:lnTo>
                <a:lnTo>
                  <a:pt x="3714046" y="4637103"/>
                </a:lnTo>
                <a:lnTo>
                  <a:pt x="3714046" y="5114250"/>
                </a:lnTo>
                <a:lnTo>
                  <a:pt x="0" y="5114250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rot="16200000">
            <a:off x="2721129" y="-2554875"/>
            <a:ext cx="6692724" cy="1180247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screen"/>
          <a:srcRect l="10045" t="12128" r="12948" b="11070"/>
          <a:stretch>
            <a:fillRect/>
          </a:stretch>
        </p:blipFill>
        <p:spPr>
          <a:xfrm>
            <a:off x="5777345" y="1367025"/>
            <a:ext cx="3055298" cy="26662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10324" y="2190429"/>
            <a:ext cx="6573939" cy="358257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3858316">
            <a:off x="-47380" y="4674290"/>
            <a:ext cx="2418648" cy="219742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0945276" y="2190429"/>
            <a:ext cx="553998" cy="28110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2400" dirty="0" smtClean="0">
                <a:solidFill>
                  <a:schemeClr val="bg1"/>
                </a:solidFill>
                <a:cs typeface="+mn-ea"/>
                <a:sym typeface="+mn-lt"/>
              </a:rPr>
              <a:t>母亲节祝福贺卡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COMMONDATA" val="eyJoZGlkIjoiZjA2NmIwMjRhMWY4Y2Q4MDk2NjAwMmUwMTA1ZDFlNjYifQ=="/>
</p:tagLst>
</file>

<file path=ppt/theme/theme1.xml><?xml version="1.0" encoding="utf-8"?>
<a:theme xmlns:a="http://schemas.openxmlformats.org/drawingml/2006/main" name="www.2ppt.com提供免费下载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apk0gwk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宽屏</PresentationFormat>
  <Paragraphs>24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宋体</vt:lpstr>
      <vt:lpstr>微软雅黑</vt:lpstr>
      <vt:lpstr>义启小魏楷</vt:lpstr>
      <vt:lpstr>Arial</vt:lpstr>
      <vt:lpstr>Calibri</vt:lpstr>
      <vt:lpstr>www.2ppt.com提供免费下载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2022-05-10T00:11:35Z</dcterms:created>
  <dcterms:modified xsi:type="dcterms:W3CDTF">2023-01-10T07:10:24Z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234C6E5718664D6E9F3257043FF75630</vt:lpwstr>
  </property>
  <property fmtid="{D5CDD505-2E9C-101B-9397-08002B2CF9AE}" pid="3" name="KSOProductBuildVer">
    <vt:lpwstr>2052-11.1.0.11636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