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62" r:id="rId11"/>
    <p:sldId id="270" r:id="rId12"/>
    <p:sldId id="271" r:id="rId13"/>
    <p:sldId id="272" r:id="rId14"/>
    <p:sldId id="273" r:id="rId15"/>
    <p:sldId id="263" r:id="rId16"/>
    <p:sldId id="275" r:id="rId17"/>
    <p:sldId id="276" r:id="rId18"/>
    <p:sldId id="277" r:id="rId19"/>
    <p:sldId id="278" r:id="rId20"/>
    <p:sldId id="264" r:id="rId21"/>
    <p:sldId id="279" r:id="rId22"/>
    <p:sldId id="286" r:id="rId23"/>
    <p:sldId id="285" r:id="rId24"/>
    <p:sldId id="287" r:id="rId25"/>
    <p:sldId id="288" r:id="rId26"/>
    <p:sldId id="284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858"/>
    <a:srgbClr val="D6403F"/>
    <a:srgbClr val="8BEDF2"/>
    <a:srgbClr val="FEB9CE"/>
    <a:srgbClr val="FFFFFF"/>
    <a:srgbClr val="86ECF1"/>
    <a:srgbClr val="FAB0B7"/>
    <a:srgbClr val="FFA4AE"/>
    <a:srgbClr val="FFFEFF"/>
    <a:srgbClr val="FFC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/>
  </p:normalViewPr>
  <p:slideViewPr>
    <p:cSldViewPr snapToGrid="0">
      <p:cViewPr>
        <p:scale>
          <a:sx n="75" d="100"/>
          <a:sy n="75" d="100"/>
        </p:scale>
        <p:origin x="-231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896B1-E8A0-40F4-9825-1F55BDA20AF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DC9A-0B9A-4031-9097-149007933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DC9A-0B9A-4031-9097-149007933E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3429000"/>
            <a:ext cx="12191999" cy="3429000"/>
          </a:xfrm>
          <a:prstGeom prst="rect">
            <a:avLst/>
          </a:prstGeom>
        </p:spPr>
      </p:pic>
      <p:pic>
        <p:nvPicPr>
          <p:cNvPr id="5" name="图片 4" descr="图片包含 浅色, 物体&#10;&#10;已生成高可信度的说明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501601" y="708821"/>
            <a:ext cx="1017299" cy="81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6704" y="6534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65610" y="4661477"/>
            <a:ext cx="35875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立秋，是农历二十四节气中的第</a:t>
            </a:r>
            <a:r>
              <a:rPr lang="en-US" altLang="zh-CN" sz="1000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1000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个节气，更是秋天的第一个节气，标志着孟秋时节的正式开始。</a:t>
            </a:r>
          </a:p>
        </p:txBody>
      </p:sp>
      <p:pic>
        <p:nvPicPr>
          <p:cNvPr id="12" name="图片 11" descr="图片包含 浅色, 物体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46587" y="500881"/>
            <a:ext cx="5058089" cy="4046900"/>
          </a:xfrm>
          <a:prstGeom prst="rect">
            <a:avLst/>
          </a:prstGeom>
        </p:spPr>
      </p:pic>
      <p:pic>
        <p:nvPicPr>
          <p:cNvPr id="18" name="图片 17" descr="图片包含 烟火&#10;&#10;已生成极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263798">
            <a:off x="-1370486" y="-1145031"/>
            <a:ext cx="4416597" cy="4038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097372" y="3829051"/>
            <a:ext cx="3094628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天象变化</a:t>
            </a:r>
          </a:p>
        </p:txBody>
      </p:sp>
      <p:pic>
        <p:nvPicPr>
          <p:cNvPr id="4" name="图片 3" descr="图片包含 文字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43045" y="2193497"/>
            <a:ext cx="1647250" cy="247100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656590" y="2296742"/>
            <a:ext cx="2895296" cy="760655"/>
            <a:chOff x="6096000" y="2543485"/>
            <a:chExt cx="2895296" cy="760655"/>
          </a:xfrm>
        </p:grpSpPr>
        <p:sp>
          <p:nvSpPr>
            <p:cNvPr id="14" name="矩形 13"/>
            <p:cNvSpPr/>
            <p:nvPr/>
          </p:nvSpPr>
          <p:spPr>
            <a:xfrm>
              <a:off x="6096000" y="2904030"/>
              <a:ext cx="289529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56590" y="3733657"/>
            <a:ext cx="2895296" cy="760655"/>
            <a:chOff x="6096000" y="2543485"/>
            <a:chExt cx="2895296" cy="760655"/>
          </a:xfrm>
        </p:grpSpPr>
        <p:sp>
          <p:nvSpPr>
            <p:cNvPr id="17" name="矩形 16"/>
            <p:cNvSpPr/>
            <p:nvPr/>
          </p:nvSpPr>
          <p:spPr>
            <a:xfrm>
              <a:off x="6096000" y="2904030"/>
              <a:ext cx="289529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85298" y="2296742"/>
            <a:ext cx="2891452" cy="760655"/>
            <a:chOff x="6096000" y="2543485"/>
            <a:chExt cx="2891452" cy="760655"/>
          </a:xfrm>
        </p:grpSpPr>
        <p:sp>
          <p:nvSpPr>
            <p:cNvPr id="20" name="矩形 19"/>
            <p:cNvSpPr/>
            <p:nvPr/>
          </p:nvSpPr>
          <p:spPr>
            <a:xfrm>
              <a:off x="6096000" y="2904030"/>
              <a:ext cx="2891452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185298" y="3733657"/>
            <a:ext cx="2891452" cy="760655"/>
            <a:chOff x="6096000" y="2543485"/>
            <a:chExt cx="2891452" cy="760655"/>
          </a:xfrm>
        </p:grpSpPr>
        <p:sp>
          <p:nvSpPr>
            <p:cNvPr id="23" name="矩形 22"/>
            <p:cNvSpPr/>
            <p:nvPr/>
          </p:nvSpPr>
          <p:spPr>
            <a:xfrm>
              <a:off x="6096000" y="2904030"/>
              <a:ext cx="2891452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天象变化</a:t>
            </a:r>
          </a:p>
        </p:txBody>
      </p:sp>
      <p:pic>
        <p:nvPicPr>
          <p:cNvPr id="4" name="图片 3" descr="图片包含 深色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34458" y="1758014"/>
            <a:ext cx="841835" cy="84183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56133" y="2688777"/>
            <a:ext cx="1033676" cy="2497537"/>
            <a:chOff x="2400052" y="2354403"/>
            <a:chExt cx="1033676" cy="2497537"/>
          </a:xfrm>
        </p:grpSpPr>
        <p:sp>
          <p:nvSpPr>
            <p:cNvPr id="9" name="文本框 8"/>
            <p:cNvSpPr txBox="1"/>
            <p:nvPr/>
          </p:nvSpPr>
          <p:spPr>
            <a:xfrm>
              <a:off x="2400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787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48540" y="2688777"/>
            <a:ext cx="1033676" cy="2497537"/>
            <a:chOff x="3924052" y="2354403"/>
            <a:chExt cx="1033676" cy="2497537"/>
          </a:xfrm>
        </p:grpSpPr>
        <p:sp>
          <p:nvSpPr>
            <p:cNvPr id="12" name="文本框 11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92726" y="2688777"/>
            <a:ext cx="1033676" cy="2497537"/>
            <a:chOff x="5448052" y="2354403"/>
            <a:chExt cx="1033676" cy="2497537"/>
          </a:xfrm>
        </p:grpSpPr>
        <p:sp>
          <p:nvSpPr>
            <p:cNvPr id="15" name="文本框 14"/>
            <p:cNvSpPr txBox="1"/>
            <p:nvPr/>
          </p:nvSpPr>
          <p:spPr>
            <a:xfrm>
              <a:off x="5448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835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02191" y="2688777"/>
            <a:ext cx="1033676" cy="2497537"/>
            <a:chOff x="3924052" y="2354403"/>
            <a:chExt cx="1033676" cy="2497537"/>
          </a:xfrm>
        </p:grpSpPr>
        <p:sp>
          <p:nvSpPr>
            <p:cNvPr id="18" name="文本框 17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pic>
        <p:nvPicPr>
          <p:cNvPr id="20" name="图片 19" descr="图片包含 深色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0784" y="1758014"/>
            <a:ext cx="841835" cy="841835"/>
          </a:xfrm>
          <a:prstGeom prst="rect">
            <a:avLst/>
          </a:prstGeom>
        </p:spPr>
      </p:pic>
      <p:pic>
        <p:nvPicPr>
          <p:cNvPr id="21" name="图片 20" descr="图片包含 深色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07110" y="1758014"/>
            <a:ext cx="841835" cy="841835"/>
          </a:xfrm>
          <a:prstGeom prst="rect">
            <a:avLst/>
          </a:prstGeom>
        </p:spPr>
      </p:pic>
      <p:pic>
        <p:nvPicPr>
          <p:cNvPr id="22" name="图片 21" descr="图片包含 深色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43436" y="1758014"/>
            <a:ext cx="841835" cy="8418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天象变化</a:t>
            </a:r>
          </a:p>
        </p:txBody>
      </p:sp>
      <p:pic>
        <p:nvPicPr>
          <p:cNvPr id="8" name="图片 7" descr="图片包含 文字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61103" y="1729680"/>
            <a:ext cx="2265640" cy="33986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45943" y="2340285"/>
            <a:ext cx="3161706" cy="760655"/>
            <a:chOff x="6096000" y="2543485"/>
            <a:chExt cx="3161706" cy="760655"/>
          </a:xfrm>
        </p:grpSpPr>
        <p:sp>
          <p:nvSpPr>
            <p:cNvPr id="9" name="矩形 8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45943" y="3777200"/>
            <a:ext cx="3161706" cy="760655"/>
            <a:chOff x="6096000" y="2543485"/>
            <a:chExt cx="3161706" cy="760655"/>
          </a:xfrm>
        </p:grpSpPr>
        <p:sp>
          <p:nvSpPr>
            <p:cNvPr id="14" name="矩形 13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天象变化</a:t>
            </a:r>
          </a:p>
        </p:txBody>
      </p:sp>
      <p:sp>
        <p:nvSpPr>
          <p:cNvPr id="8" name="椭圆 7"/>
          <p:cNvSpPr/>
          <p:nvPr/>
        </p:nvSpPr>
        <p:spPr>
          <a:xfrm>
            <a:off x="2507341" y="1952170"/>
            <a:ext cx="1966689" cy="196668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95684" y="1952170"/>
            <a:ext cx="1966689" cy="196668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284027" y="1952170"/>
            <a:ext cx="1966689" cy="196668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46514" y="2561456"/>
            <a:ext cx="1698488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19" name="矩形 18"/>
          <p:cNvSpPr/>
          <p:nvPr/>
        </p:nvSpPr>
        <p:spPr>
          <a:xfrm>
            <a:off x="5573325" y="2561456"/>
            <a:ext cx="1698488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20" name="矩形 19"/>
          <p:cNvSpPr/>
          <p:nvPr/>
        </p:nvSpPr>
        <p:spPr>
          <a:xfrm>
            <a:off x="8552228" y="2561456"/>
            <a:ext cx="1698488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pic>
        <p:nvPicPr>
          <p:cNvPr id="21" name="图片 20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49612">
            <a:off x="2529685" y="3252478"/>
            <a:ext cx="1578816" cy="1578816"/>
          </a:xfrm>
          <a:prstGeom prst="rect">
            <a:avLst/>
          </a:prstGeom>
        </p:spPr>
      </p:pic>
      <p:pic>
        <p:nvPicPr>
          <p:cNvPr id="22" name="图片 21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49612">
            <a:off x="5514537" y="3252477"/>
            <a:ext cx="1578816" cy="1578816"/>
          </a:xfrm>
          <a:prstGeom prst="rect">
            <a:avLst/>
          </a:prstGeom>
        </p:spPr>
      </p:pic>
      <p:pic>
        <p:nvPicPr>
          <p:cNvPr id="23" name="图片 22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49612">
            <a:off x="8499389" y="3252476"/>
            <a:ext cx="1578816" cy="157881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613067" y="4819138"/>
            <a:ext cx="17858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22836" y="4819138"/>
            <a:ext cx="17858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432605" y="4819138"/>
            <a:ext cx="178588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  <p:bldP spid="14" grpId="0" animBg="1"/>
      <p:bldP spid="18" grpId="0"/>
      <p:bldP spid="19" grpId="0"/>
      <p:bldP spid="20" grpId="0"/>
      <p:bldP spid="24" grpId="0"/>
      <p:bldP spid="25" grpId="0"/>
      <p:bldP spid="26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烟火&#10;&#10;已生成极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0263798">
            <a:off x="-761992" y="-386215"/>
            <a:ext cx="3957458" cy="31602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97372" y="3829051"/>
            <a:ext cx="3094628" cy="3028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98285" y="1986374"/>
            <a:ext cx="861774" cy="2839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文化风俗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51048" y="1754831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文化风俗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6118" y="2325920"/>
            <a:ext cx="2781753" cy="185450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69454" y="2325920"/>
            <a:ext cx="1033676" cy="2497537"/>
            <a:chOff x="3924052" y="2354403"/>
            <a:chExt cx="1033676" cy="2497537"/>
          </a:xfrm>
        </p:grpSpPr>
        <p:sp>
          <p:nvSpPr>
            <p:cNvPr id="12" name="文本框 11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13640" y="2325920"/>
            <a:ext cx="1033676" cy="2497537"/>
            <a:chOff x="5448052" y="2354403"/>
            <a:chExt cx="1033676" cy="2497537"/>
          </a:xfrm>
        </p:grpSpPr>
        <p:sp>
          <p:nvSpPr>
            <p:cNvPr id="15" name="文本框 14"/>
            <p:cNvSpPr txBox="1"/>
            <p:nvPr/>
          </p:nvSpPr>
          <p:spPr>
            <a:xfrm>
              <a:off x="5448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835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23105" y="2325920"/>
            <a:ext cx="1033676" cy="2497537"/>
            <a:chOff x="3924052" y="2354403"/>
            <a:chExt cx="1033676" cy="2497537"/>
          </a:xfrm>
        </p:grpSpPr>
        <p:sp>
          <p:nvSpPr>
            <p:cNvPr id="18" name="文本框 17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文化风俗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7449" y="1714500"/>
            <a:ext cx="2286484" cy="3429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300903" y="2383431"/>
            <a:ext cx="1033676" cy="2497537"/>
            <a:chOff x="3924052" y="2354403"/>
            <a:chExt cx="1033676" cy="2497537"/>
          </a:xfrm>
        </p:grpSpPr>
        <p:sp>
          <p:nvSpPr>
            <p:cNvPr id="9" name="文本框 8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54393" y="2383431"/>
            <a:ext cx="1033676" cy="2497537"/>
            <a:chOff x="5448052" y="2354403"/>
            <a:chExt cx="1033676" cy="2497537"/>
          </a:xfrm>
        </p:grpSpPr>
        <p:sp>
          <p:nvSpPr>
            <p:cNvPr id="12" name="文本框 11"/>
            <p:cNvSpPr txBox="1"/>
            <p:nvPr/>
          </p:nvSpPr>
          <p:spPr>
            <a:xfrm>
              <a:off x="5448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835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1212" y="2383431"/>
            <a:ext cx="1033676" cy="2497537"/>
            <a:chOff x="3924052" y="2354403"/>
            <a:chExt cx="1033676" cy="2497537"/>
          </a:xfrm>
        </p:grpSpPr>
        <p:sp>
          <p:nvSpPr>
            <p:cNvPr id="15" name="文本框 14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294702" y="2383431"/>
            <a:ext cx="1033676" cy="2497537"/>
            <a:chOff x="5448052" y="2354403"/>
            <a:chExt cx="1033676" cy="2497537"/>
          </a:xfrm>
        </p:grpSpPr>
        <p:sp>
          <p:nvSpPr>
            <p:cNvPr id="18" name="文本框 17"/>
            <p:cNvSpPr txBox="1"/>
            <p:nvPr/>
          </p:nvSpPr>
          <p:spPr>
            <a:xfrm>
              <a:off x="5448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835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文化风俗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7448" y="1513180"/>
            <a:ext cx="2306499" cy="3459017"/>
          </a:xfrm>
          <a:prstGeom prst="rect">
            <a:avLst/>
          </a:prstGeom>
        </p:spPr>
      </p:pic>
      <p:pic>
        <p:nvPicPr>
          <p:cNvPr id="8" name="图片 7" descr="图片包含 树, 植物, 枫树&#10;&#10;已生成高可信度的说明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6981" y="1513180"/>
            <a:ext cx="2306500" cy="345901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77139" y="2383431"/>
            <a:ext cx="1033676" cy="2497537"/>
            <a:chOff x="3924052" y="2354403"/>
            <a:chExt cx="1033676" cy="2497537"/>
          </a:xfrm>
        </p:grpSpPr>
        <p:sp>
          <p:nvSpPr>
            <p:cNvPr id="10" name="文本框 9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48915" y="2505018"/>
            <a:ext cx="1033676" cy="2497537"/>
            <a:chOff x="5448052" y="2354403"/>
            <a:chExt cx="1033676" cy="2497537"/>
          </a:xfrm>
        </p:grpSpPr>
        <p:sp>
          <p:nvSpPr>
            <p:cNvPr id="13" name="文本框 12"/>
            <p:cNvSpPr txBox="1"/>
            <p:nvPr/>
          </p:nvSpPr>
          <p:spPr>
            <a:xfrm>
              <a:off x="5448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835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文化风俗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  <p:pic>
        <p:nvPicPr>
          <p:cNvPr id="3" name="图片 2" descr="图片包含 人员&#10;&#10;已生成高可信度的说明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202"/>
          <a:stretch>
            <a:fillRect/>
          </a:stretch>
        </p:blipFill>
        <p:spPr>
          <a:xfrm>
            <a:off x="2450731" y="1872629"/>
            <a:ext cx="1959226" cy="18847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26513" y="1751342"/>
            <a:ext cx="1959226" cy="2127361"/>
          </a:xfrm>
          <a:prstGeom prst="rect">
            <a:avLst/>
          </a:prstGeom>
        </p:spPr>
      </p:pic>
      <p:pic>
        <p:nvPicPr>
          <p:cNvPr id="10" name="图片 9" descr="图片包含 薯片&#10;&#10;已生成高可信度的说明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02296" y="1721732"/>
            <a:ext cx="1959226" cy="21865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450731" y="4337800"/>
            <a:ext cx="2055796" cy="923330"/>
            <a:chOff x="2450731" y="4337800"/>
            <a:chExt cx="2055796" cy="923330"/>
          </a:xfrm>
        </p:grpSpPr>
        <p:sp>
          <p:nvSpPr>
            <p:cNvPr id="12" name="矩形 11"/>
            <p:cNvSpPr/>
            <p:nvPr/>
          </p:nvSpPr>
          <p:spPr>
            <a:xfrm>
              <a:off x="2450731" y="4707132"/>
              <a:ext cx="2055796" cy="55399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01264" y="4337800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56688" y="4337800"/>
            <a:ext cx="2055796" cy="923330"/>
            <a:chOff x="2450731" y="4337800"/>
            <a:chExt cx="2055796" cy="923330"/>
          </a:xfrm>
        </p:grpSpPr>
        <p:sp>
          <p:nvSpPr>
            <p:cNvPr id="19" name="矩形 18"/>
            <p:cNvSpPr/>
            <p:nvPr/>
          </p:nvSpPr>
          <p:spPr>
            <a:xfrm>
              <a:off x="2450731" y="4707132"/>
              <a:ext cx="2055796" cy="55399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01264" y="4337800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90219" y="4337800"/>
            <a:ext cx="2055796" cy="923330"/>
            <a:chOff x="2450731" y="4337800"/>
            <a:chExt cx="2055796" cy="923330"/>
          </a:xfrm>
        </p:grpSpPr>
        <p:sp>
          <p:nvSpPr>
            <p:cNvPr id="22" name="矩形 21"/>
            <p:cNvSpPr/>
            <p:nvPr/>
          </p:nvSpPr>
          <p:spPr>
            <a:xfrm>
              <a:off x="2450731" y="4707132"/>
              <a:ext cx="2055796" cy="553998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01264" y="4337800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烟火&#10;&#10;已生成极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0263798">
            <a:off x="-761992" y="-386215"/>
            <a:ext cx="3957458" cy="31602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97372" y="3829051"/>
            <a:ext cx="3094628" cy="3028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16397" y="1986374"/>
            <a:ext cx="861774" cy="2839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农谚诗咏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41995" y="1745779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56258" y="1193800"/>
            <a:ext cx="1015663" cy="26750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23639" y="2332683"/>
            <a:ext cx="615553" cy="171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立秋由来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74197" y="2332683"/>
            <a:ext cx="615553" cy="171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天象变化</a:t>
            </a:r>
          </a:p>
        </p:txBody>
      </p:sp>
      <p:sp>
        <p:nvSpPr>
          <p:cNvPr id="6" name="矩形 5"/>
          <p:cNvSpPr/>
          <p:nvPr/>
        </p:nvSpPr>
        <p:spPr>
          <a:xfrm>
            <a:off x="6824755" y="2332683"/>
            <a:ext cx="615553" cy="17142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文化风俗</a:t>
            </a:r>
          </a:p>
        </p:txBody>
      </p:sp>
      <p:sp>
        <p:nvSpPr>
          <p:cNvPr id="7" name="矩形 6"/>
          <p:cNvSpPr/>
          <p:nvPr/>
        </p:nvSpPr>
        <p:spPr>
          <a:xfrm>
            <a:off x="8075314" y="2332683"/>
            <a:ext cx="615553" cy="17142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农谚诗咏</a:t>
            </a:r>
          </a:p>
        </p:txBody>
      </p:sp>
      <p:pic>
        <p:nvPicPr>
          <p:cNvPr id="8" name="图片 7" descr="图片包含 烟火&#10;&#10;已生成极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0263798">
            <a:off x="-761992" y="-386215"/>
            <a:ext cx="3957458" cy="31602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97372" y="3829051"/>
            <a:ext cx="3094628" cy="3028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25383" y="2135832"/>
            <a:ext cx="430887" cy="857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64051" y="2135832"/>
            <a:ext cx="430887" cy="857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20128" y="2135832"/>
            <a:ext cx="430887" cy="857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33350" y="2135832"/>
            <a:ext cx="430887" cy="857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农谚诗咏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  <p:pic>
        <p:nvPicPr>
          <p:cNvPr id="5" name="图片 4" descr="图片包含 树, 植物, 枫树&#10;&#10;已生成高可信度的说明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0269" y="1193800"/>
            <a:ext cx="3181949" cy="477191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407648" y="2159672"/>
            <a:ext cx="3161706" cy="760655"/>
            <a:chOff x="6096000" y="2543485"/>
            <a:chExt cx="3161706" cy="760655"/>
          </a:xfrm>
        </p:grpSpPr>
        <p:sp>
          <p:nvSpPr>
            <p:cNvPr id="9" name="矩形 8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07648" y="3280872"/>
            <a:ext cx="3161706" cy="760655"/>
            <a:chOff x="6096000" y="2543485"/>
            <a:chExt cx="3161706" cy="760655"/>
          </a:xfrm>
        </p:grpSpPr>
        <p:sp>
          <p:nvSpPr>
            <p:cNvPr id="12" name="矩形 11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07648" y="4312230"/>
            <a:ext cx="3161706" cy="760655"/>
            <a:chOff x="6096000" y="2543485"/>
            <a:chExt cx="3161706" cy="760655"/>
          </a:xfrm>
        </p:grpSpPr>
        <p:sp>
          <p:nvSpPr>
            <p:cNvPr id="15" name="矩形 14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农谚诗咏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3360" y="2008507"/>
            <a:ext cx="2065749" cy="30979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73974" y="2055264"/>
            <a:ext cx="7605486" cy="300445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45644" y="2494387"/>
            <a:ext cx="4367366" cy="2254361"/>
            <a:chOff x="2945644" y="2494387"/>
            <a:chExt cx="4367366" cy="2254361"/>
          </a:xfrm>
        </p:grpSpPr>
        <p:sp>
          <p:nvSpPr>
            <p:cNvPr id="8" name="矩形 7"/>
            <p:cNvSpPr/>
            <p:nvPr/>
          </p:nvSpPr>
          <p:spPr>
            <a:xfrm>
              <a:off x="6666679" y="2494387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922472" y="2494387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178265" y="2494387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434058" y="2494387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89851" y="2494387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945644" y="2494387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pic>
        <p:nvPicPr>
          <p:cNvPr id="14" name="图片 13" descr="图片包含 植物, 枫树&#10;&#10;已生成高可信度的说明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60931">
            <a:off x="1562586" y="1136958"/>
            <a:ext cx="1898964" cy="1898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农谚诗咏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2143" y="1743026"/>
            <a:ext cx="1858791" cy="27875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8242" y="1743026"/>
            <a:ext cx="1858791" cy="2787597"/>
          </a:xfrm>
          <a:prstGeom prst="rect">
            <a:avLst/>
          </a:prstGeom>
        </p:spPr>
      </p:pic>
      <p:pic>
        <p:nvPicPr>
          <p:cNvPr id="8" name="图片 7" descr="图片包含 树, 植物, 枫树&#10;&#10;已生成高可信度的说明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1690" y="1595303"/>
            <a:ext cx="2055796" cy="308304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446239" y="4530622"/>
            <a:ext cx="7266698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。秋天，又称秋季，一年四季的第三季，由夏季到冬季的过渡季城市里会开始清扫落叶秋天，又称秋季，一年四季的第三季，由夏季到冬季的过渡季城市里会开始清扫落叶秋天，又称秋季，一年四季的第三季，由夏季到冬季的过渡季城市里会开始清扫落叶</a:t>
            </a:r>
          </a:p>
          <a:p>
            <a:pPr algn="ctr"/>
            <a:endParaRPr lang="zh-CN" altLang="en-US" sz="10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农谚诗咏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7" name="矩形 6"/>
          <p:cNvSpPr/>
          <p:nvPr/>
        </p:nvSpPr>
        <p:spPr>
          <a:xfrm>
            <a:off x="5422604" y="2548091"/>
            <a:ext cx="4379654" cy="203827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48132" y="2756774"/>
            <a:ext cx="800219" cy="1705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9" name="矩形 8"/>
          <p:cNvSpPr/>
          <p:nvPr/>
        </p:nvSpPr>
        <p:spPr>
          <a:xfrm>
            <a:off x="7427876" y="2756774"/>
            <a:ext cx="800219" cy="1705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10" name="矩形 9"/>
          <p:cNvSpPr/>
          <p:nvPr/>
        </p:nvSpPr>
        <p:spPr>
          <a:xfrm>
            <a:off x="6407621" y="2756774"/>
            <a:ext cx="800219" cy="17059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289" y="680357"/>
            <a:ext cx="3638288" cy="545627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76081" y="2611889"/>
            <a:ext cx="461665" cy="2149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/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农谚诗咏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64675" y="1070725"/>
            <a:ext cx="1094175" cy="4716550"/>
          </a:xfrm>
          <a:prstGeom prst="rect">
            <a:avLst/>
          </a:prstGeom>
        </p:spPr>
      </p:pic>
      <p:pic>
        <p:nvPicPr>
          <p:cNvPr id="8" name="图片 7" descr="图片包含 树, 植物, 枫树&#10;&#10;已生成高可信度的说明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83385" y="1070724"/>
            <a:ext cx="1222588" cy="471655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96000" y="2085244"/>
            <a:ext cx="3161706" cy="760655"/>
            <a:chOff x="6096000" y="2543485"/>
            <a:chExt cx="3161706" cy="760655"/>
          </a:xfrm>
        </p:grpSpPr>
        <p:sp>
          <p:nvSpPr>
            <p:cNvPr id="10" name="矩形 9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6000" y="3206444"/>
            <a:ext cx="3161706" cy="760655"/>
            <a:chOff x="6096000" y="2543485"/>
            <a:chExt cx="3161706" cy="760655"/>
          </a:xfrm>
        </p:grpSpPr>
        <p:sp>
          <p:nvSpPr>
            <p:cNvPr id="13" name="矩形 12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96000" y="4237802"/>
            <a:ext cx="3161706" cy="760655"/>
            <a:chOff x="6096000" y="2543485"/>
            <a:chExt cx="3161706" cy="760655"/>
          </a:xfrm>
        </p:grpSpPr>
        <p:sp>
          <p:nvSpPr>
            <p:cNvPr id="16" name="矩形 15"/>
            <p:cNvSpPr/>
            <p:nvPr/>
          </p:nvSpPr>
          <p:spPr>
            <a:xfrm>
              <a:off x="6096000" y="2904030"/>
              <a:ext cx="316170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096000" y="2543485"/>
              <a:ext cx="178588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74498" y="3167645"/>
            <a:ext cx="784830" cy="2318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立秋，是农历二十四节气中的第</a:t>
            </a:r>
            <a:r>
              <a:rPr lang="en-US" altLang="zh-CN" sz="1000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1000" spc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个节气，更是秋天的第一个节气，标志着孟秋时节的正式开始。</a:t>
            </a:r>
          </a:p>
        </p:txBody>
      </p:sp>
      <p:pic>
        <p:nvPicPr>
          <p:cNvPr id="12" name="图片 11" descr="图片包含 浅色, 物体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80302" y="420090"/>
            <a:ext cx="1328768" cy="1063127"/>
          </a:xfrm>
          <a:prstGeom prst="rect">
            <a:avLst/>
          </a:prstGeom>
        </p:spPr>
      </p:pic>
      <p:pic>
        <p:nvPicPr>
          <p:cNvPr id="18" name="图片 17" descr="图片包含 烟火&#10;&#10;已生成极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263798">
            <a:off x="-1370486" y="-1145031"/>
            <a:ext cx="4416597" cy="40388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097372" y="3829051"/>
            <a:ext cx="3094628" cy="3028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34885" y="2754037"/>
            <a:ext cx="1200329" cy="45175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谢观看</a:t>
            </a:r>
          </a:p>
        </p:txBody>
      </p:sp>
      <p:sp>
        <p:nvSpPr>
          <p:cNvPr id="9" name="矩形 8"/>
          <p:cNvSpPr/>
          <p:nvPr/>
        </p:nvSpPr>
        <p:spPr>
          <a:xfrm>
            <a:off x="4996909" y="837354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800" dirty="0">
                <a:cs typeface="+mn-ea"/>
                <a:sym typeface="+mn-lt"/>
              </a:rPr>
              <a:t>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烟火&#10;&#10;已生成极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0263798">
            <a:off x="-761992" y="-386215"/>
            <a:ext cx="3957458" cy="31602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97372" y="3829051"/>
            <a:ext cx="3094628" cy="3028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99971" y="1868679"/>
            <a:ext cx="861774" cy="2839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立秋由来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96315" y="1619030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立秋由来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494876" y="1991546"/>
            <a:ext cx="1033676" cy="2497537"/>
            <a:chOff x="2400052" y="2354403"/>
            <a:chExt cx="1033676" cy="2497537"/>
          </a:xfrm>
        </p:grpSpPr>
        <p:sp>
          <p:nvSpPr>
            <p:cNvPr id="9" name="文本框 8"/>
            <p:cNvSpPr txBox="1"/>
            <p:nvPr/>
          </p:nvSpPr>
          <p:spPr>
            <a:xfrm>
              <a:off x="2400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787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37019" y="1991546"/>
            <a:ext cx="1033676" cy="2497537"/>
            <a:chOff x="3924052" y="2354403"/>
            <a:chExt cx="1033676" cy="2497537"/>
          </a:xfrm>
        </p:grpSpPr>
        <p:sp>
          <p:nvSpPr>
            <p:cNvPr id="13" name="文本框 12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79162" y="1991546"/>
            <a:ext cx="1033676" cy="2497537"/>
            <a:chOff x="5448052" y="2354403"/>
            <a:chExt cx="1033676" cy="2497537"/>
          </a:xfrm>
        </p:grpSpPr>
        <p:sp>
          <p:nvSpPr>
            <p:cNvPr id="15" name="文本框 14"/>
            <p:cNvSpPr txBox="1"/>
            <p:nvPr/>
          </p:nvSpPr>
          <p:spPr>
            <a:xfrm>
              <a:off x="5448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835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21305" y="1991546"/>
            <a:ext cx="1033676" cy="2497537"/>
            <a:chOff x="3924052" y="2354403"/>
            <a:chExt cx="1033676" cy="2497537"/>
          </a:xfrm>
        </p:grpSpPr>
        <p:sp>
          <p:nvSpPr>
            <p:cNvPr id="29" name="文本框 28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63447" y="1991546"/>
            <a:ext cx="1033676" cy="2497537"/>
            <a:chOff x="5448052" y="2354403"/>
            <a:chExt cx="1033676" cy="2497537"/>
          </a:xfrm>
        </p:grpSpPr>
        <p:sp>
          <p:nvSpPr>
            <p:cNvPr id="32" name="文本框 31"/>
            <p:cNvSpPr txBox="1"/>
            <p:nvPr/>
          </p:nvSpPr>
          <p:spPr>
            <a:xfrm>
              <a:off x="5448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835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立秋由来</a:t>
            </a:r>
          </a:p>
        </p:txBody>
      </p:sp>
      <p:pic>
        <p:nvPicPr>
          <p:cNvPr id="4" name="图片 3" descr="图片包含 烟火, 户外艺术系列&#10;&#10;已生成极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6841779">
            <a:off x="4705530" y="2664451"/>
            <a:ext cx="2780942" cy="24155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83706" y="2989465"/>
            <a:ext cx="646331" cy="22543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9" name="矩形 8"/>
          <p:cNvSpPr/>
          <p:nvPr/>
        </p:nvSpPr>
        <p:spPr>
          <a:xfrm>
            <a:off x="2824963" y="2505019"/>
            <a:ext cx="646331" cy="22543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10" name="椭圆 9"/>
          <p:cNvSpPr/>
          <p:nvPr/>
        </p:nvSpPr>
        <p:spPr>
          <a:xfrm>
            <a:off x="2866229" y="1853720"/>
            <a:ext cx="513443" cy="513443"/>
          </a:xfrm>
          <a:prstGeom prst="ellipse">
            <a:avLst/>
          </a:prstGeom>
          <a:solidFill>
            <a:srgbClr val="EC6858"/>
          </a:solidFill>
          <a:ln>
            <a:solidFill>
              <a:srgbClr val="EC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壹</a:t>
            </a:r>
          </a:p>
        </p:txBody>
      </p:sp>
      <p:sp>
        <p:nvSpPr>
          <p:cNvPr id="11" name="椭圆 10"/>
          <p:cNvSpPr/>
          <p:nvPr/>
        </p:nvSpPr>
        <p:spPr>
          <a:xfrm>
            <a:off x="3950149" y="2342562"/>
            <a:ext cx="513443" cy="513443"/>
          </a:xfrm>
          <a:prstGeom prst="ellipse">
            <a:avLst/>
          </a:prstGeom>
          <a:solidFill>
            <a:srgbClr val="EC6858"/>
          </a:solidFill>
          <a:ln>
            <a:solidFill>
              <a:srgbClr val="EC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贰</a:t>
            </a:r>
          </a:p>
        </p:txBody>
      </p:sp>
      <p:sp>
        <p:nvSpPr>
          <p:cNvPr id="12" name="矩形 11"/>
          <p:cNvSpPr/>
          <p:nvPr/>
        </p:nvSpPr>
        <p:spPr>
          <a:xfrm>
            <a:off x="8977430" y="2989465"/>
            <a:ext cx="646331" cy="22543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13" name="矩形 12"/>
          <p:cNvSpPr/>
          <p:nvPr/>
        </p:nvSpPr>
        <p:spPr>
          <a:xfrm>
            <a:off x="7918687" y="2505019"/>
            <a:ext cx="646331" cy="22543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14" name="椭圆 13"/>
          <p:cNvSpPr/>
          <p:nvPr/>
        </p:nvSpPr>
        <p:spPr>
          <a:xfrm>
            <a:off x="7959953" y="1853720"/>
            <a:ext cx="513443" cy="513443"/>
          </a:xfrm>
          <a:prstGeom prst="ellipse">
            <a:avLst/>
          </a:prstGeom>
          <a:solidFill>
            <a:srgbClr val="EC6858"/>
          </a:solidFill>
          <a:ln>
            <a:solidFill>
              <a:srgbClr val="EC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叁</a:t>
            </a:r>
          </a:p>
        </p:txBody>
      </p:sp>
      <p:sp>
        <p:nvSpPr>
          <p:cNvPr id="15" name="椭圆 14"/>
          <p:cNvSpPr/>
          <p:nvPr/>
        </p:nvSpPr>
        <p:spPr>
          <a:xfrm>
            <a:off x="9043873" y="2342562"/>
            <a:ext cx="513443" cy="513443"/>
          </a:xfrm>
          <a:prstGeom prst="ellipse">
            <a:avLst/>
          </a:prstGeom>
          <a:solidFill>
            <a:srgbClr val="EC6858"/>
          </a:solidFill>
          <a:ln>
            <a:solidFill>
              <a:srgbClr val="EC6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立秋由来</a:t>
            </a:r>
          </a:p>
        </p:txBody>
      </p:sp>
      <p:pic>
        <p:nvPicPr>
          <p:cNvPr id="8" name="图片 7" descr="图片包含 烟火, 户外艺术系列&#10;&#10;已生成极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6841779">
            <a:off x="1872946" y="1767773"/>
            <a:ext cx="1453433" cy="12624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97258" y="2065896"/>
            <a:ext cx="7605486" cy="300445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68928" y="2505019"/>
            <a:ext cx="6599985" cy="2254361"/>
            <a:chOff x="3168928" y="2505019"/>
            <a:chExt cx="6599985" cy="2254361"/>
          </a:xfrm>
        </p:grpSpPr>
        <p:sp>
          <p:nvSpPr>
            <p:cNvPr id="9" name="矩形 8"/>
            <p:cNvSpPr/>
            <p:nvPr/>
          </p:nvSpPr>
          <p:spPr>
            <a:xfrm>
              <a:off x="9122582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378377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634170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889963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145756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01549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657342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913135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168928" y="250501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立秋由来</a:t>
            </a:r>
          </a:p>
        </p:txBody>
      </p:sp>
      <p:pic>
        <p:nvPicPr>
          <p:cNvPr id="9" name="图片 8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560931">
            <a:off x="3554199" y="1338943"/>
            <a:ext cx="4586514" cy="458651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989257" y="2540000"/>
            <a:ext cx="1033676" cy="2497537"/>
            <a:chOff x="2400052" y="2354403"/>
            <a:chExt cx="1033676" cy="2497537"/>
          </a:xfrm>
        </p:grpSpPr>
        <p:sp>
          <p:nvSpPr>
            <p:cNvPr id="11" name="文本框 10"/>
            <p:cNvSpPr txBox="1"/>
            <p:nvPr/>
          </p:nvSpPr>
          <p:spPr>
            <a:xfrm>
              <a:off x="2400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87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31400" y="2540000"/>
            <a:ext cx="1033676" cy="2497537"/>
            <a:chOff x="3924052" y="2354403"/>
            <a:chExt cx="1033676" cy="2497537"/>
          </a:xfrm>
        </p:grpSpPr>
        <p:sp>
          <p:nvSpPr>
            <p:cNvPr id="14" name="文本框 13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45391" y="2540000"/>
            <a:ext cx="1033676" cy="2497537"/>
            <a:chOff x="2400052" y="2354403"/>
            <a:chExt cx="1033676" cy="2497537"/>
          </a:xfrm>
        </p:grpSpPr>
        <p:sp>
          <p:nvSpPr>
            <p:cNvPr id="17" name="文本框 16"/>
            <p:cNvSpPr txBox="1"/>
            <p:nvPr/>
          </p:nvSpPr>
          <p:spPr>
            <a:xfrm>
              <a:off x="2400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787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287534" y="2540000"/>
            <a:ext cx="1033676" cy="2497537"/>
            <a:chOff x="3924052" y="2354403"/>
            <a:chExt cx="1033676" cy="2497537"/>
          </a:xfrm>
        </p:grpSpPr>
        <p:sp>
          <p:nvSpPr>
            <p:cNvPr id="20" name="文本框 19"/>
            <p:cNvSpPr txBox="1"/>
            <p:nvPr/>
          </p:nvSpPr>
          <p:spPr>
            <a:xfrm>
              <a:off x="3924052" y="2354403"/>
              <a:ext cx="461665" cy="21491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311397" y="2597579"/>
              <a:ext cx="646331" cy="22543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0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秋天，又称秋季，一年四季的第三季，由夏季到冬季的过渡季城市里会开始清扫落叶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3704" y="888999"/>
            <a:ext cx="615553" cy="165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立秋由来</a:t>
            </a:r>
          </a:p>
        </p:txBody>
      </p:sp>
      <p:pic>
        <p:nvPicPr>
          <p:cNvPr id="8" name="图片 7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166602" y="2133631"/>
            <a:ext cx="1502198" cy="15021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68800" y="2598057"/>
            <a:ext cx="2665815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pic>
        <p:nvPicPr>
          <p:cNvPr id="11" name="图片 10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2166602" y="3385457"/>
            <a:ext cx="1502198" cy="15021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68800" y="3849883"/>
            <a:ext cx="2665815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pic>
        <p:nvPicPr>
          <p:cNvPr id="13" name="图片 12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506373" y="3385457"/>
            <a:ext cx="1502198" cy="150219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008571" y="3849883"/>
            <a:ext cx="2665815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pic>
        <p:nvPicPr>
          <p:cNvPr id="15" name="图片 14" descr="图片包含 植物, 枫树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506373" y="2133631"/>
            <a:ext cx="1502198" cy="150219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008571" y="2598057"/>
            <a:ext cx="2665815" cy="4001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0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秋天，又称秋季，一年四季的第三季，由夏季到冬季的过渡季城市里会开始清扫落叶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2891" y="680357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74386" y="2797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烟火&#10;&#10;已生成极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0263798">
            <a:off x="-761992" y="-386215"/>
            <a:ext cx="3957458" cy="31602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97372" y="3829051"/>
            <a:ext cx="3094628" cy="3028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36183" y="1823412"/>
            <a:ext cx="861774" cy="2839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天象变化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51047" y="1619030"/>
            <a:ext cx="369332" cy="7978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宽&quot;,&quot;HeaderHeight&quot;:15.0,&quot;FooterHeight&quot;:9.0,&quot;SideMargin&quot;:5.5,&quot;TopMargin&quot;:0.0,&quot;BottomMargin&quot;:0.0,&quot;IntervalMargin&quot;:2.5,&quot;SettingType&quot;:&quot;System&quot;}"/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vqkcgvgc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2006</Words>
  <Application>Microsoft Office PowerPoint</Application>
  <PresentationFormat>宽屏</PresentationFormat>
  <Paragraphs>195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2022-03-10T05:38:18Z</dcterms:created>
  <dcterms:modified xsi:type="dcterms:W3CDTF">2023-01-11T01:56:04Z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6A7A79FC35504D9C9648AA5936DA9C28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