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6" r:id="rId2"/>
    <p:sldId id="304" r:id="rId3"/>
    <p:sldId id="325" r:id="rId4"/>
    <p:sldId id="302" r:id="rId5"/>
    <p:sldId id="299" r:id="rId6"/>
    <p:sldId id="303" r:id="rId7"/>
    <p:sldId id="301" r:id="rId8"/>
    <p:sldId id="295" r:id="rId9"/>
    <p:sldId id="300" r:id="rId10"/>
    <p:sldId id="345" r:id="rId11"/>
    <p:sldId id="297" r:id="rId12"/>
    <p:sldId id="296" r:id="rId13"/>
    <p:sldId id="358" r:id="rId14"/>
    <p:sldId id="285" r:id="rId15"/>
    <p:sldId id="275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7">
          <p15:clr>
            <a:srgbClr val="A4A3A4"/>
          </p15:clr>
        </p15:guide>
        <p15:guide id="2" pos="29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EA7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17"/>
        <p:guide pos="295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E5BA5-874C-4D0A-9245-5C12DC08A6D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3633D-D9EC-432A-8D1A-9345F357F7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3633D-D9EC-432A-8D1A-9345F357F7B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8CC26-7AAC-4C8C-A85F-DB60CD5E3626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A28FB-144F-4DDD-9F8F-62ADBDCBC508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A70DF-4B09-4C4E-9C94-A78045AD5F52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泪滴形 2">
            <a:hlinkClick r:id="" action="ppaction://hlinkshowjump?jump=endshow"/>
          </p:cNvPr>
          <p:cNvSpPr/>
          <p:nvPr/>
        </p:nvSpPr>
        <p:spPr>
          <a:xfrm>
            <a:off x="8181474" y="5895474"/>
            <a:ext cx="962526" cy="962526"/>
          </a:xfrm>
          <a:prstGeom prst="teardrop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退出</a:t>
            </a:r>
          </a:p>
        </p:txBody>
      </p:sp>
      <p:grpSp>
        <p:nvGrpSpPr>
          <p:cNvPr id="4" name="组合 9"/>
          <p:cNvGrpSpPr/>
          <p:nvPr/>
        </p:nvGrpSpPr>
        <p:grpSpPr bwMode="auto">
          <a:xfrm>
            <a:off x="1528763" y="1476375"/>
            <a:ext cx="6243637" cy="4527550"/>
            <a:chOff x="1576555" y="1472409"/>
            <a:chExt cx="5861050" cy="4249737"/>
          </a:xfrm>
        </p:grpSpPr>
        <p:sp>
          <p:nvSpPr>
            <p:cNvPr id="5" name="任意多边形 11"/>
            <p:cNvSpPr/>
            <p:nvPr userDrawn="1"/>
          </p:nvSpPr>
          <p:spPr bwMode="auto">
            <a:xfrm>
              <a:off x="1813500" y="1472409"/>
              <a:ext cx="3879053" cy="3191773"/>
            </a:xfrm>
            <a:custGeom>
              <a:avLst/>
              <a:gdLst>
                <a:gd name="T0" fmla="*/ 0 w 3718560"/>
                <a:gd name="T1" fmla="*/ 0 h 3518262"/>
                <a:gd name="T2" fmla="*/ 0 w 3718560"/>
                <a:gd name="T3" fmla="*/ 413807 h 3518262"/>
                <a:gd name="T4" fmla="*/ 9463633 w 3718560"/>
                <a:gd name="T5" fmla="*/ 414833 h 3518262"/>
                <a:gd name="T6" fmla="*/ 9463633 w 3718560"/>
                <a:gd name="T7" fmla="*/ 414833 h 3518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18560" h="3518262">
                  <a:moveTo>
                    <a:pt x="0" y="0"/>
                  </a:moveTo>
                  <a:lnTo>
                    <a:pt x="0" y="3509554"/>
                  </a:lnTo>
                  <a:lnTo>
                    <a:pt x="3718560" y="3518262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" name="任意多边形 12"/>
            <p:cNvSpPr/>
            <p:nvPr userDrawn="1"/>
          </p:nvSpPr>
          <p:spPr bwMode="auto">
            <a:xfrm>
              <a:off x="1576555" y="1759997"/>
              <a:ext cx="5464650" cy="3911486"/>
            </a:xfrm>
            <a:custGeom>
              <a:avLst/>
              <a:gdLst>
                <a:gd name="T0" fmla="*/ 9545328 w 5320937"/>
                <a:gd name="T1" fmla="*/ 407383 h 4188823"/>
                <a:gd name="T2" fmla="*/ 9545328 w 5320937"/>
                <a:gd name="T3" fmla="*/ 0 h 4188823"/>
                <a:gd name="T4" fmla="*/ 0 w 5320937"/>
                <a:gd name="T5" fmla="*/ 0 h 4188823"/>
                <a:gd name="T6" fmla="*/ 0 w 5320937"/>
                <a:gd name="T7" fmla="*/ 754913 h 4188823"/>
                <a:gd name="T8" fmla="*/ 4874211 w 5320937"/>
                <a:gd name="T9" fmla="*/ 754913 h 4188823"/>
                <a:gd name="T10" fmla="*/ 6280234 w 5320937"/>
                <a:gd name="T11" fmla="*/ 928678 h 4188823"/>
                <a:gd name="T12" fmla="*/ 6311475 w 5320937"/>
                <a:gd name="T13" fmla="*/ 928678 h 41888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20937" h="4188823">
                  <a:moveTo>
                    <a:pt x="5320937" y="1837508"/>
                  </a:moveTo>
                  <a:lnTo>
                    <a:pt x="5320937" y="0"/>
                  </a:lnTo>
                  <a:lnTo>
                    <a:pt x="0" y="0"/>
                  </a:lnTo>
                  <a:lnTo>
                    <a:pt x="0" y="3405051"/>
                  </a:lnTo>
                  <a:lnTo>
                    <a:pt x="2717075" y="3405051"/>
                  </a:lnTo>
                  <a:lnTo>
                    <a:pt x="3500847" y="4188823"/>
                  </a:lnTo>
                  <a:lnTo>
                    <a:pt x="3518263" y="4188823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lIns="612000" tIns="180000" rIns="324000" bIns="0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" name="KSO_Shape"/>
            <p:cNvSpPr/>
            <p:nvPr userDrawn="1"/>
          </p:nvSpPr>
          <p:spPr bwMode="auto">
            <a:xfrm>
              <a:off x="5156073" y="3364823"/>
              <a:ext cx="2281532" cy="2357323"/>
            </a:xfrm>
            <a:custGeom>
              <a:avLst/>
              <a:gdLst>
                <a:gd name="T0" fmla="*/ 311438 w 1909763"/>
                <a:gd name="T1" fmla="*/ 1234671 h 1912938"/>
                <a:gd name="T2" fmla="*/ 423998 w 1909763"/>
                <a:gd name="T3" fmla="*/ 1256142 h 1912938"/>
                <a:gd name="T4" fmla="*/ 469528 w 1909763"/>
                <a:gd name="T5" fmla="*/ 1335710 h 1912938"/>
                <a:gd name="T6" fmla="*/ 530235 w 1909763"/>
                <a:gd name="T7" fmla="*/ 1396649 h 1912938"/>
                <a:gd name="T8" fmla="*/ 631728 w 1909763"/>
                <a:gd name="T9" fmla="*/ 1456326 h 1912938"/>
                <a:gd name="T10" fmla="*/ 647854 w 1909763"/>
                <a:gd name="T11" fmla="*/ 1533683 h 1912938"/>
                <a:gd name="T12" fmla="*/ 0 w 1909763"/>
                <a:gd name="T13" fmla="*/ 1905000 h 1912938"/>
                <a:gd name="T14" fmla="*/ 990076 w 1909763"/>
                <a:gd name="T15" fmla="*/ 547002 h 1912938"/>
                <a:gd name="T16" fmla="*/ 1084268 w 1909763"/>
                <a:gd name="T17" fmla="*/ 595709 h 1912938"/>
                <a:gd name="T18" fmla="*/ 1176565 w 1909763"/>
                <a:gd name="T19" fmla="*/ 667504 h 1912938"/>
                <a:gd name="T20" fmla="*/ 1294781 w 1909763"/>
                <a:gd name="T21" fmla="*/ 800657 h 1912938"/>
                <a:gd name="T22" fmla="*/ 1351992 w 1909763"/>
                <a:gd name="T23" fmla="*/ 906610 h 1912938"/>
                <a:gd name="T24" fmla="*/ 1367480 w 1909763"/>
                <a:gd name="T25" fmla="*/ 971447 h 1912938"/>
                <a:gd name="T26" fmla="*/ 741633 w 1909763"/>
                <a:gd name="T27" fmla="*/ 1521772 h 1912938"/>
                <a:gd name="T28" fmla="*/ 719507 w 1909763"/>
                <a:gd name="T29" fmla="*/ 1441437 h 1912938"/>
                <a:gd name="T30" fmla="*/ 689163 w 1909763"/>
                <a:gd name="T31" fmla="*/ 1362684 h 1912938"/>
                <a:gd name="T32" fmla="*/ 605717 w 1909763"/>
                <a:gd name="T33" fmla="*/ 1309233 h 1912938"/>
                <a:gd name="T34" fmla="*/ 554511 w 1909763"/>
                <a:gd name="T35" fmla="*/ 1257047 h 1912938"/>
                <a:gd name="T36" fmla="*/ 495403 w 1909763"/>
                <a:gd name="T37" fmla="*/ 1173233 h 1912938"/>
                <a:gd name="T38" fmla="*/ 414485 w 1909763"/>
                <a:gd name="T39" fmla="*/ 1167223 h 1912938"/>
                <a:gd name="T40" fmla="*/ 334200 w 1909763"/>
                <a:gd name="T41" fmla="*/ 1137810 h 1912938"/>
                <a:gd name="T42" fmla="*/ 1102115 w 1909763"/>
                <a:gd name="T43" fmla="*/ 389221 h 1912938"/>
                <a:gd name="T44" fmla="*/ 1182317 w 1909763"/>
                <a:gd name="T45" fmla="*/ 412935 h 1912938"/>
                <a:gd name="T46" fmla="*/ 1278052 w 1909763"/>
                <a:gd name="T47" fmla="*/ 467951 h 1912938"/>
                <a:gd name="T48" fmla="*/ 1390271 w 1909763"/>
                <a:gd name="T49" fmla="*/ 569762 h 1912938"/>
                <a:gd name="T50" fmla="*/ 1465401 w 1909763"/>
                <a:gd name="T51" fmla="*/ 674102 h 1912938"/>
                <a:gd name="T52" fmla="*/ 1496150 w 1909763"/>
                <a:gd name="T53" fmla="*/ 753148 h 1912938"/>
                <a:gd name="T54" fmla="*/ 1438773 w 1909763"/>
                <a:gd name="T55" fmla="*/ 874245 h 1912938"/>
                <a:gd name="T56" fmla="*/ 1394075 w 1909763"/>
                <a:gd name="T57" fmla="*/ 754728 h 1912938"/>
                <a:gd name="T58" fmla="*/ 1286611 w 1909763"/>
                <a:gd name="T59" fmla="*/ 617822 h 1912938"/>
                <a:gd name="T60" fmla="*/ 1182317 w 1909763"/>
                <a:gd name="T61" fmla="*/ 530239 h 1912938"/>
                <a:gd name="T62" fmla="*/ 1095458 w 1909763"/>
                <a:gd name="T63" fmla="*/ 479966 h 1912938"/>
                <a:gd name="T64" fmla="*/ 1079925 w 1909763"/>
                <a:gd name="T65" fmla="*/ 387324 h 1912938"/>
                <a:gd name="T66" fmla="*/ 1274840 w 1909763"/>
                <a:gd name="T67" fmla="*/ 248813 h 1912938"/>
                <a:gd name="T68" fmla="*/ 1361157 w 1909763"/>
                <a:gd name="T69" fmla="*/ 287000 h 1912938"/>
                <a:gd name="T70" fmla="*/ 1471820 w 1909763"/>
                <a:gd name="T71" fmla="*/ 367792 h 1912938"/>
                <a:gd name="T72" fmla="*/ 1577108 w 1909763"/>
                <a:gd name="T73" fmla="*/ 484246 h 1912938"/>
                <a:gd name="T74" fmla="*/ 1629910 w 1909763"/>
                <a:gd name="T75" fmla="*/ 580818 h 1912938"/>
                <a:gd name="T76" fmla="*/ 1646668 w 1909763"/>
                <a:gd name="T77" fmla="*/ 647723 h 1912938"/>
                <a:gd name="T78" fmla="*/ 1571733 w 1909763"/>
                <a:gd name="T79" fmla="*/ 701374 h 1912938"/>
                <a:gd name="T80" fmla="*/ 1500908 w 1909763"/>
                <a:gd name="T81" fmla="*/ 566932 h 1912938"/>
                <a:gd name="T82" fmla="*/ 1381077 w 1909763"/>
                <a:gd name="T83" fmla="*/ 437539 h 1912938"/>
                <a:gd name="T84" fmla="*/ 1277685 w 1909763"/>
                <a:gd name="T85" fmla="*/ 362111 h 1912938"/>
                <a:gd name="T86" fmla="*/ 1174610 w 1909763"/>
                <a:gd name="T87" fmla="*/ 313195 h 1912938"/>
                <a:gd name="T88" fmla="*/ 1571880 w 1909763"/>
                <a:gd name="T89" fmla="*/ 0 h 1912938"/>
                <a:gd name="T90" fmla="*/ 1674374 w 1909763"/>
                <a:gd name="T91" fmla="*/ 27868 h 1912938"/>
                <a:gd name="T92" fmla="*/ 1797116 w 1909763"/>
                <a:gd name="T93" fmla="*/ 110838 h 1912938"/>
                <a:gd name="T94" fmla="*/ 1880946 w 1909763"/>
                <a:gd name="T95" fmla="*/ 216927 h 1912938"/>
                <a:gd name="T96" fmla="*/ 1901825 w 1909763"/>
                <a:gd name="T97" fmla="*/ 315415 h 1912938"/>
                <a:gd name="T98" fmla="*/ 1879681 w 1909763"/>
                <a:gd name="T99" fmla="*/ 399018 h 1912938"/>
                <a:gd name="T100" fmla="*/ 1834128 w 1909763"/>
                <a:gd name="T101" fmla="*/ 461405 h 1912938"/>
                <a:gd name="T102" fmla="*/ 1716764 w 1909763"/>
                <a:gd name="T103" fmla="*/ 551026 h 1912938"/>
                <a:gd name="T104" fmla="*/ 1686079 w 1909763"/>
                <a:gd name="T105" fmla="*/ 466156 h 1912938"/>
                <a:gd name="T106" fmla="*/ 1635148 w 1909763"/>
                <a:gd name="T107" fmla="*/ 386034 h 1912938"/>
                <a:gd name="T108" fmla="*/ 1552899 w 1909763"/>
                <a:gd name="T109" fmla="*/ 297997 h 1912938"/>
                <a:gd name="T110" fmla="*/ 1465272 w 1909763"/>
                <a:gd name="T111" fmla="*/ 231811 h 1912938"/>
                <a:gd name="T112" fmla="*/ 1387135 w 1909763"/>
                <a:gd name="T113" fmla="*/ 193176 h 1912938"/>
                <a:gd name="T114" fmla="*/ 1324816 w 1909763"/>
                <a:gd name="T115" fmla="*/ 138389 h 1912938"/>
                <a:gd name="T116" fmla="*/ 1449455 w 1909763"/>
                <a:gd name="T117" fmla="*/ 33885 h 1912938"/>
                <a:gd name="T118" fmla="*/ 1518102 w 1909763"/>
                <a:gd name="T119" fmla="*/ 4750 h 19129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909763" h="1912938">
                  <a:moveTo>
                    <a:pt x="275590" y="1223963"/>
                  </a:moveTo>
                  <a:lnTo>
                    <a:pt x="276860" y="1225231"/>
                  </a:lnTo>
                  <a:lnTo>
                    <a:pt x="281623" y="1228085"/>
                  </a:lnTo>
                  <a:lnTo>
                    <a:pt x="285433" y="1229987"/>
                  </a:lnTo>
                  <a:lnTo>
                    <a:pt x="290513" y="1232207"/>
                  </a:lnTo>
                  <a:lnTo>
                    <a:pt x="296545" y="1235060"/>
                  </a:lnTo>
                  <a:lnTo>
                    <a:pt x="304165" y="1237280"/>
                  </a:lnTo>
                  <a:lnTo>
                    <a:pt x="312738" y="1239816"/>
                  </a:lnTo>
                  <a:lnTo>
                    <a:pt x="323215" y="1242036"/>
                  </a:lnTo>
                  <a:lnTo>
                    <a:pt x="335280" y="1244255"/>
                  </a:lnTo>
                  <a:lnTo>
                    <a:pt x="348933" y="1246157"/>
                  </a:lnTo>
                  <a:lnTo>
                    <a:pt x="364173" y="1248060"/>
                  </a:lnTo>
                  <a:lnTo>
                    <a:pt x="381318" y="1249328"/>
                  </a:lnTo>
                  <a:lnTo>
                    <a:pt x="400368" y="1249962"/>
                  </a:lnTo>
                  <a:lnTo>
                    <a:pt x="421958" y="1250279"/>
                  </a:lnTo>
                  <a:lnTo>
                    <a:pt x="425768" y="1261376"/>
                  </a:lnTo>
                  <a:lnTo>
                    <a:pt x="430213" y="1272474"/>
                  </a:lnTo>
                  <a:lnTo>
                    <a:pt x="434658" y="1282937"/>
                  </a:lnTo>
                  <a:lnTo>
                    <a:pt x="440055" y="1293083"/>
                  </a:lnTo>
                  <a:lnTo>
                    <a:pt x="445453" y="1303229"/>
                  </a:lnTo>
                  <a:lnTo>
                    <a:pt x="451485" y="1313375"/>
                  </a:lnTo>
                  <a:lnTo>
                    <a:pt x="457835" y="1322886"/>
                  </a:lnTo>
                  <a:lnTo>
                    <a:pt x="464185" y="1332081"/>
                  </a:lnTo>
                  <a:lnTo>
                    <a:pt x="471488" y="1341276"/>
                  </a:lnTo>
                  <a:lnTo>
                    <a:pt x="478473" y="1349837"/>
                  </a:lnTo>
                  <a:lnTo>
                    <a:pt x="485775" y="1358080"/>
                  </a:lnTo>
                  <a:lnTo>
                    <a:pt x="493395" y="1366324"/>
                  </a:lnTo>
                  <a:lnTo>
                    <a:pt x="500698" y="1374250"/>
                  </a:lnTo>
                  <a:lnTo>
                    <a:pt x="508635" y="1381860"/>
                  </a:lnTo>
                  <a:lnTo>
                    <a:pt x="516573" y="1388835"/>
                  </a:lnTo>
                  <a:lnTo>
                    <a:pt x="524510" y="1395493"/>
                  </a:lnTo>
                  <a:lnTo>
                    <a:pt x="532448" y="1402469"/>
                  </a:lnTo>
                  <a:lnTo>
                    <a:pt x="540385" y="1408810"/>
                  </a:lnTo>
                  <a:lnTo>
                    <a:pt x="555943" y="1420541"/>
                  </a:lnTo>
                  <a:lnTo>
                    <a:pt x="571500" y="1430687"/>
                  </a:lnTo>
                  <a:lnTo>
                    <a:pt x="586105" y="1439565"/>
                  </a:lnTo>
                  <a:lnTo>
                    <a:pt x="600075" y="1447492"/>
                  </a:lnTo>
                  <a:lnTo>
                    <a:pt x="612775" y="1453833"/>
                  </a:lnTo>
                  <a:lnTo>
                    <a:pt x="624523" y="1458589"/>
                  </a:lnTo>
                  <a:lnTo>
                    <a:pt x="634365" y="1462394"/>
                  </a:lnTo>
                  <a:lnTo>
                    <a:pt x="634365" y="1467784"/>
                  </a:lnTo>
                  <a:lnTo>
                    <a:pt x="634683" y="1473808"/>
                  </a:lnTo>
                  <a:lnTo>
                    <a:pt x="635318" y="1479832"/>
                  </a:lnTo>
                  <a:lnTo>
                    <a:pt x="636270" y="1486173"/>
                  </a:lnTo>
                  <a:lnTo>
                    <a:pt x="638810" y="1499173"/>
                  </a:lnTo>
                  <a:lnTo>
                    <a:pt x="641668" y="1512489"/>
                  </a:lnTo>
                  <a:lnTo>
                    <a:pt x="645795" y="1526440"/>
                  </a:lnTo>
                  <a:lnTo>
                    <a:pt x="650558" y="1540074"/>
                  </a:lnTo>
                  <a:lnTo>
                    <a:pt x="655321" y="1553707"/>
                  </a:lnTo>
                  <a:lnTo>
                    <a:pt x="660083" y="1566707"/>
                  </a:lnTo>
                  <a:lnTo>
                    <a:pt x="665481" y="1579389"/>
                  </a:lnTo>
                  <a:lnTo>
                    <a:pt x="670243" y="1590803"/>
                  </a:lnTo>
                  <a:lnTo>
                    <a:pt x="679133" y="1610144"/>
                  </a:lnTo>
                  <a:lnTo>
                    <a:pt x="685165" y="1623144"/>
                  </a:lnTo>
                  <a:lnTo>
                    <a:pt x="687388" y="1627900"/>
                  </a:lnTo>
                  <a:lnTo>
                    <a:pt x="0" y="1912938"/>
                  </a:lnTo>
                  <a:lnTo>
                    <a:pt x="275590" y="1223963"/>
                  </a:lnTo>
                  <a:close/>
                  <a:moveTo>
                    <a:pt x="923427" y="530225"/>
                  </a:moveTo>
                  <a:lnTo>
                    <a:pt x="931362" y="531813"/>
                  </a:lnTo>
                  <a:lnTo>
                    <a:pt x="941201" y="533401"/>
                  </a:lnTo>
                  <a:lnTo>
                    <a:pt x="951993" y="536259"/>
                  </a:lnTo>
                  <a:lnTo>
                    <a:pt x="965007" y="539435"/>
                  </a:lnTo>
                  <a:lnTo>
                    <a:pt x="978972" y="544199"/>
                  </a:lnTo>
                  <a:lnTo>
                    <a:pt x="994208" y="549281"/>
                  </a:lnTo>
                  <a:lnTo>
                    <a:pt x="1010713" y="555950"/>
                  </a:lnTo>
                  <a:lnTo>
                    <a:pt x="1028805" y="564526"/>
                  </a:lnTo>
                  <a:lnTo>
                    <a:pt x="1038327" y="568972"/>
                  </a:lnTo>
                  <a:lnTo>
                    <a:pt x="1047849" y="574053"/>
                  </a:lnTo>
                  <a:lnTo>
                    <a:pt x="1057689" y="579453"/>
                  </a:lnTo>
                  <a:lnTo>
                    <a:pt x="1067845" y="585487"/>
                  </a:lnTo>
                  <a:lnTo>
                    <a:pt x="1078320" y="591521"/>
                  </a:lnTo>
                  <a:lnTo>
                    <a:pt x="1088794" y="598191"/>
                  </a:lnTo>
                  <a:lnTo>
                    <a:pt x="1099903" y="605495"/>
                  </a:lnTo>
                  <a:lnTo>
                    <a:pt x="1111012" y="613118"/>
                  </a:lnTo>
                  <a:lnTo>
                    <a:pt x="1122439" y="621058"/>
                  </a:lnTo>
                  <a:lnTo>
                    <a:pt x="1133548" y="630268"/>
                  </a:lnTo>
                  <a:lnTo>
                    <a:pt x="1145609" y="639161"/>
                  </a:lnTo>
                  <a:lnTo>
                    <a:pt x="1157353" y="649006"/>
                  </a:lnTo>
                  <a:lnTo>
                    <a:pt x="1169415" y="659487"/>
                  </a:lnTo>
                  <a:lnTo>
                    <a:pt x="1181476" y="670285"/>
                  </a:lnTo>
                  <a:lnTo>
                    <a:pt x="1193855" y="681719"/>
                  </a:lnTo>
                  <a:lnTo>
                    <a:pt x="1206234" y="693787"/>
                  </a:lnTo>
                  <a:lnTo>
                    <a:pt x="1224326" y="712208"/>
                  </a:lnTo>
                  <a:lnTo>
                    <a:pt x="1241148" y="730311"/>
                  </a:lnTo>
                  <a:lnTo>
                    <a:pt x="1257336" y="748731"/>
                  </a:lnTo>
                  <a:lnTo>
                    <a:pt x="1272888" y="767152"/>
                  </a:lnTo>
                  <a:lnTo>
                    <a:pt x="1287172" y="785573"/>
                  </a:lnTo>
                  <a:lnTo>
                    <a:pt x="1300185" y="803993"/>
                  </a:lnTo>
                  <a:lnTo>
                    <a:pt x="1312246" y="822096"/>
                  </a:lnTo>
                  <a:lnTo>
                    <a:pt x="1323356" y="840199"/>
                  </a:lnTo>
                  <a:lnTo>
                    <a:pt x="1333513" y="857984"/>
                  </a:lnTo>
                  <a:lnTo>
                    <a:pt x="1343035" y="875770"/>
                  </a:lnTo>
                  <a:lnTo>
                    <a:pt x="1346843" y="884345"/>
                  </a:lnTo>
                  <a:lnTo>
                    <a:pt x="1350970" y="892920"/>
                  </a:lnTo>
                  <a:lnTo>
                    <a:pt x="1354461" y="901813"/>
                  </a:lnTo>
                  <a:lnTo>
                    <a:pt x="1357635" y="910388"/>
                  </a:lnTo>
                  <a:lnTo>
                    <a:pt x="1360809" y="918963"/>
                  </a:lnTo>
                  <a:lnTo>
                    <a:pt x="1363349" y="927220"/>
                  </a:lnTo>
                  <a:lnTo>
                    <a:pt x="1365570" y="935478"/>
                  </a:lnTo>
                  <a:lnTo>
                    <a:pt x="1367792" y="943735"/>
                  </a:lnTo>
                  <a:lnTo>
                    <a:pt x="1369697" y="951675"/>
                  </a:lnTo>
                  <a:lnTo>
                    <a:pt x="1370966" y="959933"/>
                  </a:lnTo>
                  <a:lnTo>
                    <a:pt x="1372236" y="967873"/>
                  </a:lnTo>
                  <a:lnTo>
                    <a:pt x="1373188" y="975495"/>
                  </a:lnTo>
                  <a:lnTo>
                    <a:pt x="774247" y="1579563"/>
                  </a:lnTo>
                  <a:lnTo>
                    <a:pt x="771708" y="1576387"/>
                  </a:lnTo>
                  <a:lnTo>
                    <a:pt x="768851" y="1572258"/>
                  </a:lnTo>
                  <a:lnTo>
                    <a:pt x="765042" y="1566542"/>
                  </a:lnTo>
                  <a:lnTo>
                    <a:pt x="760281" y="1559237"/>
                  </a:lnTo>
                  <a:lnTo>
                    <a:pt x="755520" y="1550344"/>
                  </a:lnTo>
                  <a:lnTo>
                    <a:pt x="749807" y="1540181"/>
                  </a:lnTo>
                  <a:lnTo>
                    <a:pt x="744728" y="1528113"/>
                  </a:lnTo>
                  <a:lnTo>
                    <a:pt x="739333" y="1515091"/>
                  </a:lnTo>
                  <a:lnTo>
                    <a:pt x="734254" y="1500164"/>
                  </a:lnTo>
                  <a:lnTo>
                    <a:pt x="731715" y="1492224"/>
                  </a:lnTo>
                  <a:lnTo>
                    <a:pt x="729493" y="1483967"/>
                  </a:lnTo>
                  <a:lnTo>
                    <a:pt x="727271" y="1475392"/>
                  </a:lnTo>
                  <a:lnTo>
                    <a:pt x="725367" y="1466181"/>
                  </a:lnTo>
                  <a:lnTo>
                    <a:pt x="724097" y="1457289"/>
                  </a:lnTo>
                  <a:lnTo>
                    <a:pt x="722510" y="1447443"/>
                  </a:lnTo>
                  <a:lnTo>
                    <a:pt x="721241" y="1437280"/>
                  </a:lnTo>
                  <a:lnTo>
                    <a:pt x="720288" y="1427117"/>
                  </a:lnTo>
                  <a:lnTo>
                    <a:pt x="719336" y="1416319"/>
                  </a:lnTo>
                  <a:lnTo>
                    <a:pt x="719336" y="1405203"/>
                  </a:lnTo>
                  <a:lnTo>
                    <a:pt x="719336" y="1394087"/>
                  </a:lnTo>
                  <a:lnTo>
                    <a:pt x="719971" y="1382018"/>
                  </a:lnTo>
                  <a:lnTo>
                    <a:pt x="705688" y="1375349"/>
                  </a:lnTo>
                  <a:lnTo>
                    <a:pt x="692039" y="1368362"/>
                  </a:lnTo>
                  <a:lnTo>
                    <a:pt x="679343" y="1361692"/>
                  </a:lnTo>
                  <a:lnTo>
                    <a:pt x="667282" y="1355023"/>
                  </a:lnTo>
                  <a:lnTo>
                    <a:pt x="655855" y="1348035"/>
                  </a:lnTo>
                  <a:lnTo>
                    <a:pt x="645381" y="1341366"/>
                  </a:lnTo>
                  <a:lnTo>
                    <a:pt x="635224" y="1334696"/>
                  </a:lnTo>
                  <a:lnTo>
                    <a:pt x="625385" y="1327709"/>
                  </a:lnTo>
                  <a:lnTo>
                    <a:pt x="616497" y="1321357"/>
                  </a:lnTo>
                  <a:lnTo>
                    <a:pt x="608245" y="1314688"/>
                  </a:lnTo>
                  <a:lnTo>
                    <a:pt x="599992" y="1308018"/>
                  </a:lnTo>
                  <a:lnTo>
                    <a:pt x="592692" y="1301349"/>
                  </a:lnTo>
                  <a:lnTo>
                    <a:pt x="585709" y="1294679"/>
                  </a:lnTo>
                  <a:lnTo>
                    <a:pt x="579361" y="1288327"/>
                  </a:lnTo>
                  <a:lnTo>
                    <a:pt x="573013" y="1281975"/>
                  </a:lnTo>
                  <a:lnTo>
                    <a:pt x="567300" y="1275306"/>
                  </a:lnTo>
                  <a:lnTo>
                    <a:pt x="561904" y="1268636"/>
                  </a:lnTo>
                  <a:lnTo>
                    <a:pt x="556825" y="1262285"/>
                  </a:lnTo>
                  <a:lnTo>
                    <a:pt x="552064" y="1255933"/>
                  </a:lnTo>
                  <a:lnTo>
                    <a:pt x="547621" y="1249898"/>
                  </a:lnTo>
                  <a:lnTo>
                    <a:pt x="539686" y="1237194"/>
                  </a:lnTo>
                  <a:lnTo>
                    <a:pt x="532703" y="1224808"/>
                  </a:lnTo>
                  <a:lnTo>
                    <a:pt x="526355" y="1212739"/>
                  </a:lnTo>
                  <a:lnTo>
                    <a:pt x="520641" y="1200988"/>
                  </a:lnTo>
                  <a:lnTo>
                    <a:pt x="509850" y="1177804"/>
                  </a:lnTo>
                  <a:lnTo>
                    <a:pt x="497471" y="1178122"/>
                  </a:lnTo>
                  <a:lnTo>
                    <a:pt x="485727" y="1178122"/>
                  </a:lnTo>
                  <a:lnTo>
                    <a:pt x="474300" y="1178122"/>
                  </a:lnTo>
                  <a:lnTo>
                    <a:pt x="463509" y="1177804"/>
                  </a:lnTo>
                  <a:lnTo>
                    <a:pt x="453352" y="1177169"/>
                  </a:lnTo>
                  <a:lnTo>
                    <a:pt x="443512" y="1175898"/>
                  </a:lnTo>
                  <a:lnTo>
                    <a:pt x="433673" y="1174628"/>
                  </a:lnTo>
                  <a:lnTo>
                    <a:pt x="424785" y="1173675"/>
                  </a:lnTo>
                  <a:lnTo>
                    <a:pt x="416215" y="1172087"/>
                  </a:lnTo>
                  <a:lnTo>
                    <a:pt x="408280" y="1170182"/>
                  </a:lnTo>
                  <a:lnTo>
                    <a:pt x="393045" y="1167006"/>
                  </a:lnTo>
                  <a:lnTo>
                    <a:pt x="379714" y="1162877"/>
                  </a:lnTo>
                  <a:lnTo>
                    <a:pt x="367653" y="1158431"/>
                  </a:lnTo>
                  <a:lnTo>
                    <a:pt x="357496" y="1153984"/>
                  </a:lnTo>
                  <a:lnTo>
                    <a:pt x="348926" y="1149855"/>
                  </a:lnTo>
                  <a:lnTo>
                    <a:pt x="341308" y="1146044"/>
                  </a:lnTo>
                  <a:lnTo>
                    <a:pt x="335595" y="1142551"/>
                  </a:lnTo>
                  <a:lnTo>
                    <a:pt x="331151" y="1139375"/>
                  </a:lnTo>
                  <a:lnTo>
                    <a:pt x="327660" y="1137152"/>
                  </a:lnTo>
                  <a:lnTo>
                    <a:pt x="325438" y="1134928"/>
                  </a:lnTo>
                  <a:lnTo>
                    <a:pt x="923427" y="530225"/>
                  </a:lnTo>
                  <a:close/>
                  <a:moveTo>
                    <a:pt x="1084432" y="388938"/>
                  </a:moveTo>
                  <a:lnTo>
                    <a:pt x="1089844" y="389573"/>
                  </a:lnTo>
                  <a:lnTo>
                    <a:pt x="1097165" y="389891"/>
                  </a:lnTo>
                  <a:lnTo>
                    <a:pt x="1106715" y="390843"/>
                  </a:lnTo>
                  <a:lnTo>
                    <a:pt x="1118175" y="392748"/>
                  </a:lnTo>
                  <a:lnTo>
                    <a:pt x="1132499" y="396241"/>
                  </a:lnTo>
                  <a:lnTo>
                    <a:pt x="1140458" y="398146"/>
                  </a:lnTo>
                  <a:lnTo>
                    <a:pt x="1148734" y="400686"/>
                  </a:lnTo>
                  <a:lnTo>
                    <a:pt x="1157329" y="403226"/>
                  </a:lnTo>
                  <a:lnTo>
                    <a:pt x="1166879" y="406718"/>
                  </a:lnTo>
                  <a:lnTo>
                    <a:pt x="1176747" y="410528"/>
                  </a:lnTo>
                  <a:lnTo>
                    <a:pt x="1187252" y="414656"/>
                  </a:lnTo>
                  <a:lnTo>
                    <a:pt x="1197756" y="419418"/>
                  </a:lnTo>
                  <a:lnTo>
                    <a:pt x="1208579" y="424816"/>
                  </a:lnTo>
                  <a:lnTo>
                    <a:pt x="1220358" y="430848"/>
                  </a:lnTo>
                  <a:lnTo>
                    <a:pt x="1232136" y="437198"/>
                  </a:lnTo>
                  <a:lnTo>
                    <a:pt x="1244550" y="444183"/>
                  </a:lnTo>
                  <a:lnTo>
                    <a:pt x="1256965" y="452121"/>
                  </a:lnTo>
                  <a:lnTo>
                    <a:pt x="1270017" y="460376"/>
                  </a:lnTo>
                  <a:lnTo>
                    <a:pt x="1283386" y="469901"/>
                  </a:lnTo>
                  <a:lnTo>
                    <a:pt x="1296438" y="480061"/>
                  </a:lnTo>
                  <a:lnTo>
                    <a:pt x="1310444" y="490856"/>
                  </a:lnTo>
                  <a:lnTo>
                    <a:pt x="1324450" y="502286"/>
                  </a:lnTo>
                  <a:lnTo>
                    <a:pt x="1338775" y="514986"/>
                  </a:lnTo>
                  <a:lnTo>
                    <a:pt x="1353100" y="528003"/>
                  </a:lnTo>
                  <a:lnTo>
                    <a:pt x="1367743" y="542291"/>
                  </a:lnTo>
                  <a:lnTo>
                    <a:pt x="1382386" y="557531"/>
                  </a:lnTo>
                  <a:lnTo>
                    <a:pt x="1396074" y="572136"/>
                  </a:lnTo>
                  <a:lnTo>
                    <a:pt x="1408489" y="586423"/>
                  </a:lnTo>
                  <a:lnTo>
                    <a:pt x="1420267" y="600393"/>
                  </a:lnTo>
                  <a:lnTo>
                    <a:pt x="1430772" y="613728"/>
                  </a:lnTo>
                  <a:lnTo>
                    <a:pt x="1440640" y="627381"/>
                  </a:lnTo>
                  <a:lnTo>
                    <a:pt x="1449235" y="640081"/>
                  </a:lnTo>
                  <a:lnTo>
                    <a:pt x="1457511" y="653098"/>
                  </a:lnTo>
                  <a:lnTo>
                    <a:pt x="1464833" y="665163"/>
                  </a:lnTo>
                  <a:lnTo>
                    <a:pt x="1471517" y="676911"/>
                  </a:lnTo>
                  <a:lnTo>
                    <a:pt x="1477566" y="688341"/>
                  </a:lnTo>
                  <a:lnTo>
                    <a:pt x="1482341" y="699136"/>
                  </a:lnTo>
                  <a:lnTo>
                    <a:pt x="1487434" y="709613"/>
                  </a:lnTo>
                  <a:lnTo>
                    <a:pt x="1490935" y="720408"/>
                  </a:lnTo>
                  <a:lnTo>
                    <a:pt x="1494755" y="729616"/>
                  </a:lnTo>
                  <a:lnTo>
                    <a:pt x="1497939" y="739141"/>
                  </a:lnTo>
                  <a:lnTo>
                    <a:pt x="1500167" y="747713"/>
                  </a:lnTo>
                  <a:lnTo>
                    <a:pt x="1502395" y="756286"/>
                  </a:lnTo>
                  <a:lnTo>
                    <a:pt x="1503987" y="763906"/>
                  </a:lnTo>
                  <a:lnTo>
                    <a:pt x="1505260" y="771526"/>
                  </a:lnTo>
                  <a:lnTo>
                    <a:pt x="1507170" y="784543"/>
                  </a:lnTo>
                  <a:lnTo>
                    <a:pt x="1508125" y="795338"/>
                  </a:lnTo>
                  <a:lnTo>
                    <a:pt x="1508125" y="804228"/>
                  </a:lnTo>
                  <a:lnTo>
                    <a:pt x="1507807" y="810261"/>
                  </a:lnTo>
                  <a:lnTo>
                    <a:pt x="1506852" y="815341"/>
                  </a:lnTo>
                  <a:lnTo>
                    <a:pt x="1444778" y="877888"/>
                  </a:lnTo>
                  <a:lnTo>
                    <a:pt x="1442550" y="864553"/>
                  </a:lnTo>
                  <a:lnTo>
                    <a:pt x="1439048" y="851218"/>
                  </a:lnTo>
                  <a:lnTo>
                    <a:pt x="1435228" y="836296"/>
                  </a:lnTo>
                  <a:lnTo>
                    <a:pt x="1430135" y="821691"/>
                  </a:lnTo>
                  <a:lnTo>
                    <a:pt x="1424087" y="806451"/>
                  </a:lnTo>
                  <a:lnTo>
                    <a:pt x="1416765" y="790576"/>
                  </a:lnTo>
                  <a:lnTo>
                    <a:pt x="1408807" y="774383"/>
                  </a:lnTo>
                  <a:lnTo>
                    <a:pt x="1399894" y="757873"/>
                  </a:lnTo>
                  <a:lnTo>
                    <a:pt x="1390026" y="741363"/>
                  </a:lnTo>
                  <a:lnTo>
                    <a:pt x="1378884" y="724536"/>
                  </a:lnTo>
                  <a:lnTo>
                    <a:pt x="1367106" y="707073"/>
                  </a:lnTo>
                  <a:lnTo>
                    <a:pt x="1353737" y="689928"/>
                  </a:lnTo>
                  <a:lnTo>
                    <a:pt x="1340048" y="672466"/>
                  </a:lnTo>
                  <a:lnTo>
                    <a:pt x="1325087" y="655003"/>
                  </a:lnTo>
                  <a:lnTo>
                    <a:pt x="1308852" y="637541"/>
                  </a:lnTo>
                  <a:lnTo>
                    <a:pt x="1291981" y="620396"/>
                  </a:lnTo>
                  <a:lnTo>
                    <a:pt x="1278611" y="607061"/>
                  </a:lnTo>
                  <a:lnTo>
                    <a:pt x="1264923" y="594361"/>
                  </a:lnTo>
                  <a:lnTo>
                    <a:pt x="1251235" y="582296"/>
                  </a:lnTo>
                  <a:lnTo>
                    <a:pt x="1238184" y="570866"/>
                  </a:lnTo>
                  <a:lnTo>
                    <a:pt x="1224814" y="560388"/>
                  </a:lnTo>
                  <a:lnTo>
                    <a:pt x="1212081" y="550228"/>
                  </a:lnTo>
                  <a:lnTo>
                    <a:pt x="1199348" y="541021"/>
                  </a:lnTo>
                  <a:lnTo>
                    <a:pt x="1187252" y="532448"/>
                  </a:lnTo>
                  <a:lnTo>
                    <a:pt x="1175155" y="524511"/>
                  </a:lnTo>
                  <a:lnTo>
                    <a:pt x="1163059" y="516573"/>
                  </a:lnTo>
                  <a:lnTo>
                    <a:pt x="1151917" y="509588"/>
                  </a:lnTo>
                  <a:lnTo>
                    <a:pt x="1140776" y="502921"/>
                  </a:lnTo>
                  <a:lnTo>
                    <a:pt x="1129953" y="496888"/>
                  </a:lnTo>
                  <a:lnTo>
                    <a:pt x="1119766" y="491808"/>
                  </a:lnTo>
                  <a:lnTo>
                    <a:pt x="1109580" y="486411"/>
                  </a:lnTo>
                  <a:lnTo>
                    <a:pt x="1100030" y="481966"/>
                  </a:lnTo>
                  <a:lnTo>
                    <a:pt x="1082522" y="474028"/>
                  </a:lnTo>
                  <a:lnTo>
                    <a:pt x="1066287" y="467678"/>
                  </a:lnTo>
                  <a:lnTo>
                    <a:pt x="1052599" y="462598"/>
                  </a:lnTo>
                  <a:lnTo>
                    <a:pt x="1040821" y="459106"/>
                  </a:lnTo>
                  <a:lnTo>
                    <a:pt x="1031590" y="456248"/>
                  </a:lnTo>
                  <a:lnTo>
                    <a:pt x="1024905" y="454343"/>
                  </a:lnTo>
                  <a:lnTo>
                    <a:pt x="1019175" y="453391"/>
                  </a:lnTo>
                  <a:lnTo>
                    <a:pt x="1084432" y="388938"/>
                  </a:lnTo>
                  <a:close/>
                  <a:moveTo>
                    <a:pt x="1213168" y="238125"/>
                  </a:moveTo>
                  <a:lnTo>
                    <a:pt x="1218883" y="238125"/>
                  </a:lnTo>
                  <a:lnTo>
                    <a:pt x="1226186" y="238759"/>
                  </a:lnTo>
                  <a:lnTo>
                    <a:pt x="1236028" y="239709"/>
                  </a:lnTo>
                  <a:lnTo>
                    <a:pt x="1248411" y="242245"/>
                  </a:lnTo>
                  <a:lnTo>
                    <a:pt x="1263016" y="245414"/>
                  </a:lnTo>
                  <a:lnTo>
                    <a:pt x="1270953" y="247315"/>
                  </a:lnTo>
                  <a:lnTo>
                    <a:pt x="1280161" y="249850"/>
                  </a:lnTo>
                  <a:lnTo>
                    <a:pt x="1289051" y="253020"/>
                  </a:lnTo>
                  <a:lnTo>
                    <a:pt x="1298893" y="256506"/>
                  </a:lnTo>
                  <a:lnTo>
                    <a:pt x="1309053" y="260625"/>
                  </a:lnTo>
                  <a:lnTo>
                    <a:pt x="1319848" y="264745"/>
                  </a:lnTo>
                  <a:lnTo>
                    <a:pt x="1330961" y="269816"/>
                  </a:lnTo>
                  <a:lnTo>
                    <a:pt x="1342391" y="275203"/>
                  </a:lnTo>
                  <a:lnTo>
                    <a:pt x="1354456" y="281541"/>
                  </a:lnTo>
                  <a:lnTo>
                    <a:pt x="1366838" y="288196"/>
                  </a:lnTo>
                  <a:lnTo>
                    <a:pt x="1379538" y="295802"/>
                  </a:lnTo>
                  <a:lnTo>
                    <a:pt x="1392873" y="303725"/>
                  </a:lnTo>
                  <a:lnTo>
                    <a:pt x="1405891" y="312598"/>
                  </a:lnTo>
                  <a:lnTo>
                    <a:pt x="1419861" y="322422"/>
                  </a:lnTo>
                  <a:lnTo>
                    <a:pt x="1433831" y="332880"/>
                  </a:lnTo>
                  <a:lnTo>
                    <a:pt x="1448436" y="344289"/>
                  </a:lnTo>
                  <a:lnTo>
                    <a:pt x="1463041" y="356332"/>
                  </a:lnTo>
                  <a:lnTo>
                    <a:pt x="1477963" y="369325"/>
                  </a:lnTo>
                  <a:lnTo>
                    <a:pt x="1492886" y="383269"/>
                  </a:lnTo>
                  <a:lnTo>
                    <a:pt x="1508126" y="398164"/>
                  </a:lnTo>
                  <a:lnTo>
                    <a:pt x="1523366" y="413692"/>
                  </a:lnTo>
                  <a:lnTo>
                    <a:pt x="1537653" y="428587"/>
                  </a:lnTo>
                  <a:lnTo>
                    <a:pt x="1550353" y="443481"/>
                  </a:lnTo>
                  <a:lnTo>
                    <a:pt x="1562418" y="458376"/>
                  </a:lnTo>
                  <a:lnTo>
                    <a:pt x="1573848" y="472637"/>
                  </a:lnTo>
                  <a:lnTo>
                    <a:pt x="1583691" y="486264"/>
                  </a:lnTo>
                  <a:lnTo>
                    <a:pt x="1593216" y="499891"/>
                  </a:lnTo>
                  <a:lnTo>
                    <a:pt x="1601471" y="512884"/>
                  </a:lnTo>
                  <a:lnTo>
                    <a:pt x="1609091" y="525878"/>
                  </a:lnTo>
                  <a:lnTo>
                    <a:pt x="1616076" y="538237"/>
                  </a:lnTo>
                  <a:lnTo>
                    <a:pt x="1622108" y="549963"/>
                  </a:lnTo>
                  <a:lnTo>
                    <a:pt x="1627823" y="561371"/>
                  </a:lnTo>
                  <a:lnTo>
                    <a:pt x="1632268" y="572780"/>
                  </a:lnTo>
                  <a:lnTo>
                    <a:pt x="1636713" y="583238"/>
                  </a:lnTo>
                  <a:lnTo>
                    <a:pt x="1640206" y="593379"/>
                  </a:lnTo>
                  <a:lnTo>
                    <a:pt x="1643699" y="603203"/>
                  </a:lnTo>
                  <a:lnTo>
                    <a:pt x="1646239" y="612077"/>
                  </a:lnTo>
                  <a:lnTo>
                    <a:pt x="1648143" y="620633"/>
                  </a:lnTo>
                  <a:lnTo>
                    <a:pt x="1650049" y="628873"/>
                  </a:lnTo>
                  <a:lnTo>
                    <a:pt x="1651636" y="636478"/>
                  </a:lnTo>
                  <a:lnTo>
                    <a:pt x="1652589" y="643767"/>
                  </a:lnTo>
                  <a:lnTo>
                    <a:pt x="1653541" y="650422"/>
                  </a:lnTo>
                  <a:lnTo>
                    <a:pt x="1654176" y="661514"/>
                  </a:lnTo>
                  <a:lnTo>
                    <a:pt x="1654176" y="670705"/>
                  </a:lnTo>
                  <a:lnTo>
                    <a:pt x="1653859" y="677043"/>
                  </a:lnTo>
                  <a:lnTo>
                    <a:pt x="1652906" y="682747"/>
                  </a:lnTo>
                  <a:lnTo>
                    <a:pt x="1588136" y="747713"/>
                  </a:lnTo>
                  <a:lnTo>
                    <a:pt x="1585596" y="733769"/>
                  </a:lnTo>
                  <a:lnTo>
                    <a:pt x="1582421" y="719508"/>
                  </a:lnTo>
                  <a:lnTo>
                    <a:pt x="1578293" y="704297"/>
                  </a:lnTo>
                  <a:lnTo>
                    <a:pt x="1572896" y="689085"/>
                  </a:lnTo>
                  <a:lnTo>
                    <a:pt x="1566546" y="672923"/>
                  </a:lnTo>
                  <a:lnTo>
                    <a:pt x="1559561" y="656761"/>
                  </a:lnTo>
                  <a:lnTo>
                    <a:pt x="1550671" y="639964"/>
                  </a:lnTo>
                  <a:lnTo>
                    <a:pt x="1541463" y="622534"/>
                  </a:lnTo>
                  <a:lnTo>
                    <a:pt x="1531303" y="605105"/>
                  </a:lnTo>
                  <a:lnTo>
                    <a:pt x="1519556" y="587358"/>
                  </a:lnTo>
                  <a:lnTo>
                    <a:pt x="1507173" y="569294"/>
                  </a:lnTo>
                  <a:lnTo>
                    <a:pt x="1493521" y="551230"/>
                  </a:lnTo>
                  <a:lnTo>
                    <a:pt x="1479233" y="533166"/>
                  </a:lnTo>
                  <a:lnTo>
                    <a:pt x="1463676" y="514786"/>
                  </a:lnTo>
                  <a:lnTo>
                    <a:pt x="1446848" y="497039"/>
                  </a:lnTo>
                  <a:lnTo>
                    <a:pt x="1429386" y="478975"/>
                  </a:lnTo>
                  <a:lnTo>
                    <a:pt x="1415098" y="465031"/>
                  </a:lnTo>
                  <a:lnTo>
                    <a:pt x="1400811" y="451721"/>
                  </a:lnTo>
                  <a:lnTo>
                    <a:pt x="1386841" y="439362"/>
                  </a:lnTo>
                  <a:lnTo>
                    <a:pt x="1372871" y="427636"/>
                  </a:lnTo>
                  <a:lnTo>
                    <a:pt x="1359536" y="416544"/>
                  </a:lnTo>
                  <a:lnTo>
                    <a:pt x="1345883" y="406086"/>
                  </a:lnTo>
                  <a:lnTo>
                    <a:pt x="1332548" y="396262"/>
                  </a:lnTo>
                  <a:lnTo>
                    <a:pt x="1319848" y="387389"/>
                  </a:lnTo>
                  <a:lnTo>
                    <a:pt x="1307148" y="378832"/>
                  </a:lnTo>
                  <a:lnTo>
                    <a:pt x="1295083" y="370909"/>
                  </a:lnTo>
                  <a:lnTo>
                    <a:pt x="1283018" y="363620"/>
                  </a:lnTo>
                  <a:lnTo>
                    <a:pt x="1271271" y="356648"/>
                  </a:lnTo>
                  <a:lnTo>
                    <a:pt x="1260158" y="350627"/>
                  </a:lnTo>
                  <a:lnTo>
                    <a:pt x="1249681" y="344606"/>
                  </a:lnTo>
                  <a:lnTo>
                    <a:pt x="1239203" y="339219"/>
                  </a:lnTo>
                  <a:lnTo>
                    <a:pt x="1229361" y="334782"/>
                  </a:lnTo>
                  <a:lnTo>
                    <a:pt x="1210628" y="326542"/>
                  </a:lnTo>
                  <a:lnTo>
                    <a:pt x="1193801" y="319887"/>
                  </a:lnTo>
                  <a:lnTo>
                    <a:pt x="1179513" y="314500"/>
                  </a:lnTo>
                  <a:lnTo>
                    <a:pt x="1167766" y="310697"/>
                  </a:lnTo>
                  <a:lnTo>
                    <a:pt x="1157923" y="307845"/>
                  </a:lnTo>
                  <a:lnTo>
                    <a:pt x="1150621" y="306260"/>
                  </a:lnTo>
                  <a:lnTo>
                    <a:pt x="1144588" y="304992"/>
                  </a:lnTo>
                  <a:lnTo>
                    <a:pt x="1213168" y="238125"/>
                  </a:lnTo>
                  <a:close/>
                  <a:moveTo>
                    <a:pt x="1555569" y="0"/>
                  </a:moveTo>
                  <a:lnTo>
                    <a:pt x="1566687" y="0"/>
                  </a:lnTo>
                  <a:lnTo>
                    <a:pt x="1578441" y="0"/>
                  </a:lnTo>
                  <a:lnTo>
                    <a:pt x="1589876" y="1272"/>
                  </a:lnTo>
                  <a:lnTo>
                    <a:pt x="1601948" y="2862"/>
                  </a:lnTo>
                  <a:lnTo>
                    <a:pt x="1614337" y="5088"/>
                  </a:lnTo>
                  <a:lnTo>
                    <a:pt x="1627043" y="7950"/>
                  </a:lnTo>
                  <a:lnTo>
                    <a:pt x="1640385" y="11766"/>
                  </a:lnTo>
                  <a:lnTo>
                    <a:pt x="1653409" y="16218"/>
                  </a:lnTo>
                  <a:lnTo>
                    <a:pt x="1667386" y="21624"/>
                  </a:lnTo>
                  <a:lnTo>
                    <a:pt x="1681363" y="27984"/>
                  </a:lnTo>
                  <a:lnTo>
                    <a:pt x="1695976" y="35298"/>
                  </a:lnTo>
                  <a:lnTo>
                    <a:pt x="1710588" y="42930"/>
                  </a:lnTo>
                  <a:lnTo>
                    <a:pt x="1725836" y="52152"/>
                  </a:lnTo>
                  <a:lnTo>
                    <a:pt x="1741084" y="62010"/>
                  </a:lnTo>
                  <a:lnTo>
                    <a:pt x="1756649" y="72822"/>
                  </a:lnTo>
                  <a:lnTo>
                    <a:pt x="1772850" y="84588"/>
                  </a:lnTo>
                  <a:lnTo>
                    <a:pt x="1789051" y="97626"/>
                  </a:lnTo>
                  <a:lnTo>
                    <a:pt x="1804617" y="111300"/>
                  </a:lnTo>
                  <a:lnTo>
                    <a:pt x="1819547" y="124656"/>
                  </a:lnTo>
                  <a:lnTo>
                    <a:pt x="1832571" y="138330"/>
                  </a:lnTo>
                  <a:lnTo>
                    <a:pt x="1844642" y="151686"/>
                  </a:lnTo>
                  <a:lnTo>
                    <a:pt x="1856078" y="165042"/>
                  </a:lnTo>
                  <a:lnTo>
                    <a:pt x="1865608" y="178398"/>
                  </a:lnTo>
                  <a:lnTo>
                    <a:pt x="1874502" y="191755"/>
                  </a:lnTo>
                  <a:lnTo>
                    <a:pt x="1881809" y="204475"/>
                  </a:lnTo>
                  <a:lnTo>
                    <a:pt x="1888797" y="217831"/>
                  </a:lnTo>
                  <a:lnTo>
                    <a:pt x="1894197" y="230869"/>
                  </a:lnTo>
                  <a:lnTo>
                    <a:pt x="1898962" y="243907"/>
                  </a:lnTo>
                  <a:lnTo>
                    <a:pt x="1902457" y="256309"/>
                  </a:lnTo>
                  <a:lnTo>
                    <a:pt x="1905633" y="268711"/>
                  </a:lnTo>
                  <a:lnTo>
                    <a:pt x="1907857" y="281113"/>
                  </a:lnTo>
                  <a:lnTo>
                    <a:pt x="1908810" y="293197"/>
                  </a:lnTo>
                  <a:lnTo>
                    <a:pt x="1909763" y="305281"/>
                  </a:lnTo>
                  <a:lnTo>
                    <a:pt x="1909763" y="316729"/>
                  </a:lnTo>
                  <a:lnTo>
                    <a:pt x="1908492" y="328177"/>
                  </a:lnTo>
                  <a:lnTo>
                    <a:pt x="1907539" y="339307"/>
                  </a:lnTo>
                  <a:lnTo>
                    <a:pt x="1905316" y="350437"/>
                  </a:lnTo>
                  <a:lnTo>
                    <a:pt x="1902457" y="360931"/>
                  </a:lnTo>
                  <a:lnTo>
                    <a:pt x="1899598" y="371425"/>
                  </a:lnTo>
                  <a:lnTo>
                    <a:pt x="1895786" y="381601"/>
                  </a:lnTo>
                  <a:lnTo>
                    <a:pt x="1891656" y="391459"/>
                  </a:lnTo>
                  <a:lnTo>
                    <a:pt x="1887527" y="400681"/>
                  </a:lnTo>
                  <a:lnTo>
                    <a:pt x="1882762" y="409903"/>
                  </a:lnTo>
                  <a:lnTo>
                    <a:pt x="1877361" y="418490"/>
                  </a:lnTo>
                  <a:lnTo>
                    <a:pt x="1871643" y="426758"/>
                  </a:lnTo>
                  <a:lnTo>
                    <a:pt x="1865925" y="434708"/>
                  </a:lnTo>
                  <a:lnTo>
                    <a:pt x="1860208" y="442340"/>
                  </a:lnTo>
                  <a:lnTo>
                    <a:pt x="1854172" y="449336"/>
                  </a:lnTo>
                  <a:lnTo>
                    <a:pt x="1847501" y="456014"/>
                  </a:lnTo>
                  <a:lnTo>
                    <a:pt x="1841783" y="463328"/>
                  </a:lnTo>
                  <a:lnTo>
                    <a:pt x="1830983" y="476048"/>
                  </a:lnTo>
                  <a:lnTo>
                    <a:pt x="1801122" y="514208"/>
                  </a:lnTo>
                  <a:lnTo>
                    <a:pt x="1764909" y="560636"/>
                  </a:lnTo>
                  <a:lnTo>
                    <a:pt x="1730283" y="604838"/>
                  </a:lnTo>
                  <a:lnTo>
                    <a:pt x="1729648" y="593708"/>
                  </a:lnTo>
                  <a:lnTo>
                    <a:pt x="1728377" y="581306"/>
                  </a:lnTo>
                  <a:lnTo>
                    <a:pt x="1726471" y="567632"/>
                  </a:lnTo>
                  <a:lnTo>
                    <a:pt x="1723930" y="553322"/>
                  </a:lnTo>
                  <a:lnTo>
                    <a:pt x="1720118" y="537740"/>
                  </a:lnTo>
                  <a:lnTo>
                    <a:pt x="1715353" y="521840"/>
                  </a:lnTo>
                  <a:lnTo>
                    <a:pt x="1712494" y="513254"/>
                  </a:lnTo>
                  <a:lnTo>
                    <a:pt x="1709318" y="504668"/>
                  </a:lnTo>
                  <a:lnTo>
                    <a:pt x="1705823" y="496082"/>
                  </a:lnTo>
                  <a:lnTo>
                    <a:pt x="1702011" y="487178"/>
                  </a:lnTo>
                  <a:lnTo>
                    <a:pt x="1697882" y="477638"/>
                  </a:lnTo>
                  <a:lnTo>
                    <a:pt x="1693117" y="468098"/>
                  </a:lnTo>
                  <a:lnTo>
                    <a:pt x="1688034" y="458876"/>
                  </a:lnTo>
                  <a:lnTo>
                    <a:pt x="1682952" y="449018"/>
                  </a:lnTo>
                  <a:lnTo>
                    <a:pt x="1677234" y="439160"/>
                  </a:lnTo>
                  <a:lnTo>
                    <a:pt x="1670881" y="428984"/>
                  </a:lnTo>
                  <a:lnTo>
                    <a:pt x="1664527" y="418808"/>
                  </a:lnTo>
                  <a:lnTo>
                    <a:pt x="1657221" y="408631"/>
                  </a:lnTo>
                  <a:lnTo>
                    <a:pt x="1649915" y="398137"/>
                  </a:lnTo>
                  <a:lnTo>
                    <a:pt x="1641973" y="387643"/>
                  </a:lnTo>
                  <a:lnTo>
                    <a:pt x="1633079" y="376831"/>
                  </a:lnTo>
                  <a:lnTo>
                    <a:pt x="1624184" y="365701"/>
                  </a:lnTo>
                  <a:lnTo>
                    <a:pt x="1614337" y="354889"/>
                  </a:lnTo>
                  <a:lnTo>
                    <a:pt x="1604489" y="343441"/>
                  </a:lnTo>
                  <a:lnTo>
                    <a:pt x="1593688" y="332311"/>
                  </a:lnTo>
                  <a:lnTo>
                    <a:pt x="1582570" y="320863"/>
                  </a:lnTo>
                  <a:lnTo>
                    <a:pt x="1571134" y="310051"/>
                  </a:lnTo>
                  <a:lnTo>
                    <a:pt x="1559381" y="299239"/>
                  </a:lnTo>
                  <a:lnTo>
                    <a:pt x="1548263" y="289381"/>
                  </a:lnTo>
                  <a:lnTo>
                    <a:pt x="1536827" y="279523"/>
                  </a:lnTo>
                  <a:lnTo>
                    <a:pt x="1525709" y="270619"/>
                  </a:lnTo>
                  <a:lnTo>
                    <a:pt x="1514590" y="262351"/>
                  </a:lnTo>
                  <a:lnTo>
                    <a:pt x="1503472" y="254083"/>
                  </a:lnTo>
                  <a:lnTo>
                    <a:pt x="1492672" y="246451"/>
                  </a:lnTo>
                  <a:lnTo>
                    <a:pt x="1481871" y="239137"/>
                  </a:lnTo>
                  <a:lnTo>
                    <a:pt x="1471388" y="232777"/>
                  </a:lnTo>
                  <a:lnTo>
                    <a:pt x="1460905" y="226417"/>
                  </a:lnTo>
                  <a:lnTo>
                    <a:pt x="1450740" y="220693"/>
                  </a:lnTo>
                  <a:lnTo>
                    <a:pt x="1440575" y="215287"/>
                  </a:lnTo>
                  <a:lnTo>
                    <a:pt x="1430410" y="210199"/>
                  </a:lnTo>
                  <a:lnTo>
                    <a:pt x="1420562" y="205747"/>
                  </a:lnTo>
                  <a:lnTo>
                    <a:pt x="1411350" y="201613"/>
                  </a:lnTo>
                  <a:lnTo>
                    <a:pt x="1401820" y="197479"/>
                  </a:lnTo>
                  <a:lnTo>
                    <a:pt x="1392925" y="193981"/>
                  </a:lnTo>
                  <a:lnTo>
                    <a:pt x="1375136" y="187620"/>
                  </a:lnTo>
                  <a:lnTo>
                    <a:pt x="1358300" y="182850"/>
                  </a:lnTo>
                  <a:lnTo>
                    <a:pt x="1342417" y="178716"/>
                  </a:lnTo>
                  <a:lnTo>
                    <a:pt x="1327805" y="175536"/>
                  </a:lnTo>
                  <a:lnTo>
                    <a:pt x="1314145" y="173310"/>
                  </a:lnTo>
                  <a:lnTo>
                    <a:pt x="1301756" y="171720"/>
                  </a:lnTo>
                  <a:lnTo>
                    <a:pt x="1290638" y="171084"/>
                  </a:lnTo>
                  <a:lnTo>
                    <a:pt x="1330346" y="138966"/>
                  </a:lnTo>
                  <a:lnTo>
                    <a:pt x="1370689" y="105894"/>
                  </a:lnTo>
                  <a:lnTo>
                    <a:pt x="1405950" y="76638"/>
                  </a:lnTo>
                  <a:lnTo>
                    <a:pt x="1419609" y="64554"/>
                  </a:lnTo>
                  <a:lnTo>
                    <a:pt x="1429774" y="55650"/>
                  </a:lnTo>
                  <a:lnTo>
                    <a:pt x="1435810" y="49926"/>
                  </a:lnTo>
                  <a:lnTo>
                    <a:pt x="1442163" y="44520"/>
                  </a:lnTo>
                  <a:lnTo>
                    <a:pt x="1448834" y="39432"/>
                  </a:lnTo>
                  <a:lnTo>
                    <a:pt x="1455505" y="34026"/>
                  </a:lnTo>
                  <a:lnTo>
                    <a:pt x="1463129" y="29256"/>
                  </a:lnTo>
                  <a:lnTo>
                    <a:pt x="1470753" y="24486"/>
                  </a:lnTo>
                  <a:lnTo>
                    <a:pt x="1479012" y="20352"/>
                  </a:lnTo>
                  <a:lnTo>
                    <a:pt x="1487271" y="16218"/>
                  </a:lnTo>
                  <a:lnTo>
                    <a:pt x="1495848" y="13038"/>
                  </a:lnTo>
                  <a:lnTo>
                    <a:pt x="1505378" y="9540"/>
                  </a:lnTo>
                  <a:lnTo>
                    <a:pt x="1514590" y="6996"/>
                  </a:lnTo>
                  <a:lnTo>
                    <a:pt x="1524438" y="4770"/>
                  </a:lnTo>
                  <a:lnTo>
                    <a:pt x="1534285" y="2544"/>
                  </a:lnTo>
                  <a:lnTo>
                    <a:pt x="1544768" y="1272"/>
                  </a:lnTo>
                  <a:lnTo>
                    <a:pt x="15555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</p:grp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2031080" y="2141892"/>
            <a:ext cx="4930862" cy="2180987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8FA70DF-4B09-4C4E-9C94-A78045AD5F52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48838-8CDA-4020-B0D1-FF03773FB7D9}" type="slidenum">
              <a:rPr lang="zh-CN" altLang="en-US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505" indent="-357505">
              <a:buSzPct val="100000"/>
              <a:buFont typeface="Wingdings" panose="05000000000000000000" pitchFamily="2" charset="2"/>
              <a:buChar char="±"/>
              <a:defRPr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9BA1E-E473-4CFE-886F-D55DA0CF3ADD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776" y="2718974"/>
            <a:ext cx="6996110" cy="957127"/>
          </a:xfrm>
        </p:spPr>
        <p:txBody>
          <a:bodyPr anchor="b"/>
          <a:lstStyle>
            <a:lvl1pPr>
              <a:defRPr sz="4000" b="0">
                <a:solidFill>
                  <a:schemeClr val="accent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5776" y="3868555"/>
            <a:ext cx="6996110" cy="6182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D620F-8782-48A8-AEC4-00B0686B6DF8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CED8D-9974-441B-AA1A-C3B7FAF92596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66EDF-9B53-41B6-98CE-AFDDE78A66EE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B35F9-477F-4B83-99A4-EC3048E6A54A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CFCC2-9117-4F93-8A92-EAEA94166039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Forme libre 6"/>
          <p:cNvSpPr/>
          <p:nvPr userDrawn="1"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2147483646 w 5772"/>
              <a:gd name="T1" fmla="*/ 2147483646 h 656"/>
              <a:gd name="T2" fmla="*/ 2147483646 w 5772"/>
              <a:gd name="T3" fmla="*/ 0 h 656"/>
              <a:gd name="T4" fmla="*/ 2147483646 w 5772"/>
              <a:gd name="T5" fmla="*/ 2147483646 h 656"/>
              <a:gd name="T6" fmla="*/ 2147483646 w 5772"/>
              <a:gd name="T7" fmla="*/ 2147483646 h 656"/>
              <a:gd name="T8" fmla="*/ 2147483646 w 5772"/>
              <a:gd name="T9" fmla="*/ 2147483646 h 656"/>
              <a:gd name="T10" fmla="*/ 2147483646 w 5772"/>
              <a:gd name="T11" fmla="*/ 2147483646 h 656"/>
              <a:gd name="T12" fmla="*/ 2147483646 w 5772"/>
              <a:gd name="T13" fmla="*/ 2147483646 h 656"/>
              <a:gd name="T14" fmla="*/ 0 w 5772"/>
              <a:gd name="T15" fmla="*/ 2147483646 h 656"/>
              <a:gd name="T16" fmla="*/ 2147483646 w 5772"/>
              <a:gd name="T17" fmla="*/ 2147483646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BF7825">
                  <a:alpha val="45000"/>
                </a:srgbClr>
              </a:gs>
              <a:gs pos="100000">
                <a:srgbClr val="FFC400">
                  <a:alpha val="54999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Forme libre 7"/>
          <p:cNvSpPr/>
          <p:nvPr userDrawn="1"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7BC29">
                  <a:shade val="50000"/>
                  <a:alpha val="30000"/>
                  <a:satMod val="130000"/>
                </a:srgbClr>
              </a:gs>
              <a:gs pos="80000">
                <a:srgbClr val="F3A447">
                  <a:shade val="75000"/>
                  <a:alpha val="45000"/>
                  <a:satMod val="140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CN" kern="0" smtClean="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  <p:grpSp>
        <p:nvGrpSpPr>
          <p:cNvPr id="7" name="Groupe 1"/>
          <p:cNvGrpSpPr/>
          <p:nvPr userDrawn="1"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8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rgbClr val="E7BC29">
                      <a:shade val="75000"/>
                    </a:srgbClr>
                  </a:gs>
                  <a:gs pos="86000">
                    <a:sysClr val="windowText" lastClr="000000">
                      <a:alpha val="29000"/>
                    </a:sysClr>
                  </a:gs>
                  <a:gs pos="16000">
                    <a:srgbClr val="F3A447">
                      <a:shade val="75000"/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9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rgbClr val="D092A7"/>
                  </a:gs>
                  <a:gs pos="44000">
                    <a:srgbClr val="A5B592"/>
                  </a:gs>
                  <a:gs pos="33000">
                    <a:srgbClr val="F3A447"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A2DCF-7847-4C98-AC96-484A6E6A49D9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48838-8CDA-4020-B0D1-FF03773FB7D9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wave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B962C8B-B14F-4D97-AF65-F5344CB8AC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A6A6A6"/>
                </a:solidFill>
                <a:latin typeface="Arial" panose="020B0604020202020204" pitchFamily="34" charset="0"/>
              </a:defRPr>
            </a:lvl1pPr>
          </a:lstStyle>
          <a:p>
            <a:fld id="{58FA70DF-4B09-4C4E-9C94-A78045AD5F52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784350"/>
            <a:ext cx="80581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606425" y="942975"/>
            <a:ext cx="808037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31" name="Forme libre 6"/>
          <p:cNvSpPr/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2147483646 w 5772"/>
              <a:gd name="T1" fmla="*/ 2147483646 h 656"/>
              <a:gd name="T2" fmla="*/ 2147483646 w 5772"/>
              <a:gd name="T3" fmla="*/ 0 h 656"/>
              <a:gd name="T4" fmla="*/ 2147483646 w 5772"/>
              <a:gd name="T5" fmla="*/ 2147483646 h 656"/>
              <a:gd name="T6" fmla="*/ 2147483646 w 5772"/>
              <a:gd name="T7" fmla="*/ 2147483646 h 656"/>
              <a:gd name="T8" fmla="*/ 2147483646 w 5772"/>
              <a:gd name="T9" fmla="*/ 2147483646 h 656"/>
              <a:gd name="T10" fmla="*/ 2147483646 w 5772"/>
              <a:gd name="T11" fmla="*/ 2147483646 h 656"/>
              <a:gd name="T12" fmla="*/ 2147483646 w 5772"/>
              <a:gd name="T13" fmla="*/ 2147483646 h 656"/>
              <a:gd name="T14" fmla="*/ 0 w 5772"/>
              <a:gd name="T15" fmla="*/ 2147483646 h 656"/>
              <a:gd name="T16" fmla="*/ 2147483646 w 5772"/>
              <a:gd name="T17" fmla="*/ 2147483646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BF7825">
                  <a:alpha val="45000"/>
                </a:srgbClr>
              </a:gs>
              <a:gs pos="100000">
                <a:srgbClr val="FFC400">
                  <a:alpha val="54999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" name="Forme libre 7"/>
          <p:cNvSpPr/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7BC29">
                  <a:shade val="50000"/>
                  <a:alpha val="30000"/>
                  <a:satMod val="130000"/>
                </a:srgbClr>
              </a:gs>
              <a:gs pos="80000">
                <a:srgbClr val="F3A447">
                  <a:shade val="75000"/>
                  <a:alpha val="45000"/>
                  <a:satMod val="140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CN" kern="0" smtClean="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  <p:grpSp>
        <p:nvGrpSpPr>
          <p:cNvPr id="1035" name="Groupe 1"/>
          <p:cNvGrpSpPr/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5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rgbClr val="E7BC29">
                      <a:shade val="75000"/>
                    </a:srgbClr>
                  </a:gs>
                  <a:gs pos="86000">
                    <a:sysClr val="windowText" lastClr="000000">
                      <a:alpha val="29000"/>
                    </a:sysClr>
                  </a:gs>
                  <a:gs pos="16000">
                    <a:srgbClr val="F3A447">
                      <a:shade val="75000"/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56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rgbClr val="D092A7"/>
                  </a:gs>
                  <a:gs pos="44000">
                    <a:srgbClr val="A5B592"/>
                  </a:gs>
                  <a:gs pos="33000">
                    <a:srgbClr val="F3A447"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rgbClr val="6D514A"/>
        </a:buClr>
        <a:buSzPct val="90000"/>
        <a:buFont typeface="Wingdings" panose="05000000000000000000" pitchFamily="2" charset="2"/>
        <a:buChar char="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Calibri" panose="020F0502020204030204" pitchFamily="34" charset="0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U5.mp4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hlinkClick r:id="rId2" action="ppaction://hlinkfile"/>
          </p:cNvPr>
          <p:cNvSpPr/>
          <p:nvPr/>
        </p:nvSpPr>
        <p:spPr>
          <a:xfrm>
            <a:off x="1935" y="1619479"/>
            <a:ext cx="9144744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800" noProof="1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Unit11</a:t>
            </a:r>
          </a:p>
          <a:p>
            <a:pPr algn="ctr"/>
            <a:r>
              <a:rPr lang="en-US" altLang="zh-CN" sz="4800" noProof="1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Would </a:t>
            </a:r>
            <a:r>
              <a:rPr lang="en-US" altLang="zh-CN" sz="4800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you like to go with us?</a:t>
            </a:r>
          </a:p>
        </p:txBody>
      </p:sp>
      <p:sp>
        <p:nvSpPr>
          <p:cNvPr id="17" name="矩形 16"/>
          <p:cNvSpPr/>
          <p:nvPr/>
        </p:nvSpPr>
        <p:spPr>
          <a:xfrm>
            <a:off x="2927061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内容占位符 3" descr="psb (8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083050" y="190500"/>
            <a:ext cx="4886325" cy="3662363"/>
          </a:xfr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7360" y="3789044"/>
            <a:ext cx="8709660" cy="5791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Would you like to have a party? 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825" y="188913"/>
            <a:ext cx="310673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have a party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61988" y="828675"/>
            <a:ext cx="1600200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67360" y="4365625"/>
            <a:ext cx="8902700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That sounds great!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9750" y="4941569"/>
            <a:ext cx="8902700" cy="5791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No problem!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3215" y="620394"/>
            <a:ext cx="2962910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3200" b="1" noProof="1">
                <a:solidFill>
                  <a:schemeClr val="accent4"/>
                </a:solidFill>
                <a:cs typeface="+mn-ea"/>
              </a:rPr>
              <a:t>开派对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23215" y="1196975"/>
            <a:ext cx="2905125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sound great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323850" y="1772919"/>
            <a:ext cx="2368550" cy="5791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听起来很棒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420110" y="4941570"/>
            <a:ext cx="2564764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没问题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95288" y="5518150"/>
            <a:ext cx="8902700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 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We will have a party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 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next time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.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3850" y="2492375"/>
            <a:ext cx="21621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 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next time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5605" y="3068955"/>
            <a:ext cx="2161540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zh-CN" altLang="en-US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下次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8" grpId="0" bldLvl="0"/>
      <p:bldP spid="11" grpId="0" bldLvl="0"/>
      <p:bldP spid="12" grpId="0" bldLvl="0"/>
      <p:bldP spid="15" grpId="0" bldLvl="0"/>
      <p:bldP spid="16" grpId="0" bldLvl="0"/>
      <p:bldP spid="17" grpId="0" bldLvl="0"/>
      <p:bldP spid="19" grpId="0" bldLvl="0"/>
      <p:bldP spid="20" grpId="0" bldLvl="0"/>
      <p:bldP spid="2" grpId="0" bldLvl="0"/>
      <p:bldP spid="3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99"/>
          <p:cNvSpPr txBox="1">
            <a:spLocks noChangeArrowheads="1"/>
          </p:cNvSpPr>
          <p:nvPr/>
        </p:nvSpPr>
        <p:spPr bwMode="auto">
          <a:xfrm>
            <a:off x="34925" y="908050"/>
            <a:ext cx="9032875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000" dirty="0"/>
              <a:t>邀请</a:t>
            </a:r>
            <a:r>
              <a:rPr lang="en-US" altLang="zh-CN" sz="3000" dirty="0"/>
              <a:t>________  </a:t>
            </a:r>
            <a:r>
              <a:rPr lang="zh-CN" altLang="en-US" sz="3000" dirty="0"/>
              <a:t>嗨</a:t>
            </a:r>
            <a:r>
              <a:rPr lang="en-US" altLang="zh-CN" sz="3000" dirty="0"/>
              <a:t>________  </a:t>
            </a:r>
            <a:r>
              <a:rPr lang="zh-CN" altLang="en-US" sz="3000" dirty="0"/>
              <a:t>小伙子</a:t>
            </a:r>
            <a:r>
              <a:rPr lang="en-US" altLang="zh-CN" sz="3000" dirty="0"/>
              <a:t>________  </a:t>
            </a:r>
          </a:p>
          <a:p>
            <a:endParaRPr lang="zh-CN" altLang="en-US" sz="3000" dirty="0"/>
          </a:p>
          <a:p>
            <a:r>
              <a:rPr lang="zh-CN" altLang="en-US" sz="3000" dirty="0"/>
              <a:t>没有东西，没有事情</a:t>
            </a:r>
            <a:r>
              <a:rPr lang="en-US" altLang="zh-CN" sz="3000" dirty="0"/>
              <a:t>_______</a:t>
            </a:r>
            <a:r>
              <a:rPr lang="zh-CN" altLang="en-US" sz="3000" dirty="0"/>
              <a:t>为什么</a:t>
            </a:r>
            <a:r>
              <a:rPr lang="en-US" altLang="zh-CN" sz="3000" dirty="0"/>
              <a:t>______  </a:t>
            </a:r>
          </a:p>
          <a:p>
            <a:endParaRPr lang="zh-CN" altLang="en-US" sz="3000" dirty="0"/>
          </a:p>
          <a:p>
            <a:r>
              <a:rPr lang="zh-CN" altLang="en-US" sz="3000" dirty="0"/>
              <a:t>计划</a:t>
            </a:r>
            <a:r>
              <a:rPr lang="en-US" altLang="zh-CN" sz="3000" dirty="0"/>
              <a:t>______  </a:t>
            </a:r>
            <a:r>
              <a:rPr lang="zh-CN" altLang="en-US" sz="3000" dirty="0"/>
              <a:t>将会；愿意</a:t>
            </a:r>
            <a:r>
              <a:rPr lang="en-US" altLang="zh-CN" sz="3000" dirty="0"/>
              <a:t>_________ </a:t>
            </a:r>
            <a:r>
              <a:rPr lang="zh-CN" altLang="en-US" sz="3000" dirty="0"/>
              <a:t>听起</a:t>
            </a:r>
            <a:r>
              <a:rPr lang="en-US" altLang="zh-CN" sz="3000" dirty="0"/>
              <a:t>_________</a:t>
            </a:r>
          </a:p>
          <a:p>
            <a:endParaRPr lang="zh-CN" altLang="en-US" sz="3000" dirty="0"/>
          </a:p>
          <a:p>
            <a:r>
              <a:rPr lang="zh-CN" altLang="en-US" sz="3000" dirty="0"/>
              <a:t>大门</a:t>
            </a:r>
            <a:r>
              <a:rPr lang="en-US" altLang="zh-CN" sz="3000" dirty="0"/>
              <a:t>_______  </a:t>
            </a:r>
            <a:r>
              <a:rPr lang="zh-CN" altLang="en-US" sz="3000" dirty="0"/>
              <a:t>太妙了，酷</a:t>
            </a:r>
            <a:r>
              <a:rPr lang="en-US" altLang="zh-CN" sz="3000" dirty="0"/>
              <a:t>_______  </a:t>
            </a:r>
            <a:r>
              <a:rPr lang="zh-CN" altLang="en-US" sz="3000" dirty="0"/>
              <a:t>问题</a:t>
            </a:r>
            <a:r>
              <a:rPr lang="en-US" altLang="zh-CN" sz="3000" dirty="0"/>
              <a:t>________  </a:t>
            </a:r>
          </a:p>
          <a:p>
            <a:endParaRPr lang="en-US" altLang="zh-CN" sz="3000" dirty="0"/>
          </a:p>
          <a:p>
            <a:r>
              <a:rPr lang="zh-CN" altLang="en-US" sz="3000" dirty="0"/>
              <a:t>电影</a:t>
            </a:r>
            <a:r>
              <a:rPr lang="en-US" altLang="zh-CN" sz="3000" dirty="0"/>
              <a:t>_______</a:t>
            </a:r>
            <a:r>
              <a:rPr lang="zh-CN" altLang="en-US" sz="3000" dirty="0"/>
              <a:t>比赛</a:t>
            </a:r>
            <a:r>
              <a:rPr lang="en-US" altLang="zh-CN" sz="3000" dirty="0"/>
              <a:t>_____            </a:t>
            </a:r>
            <a:r>
              <a:rPr lang="zh-CN" altLang="en-US" sz="3000" dirty="0"/>
              <a:t>中心</a:t>
            </a:r>
            <a:r>
              <a:rPr lang="en-US" altLang="zh-CN" sz="3000" dirty="0"/>
              <a:t>______ </a:t>
            </a:r>
          </a:p>
          <a:p>
            <a:endParaRPr lang="zh-CN" altLang="en-US" sz="3000" dirty="0"/>
          </a:p>
          <a:p>
            <a:r>
              <a:rPr lang="zh-CN" altLang="en-US" sz="3000" dirty="0"/>
              <a:t>超市</a:t>
            </a:r>
            <a:r>
              <a:rPr lang="en-US" altLang="zh-CN" sz="3000" dirty="0"/>
              <a:t>____________  </a:t>
            </a:r>
            <a:r>
              <a:rPr lang="zh-CN" altLang="en-US" sz="3000" dirty="0"/>
              <a:t>你愿意</a:t>
            </a:r>
            <a:r>
              <a:rPr lang="en-US" altLang="zh-CN" sz="3000" dirty="0"/>
              <a:t>……</a:t>
            </a:r>
            <a:r>
              <a:rPr lang="zh-CN" altLang="en-US" sz="3000" dirty="0"/>
              <a:t>吗？</a:t>
            </a:r>
            <a:r>
              <a:rPr lang="en-US" altLang="zh-CN" sz="3000" dirty="0"/>
              <a:t>____________</a:t>
            </a:r>
            <a:endParaRPr lang="zh-CN" altLang="en-US" sz="3000" dirty="0"/>
          </a:p>
        </p:txBody>
      </p:sp>
      <p:sp>
        <p:nvSpPr>
          <p:cNvPr id="12290" name="文本框 1"/>
          <p:cNvSpPr txBox="1">
            <a:spLocks noChangeArrowheads="1"/>
          </p:cNvSpPr>
          <p:nvPr/>
        </p:nvSpPr>
        <p:spPr bwMode="auto">
          <a:xfrm>
            <a:off x="250825" y="44450"/>
            <a:ext cx="5080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宋体" panose="02010600030101010101" pitchFamily="2" charset="-122"/>
              </a:rPr>
              <a:t>words: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973138" y="765175"/>
            <a:ext cx="2084387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invitation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05163" y="765175"/>
            <a:ext cx="1504950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hey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00788" y="908050"/>
            <a:ext cx="1074737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guy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36963" y="1844675"/>
            <a:ext cx="20923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nothing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372225" y="1844675"/>
            <a:ext cx="13208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why  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044575" y="2781300"/>
            <a:ext cx="10763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plan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72000" y="2852738"/>
            <a:ext cx="244951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would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948488" y="2781300"/>
            <a:ext cx="195421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 sound  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44575" y="3717925"/>
            <a:ext cx="1144588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gate  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572000" y="3789363"/>
            <a:ext cx="145256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 cool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019925" y="3717925"/>
            <a:ext cx="2363788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problem  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71550" y="4797425"/>
            <a:ext cx="117316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 film 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987675" y="4724400"/>
            <a:ext cx="14319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match 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372225" y="4652963"/>
            <a:ext cx="15684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centre 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971550" y="5373216"/>
            <a:ext cx="2800350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supermarket 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099175" y="5301208"/>
            <a:ext cx="30861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would  you like...?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5" grpId="0" bldLvl="0"/>
      <p:bldP spid="7" grpId="0" bldLvl="0"/>
      <p:bldP spid="8" grpId="0" bldLvl="0"/>
      <p:bldP spid="9" grpId="0" bldLvl="0"/>
      <p:bldP spid="10" grpId="0" bldLvl="0"/>
      <p:bldP spid="11" grpId="0" bldLvl="0"/>
      <p:bldP spid="12" grpId="0" bldLvl="0"/>
      <p:bldP spid="13" grpId="0" bldLvl="0"/>
      <p:bldP spid="14" grpId="0" bldLvl="0"/>
      <p:bldP spid="15" grpId="0" bldLvl="0"/>
      <p:bldP spid="16" grpId="0" bldLvl="0"/>
      <p:bldP spid="17" grpId="0" bldLvl="0"/>
      <p:bldP spid="18" grpId="0" bldLvl="0"/>
      <p:bldP spid="20" grpId="0" bldLvl="0"/>
      <p:bldP spid="21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99"/>
          <p:cNvSpPr txBox="1">
            <a:spLocks noChangeArrowheads="1"/>
          </p:cNvSpPr>
          <p:nvPr/>
        </p:nvSpPr>
        <p:spPr bwMode="auto">
          <a:xfrm>
            <a:off x="179388" y="1485900"/>
            <a:ext cx="874236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</a:rPr>
              <a:t>计划去做</a:t>
            </a:r>
            <a:r>
              <a:rPr lang="en-US" altLang="zh-CN" sz="2800" dirty="0">
                <a:latin typeface="宋体" panose="02010600030101010101" pitchFamily="2" charset="-122"/>
              </a:rPr>
              <a:t>________________</a:t>
            </a:r>
            <a:r>
              <a:rPr lang="zh-CN" altLang="en-US" sz="2800" dirty="0">
                <a:latin typeface="宋体" panose="02010600030101010101" pitchFamily="2" charset="-122"/>
              </a:rPr>
              <a:t>去野餐</a:t>
            </a:r>
            <a:r>
              <a:rPr lang="en-US" altLang="zh-CN" sz="2800" dirty="0">
                <a:latin typeface="宋体" panose="02010600030101010101" pitchFamily="2" charset="-122"/>
              </a:rPr>
              <a:t>__________________  </a:t>
            </a:r>
          </a:p>
          <a:p>
            <a:endParaRPr lang="zh-CN" altLang="en-US" sz="2800" dirty="0">
              <a:latin typeface="宋体" panose="02010600030101010101" pitchFamily="2" charset="-122"/>
            </a:endParaRPr>
          </a:p>
          <a:p>
            <a:r>
              <a:rPr lang="zh-CN" altLang="en-US" sz="2800" dirty="0">
                <a:latin typeface="宋体" panose="02010600030101010101" pitchFamily="2" charset="-122"/>
              </a:rPr>
              <a:t>在学校门口</a:t>
            </a:r>
            <a:r>
              <a:rPr lang="en-US" altLang="zh-CN" sz="2800" dirty="0">
                <a:latin typeface="宋体" panose="02010600030101010101" pitchFamily="2" charset="-122"/>
              </a:rPr>
              <a:t>___________________</a:t>
            </a:r>
            <a:r>
              <a:rPr lang="zh-CN" altLang="en-US" sz="2800" dirty="0">
                <a:latin typeface="宋体" panose="02010600030101010101" pitchFamily="2" charset="-122"/>
              </a:rPr>
              <a:t>下次</a:t>
            </a:r>
            <a:r>
              <a:rPr lang="en-US" altLang="zh-CN" sz="2800" dirty="0">
                <a:latin typeface="宋体" panose="02010600030101010101" pitchFamily="2" charset="-122"/>
              </a:rPr>
              <a:t>_______________  </a:t>
            </a:r>
          </a:p>
          <a:p>
            <a:endParaRPr lang="zh-CN" altLang="en-US" sz="2800" dirty="0">
              <a:latin typeface="宋体" panose="02010600030101010101" pitchFamily="2" charset="-122"/>
            </a:endParaRPr>
          </a:p>
          <a:p>
            <a:r>
              <a:rPr lang="zh-CN" altLang="en-US" sz="2800" dirty="0">
                <a:latin typeface="宋体" panose="02010600030101010101" pitchFamily="2" charset="-122"/>
              </a:rPr>
              <a:t>开派对</a:t>
            </a:r>
            <a:r>
              <a:rPr lang="en-US" altLang="zh-CN" sz="2800" dirty="0">
                <a:latin typeface="宋体" panose="02010600030101010101" pitchFamily="2" charset="-122"/>
              </a:rPr>
              <a:t>___________________ </a:t>
            </a:r>
            <a:r>
              <a:rPr lang="zh-CN" altLang="en-US" sz="2800" dirty="0">
                <a:latin typeface="宋体" panose="02010600030101010101" pitchFamily="2" charset="-122"/>
              </a:rPr>
              <a:t>没问题</a:t>
            </a:r>
            <a:r>
              <a:rPr lang="en-US" altLang="zh-CN" sz="2800" dirty="0">
                <a:latin typeface="宋体" panose="02010600030101010101" pitchFamily="2" charset="-122"/>
              </a:rPr>
              <a:t>________________   </a:t>
            </a:r>
          </a:p>
          <a:p>
            <a:endParaRPr lang="zh-CN" altLang="en-US" sz="2800" dirty="0">
              <a:latin typeface="宋体" panose="02010600030101010101" pitchFamily="2" charset="-122"/>
            </a:endParaRPr>
          </a:p>
          <a:p>
            <a:r>
              <a:rPr lang="zh-CN" altLang="en-US" sz="2800" dirty="0">
                <a:latin typeface="宋体" panose="02010600030101010101" pitchFamily="2" charset="-122"/>
              </a:rPr>
              <a:t>观看一场足球赛</a:t>
            </a:r>
            <a:r>
              <a:rPr lang="en-US" altLang="zh-CN" sz="2800" dirty="0">
                <a:latin typeface="宋体" panose="02010600030101010101" pitchFamily="2" charset="-122"/>
              </a:rPr>
              <a:t>______________________ </a:t>
            </a:r>
          </a:p>
          <a:p>
            <a:endParaRPr lang="zh-CN" altLang="en-US" sz="2800" dirty="0">
              <a:latin typeface="宋体" panose="02010600030101010101" pitchFamily="2" charset="-122"/>
            </a:endParaRPr>
          </a:p>
          <a:p>
            <a:r>
              <a:rPr lang="zh-CN" altLang="en-US" sz="2800" dirty="0">
                <a:latin typeface="宋体" panose="02010600030101010101" pitchFamily="2" charset="-122"/>
              </a:rPr>
              <a:t>听起来很棒</a:t>
            </a:r>
            <a:r>
              <a:rPr lang="en-US" altLang="zh-CN" sz="2800" dirty="0" smtClean="0">
                <a:latin typeface="宋体" panose="02010600030101010101" pitchFamily="2" charset="-122"/>
              </a:rPr>
              <a:t>__________________ </a:t>
            </a:r>
            <a:endParaRPr lang="zh-CN" altLang="en-US" sz="28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19250" y="3068638"/>
            <a:ext cx="310673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have a party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61988" y="828675"/>
            <a:ext cx="1600200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411730" y="4725035"/>
            <a:ext cx="2905125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sound great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228080" y="2925445"/>
            <a:ext cx="2564765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no problem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700019" y="3861434"/>
            <a:ext cx="4707256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 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watch a football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 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match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 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6300788" y="2205038"/>
            <a:ext cx="2160587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 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next time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692275" y="1341438"/>
            <a:ext cx="280193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plan to do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652135" y="1341120"/>
            <a:ext cx="8709660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go on a picnic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07539" y="2132965"/>
            <a:ext cx="7895591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at the school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gate   </a:t>
            </a:r>
          </a:p>
        </p:txBody>
      </p:sp>
      <p:sp>
        <p:nvSpPr>
          <p:cNvPr id="13323" name="文本框 6"/>
          <p:cNvSpPr txBox="1">
            <a:spLocks noChangeArrowheads="1"/>
          </p:cNvSpPr>
          <p:nvPr/>
        </p:nvSpPr>
        <p:spPr bwMode="auto">
          <a:xfrm>
            <a:off x="250825" y="44450"/>
            <a:ext cx="5080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宋体" panose="02010600030101010101" pitchFamily="2" charset="-122"/>
              </a:rPr>
              <a:t>phrases: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/>
      <p:bldP spid="16" grpId="0" bldLvl="0"/>
      <p:bldP spid="18" grpId="0" bldLvl="0"/>
      <p:bldP spid="13" grpId="0" bldLvl="0"/>
      <p:bldP spid="2" grpId="0" bldLvl="0"/>
      <p:bldP spid="3" grpId="0"/>
      <p:bldP spid="5" grpId="0" bldLvl="0"/>
      <p:bldP spid="6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99"/>
          <p:cNvSpPr txBox="1">
            <a:spLocks noChangeArrowheads="1"/>
          </p:cNvSpPr>
          <p:nvPr/>
        </p:nvSpPr>
        <p:spPr bwMode="auto">
          <a:xfrm>
            <a:off x="128017" y="442401"/>
            <a:ext cx="8980487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 smtClean="0">
                <a:latin typeface="宋体" panose="02010600030101010101" pitchFamily="2" charset="-122"/>
              </a:rPr>
              <a:t>单</a:t>
            </a:r>
            <a:r>
              <a:rPr lang="zh-CN" altLang="en-US" sz="2400" dirty="0">
                <a:latin typeface="宋体" panose="02010600030101010101" pitchFamily="2" charset="-122"/>
              </a:rPr>
              <a:t>项选择</a:t>
            </a:r>
            <a:r>
              <a:rPr lang="zh-CN" altLang="en-US" sz="2400" dirty="0" smtClean="0">
                <a:latin typeface="宋体" panose="02010600030101010101" pitchFamily="2" charset="-122"/>
              </a:rPr>
              <a:t>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)</a:t>
            </a:r>
            <a:r>
              <a:rPr lang="en-US" altLang="zh-CN" sz="2400" dirty="0">
                <a:latin typeface="宋体" panose="02010600030101010101" pitchFamily="2" charset="-122"/>
              </a:rPr>
              <a:t> 1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--What would you like to __________?      --I’d like some water.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eat             B. have              C. drink </a:t>
            </a:r>
            <a:r>
              <a:rPr lang="en-US" altLang="zh-CN" sz="2400" dirty="0">
                <a:latin typeface="宋体" panose="02010600030101010101" pitchFamily="2" charset="-122"/>
              </a:rPr>
              <a:t>    D. drinks</a:t>
            </a:r>
          </a:p>
          <a:p>
            <a:r>
              <a:rPr lang="en-US" altLang="zh-CN" sz="2400" dirty="0">
                <a:latin typeface="宋体" panose="02010600030101010101" pitchFamily="2" charset="-122"/>
              </a:rPr>
              <a:t>(   ) 2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---Would you like to visit the museum? </a:t>
            </a:r>
            <a:r>
              <a:rPr lang="en-US" altLang="zh-CN" sz="2400" dirty="0">
                <a:latin typeface="宋体" panose="02010600030101010101" pitchFamily="2" charset="-122"/>
              </a:rPr>
              <a:t>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---________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Yes, please. </a:t>
            </a:r>
            <a:r>
              <a:rPr lang="en-US" altLang="zh-CN" sz="2400" dirty="0">
                <a:latin typeface="宋体" panose="02010600030101010101" pitchFamily="2" charset="-12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Sure, I'd love to. </a:t>
            </a:r>
            <a:r>
              <a:rPr lang="en-US" altLang="zh-CN" sz="2400" dirty="0">
                <a:latin typeface="宋体" panose="02010600030101010101" pitchFamily="2" charset="-122"/>
              </a:rPr>
              <a:t>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Sorry, I wouldn't. </a:t>
            </a:r>
            <a:r>
              <a:rPr lang="en-US" altLang="zh-CN" sz="2400" dirty="0">
                <a:latin typeface="宋体" panose="02010600030101010101" pitchFamily="2" charset="-12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Yes, I would. </a:t>
            </a:r>
            <a:endParaRPr lang="en-US" altLang="zh-CN" sz="2400" dirty="0">
              <a:latin typeface="宋体" panose="02010600030101010101" pitchFamily="2" charset="-122"/>
            </a:endParaRPr>
          </a:p>
          <a:p>
            <a:r>
              <a:rPr lang="en-US" altLang="zh-CN" sz="2400" dirty="0">
                <a:latin typeface="宋体" panose="02010600030101010101" pitchFamily="2" charset="-122"/>
              </a:rPr>
              <a:t>(   ) 3.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 a lot for ________me ________your party.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invite; for </a:t>
            </a:r>
            <a:r>
              <a:rPr lang="en-US" altLang="zh-CN" sz="2400" dirty="0">
                <a:latin typeface="宋体" panose="02010600030101010101" pitchFamily="2" charset="-122"/>
              </a:rPr>
              <a:t>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invite; to </a:t>
            </a:r>
            <a:r>
              <a:rPr lang="en-US" altLang="zh-CN" sz="2400" dirty="0">
                <a:latin typeface="宋体" panose="02010600030101010101" pitchFamily="2" charset="-122"/>
              </a:rPr>
              <a:t>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inviting; for </a:t>
            </a:r>
            <a:r>
              <a:rPr lang="en-US" altLang="zh-CN" sz="2400" dirty="0">
                <a:latin typeface="宋体" panose="02010600030101010101" pitchFamily="2" charset="-12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inviting; to </a:t>
            </a:r>
            <a:endParaRPr lang="en-US" altLang="zh-CN" sz="2400" dirty="0">
              <a:latin typeface="宋体" panose="02010600030101010101" pitchFamily="2" charset="-122"/>
            </a:endParaRPr>
          </a:p>
          <a:p>
            <a:r>
              <a:rPr lang="en-US" altLang="zh-CN" sz="2400" dirty="0">
                <a:latin typeface="宋体" panose="02010600030101010101" pitchFamily="2" charset="-122"/>
              </a:rPr>
              <a:t>(   ) 4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---Would you like to come to dinner this Sunday, Xiao Ming? </a:t>
            </a:r>
            <a:r>
              <a:rPr lang="en-US" altLang="zh-CN" sz="2400" dirty="0">
                <a:latin typeface="宋体" panose="02010600030101010101" pitchFamily="2" charset="-122"/>
              </a:rPr>
              <a:t>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---______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I'd love to, but I have lots of things to do.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Oh, no. That'll be too tired.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I'll stay at home.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Yes, please. </a:t>
            </a:r>
            <a:r>
              <a:rPr lang="en-US" altLang="zh-CN" sz="2400" dirty="0">
                <a:solidFill>
                  <a:srgbClr val="FFFFFF"/>
                </a:solidFill>
                <a:latin typeface="Calibri" panose="020F0502020204030204" pitchFamily="34" charset="0"/>
              </a:rPr>
              <a:t>http://w w </a:t>
            </a:r>
            <a:r>
              <a:rPr lang="en-US" altLang="zh-CN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w</a:t>
            </a:r>
            <a:r>
              <a:rPr lang="en-US" altLang="zh-CN" sz="2400" dirty="0">
                <a:solidFill>
                  <a:srgbClr val="FFFFFF"/>
                </a:solidFill>
                <a:latin typeface="Calibri" panose="020F0502020204030204" pitchFamily="34" charset="0"/>
              </a:rPr>
              <a:t>. xkb1. com</a:t>
            </a:r>
            <a:endParaRPr lang="en-US" altLang="zh-CN" sz="2400" dirty="0">
              <a:latin typeface="宋体" panose="02010600030101010101" pitchFamily="2" charset="-122"/>
            </a:endParaRPr>
          </a:p>
          <a:p>
            <a:r>
              <a:rPr lang="en-US" altLang="zh-CN" sz="2400" dirty="0">
                <a:latin typeface="宋体" panose="02010600030101010101" pitchFamily="2" charset="-122"/>
              </a:rPr>
              <a:t>(   ) 5. --- Eliza, would you like to go shopping with us?   </a:t>
            </a:r>
          </a:p>
          <a:p>
            <a:r>
              <a:rPr lang="en-US" altLang="zh-CN" sz="2400" dirty="0">
                <a:latin typeface="宋体" panose="02010600030101010101" pitchFamily="2" charset="-122"/>
              </a:rPr>
              <a:t> --- _____, but I have to wash the dishes first. </a:t>
            </a: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No, I can’t    B. I don’t want to   C. Yes, please   D. I’d love to 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61367" y="774189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c</a:t>
            </a:r>
            <a:r>
              <a:rPr lang="zh-CN" altLang="en-US" sz="3200" b="1">
                <a:solidFill>
                  <a:srgbClr val="FF3300"/>
                </a:solidFill>
              </a:rPr>
              <a:t> 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405829" y="1494914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B</a:t>
            </a:r>
            <a:r>
              <a:rPr lang="zh-CN" altLang="en-US" sz="3200" b="1">
                <a:solidFill>
                  <a:srgbClr val="FF3300"/>
                </a:solidFill>
              </a:rPr>
              <a:t> 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32804" y="2574414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C</a:t>
            </a:r>
            <a:r>
              <a:rPr lang="zh-CN" altLang="en-US" sz="3200" b="1">
                <a:solidFill>
                  <a:srgbClr val="FF3300"/>
                </a:solidFill>
              </a:rPr>
              <a:t> 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05829" y="3366576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A</a:t>
            </a:r>
            <a:r>
              <a:rPr lang="zh-CN" altLang="en-US" sz="3200" b="1">
                <a:solidFill>
                  <a:srgbClr val="FF3300"/>
                </a:solidFill>
              </a:rPr>
              <a:t> 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5829" y="5527164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D</a:t>
            </a:r>
            <a:r>
              <a:rPr lang="zh-CN" altLang="en-US" sz="3200" b="1">
                <a:solidFill>
                  <a:srgbClr val="FF3300"/>
                </a:solidFill>
              </a:rPr>
              <a:t> </a:t>
            </a:r>
            <a:endParaRPr 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0" y="908050"/>
            <a:ext cx="9144000" cy="394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1. (     )</a:t>
            </a:r>
            <a:r>
              <a:rPr lang="zh-CN" altLang="en-US" dirty="0">
                <a:sym typeface="宋体" panose="02010600030101010101" pitchFamily="2" charset="-122"/>
              </a:rPr>
              <a:t> </a:t>
            </a:r>
            <a:r>
              <a:rPr lang="en-US" sz="2800" b="1" dirty="0">
                <a:latin typeface="Comic Sans MS" panose="030F0702030302020204" pitchFamily="66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Ben has nothing to do this Saturday.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 ) </a:t>
            </a:r>
            <a:r>
              <a:rPr lang="en-US" sz="28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Janet plans to have a picnic this Sunday</a:t>
            </a:r>
            <a:r>
              <a:rPr lang="zh-CN" altLang="en-US" sz="28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3. (     ) </a:t>
            </a:r>
            <a:r>
              <a:rPr lang="en-US" sz="28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Jiamin  will have a picnic with Janet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4.</a:t>
            </a:r>
            <a:r>
              <a:rPr lang="zh-CN" altLang="en-US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</a:t>
            </a:r>
            <a:r>
              <a:rPr lang="zh-CN" altLang="en-US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 </a:t>
            </a:r>
            <a:r>
              <a:rPr lang="zh-CN" altLang="en-US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The three children plan to meet at the school gate</a:t>
            </a:r>
            <a:r>
              <a:rPr lang="zh-CN" altLang="en-US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en-US" sz="2700" b="1" dirty="0">
              <a:latin typeface="Comic Sans MS" panose="030F0702030302020204" pitchFamily="66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5. (     ) </a:t>
            </a:r>
            <a:r>
              <a:rPr lang="en-US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August 14</a:t>
            </a:r>
            <a:r>
              <a:rPr lang="en-US" sz="2700" b="1" baseline="30000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th</a:t>
            </a:r>
            <a:r>
              <a:rPr lang="en-US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 is </a:t>
            </a:r>
            <a:r>
              <a:rPr lang="en-US" sz="2700" b="1" dirty="0" err="1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Jiamin’s</a:t>
            </a:r>
            <a:r>
              <a:rPr lang="en-US" sz="2700" b="1" dirty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 grandpa’s birthday</a:t>
            </a:r>
            <a:r>
              <a:rPr lang="zh-CN" altLang="en-US" sz="2700" b="1" dirty="0" smtClean="0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. </a:t>
            </a:r>
            <a:endParaRPr lang="zh-CN" altLang="en-US" sz="2700" b="1" dirty="0">
              <a:latin typeface="Comic Sans MS" panose="030F0702030302020204" pitchFamily="66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F</a:t>
            </a:r>
            <a:r>
              <a:rPr lang="zh-CN" altLang="en-US" sz="3200" b="1">
                <a:solidFill>
                  <a:srgbClr val="FF3300"/>
                </a:solidFill>
              </a:rPr>
              <a:t> 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11268" name="Oval 10"/>
          <p:cNvSpPr>
            <a:spLocks noChangeArrowheads="1"/>
          </p:cNvSpPr>
          <p:nvPr/>
        </p:nvSpPr>
        <p:spPr bwMode="auto">
          <a:xfrm>
            <a:off x="2627313" y="1125538"/>
            <a:ext cx="1223962" cy="5746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0" y="0"/>
            <a:ext cx="5689600" cy="647700"/>
          </a:xfrm>
          <a:prstGeom prst="wedgeRoundRectCallout">
            <a:avLst>
              <a:gd name="adj1" fmla="val -32810"/>
              <a:gd name="adj2" fmla="val 13972"/>
              <a:gd name="adj3" fmla="val 16667"/>
            </a:avLst>
          </a:prstGeom>
          <a:solidFill>
            <a:schemeClr val="bg1"/>
          </a:solidFill>
          <a:ln w="38100">
            <a:solidFill>
              <a:srgbClr val="3366FF"/>
            </a:solidFill>
            <a:miter lim="800000"/>
          </a:ln>
        </p:spPr>
        <p:txBody>
          <a:bodyPr/>
          <a:lstStyle/>
          <a:p>
            <a:r>
              <a:rPr lang="en-US" sz="2800" b="1" i="1" dirty="0">
                <a:solidFill>
                  <a:srgbClr val="FF0000"/>
                </a:solidFill>
                <a:latin typeface="Comic Sans MS" panose="030F0702030302020204" pitchFamily="66" charset="0"/>
                <a:sym typeface="Calibri" panose="020F0502020204030204" pitchFamily="34" charset="0"/>
              </a:rPr>
              <a:t>Decide true (T) or false (F).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5" name="矩形 1"/>
          <p:cNvSpPr>
            <a:spLocks noChangeArrowheads="1"/>
          </p:cNvSpPr>
          <p:nvPr/>
        </p:nvSpPr>
        <p:spPr bwMode="auto">
          <a:xfrm>
            <a:off x="755650" y="1084263"/>
            <a:ext cx="48895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39750" y="177165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T</a:t>
            </a:r>
            <a:r>
              <a:rPr lang="zh-CN" altLang="en-US" sz="3200" b="1">
                <a:solidFill>
                  <a:srgbClr val="FF3300"/>
                </a:solidFill>
              </a:rPr>
              <a:t> 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3276600" y="2349500"/>
            <a:ext cx="4699000" cy="5746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9750" y="42926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F</a:t>
            </a:r>
            <a:r>
              <a:rPr lang="zh-CN" altLang="en-US" sz="3200" b="1">
                <a:solidFill>
                  <a:srgbClr val="FF3300"/>
                </a:solidFill>
              </a:rPr>
              <a:t> 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9750" y="2420938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F</a:t>
            </a:r>
            <a:r>
              <a:rPr lang="zh-CN" altLang="en-US" sz="3200" b="1">
                <a:solidFill>
                  <a:srgbClr val="FF3300"/>
                </a:solidFill>
              </a:rPr>
              <a:t> 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9750" y="3068638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T</a:t>
            </a:r>
            <a:r>
              <a:rPr lang="zh-CN" altLang="en-US" sz="3200" b="1">
                <a:solidFill>
                  <a:srgbClr val="FF3300"/>
                </a:solidFill>
              </a:rPr>
              <a:t> </a:t>
            </a:r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2627313" y="1123950"/>
            <a:ext cx="2301875" cy="5778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FF00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 a picnic with Janet</a:t>
            </a:r>
            <a:endParaRPr lang="en-US" sz="2000" b="1">
              <a:latin typeface="Comic Sans MS" panose="030F0702030302020204" pitchFamily="66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276600" y="2349500"/>
            <a:ext cx="4802188" cy="57626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FF00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 go to grandma's birthday party.</a:t>
            </a:r>
            <a:endParaRPr lang="en-US" sz="2000" b="1">
              <a:latin typeface="Comic Sans MS" panose="030F0702030302020204" pitchFamily="66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022850" y="4294188"/>
            <a:ext cx="1865313" cy="5746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5003800" y="4292600"/>
            <a:ext cx="1809750" cy="5778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FF00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mic Sans MS" panose="030F0702030302020204" pitchFamily="66" charset="0"/>
                <a:cs typeface="Times New Roman" panose="02020603050405020304" pitchFamily="18" charset="0"/>
                <a:sym typeface="宋体" panose="02010600030101010101" pitchFamily="2" charset="-122"/>
              </a:rPr>
              <a:t>grandma's </a:t>
            </a:r>
            <a:endParaRPr lang="en-US" sz="20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 bldLvl="0" animBg="1"/>
      <p:bldP spid="3" grpId="0"/>
      <p:bldP spid="5" grpId="0" bldLvl="0" animBg="1"/>
      <p:bldP spid="6" grpId="0"/>
      <p:bldP spid="7" grpId="0"/>
      <p:bldP spid="8" grpId="0"/>
      <p:bldP spid="9" grpId="0" bldLvl="0" animBg="1"/>
      <p:bldP spid="10" grpId="0" bldLvl="0" animBg="1"/>
      <p:bldP spid="11" grpId="0" bldLvl="0" animBg="1"/>
      <p:bldP spid="12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流程图: 可选过程 15364"/>
          <p:cNvSpPr>
            <a:spLocks noChangeArrowheads="1"/>
          </p:cNvSpPr>
          <p:nvPr/>
        </p:nvSpPr>
        <p:spPr bwMode="auto">
          <a:xfrm>
            <a:off x="611188" y="1916113"/>
            <a:ext cx="7056437" cy="2592387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rgbClr val="3366FF"/>
            </a:solidFill>
            <a:miter lim="800000"/>
          </a:ln>
        </p:spPr>
        <p:txBody>
          <a:bodyPr anchor="ctr"/>
          <a:lstStyle/>
          <a:p>
            <a:pPr marL="342900" indent="-342900"/>
            <a:r>
              <a:rPr lang="en-US" sz="2800" b="1" dirty="0">
                <a:solidFill>
                  <a:srgbClr val="0000CC"/>
                </a:solidFill>
                <a:sym typeface="Calibri" panose="020F0502020204030204" pitchFamily="34" charset="0"/>
              </a:rPr>
              <a:t>1</a:t>
            </a:r>
            <a:r>
              <a:rPr lang="zh-CN" altLang="en-US" sz="2800" b="1" dirty="0">
                <a:solidFill>
                  <a:srgbClr val="0000CC"/>
                </a:solidFill>
                <a:sym typeface="Calibri" panose="020F0502020204030204" pitchFamily="34" charset="0"/>
              </a:rPr>
              <a:t>、熟记本课单词</a:t>
            </a:r>
            <a:r>
              <a:rPr lang="en-US" sz="2800" b="1" dirty="0">
                <a:solidFill>
                  <a:srgbClr val="0000CC"/>
                </a:solidFill>
                <a:sym typeface="Calibri" panose="020F0502020204030204" pitchFamily="34" charset="0"/>
              </a:rPr>
              <a:t>,</a:t>
            </a:r>
            <a:r>
              <a:rPr lang="zh-CN" altLang="en-US" sz="2800" b="1" dirty="0">
                <a:solidFill>
                  <a:srgbClr val="0000CC"/>
                </a:solidFill>
                <a:sym typeface="Calibri" panose="020F0502020204030204" pitchFamily="34" charset="0"/>
              </a:rPr>
              <a:t>词组和重点句型。</a:t>
            </a:r>
            <a:endParaRPr lang="zh-CN" altLang="en-US" sz="2800" b="1" dirty="0">
              <a:solidFill>
                <a:srgbClr val="0000CC"/>
              </a:solidFill>
            </a:endParaRPr>
          </a:p>
          <a:p>
            <a:pPr marL="342900" indent="-342900"/>
            <a:r>
              <a:rPr lang="en-US" sz="2800" b="1" dirty="0">
                <a:solidFill>
                  <a:srgbClr val="0000CC"/>
                </a:solidFill>
              </a:rPr>
              <a:t>2</a:t>
            </a:r>
            <a:r>
              <a:rPr lang="zh-CN" altLang="en-US" sz="2800" b="1" dirty="0">
                <a:solidFill>
                  <a:srgbClr val="0000CC"/>
                </a:solidFill>
              </a:rPr>
              <a:t>、向同学、老师或家人发出邀请，建议用</a:t>
            </a:r>
            <a:r>
              <a:rPr lang="zh-CN" altLang="en-US" sz="2800" b="1" i="1" u="sng" dirty="0">
                <a:solidFill>
                  <a:srgbClr val="0000CC"/>
                </a:solidFill>
              </a:rPr>
              <a:t>微视频</a:t>
            </a:r>
            <a:r>
              <a:rPr lang="zh-CN" altLang="en-US" sz="2800" b="1" dirty="0">
                <a:solidFill>
                  <a:srgbClr val="0000CC"/>
                </a:solidFill>
              </a:rPr>
              <a:t>拍录下来邀请更多的好友。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1132920"/>
            <a:ext cx="2553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Homework</a:t>
            </a:r>
            <a:r>
              <a:rPr lang="zh-CN" altLang="en-US" sz="3200" dirty="0" smtClean="0"/>
              <a:t>：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15454" y="778297"/>
            <a:ext cx="42799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What would you like ?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54385" y="1786359"/>
            <a:ext cx="70993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What would you like to eat/drink?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41300" y="2794248"/>
            <a:ext cx="8902700" cy="20621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Would you like to ...?</a:t>
            </a:r>
            <a:r>
              <a:rPr lang="en-US" altLang="zh-CN" sz="3200" b="1" noProof="1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是邀请用语，语气委婉客气.</a:t>
            </a:r>
          </a:p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接受：Yes, I’d love / like to.  /  Yes , of course.</a:t>
            </a:r>
          </a:p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不接受：I’d like to ,but…   /  Sorry, I can’t. I </a:t>
            </a:r>
            <a:r>
              <a:rPr lang="en-US" altLang="zh-CN" sz="3200" b="1" noProof="1" smtClean="0">
                <a:solidFill>
                  <a:schemeClr val="accent4"/>
                </a:solidFill>
                <a:cs typeface="+mn-ea"/>
              </a:rPr>
              <a:t>…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54360" y="5098504"/>
            <a:ext cx="817808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b="1" noProof="1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Do 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you want to …? 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也是邀请用语，语气比较随意，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44800" y="1352972"/>
            <a:ext cx="42799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sym typeface="+mn-ea"/>
              </a:rPr>
              <a:t>║</a:t>
            </a:r>
            <a:endParaRPr lang="en-US" altLang="zh-CN" sz="3200" b="1" noProof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2" grpId="0" bldLvl="0"/>
      <p:bldP spid="4" grpId="0" bldLvl="0"/>
      <p:bldP spid="5" grpId="0" bldLvl="0"/>
      <p:bldP spid="6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 descr="u=1091061178,1865870502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127000"/>
            <a:ext cx="5305425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95604" y="3789044"/>
            <a:ext cx="8709660" cy="5791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Would you like to ride the bike on 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  <a:sym typeface="+mn-ea"/>
              </a:rPr>
              <a:t>Dafu Hill?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1460" y="4509135"/>
            <a:ext cx="8902700" cy="15544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接受：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Yes, I’d love / like to.  /  Yes , of course.</a:t>
            </a:r>
          </a:p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不接受：I’d like to ,but…   /  Sorry, I can’t. I …</a:t>
            </a:r>
          </a:p>
          <a:p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4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4" descr="mob_133942241843112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4300" y="117475"/>
            <a:ext cx="5127625" cy="38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79069" y="4293235"/>
            <a:ext cx="7895591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What would you like to wait for me at the school</a:t>
            </a:r>
            <a:r>
              <a:rPr lang="en-US" altLang="zh-CN" sz="3200" b="1" noProof="1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en-US" altLang="zh-CN" sz="3200" b="1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cs typeface="+mn-ea"/>
              </a:rPr>
              <a:t>gate</a:t>
            </a:r>
            <a:r>
              <a:rPr lang="en-US" altLang="zh-CN" sz="3200" b="1" noProof="1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?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17525" y="1108075"/>
            <a:ext cx="1352550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m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a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ke</a:t>
            </a:r>
          </a:p>
        </p:txBody>
      </p:sp>
      <p:sp>
        <p:nvSpPr>
          <p:cNvPr id="23" name="箭头 423"/>
          <p:cNvSpPr>
            <a:spLocks noChangeShapeType="1"/>
          </p:cNvSpPr>
          <p:nvPr/>
        </p:nvSpPr>
        <p:spPr bwMode="auto">
          <a:xfrm>
            <a:off x="1736725" y="1489075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736725" y="955675"/>
            <a:ext cx="784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67585" y="1701165"/>
            <a:ext cx="1352550" cy="518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zh-CN" altLang="en-US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大门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66950" y="1125538"/>
            <a:ext cx="13525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79705" y="5373370"/>
            <a:ext cx="8902700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接受：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Yes, I’d love / like to.  /  Yes , of course.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23850" y="6165214"/>
            <a:ext cx="9124950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3200" b="1" noProof="1">
                <a:solidFill>
                  <a:srgbClr val="FF0000"/>
                </a:solidFill>
                <a:cs typeface="+mn-ea"/>
              </a:rPr>
              <a:t>不接受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：I’d like to ,but…   /  Sorry, I can’t. I …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8" grpId="0" bldLvl="0"/>
      <p:bldP spid="23" grpId="0" bldLvl="0" animBg="1"/>
      <p:bldP spid="24" grpId="0" bldLvl="0"/>
      <p:bldP spid="10" grpId="0" bldLvl="0"/>
      <p:bldP spid="4" grpId="0" bldLvl="0"/>
      <p:bldP spid="11" grpId="0" bldLvl="0"/>
      <p:bldP spid="12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 descr="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275" y="333375"/>
            <a:ext cx="5286375" cy="397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3850" y="3861435"/>
            <a:ext cx="8709660" cy="5791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Would you like to have a picnic?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7315" y="4581525"/>
            <a:ext cx="8902700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接受：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Yes, I’d love / like to.  /  Yes , of course.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460" y="5373369"/>
            <a:ext cx="9124950" cy="5791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3200" b="1" noProof="1">
                <a:solidFill>
                  <a:srgbClr val="FF0000"/>
                </a:solidFill>
                <a:cs typeface="+mn-ea"/>
              </a:rPr>
              <a:t>不接受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：I’d like to ,but…   /  Sorry, I can’t. I …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11" grpId="0" bldLvl="0"/>
      <p:bldP spid="12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图片 2" descr="4564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7475"/>
            <a:ext cx="476567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51460" y="4221480"/>
            <a:ext cx="8709659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Would you like to  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go on a picnic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  <a:sym typeface="+mn-ea"/>
              </a:rPr>
              <a:t>?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507990" y="1341120"/>
            <a:ext cx="3024505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go on a picnic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651500" y="1989455"/>
            <a:ext cx="1742440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去野餐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9705" y="5013325"/>
            <a:ext cx="9124950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3200" b="1" noProof="1">
                <a:solidFill>
                  <a:srgbClr val="FF0000"/>
                </a:solidFill>
                <a:cs typeface="+mn-ea"/>
              </a:rPr>
              <a:t>不接受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：I’d like to ,but…   /  Sorry, I can’t. I …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80339" y="5589269"/>
            <a:ext cx="4707256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 watch a football 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match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 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148580" y="5589269"/>
            <a:ext cx="2962910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3200" b="1" noProof="1">
                <a:solidFill>
                  <a:schemeClr val="accent4"/>
                </a:solidFill>
                <a:cs typeface="+mn-ea"/>
              </a:rPr>
              <a:t>看足球赛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2" grpId="0" bldLvl="0"/>
      <p:bldP spid="3" grpId="0" bldLvl="0"/>
      <p:bldP spid="12" grpId="0" bldLvl="0"/>
      <p:bldP spid="13" grpId="0" bldLvl="0"/>
      <p:bldP spid="14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5" descr="mov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5828" y="61987"/>
            <a:ext cx="4346575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3850" y="3861435"/>
            <a:ext cx="8709660" cy="5791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Would you like to see a film in the cinema?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5288" y="476250"/>
            <a:ext cx="238601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see a film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771774" y="476885"/>
            <a:ext cx="1512193" cy="518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zh-CN" altLang="en-US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看电影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79703" y="4941569"/>
            <a:ext cx="8902700" cy="5791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接受：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Yes, I’d love / like to.  /  Yes , of course.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460" y="5805169"/>
            <a:ext cx="9124950" cy="5791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3200" b="1" noProof="1">
                <a:solidFill>
                  <a:srgbClr val="FF0000"/>
                </a:solidFill>
                <a:cs typeface="+mn-ea"/>
              </a:rPr>
              <a:t>不接受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：I’d like to ,but…   /  Sorry, I can’t. I …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8" grpId="0" bldLvl="0"/>
      <p:bldP spid="10" grpId="0" bldLvl="0"/>
      <p:bldP spid="11" grpId="0" bldLvl="0"/>
      <p:bldP spid="12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7" descr="u=3024689707,675996428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1825" y="117475"/>
            <a:ext cx="4656138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3850" y="3501390"/>
            <a:ext cx="870966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Would you like to watch a football 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match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 in Sports 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Centre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?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7825" y="557213"/>
            <a:ext cx="14478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b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a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g</a:t>
            </a:r>
          </a:p>
        </p:txBody>
      </p:sp>
      <p:sp>
        <p:nvSpPr>
          <p:cNvPr id="23" name="箭头 423"/>
          <p:cNvSpPr>
            <a:spLocks noChangeShapeType="1"/>
          </p:cNvSpPr>
          <p:nvPr/>
        </p:nvSpPr>
        <p:spPr bwMode="auto">
          <a:xfrm>
            <a:off x="1692275" y="938213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692275" y="404813"/>
            <a:ext cx="784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23135" y="1151254"/>
            <a:ext cx="1352550" cy="518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zh-CN" altLang="en-US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比赛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24088" y="574675"/>
            <a:ext cx="16002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</a:t>
            </a: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tch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95300" y="2014538"/>
            <a:ext cx="14478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b</a:t>
            </a:r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e</a:t>
            </a:r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d</a:t>
            </a:r>
          </a:p>
        </p:txBody>
      </p:sp>
      <p:sp>
        <p:nvSpPr>
          <p:cNvPr id="3" name="箭头 423"/>
          <p:cNvSpPr>
            <a:spLocks noChangeShapeType="1"/>
          </p:cNvSpPr>
          <p:nvPr/>
        </p:nvSpPr>
        <p:spPr bwMode="auto">
          <a:xfrm>
            <a:off x="1809750" y="2395538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863725" y="1871663"/>
            <a:ext cx="784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341244" y="2608579"/>
            <a:ext cx="1352550" cy="518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zh-CN" altLang="en-US" sz="28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中心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341563" y="2032000"/>
            <a:ext cx="16827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ntre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79703" y="4581525"/>
            <a:ext cx="8902700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接受：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Yes, I’d love / like to.  /  Yes , of course.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460" y="5229225"/>
            <a:ext cx="9124950" cy="579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3200" b="1" noProof="1">
                <a:solidFill>
                  <a:srgbClr val="FF0000"/>
                </a:solidFill>
                <a:cs typeface="+mn-ea"/>
              </a:rPr>
              <a:t>不接受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：I’d like to ,but…   /  Sorry, I can’t. I …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2094" y="5805169"/>
            <a:ext cx="4707256" cy="5791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 watch a football 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match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 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220335" y="5805169"/>
            <a:ext cx="2962910" cy="5791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3200" b="1" noProof="1">
                <a:solidFill>
                  <a:schemeClr val="accent4"/>
                </a:solidFill>
                <a:cs typeface="+mn-ea"/>
              </a:rPr>
              <a:t>看足球赛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8" grpId="0" bldLvl="0"/>
      <p:bldP spid="23" grpId="0" bldLvl="0" animBg="1"/>
      <p:bldP spid="24" grpId="0" bldLvl="0"/>
      <p:bldP spid="10" grpId="0" bldLvl="0"/>
      <p:bldP spid="4" grpId="0" bldLvl="0"/>
      <p:bldP spid="2" grpId="0" bldLvl="0"/>
      <p:bldP spid="3" grpId="0" bldLvl="0" animBg="1"/>
      <p:bldP spid="6" grpId="0" bldLvl="0"/>
      <p:bldP spid="7" grpId="0" bldLvl="0"/>
      <p:bldP spid="9" grpId="0" bldLvl="0"/>
      <p:bldP spid="11" grpId="0" bldLvl="0"/>
      <p:bldP spid="12" grpId="0" bldLvl="0"/>
      <p:bldP spid="13" grpId="0" bldLvl="0"/>
      <p:bldP spid="14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3" descr="466602_091034083070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46950" y="82550"/>
            <a:ext cx="4013200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3850" y="3861435"/>
            <a:ext cx="870966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Would you like to  go shopping in the 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supermartet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?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1449387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super</a:t>
            </a:r>
          </a:p>
        </p:txBody>
      </p:sp>
      <p:sp>
        <p:nvSpPr>
          <p:cNvPr id="23" name="箭头 423"/>
          <p:cNvSpPr>
            <a:spLocks noChangeShapeType="1"/>
          </p:cNvSpPr>
          <p:nvPr/>
        </p:nvSpPr>
        <p:spPr bwMode="auto">
          <a:xfrm>
            <a:off x="1736725" y="1489075"/>
            <a:ext cx="52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195513" y="1196975"/>
            <a:ext cx="2960687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supermarket</a:t>
            </a:r>
            <a:endParaRPr lang="en-US" altLang="zh-CN" sz="3200" b="1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79703" y="4941569"/>
            <a:ext cx="8902700" cy="5791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altLang="zh-CN" sz="3200" b="1" noProof="1"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en-US" altLang="zh-CN" sz="3200" b="1" noProof="1">
                <a:solidFill>
                  <a:schemeClr val="accent4"/>
                </a:solidFill>
                <a:cs typeface="+mn-ea"/>
              </a:rPr>
              <a:t>接受：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Yes, I’d love / like to.  /  Yes , of course.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460" y="5805169"/>
            <a:ext cx="9124950" cy="5791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3200" b="1" noProof="1">
                <a:solidFill>
                  <a:srgbClr val="FF0000"/>
                </a:solidFill>
                <a:cs typeface="+mn-ea"/>
              </a:rPr>
              <a:t>不接受</a:t>
            </a:r>
            <a:r>
              <a:rPr lang="en-US" altLang="zh-CN" sz="3200" b="1" noProof="1">
                <a:solidFill>
                  <a:srgbClr val="FF0000"/>
                </a:solidFill>
                <a:cs typeface="+mn-ea"/>
              </a:rPr>
              <a:t>：I’d like to ,but…   /  Sorry, I can’t. I …</a:t>
            </a:r>
            <a:endParaRPr lang="en-US" altLang="zh-CN" sz="3200" b="1" noProof="1">
              <a:solidFill>
                <a:schemeClr val="accent4"/>
              </a:solidFill>
              <a:cs typeface="+mn-ea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23850" y="1557338"/>
            <a:ext cx="16478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market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84438" y="1773238"/>
            <a:ext cx="1319212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 </a:t>
            </a:r>
            <a:r>
              <a:rPr lang="zh-CN" altLang="en-US" sz="32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n-ea"/>
              </a:rPr>
              <a:t>超市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8" grpId="0" bldLvl="0"/>
      <p:bldP spid="23" grpId="0" bldLvl="0" animBg="1"/>
      <p:bldP spid="4" grpId="0" bldLvl="0"/>
      <p:bldP spid="11" grpId="0" bldLvl="0"/>
      <p:bldP spid="12" grpId="0" bldLvl="0"/>
      <p:bldP spid="13" grpId="0" bldLvl="0"/>
      <p:bldP spid="14" grpId="0" bldLvl="0"/>
    </p:bldLst>
  </p:timing>
</p:sld>
</file>

<file path=ppt/theme/theme1.xml><?xml version="1.0" encoding="utf-8"?>
<a:theme xmlns:a="http://schemas.openxmlformats.org/drawingml/2006/main" name="WWW.2PPT.COM">
  <a:themeElements>
    <a:clrScheme name="自定义 1">
      <a:dk1>
        <a:srgbClr val="292929"/>
      </a:dk1>
      <a:lt1>
        <a:sysClr val="window" lastClr="FFFFFF"/>
      </a:lt1>
      <a:dk2>
        <a:srgbClr val="292929"/>
      </a:dk2>
      <a:lt2>
        <a:srgbClr val="FFFFFF"/>
      </a:lt2>
      <a:accent1>
        <a:srgbClr val="926C62"/>
      </a:accent1>
      <a:accent2>
        <a:srgbClr val="9D8855"/>
      </a:accent2>
      <a:accent3>
        <a:srgbClr val="B07982"/>
      </a:accent3>
      <a:accent4>
        <a:srgbClr val="62A088"/>
      </a:accent4>
      <a:accent5>
        <a:srgbClr val="5F77AB"/>
      </a:accent5>
      <a:accent6>
        <a:srgbClr val="FFC000"/>
      </a:accent6>
      <a:hlink>
        <a:srgbClr val="2998E3"/>
      </a:hlink>
      <a:folHlink>
        <a:srgbClr val="A5A5A5"/>
      </a:folHlink>
    </a:clrScheme>
    <a:fontScheme name="自定义 6">
      <a:majorFont>
        <a:latin typeface="Baskerville Old Face"/>
        <a:ea typeface="华文中宋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主题34</Template>
  <TotalTime>0</TotalTime>
  <Words>948</Words>
  <Application>Microsoft Office PowerPoint</Application>
  <PresentationFormat>全屏显示(4:3)</PresentationFormat>
  <Paragraphs>151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黑体</vt:lpstr>
      <vt:lpstr>宋体</vt:lpstr>
      <vt:lpstr>微软雅黑</vt:lpstr>
      <vt:lpstr>幼圆</vt:lpstr>
      <vt:lpstr>Arial</vt:lpstr>
      <vt:lpstr>Calibri</vt:lpstr>
      <vt:lpstr>Comic Sans MS</vt:lpstr>
      <vt:lpstr>Constantia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2013-10-30T09:04:00Z</dcterms:created>
  <dcterms:modified xsi:type="dcterms:W3CDTF">2023-01-17T01:37:49Z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7771C992385B4EF9B4C825DB65AAD6FC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