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64" r:id="rId2"/>
    <p:sldMasterId id="2147483668" r:id="rId3"/>
    <p:sldMasterId id="2147483672" r:id="rId4"/>
    <p:sldMasterId id="2147483676" r:id="rId5"/>
    <p:sldMasterId id="2147483680" r:id="rId6"/>
    <p:sldMasterId id="2147483684" r:id="rId7"/>
    <p:sldMasterId id="2147483688" r:id="rId8"/>
    <p:sldMasterId id="2147483692" r:id="rId9"/>
  </p:sldMasterIdLst>
  <p:notesMasterIdLst>
    <p:notesMasterId r:id="rId35"/>
  </p:notesMasterIdLst>
  <p:sldIdLst>
    <p:sldId id="370" r:id="rId10"/>
    <p:sldId id="266" r:id="rId11"/>
    <p:sldId id="295" r:id="rId12"/>
    <p:sldId id="323" r:id="rId13"/>
    <p:sldId id="349" r:id="rId14"/>
    <p:sldId id="350" r:id="rId15"/>
    <p:sldId id="348" r:id="rId16"/>
    <p:sldId id="351" r:id="rId17"/>
    <p:sldId id="352" r:id="rId18"/>
    <p:sldId id="354" r:id="rId19"/>
    <p:sldId id="353" r:id="rId20"/>
    <p:sldId id="355" r:id="rId21"/>
    <p:sldId id="357" r:id="rId22"/>
    <p:sldId id="356" r:id="rId23"/>
    <p:sldId id="358" r:id="rId24"/>
    <p:sldId id="360" r:id="rId25"/>
    <p:sldId id="359" r:id="rId26"/>
    <p:sldId id="361" r:id="rId27"/>
    <p:sldId id="362" r:id="rId28"/>
    <p:sldId id="363" r:id="rId29"/>
    <p:sldId id="364" r:id="rId30"/>
    <p:sldId id="365" r:id="rId31"/>
    <p:sldId id="367" r:id="rId32"/>
    <p:sldId id="368" r:id="rId33"/>
    <p:sldId id="321" r:id="rId34"/>
  </p:sldIdLst>
  <p:sldSz cx="12195175"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3B7"/>
    <a:srgbClr val="00D0CF"/>
    <a:srgbClr val="FF9AAF"/>
    <a:srgbClr val="2C76CE"/>
    <a:srgbClr val="18D2A6"/>
    <a:srgbClr val="03A6AF"/>
    <a:srgbClr val="0374AF"/>
    <a:srgbClr val="14B28B"/>
    <a:srgbClr val="01ACBE"/>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94660"/>
  </p:normalViewPr>
  <p:slideViewPr>
    <p:cSldViewPr snapToGrid="0" showGuides="1">
      <p:cViewPr varScale="1">
        <p:scale>
          <a:sx n="105" d="100"/>
          <a:sy n="105" d="100"/>
        </p:scale>
        <p:origin x="828" y="102"/>
      </p:cViewPr>
      <p:guideLst>
        <p:guide orient="horz" pos="217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0" y="2130923"/>
            <a:ext cx="10365899"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278" y="3887100"/>
            <a:ext cx="8536622"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9105"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7" y="4407923"/>
            <a:ext cx="10365899"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3337" y="2907387"/>
            <a:ext cx="10365899"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835" indent="0">
              <a:buNone/>
              <a:defRPr sz="2200">
                <a:solidFill>
                  <a:schemeClr val="tx1">
                    <a:tint val="75000"/>
                  </a:schemeClr>
                </a:solidFill>
              </a:defRPr>
            </a:lvl3pPr>
            <a:lvl4pPr marL="1829435" indent="0">
              <a:buNone/>
              <a:defRPr sz="1900">
                <a:solidFill>
                  <a:schemeClr val="tx1">
                    <a:tint val="75000"/>
                  </a:schemeClr>
                </a:solidFill>
              </a:defRPr>
            </a:lvl4pPr>
            <a:lvl5pPr marL="2439035" indent="0">
              <a:buNone/>
              <a:defRPr sz="1900">
                <a:solidFill>
                  <a:schemeClr val="tx1">
                    <a:tint val="75000"/>
                  </a:schemeClr>
                </a:solidFill>
              </a:defRPr>
            </a:lvl5pPr>
            <a:lvl6pPr marL="3049270" indent="0">
              <a:buNone/>
              <a:defRPr sz="1900">
                <a:solidFill>
                  <a:schemeClr val="tx1">
                    <a:tint val="75000"/>
                  </a:schemeClr>
                </a:solidFill>
              </a:defRPr>
            </a:lvl6pPr>
            <a:lvl7pPr marL="3658870" indent="0">
              <a:buNone/>
              <a:defRPr sz="1900">
                <a:solidFill>
                  <a:schemeClr val="tx1">
                    <a:tint val="75000"/>
                  </a:schemeClr>
                </a:solidFill>
              </a:defRPr>
            </a:lvl7pPr>
            <a:lvl8pPr marL="4269105" indent="0">
              <a:buNone/>
              <a:defRPr sz="1900">
                <a:solidFill>
                  <a:schemeClr val="tx1">
                    <a:tint val="75000"/>
                  </a:schemeClr>
                </a:solidFill>
              </a:defRPr>
            </a:lvl8pPr>
            <a:lvl9pPr marL="4878705"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761"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9215"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760" y="1535469"/>
            <a:ext cx="5388320"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760" y="2175381"/>
            <a:ext cx="5388320"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4986" y="1535469"/>
            <a:ext cx="5390437"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4986" y="2175381"/>
            <a:ext cx="5390437"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930" y="1031497"/>
            <a:ext cx="9915316"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1594" y="6453394"/>
            <a:ext cx="391991"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4818" y="6397708"/>
            <a:ext cx="2845541"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2" y="273113"/>
            <a:ext cx="4012129"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7975" y="273117"/>
            <a:ext cx="6817442"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762" y="1435437"/>
            <a:ext cx="4012129" cy="46921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39" y="4801714"/>
            <a:ext cx="7317105"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90339" y="612919"/>
            <a:ext cx="7317105" cy="4115753"/>
          </a:xfrm>
        </p:spPr>
        <p:txBody>
          <a:bodyPr/>
          <a:lstStyle>
            <a:lvl1pPr marL="0" indent="0">
              <a:buNone/>
              <a:defRPr sz="4300"/>
            </a:lvl1pPr>
            <a:lvl2pPr marL="609600" indent="0">
              <a:buNone/>
              <a:defRPr sz="38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9105" indent="0">
              <a:buNone/>
              <a:defRPr sz="2700"/>
            </a:lvl8pPr>
            <a:lvl9pPr marL="4878705" indent="0">
              <a:buNone/>
              <a:defRPr sz="2700"/>
            </a:lvl9pPr>
          </a:lstStyle>
          <a:p>
            <a:endParaRPr lang="en-US" dirty="0"/>
          </a:p>
        </p:txBody>
      </p:sp>
      <p:sp>
        <p:nvSpPr>
          <p:cNvPr id="4" name="Text Placeholder 3"/>
          <p:cNvSpPr>
            <a:spLocks noGrp="1"/>
          </p:cNvSpPr>
          <p:nvPr>
            <p:ph type="body" sz="half" idx="2"/>
          </p:nvPr>
        </p:nvSpPr>
        <p:spPr>
          <a:xfrm>
            <a:off x="2390339" y="5368585"/>
            <a:ext cx="7317105" cy="8050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1503" y="274704"/>
            <a:ext cx="2743914"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761" y="274704"/>
            <a:ext cx="8028490"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dirty="0" smtClean="0">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dirty="0" smtClean="0">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4"/>
            <a:ext cx="10975658"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759" y="1600573"/>
            <a:ext cx="10975658" cy="4527011"/>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759" y="6357825"/>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57825"/>
            <a:ext cx="3861805"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9876" y="6357825"/>
            <a:ext cx="2845541"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2.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99"/>
            <a:ext cx="12195176" cy="6859786"/>
          </a:xfrm>
          <a:prstGeom prst="rect">
            <a:avLst/>
          </a:prstGeom>
        </p:spPr>
      </p:pic>
      <p:pic>
        <p:nvPicPr>
          <p:cNvPr id="3" name="图片 2"/>
          <p:cNvPicPr>
            <a:picLocks noChangeAspect="1"/>
          </p:cNvPicPr>
          <p:nvPr/>
        </p:nvPicPr>
        <p:blipFill>
          <a:blip r:embed="rId4" cstate="email"/>
          <a:stretch>
            <a:fillRect/>
          </a:stretch>
        </p:blipFill>
        <p:spPr>
          <a:xfrm>
            <a:off x="0" y="-99"/>
            <a:ext cx="12195176" cy="6859786"/>
          </a:xfrm>
          <a:prstGeom prst="rect">
            <a:avLst/>
          </a:prstGeom>
        </p:spPr>
      </p:pic>
      <p:sp>
        <p:nvSpPr>
          <p:cNvPr id="28" name="_14"/>
          <p:cNvSpPr txBox="1">
            <a:spLocks noChangeArrowheads="1"/>
          </p:cNvSpPr>
          <p:nvPr/>
        </p:nvSpPr>
        <p:spPr bwMode="auto">
          <a:xfrm>
            <a:off x="263939" y="2571420"/>
            <a:ext cx="7073088" cy="1242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200" b="1" dirty="0">
                <a:solidFill>
                  <a:srgbClr val="00B050"/>
                </a:solidFill>
                <a:latin typeface="微软雅黑" panose="020B0503020204020204" pitchFamily="34" charset="-122"/>
                <a:ea typeface="微软雅黑" panose="020B0503020204020204" pitchFamily="34" charset="-122"/>
              </a:rPr>
              <a:t>清新</a:t>
            </a:r>
            <a:r>
              <a:rPr lang="zh-CN" altLang="en-US" sz="6200" b="1" dirty="0">
                <a:solidFill>
                  <a:schemeClr val="accent1">
                    <a:lumMod val="75000"/>
                  </a:schemeClr>
                </a:solidFill>
                <a:latin typeface="微软雅黑" panose="020B0503020204020204" pitchFamily="34" charset="-122"/>
                <a:ea typeface="微软雅黑" panose="020B0503020204020204" pitchFamily="34" charset="-122"/>
              </a:rPr>
              <a:t>清明踏青</a:t>
            </a:r>
            <a:r>
              <a:rPr lang="en-US" altLang="zh-CN" sz="6200" b="1" dirty="0">
                <a:solidFill>
                  <a:srgbClr val="00B050"/>
                </a:solidFill>
                <a:latin typeface="微软雅黑" panose="020B0503020204020204" pitchFamily="34" charset="-122"/>
                <a:ea typeface="微软雅黑" panose="020B0503020204020204" pitchFamily="34" charset="-122"/>
              </a:rPr>
              <a:t>PPT</a:t>
            </a:r>
            <a:endParaRPr lang="zh-CN" altLang="en-US" sz="6200" b="1" dirty="0">
              <a:solidFill>
                <a:srgbClr val="00B050"/>
              </a:solidFill>
              <a:latin typeface="微软雅黑" panose="020B0503020204020204" pitchFamily="34" charset="-122"/>
              <a:ea typeface="微软雅黑" panose="020B0503020204020204" pitchFamily="34" charset="-122"/>
            </a:endParaRPr>
          </a:p>
        </p:txBody>
      </p:sp>
      <p:sp>
        <p:nvSpPr>
          <p:cNvPr id="29" name="_15"/>
          <p:cNvSpPr txBox="1">
            <a:spLocks noChangeArrowheads="1"/>
          </p:cNvSpPr>
          <p:nvPr/>
        </p:nvSpPr>
        <p:spPr bwMode="auto">
          <a:xfrm>
            <a:off x="1433584" y="3879312"/>
            <a:ext cx="4719107" cy="487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400" b="0" dirty="0">
                <a:solidFill>
                  <a:srgbClr val="00B050"/>
                </a:solidFill>
                <a:latin typeface="华文细黑" panose="02010600040101010101" pitchFamily="2" charset="-122"/>
                <a:ea typeface="华文细黑" panose="02010600040101010101" pitchFamily="2" charset="-122"/>
              </a:rPr>
              <a:t>Introduction Of </a:t>
            </a:r>
            <a:r>
              <a:rPr lang="en-US" altLang="zh-CN" sz="1400" b="0" dirty="0" err="1">
                <a:solidFill>
                  <a:srgbClr val="00B050"/>
                </a:solidFill>
                <a:latin typeface="华文细黑" panose="02010600040101010101" pitchFamily="2" charset="-122"/>
                <a:ea typeface="华文细黑" panose="02010600040101010101" pitchFamily="2" charset="-122"/>
              </a:rPr>
              <a:t>AtmosphericBusiness</a:t>
            </a:r>
            <a:r>
              <a:rPr lang="en-US" altLang="zh-CN" sz="1400" b="0" dirty="0">
                <a:solidFill>
                  <a:srgbClr val="00B050"/>
                </a:solidFill>
                <a:latin typeface="华文细黑" panose="02010600040101010101" pitchFamily="2" charset="-122"/>
                <a:ea typeface="华文细黑" panose="02010600040101010101" pitchFamily="2" charset="-122"/>
              </a:rPr>
              <a:t> Plan Startup Plan PPT Template, Complete Framework</a:t>
            </a:r>
            <a:endParaRPr lang="zh-CN" altLang="en-US" sz="1400" b="0" dirty="0">
              <a:solidFill>
                <a:srgbClr val="00B050"/>
              </a:solidFill>
              <a:latin typeface="华文细黑" panose="02010600040101010101" pitchFamily="2" charset="-122"/>
              <a:ea typeface="华文细黑" panose="02010600040101010101" pitchFamily="2" charset="-122"/>
            </a:endParaRPr>
          </a:p>
        </p:txBody>
      </p:sp>
      <p:pic>
        <p:nvPicPr>
          <p:cNvPr id="31" name="图片 30"/>
          <p:cNvPicPr>
            <a:picLocks noChangeAspect="1"/>
          </p:cNvPicPr>
          <p:nvPr/>
        </p:nvPicPr>
        <p:blipFill>
          <a:blip r:embed="rId5" cstate="email"/>
          <a:stretch>
            <a:fillRect/>
          </a:stretch>
        </p:blipFill>
        <p:spPr>
          <a:xfrm rot="21072464">
            <a:off x="2958269" y="363391"/>
            <a:ext cx="2133327" cy="1529310"/>
          </a:xfrm>
          <a:prstGeom prst="rect">
            <a:avLst/>
          </a:prstGeom>
        </p:spPr>
      </p:pic>
      <p:grpSp>
        <p:nvGrpSpPr>
          <p:cNvPr id="46" name="组合 45"/>
          <p:cNvGrpSpPr/>
          <p:nvPr/>
        </p:nvGrpSpPr>
        <p:grpSpPr>
          <a:xfrm>
            <a:off x="7351691" y="5871901"/>
            <a:ext cx="4621372" cy="533348"/>
            <a:chOff x="2999900" y="5429829"/>
            <a:chExt cx="4619567" cy="533140"/>
          </a:xfrm>
        </p:grpSpPr>
        <p:sp>
          <p:nvSpPr>
            <p:cNvPr id="47" name="圆角矩形 46"/>
            <p:cNvSpPr/>
            <p:nvPr/>
          </p:nvSpPr>
          <p:spPr>
            <a:xfrm>
              <a:off x="2999900" y="5430089"/>
              <a:ext cx="1873744" cy="532880"/>
            </a:xfrm>
            <a:prstGeom prst="roundRect">
              <a:avLst>
                <a:gd name="adj" fmla="val 50000"/>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48"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smtClean="0">
                  <a:latin typeface="微软雅黑" panose="020B0503020204020204" pitchFamily="34" charset="-122"/>
                  <a:ea typeface="微软雅黑" panose="020B0503020204020204" pitchFamily="34" charset="-122"/>
                </a:rPr>
                <a:t>汇报人：</a:t>
              </a:r>
              <a:r>
                <a:rPr lang="en-US" altLang="zh-CN" sz="1800" b="0" smtClean="0">
                  <a:latin typeface="微软雅黑" panose="020B0503020204020204" pitchFamily="34" charset="-122"/>
                  <a:ea typeface="微软雅黑" panose="020B0503020204020204" pitchFamily="34" charset="-122"/>
                </a:rPr>
                <a:t>PPT818</a:t>
              </a:r>
              <a:endParaRPr lang="en-US" altLang="zh-CN" sz="1800" b="0" dirty="0">
                <a:latin typeface="微软雅黑" panose="020B0503020204020204" pitchFamily="34" charset="-122"/>
                <a:ea typeface="微软雅黑" panose="020B0503020204020204" pitchFamily="34" charset="-122"/>
              </a:endParaRPr>
            </a:p>
          </p:txBody>
        </p:sp>
        <p:sp>
          <p:nvSpPr>
            <p:cNvPr id="49" name="圆角矩形 48"/>
            <p:cNvSpPr/>
            <p:nvPr/>
          </p:nvSpPr>
          <p:spPr>
            <a:xfrm>
              <a:off x="5116348" y="5429829"/>
              <a:ext cx="2247000" cy="532880"/>
            </a:xfrm>
            <a:prstGeom prst="roundRect">
              <a:avLst>
                <a:gd name="adj" fmla="val 50000"/>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50"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日期：</a:t>
              </a:r>
              <a:r>
                <a:rPr lang="en-US" altLang="zh-CN" sz="1800" b="0" dirty="0">
                  <a:latin typeface="微软雅黑" panose="020B0503020204020204" pitchFamily="34" charset="-122"/>
                  <a:ea typeface="微软雅黑" panose="020B0503020204020204" pitchFamily="34" charset="-122"/>
                </a:rPr>
                <a:t>20XX</a:t>
              </a:r>
              <a:r>
                <a:rPr lang="zh-CN" altLang="en-US" sz="1800" b="0" dirty="0">
                  <a:latin typeface="微软雅黑" panose="020B0503020204020204" pitchFamily="34" charset="-122"/>
                  <a:ea typeface="微软雅黑" panose="020B0503020204020204" pitchFamily="34" charset="-122"/>
                </a:rPr>
                <a:t>年</a:t>
              </a:r>
            </a:p>
          </p:txBody>
        </p:sp>
      </p:grpSp>
      <p:pic>
        <p:nvPicPr>
          <p:cNvPr id="51" name="图片 50"/>
          <p:cNvPicPr>
            <a:picLocks noChangeAspect="1"/>
          </p:cNvPicPr>
          <p:nvPr/>
        </p:nvPicPr>
        <p:blipFill>
          <a:blip r:embed="rId6" cstate="email"/>
          <a:stretch>
            <a:fillRect/>
          </a:stretch>
        </p:blipFill>
        <p:spPr>
          <a:xfrm rot="527536" flipH="1">
            <a:off x="3852361" y="5658128"/>
            <a:ext cx="1060642" cy="760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750" fill="hold"/>
                                        <p:tgtEl>
                                          <p:spTgt spid="4"/>
                                        </p:tgtEl>
                                        <p:attrNameLst>
                                          <p:attrName>ppt_x</p:attrName>
                                        </p:attrNameLst>
                                      </p:cBhvr>
                                      <p:tavLst>
                                        <p:tav tm="0">
                                          <p:val>
                                            <p:strVal val="1+#ppt_w/2"/>
                                          </p:val>
                                        </p:tav>
                                        <p:tav tm="100000">
                                          <p:val>
                                            <p:strVal val="#ppt_x"/>
                                          </p:val>
                                        </p:tav>
                                      </p:tavLst>
                                    </p:anim>
                                    <p:anim calcmode="lin" valueType="num">
                                      <p:cBhvr additive="base">
                                        <p:cTn id="8" dur="3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28"/>
                                        </p:tgtEl>
                                        <p:attrNameLst>
                                          <p:attrName>style.visibility</p:attrName>
                                        </p:attrNameLst>
                                      </p:cBhvr>
                                      <p:to>
                                        <p:strVal val="visible"/>
                                      </p:to>
                                    </p:set>
                                    <p:anim by="(-#ppt_w*2)" calcmode="lin" valueType="num">
                                      <p:cBhvr rctx="PPT">
                                        <p:cTn id="15" dur="500" autoRev="1" fill="hold">
                                          <p:stCondLst>
                                            <p:cond delay="0"/>
                                          </p:stCondLst>
                                        </p:cTn>
                                        <p:tgtEl>
                                          <p:spTgt spid="28"/>
                                        </p:tgtEl>
                                        <p:attrNameLst>
                                          <p:attrName>ppt_w</p:attrName>
                                        </p:attrNameLst>
                                      </p:cBhvr>
                                    </p:anim>
                                    <p:anim by="(#ppt_w*0.50)" calcmode="lin" valueType="num">
                                      <p:cBhvr>
                                        <p:cTn id="16" dur="500" decel="50000" autoRev="1" fill="hold">
                                          <p:stCondLst>
                                            <p:cond delay="0"/>
                                          </p:stCondLst>
                                        </p:cTn>
                                        <p:tgtEl>
                                          <p:spTgt spid="28"/>
                                        </p:tgtEl>
                                        <p:attrNameLst>
                                          <p:attrName>ppt_x</p:attrName>
                                        </p:attrNameLst>
                                      </p:cBhvr>
                                    </p:anim>
                                    <p:anim from="(-#ppt_h/2)" to="(#ppt_y)" calcmode="lin" valueType="num">
                                      <p:cBhvr>
                                        <p:cTn id="17" dur="1000" fill="hold">
                                          <p:stCondLst>
                                            <p:cond delay="0"/>
                                          </p:stCondLst>
                                        </p:cTn>
                                        <p:tgtEl>
                                          <p:spTgt spid="28"/>
                                        </p:tgtEl>
                                        <p:attrNameLst>
                                          <p:attrName>ppt_y</p:attrName>
                                        </p:attrNameLst>
                                      </p:cBhvr>
                                    </p:anim>
                                    <p:animRot by="21600000">
                                      <p:cBhvr>
                                        <p:cTn id="18" dur="1000" fill="hold">
                                          <p:stCondLst>
                                            <p:cond delay="0"/>
                                          </p:stCondLst>
                                        </p:cTn>
                                        <p:tgtEl>
                                          <p:spTgt spid="28"/>
                                        </p:tgtEl>
                                        <p:attrNameLst>
                                          <p:attrName>r</p:attrName>
                                        </p:attrNameLst>
                                      </p:cBhvr>
                                    </p:animRot>
                                  </p:childTnLst>
                                </p:cTn>
                              </p:par>
                              <p:par>
                                <p:cTn id="19" presetID="22" presetClass="entr" presetSubtype="8" fill="hold" grpId="0" nodeType="withEffect">
                                  <p:stCondLst>
                                    <p:cond delay="225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 presetClass="entr" presetSubtype="3" fill="hold" nodeType="withEffect">
                                  <p:stCondLst>
                                    <p:cond delay="325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500" fill="hold"/>
                                        <p:tgtEl>
                                          <p:spTgt spid="31"/>
                                        </p:tgtEl>
                                        <p:attrNameLst>
                                          <p:attrName>ppt_x</p:attrName>
                                        </p:attrNameLst>
                                      </p:cBhvr>
                                      <p:tavLst>
                                        <p:tav tm="0">
                                          <p:val>
                                            <p:strVal val="1+#ppt_w/2"/>
                                          </p:val>
                                        </p:tav>
                                        <p:tav tm="100000">
                                          <p:val>
                                            <p:strVal val="#ppt_x"/>
                                          </p:val>
                                        </p:tav>
                                      </p:tavLst>
                                    </p:anim>
                                    <p:anim calcmode="lin" valueType="num">
                                      <p:cBhvr additive="base">
                                        <p:cTn id="25" dur="1500" fill="hold"/>
                                        <p:tgtEl>
                                          <p:spTgt spid="31"/>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25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par>
                                <p:cTn id="31" presetID="2" presetClass="entr" presetSubtype="9" fill="hold" nodeType="withEffect">
                                  <p:stCondLst>
                                    <p:cond delay="325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500" fill="hold"/>
                                        <p:tgtEl>
                                          <p:spTgt spid="51"/>
                                        </p:tgtEl>
                                        <p:attrNameLst>
                                          <p:attrName>ppt_x</p:attrName>
                                        </p:attrNameLst>
                                      </p:cBhvr>
                                      <p:tavLst>
                                        <p:tav tm="0">
                                          <p:val>
                                            <p:strVal val="0-#ppt_w/2"/>
                                          </p:val>
                                        </p:tav>
                                        <p:tav tm="100000">
                                          <p:val>
                                            <p:strVal val="#ppt_x"/>
                                          </p:val>
                                        </p:tav>
                                      </p:tavLst>
                                    </p:anim>
                                    <p:anim calcmode="lin" valueType="num">
                                      <p:cBhvr additive="base">
                                        <p:cTn id="34" dur="1500" fill="hold"/>
                                        <p:tgtEl>
                                          <p:spTgt spid="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6055935" y="1931153"/>
            <a:ext cx="5536134" cy="4098949"/>
            <a:chOff x="4283968" y="1172870"/>
            <a:chExt cx="3744416" cy="2772360"/>
          </a:xfrm>
        </p:grpSpPr>
        <p:cxnSp>
          <p:nvCxnSpPr>
            <p:cNvPr id="5" name="直接连接符 4"/>
            <p:cNvCxnSpPr/>
            <p:nvPr/>
          </p:nvCxnSpPr>
          <p:spPr>
            <a:xfrm>
              <a:off x="4283968" y="3435846"/>
              <a:ext cx="3744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4657466" y="3445173"/>
              <a:ext cx="3051252" cy="500057"/>
            </a:xfrm>
            <a:prstGeom prst="rect">
              <a:avLst/>
            </a:prstGeom>
            <a:noFill/>
          </p:spPr>
          <p:txBody>
            <a:bodyPr wrap="square" rtlCol="0">
              <a:spAutoFit/>
            </a:bodyPr>
            <a:lstStyle/>
            <a:p>
              <a:pPr algn="ctr">
                <a:lnSpc>
                  <a:spcPct val="150000"/>
                </a:lnSpc>
              </a:pPr>
              <a:r>
                <a:rPr lang="en-US" altLang="zh-CN" sz="1400" b="1" dirty="0">
                  <a:solidFill>
                    <a:schemeClr val="bg1">
                      <a:lumMod val="50000"/>
                    </a:schemeClr>
                  </a:solidFill>
                </a:rPr>
                <a:t>You can click here to enter you text. You can click here to enter you text. </a:t>
              </a:r>
              <a:endParaRPr lang="zh-CN" altLang="en-US" sz="1400" b="1" dirty="0">
                <a:solidFill>
                  <a:schemeClr val="bg1">
                    <a:lumMod val="50000"/>
                  </a:schemeClr>
                </a:solidFill>
              </a:endParaRPr>
            </a:p>
          </p:txBody>
        </p:sp>
        <p:grpSp>
          <p:nvGrpSpPr>
            <p:cNvPr id="7" name="组合 6"/>
            <p:cNvGrpSpPr/>
            <p:nvPr/>
          </p:nvGrpSpPr>
          <p:grpSpPr>
            <a:xfrm>
              <a:off x="4499992" y="1172870"/>
              <a:ext cx="1030446" cy="1030446"/>
              <a:chOff x="4499992" y="1172870"/>
              <a:chExt cx="1030446" cy="1030446"/>
            </a:xfrm>
          </p:grpSpPr>
          <p:sp>
            <p:nvSpPr>
              <p:cNvPr id="30" name="矩形 29"/>
              <p:cNvSpPr/>
              <p:nvPr/>
            </p:nvSpPr>
            <p:spPr>
              <a:xfrm>
                <a:off x="4499992" y="1172870"/>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1" name="矩形 30"/>
              <p:cNvSpPr/>
              <p:nvPr/>
            </p:nvSpPr>
            <p:spPr>
              <a:xfrm>
                <a:off x="4726594"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8" name="组合 7"/>
            <p:cNvGrpSpPr/>
            <p:nvPr/>
          </p:nvGrpSpPr>
          <p:grpSpPr>
            <a:xfrm>
              <a:off x="6819997" y="1172870"/>
              <a:ext cx="1030446" cy="1030446"/>
              <a:chOff x="6819997" y="1172870"/>
              <a:chExt cx="1030446" cy="1030446"/>
            </a:xfrm>
          </p:grpSpPr>
          <p:sp>
            <p:nvSpPr>
              <p:cNvPr id="28" name="矩形 27"/>
              <p:cNvSpPr/>
              <p:nvPr/>
            </p:nvSpPr>
            <p:spPr>
              <a:xfrm>
                <a:off x="6819997" y="1172870"/>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矩形 28"/>
              <p:cNvSpPr/>
              <p:nvPr/>
            </p:nvSpPr>
            <p:spPr>
              <a:xfrm>
                <a:off x="7046599" y="1334150"/>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9" name="组合 8"/>
            <p:cNvGrpSpPr/>
            <p:nvPr/>
          </p:nvGrpSpPr>
          <p:grpSpPr>
            <a:xfrm>
              <a:off x="5667869" y="2279568"/>
              <a:ext cx="1030446" cy="1030446"/>
              <a:chOff x="5667869" y="2279568"/>
              <a:chExt cx="1030446" cy="1030446"/>
            </a:xfrm>
          </p:grpSpPr>
          <p:sp>
            <p:nvSpPr>
              <p:cNvPr id="24" name="矩形 23"/>
              <p:cNvSpPr/>
              <p:nvPr/>
            </p:nvSpPr>
            <p:spPr>
              <a:xfrm>
                <a:off x="5667869" y="2279568"/>
                <a:ext cx="1030446" cy="103044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矩形 24"/>
              <p:cNvSpPr/>
              <p:nvPr/>
            </p:nvSpPr>
            <p:spPr>
              <a:xfrm>
                <a:off x="5894471" y="2440848"/>
                <a:ext cx="577240" cy="562272"/>
              </a:xfrm>
              <a:prstGeom prst="rect">
                <a:avLst/>
              </a:prstGeom>
            </p:spPr>
            <p:txBody>
              <a:bodyPr wrap="none">
                <a:spAutoFit/>
              </a:bodyPr>
              <a:lstStyle/>
              <a:p>
                <a:pPr algn="ctr"/>
                <a:r>
                  <a:rPr lang="en-US" altLang="zh-CN" sz="2400" b="1" dirty="0">
                    <a:solidFill>
                      <a:schemeClr val="bg1"/>
                    </a:solidFill>
                  </a:rPr>
                  <a:t>TEXT</a:t>
                </a:r>
              </a:p>
              <a:p>
                <a:pPr algn="ctr"/>
                <a:r>
                  <a:rPr lang="en-US" altLang="zh-CN" sz="2400" b="1" dirty="0">
                    <a:solidFill>
                      <a:schemeClr val="bg1"/>
                    </a:solidFill>
                  </a:rPr>
                  <a:t>HERE</a:t>
                </a:r>
                <a:endParaRPr lang="zh-CN" altLang="en-US" sz="2400" b="1" dirty="0">
                  <a:solidFill>
                    <a:schemeClr val="bg1"/>
                  </a:solidFill>
                </a:endParaRPr>
              </a:p>
            </p:txBody>
          </p:sp>
        </p:grpSp>
        <p:grpSp>
          <p:nvGrpSpPr>
            <p:cNvPr id="10" name="组合 9"/>
            <p:cNvGrpSpPr/>
            <p:nvPr/>
          </p:nvGrpSpPr>
          <p:grpSpPr>
            <a:xfrm>
              <a:off x="4499992" y="2279568"/>
              <a:ext cx="1030446" cy="1030446"/>
              <a:chOff x="4499992" y="2279568"/>
              <a:chExt cx="1030446" cy="1030446"/>
            </a:xfrm>
          </p:grpSpPr>
          <p:sp>
            <p:nvSpPr>
              <p:cNvPr id="19" name="矩形 18"/>
              <p:cNvSpPr/>
              <p:nvPr/>
            </p:nvSpPr>
            <p:spPr>
              <a:xfrm>
                <a:off x="4499992" y="2279568"/>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20" name="组合 19"/>
              <p:cNvGrpSpPr/>
              <p:nvPr/>
            </p:nvGrpSpPr>
            <p:grpSpPr>
              <a:xfrm>
                <a:off x="4745340" y="2608983"/>
                <a:ext cx="539750" cy="539751"/>
                <a:chOff x="568325" y="5842000"/>
                <a:chExt cx="539750" cy="539751"/>
              </a:xfrm>
            </p:grpSpPr>
            <p:sp>
              <p:nvSpPr>
                <p:cNvPr id="21" name="Freeform 7"/>
                <p:cNvSpPr/>
                <p:nvPr/>
              </p:nvSpPr>
              <p:spPr bwMode="auto">
                <a:xfrm>
                  <a:off x="568325" y="6180138"/>
                  <a:ext cx="539750" cy="66675"/>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22" name="Freeform 8"/>
                <p:cNvSpPr/>
                <p:nvPr/>
              </p:nvSpPr>
              <p:spPr bwMode="auto">
                <a:xfrm>
                  <a:off x="568325" y="5842000"/>
                  <a:ext cx="539750" cy="315913"/>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23" name="Freeform 9"/>
                <p:cNvSpPr/>
                <p:nvPr/>
              </p:nvSpPr>
              <p:spPr bwMode="auto">
                <a:xfrm>
                  <a:off x="725488" y="6269038"/>
                  <a:ext cx="225425" cy="112713"/>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grpSp>
          <p:nvGrpSpPr>
            <p:cNvPr id="11" name="组合 10"/>
            <p:cNvGrpSpPr/>
            <p:nvPr/>
          </p:nvGrpSpPr>
          <p:grpSpPr>
            <a:xfrm>
              <a:off x="6819997" y="2279568"/>
              <a:ext cx="1030446" cy="1030446"/>
              <a:chOff x="6819997" y="2279568"/>
              <a:chExt cx="1030446" cy="1030446"/>
            </a:xfrm>
          </p:grpSpPr>
          <p:sp>
            <p:nvSpPr>
              <p:cNvPr id="17" name="矩形 16"/>
              <p:cNvSpPr/>
              <p:nvPr/>
            </p:nvSpPr>
            <p:spPr>
              <a:xfrm>
                <a:off x="6819997" y="2279568"/>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Freeform 11"/>
              <p:cNvSpPr>
                <a:spLocks noEditPoints="1"/>
              </p:cNvSpPr>
              <p:nvPr/>
            </p:nvSpPr>
            <p:spPr bwMode="auto">
              <a:xfrm>
                <a:off x="7065345" y="2664659"/>
                <a:ext cx="539750" cy="404813"/>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nvGrpSpPr>
            <p:cNvPr id="12" name="组合 11"/>
            <p:cNvGrpSpPr/>
            <p:nvPr/>
          </p:nvGrpSpPr>
          <p:grpSpPr>
            <a:xfrm>
              <a:off x="5667869" y="1172870"/>
              <a:ext cx="1030446" cy="1030446"/>
              <a:chOff x="5667869" y="1172870"/>
              <a:chExt cx="1030446" cy="1030446"/>
            </a:xfrm>
          </p:grpSpPr>
          <p:sp>
            <p:nvSpPr>
              <p:cNvPr id="13" name="矩形 12"/>
              <p:cNvSpPr/>
              <p:nvPr/>
            </p:nvSpPr>
            <p:spPr>
              <a:xfrm>
                <a:off x="5667869" y="1172870"/>
                <a:ext cx="1030446" cy="1030446"/>
              </a:xfrm>
              <a:prstGeom prst="rect">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nvGrpSpPr>
              <p:cNvPr id="14" name="组合 13"/>
              <p:cNvGrpSpPr/>
              <p:nvPr/>
            </p:nvGrpSpPr>
            <p:grpSpPr>
              <a:xfrm>
                <a:off x="5907732" y="1400960"/>
                <a:ext cx="496888" cy="539751"/>
                <a:chOff x="5843588" y="533400"/>
                <a:chExt cx="496888" cy="539751"/>
              </a:xfrm>
            </p:grpSpPr>
            <p:sp>
              <p:nvSpPr>
                <p:cNvPr id="15" name="Freeform 70"/>
                <p:cNvSpPr>
                  <a:spLocks noEditPoints="1"/>
                </p:cNvSpPr>
                <p:nvPr/>
              </p:nvSpPr>
              <p:spPr bwMode="auto">
                <a:xfrm>
                  <a:off x="5843588" y="533400"/>
                  <a:ext cx="384175" cy="51752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sp>
              <p:nvSpPr>
                <p:cNvPr id="16" name="Freeform 71"/>
                <p:cNvSpPr>
                  <a:spLocks noEditPoints="1"/>
                </p:cNvSpPr>
                <p:nvPr/>
              </p:nvSpPr>
              <p:spPr bwMode="auto">
                <a:xfrm>
                  <a:off x="6091238" y="668338"/>
                  <a:ext cx="249238" cy="404813"/>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2000"/>
                </a:p>
              </p:txBody>
            </p:sp>
          </p:grpSp>
        </p:grpSp>
      </p:grpSp>
      <p:sp>
        <p:nvSpPr>
          <p:cNvPr id="32" name="Rectangle 23"/>
          <p:cNvSpPr>
            <a:spLocks noChangeArrowheads="1"/>
          </p:cNvSpPr>
          <p:nvPr/>
        </p:nvSpPr>
        <p:spPr bwMode="auto">
          <a:xfrm>
            <a:off x="674801" y="1783133"/>
            <a:ext cx="5177943" cy="4213165"/>
          </a:xfrm>
          <a:prstGeom prst="rect">
            <a:avLst/>
          </a:prstGeom>
          <a:blipFill dpi="0" rotWithShape="1">
            <a:blip r:embed="rId3" cstate="email"/>
            <a:srcRect/>
            <a:tile tx="0" ty="0" sx="50000" sy="50000" flip="none" algn="ctr"/>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2" presetClass="entr" presetSubtype="8" decel="8000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359440" y="1676419"/>
            <a:ext cx="10737462" cy="4583229"/>
            <a:chOff x="937483" y="1047750"/>
            <a:chExt cx="7749317" cy="3307755"/>
          </a:xfrm>
        </p:grpSpPr>
        <p:sp>
          <p:nvSpPr>
            <p:cNvPr id="5" name="Rectangle 4"/>
            <p:cNvSpPr/>
            <p:nvPr/>
          </p:nvSpPr>
          <p:spPr>
            <a:xfrm>
              <a:off x="937483" y="1047750"/>
              <a:ext cx="2400331" cy="3140379"/>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3660006" y="1047750"/>
              <a:ext cx="1750194"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Determination</a:t>
              </a:r>
            </a:p>
          </p:txBody>
        </p:sp>
        <p:sp>
          <p:nvSpPr>
            <p:cNvPr id="7" name="Rectangle 6"/>
            <p:cNvSpPr/>
            <p:nvPr/>
          </p:nvSpPr>
          <p:spPr>
            <a:xfrm>
              <a:off x="3660006" y="1462249"/>
              <a:ext cx="2588394"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Competing Competitor</a:t>
              </a:r>
            </a:p>
          </p:txBody>
        </p:sp>
        <p:sp>
          <p:nvSpPr>
            <p:cNvPr id="8" name="Rectangle 8"/>
            <p:cNvSpPr/>
            <p:nvPr/>
          </p:nvSpPr>
          <p:spPr>
            <a:xfrm>
              <a:off x="3657600" y="1881249"/>
              <a:ext cx="2440806"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Personal Class Action</a:t>
              </a:r>
            </a:p>
          </p:txBody>
        </p:sp>
        <p:sp>
          <p:nvSpPr>
            <p:cNvPr id="9" name="Rectangle 9"/>
            <p:cNvSpPr/>
            <p:nvPr/>
          </p:nvSpPr>
          <p:spPr>
            <a:xfrm>
              <a:off x="3657600" y="2295748"/>
              <a:ext cx="2286000"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Good Performance</a:t>
              </a:r>
            </a:p>
          </p:txBody>
        </p:sp>
        <p:sp>
          <p:nvSpPr>
            <p:cNvPr id="10" name="Rectangle 10"/>
            <p:cNvSpPr/>
            <p:nvPr/>
          </p:nvSpPr>
          <p:spPr>
            <a:xfrm>
              <a:off x="3660006" y="2708760"/>
              <a:ext cx="2438400" cy="4144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Durability and Energy</a:t>
              </a:r>
            </a:p>
          </p:txBody>
        </p:sp>
        <p:sp>
          <p:nvSpPr>
            <p:cNvPr id="11" name="Rectangle 11"/>
            <p:cNvSpPr/>
            <p:nvPr/>
          </p:nvSpPr>
          <p:spPr>
            <a:xfrm>
              <a:off x="3660006" y="3123259"/>
              <a:ext cx="3121794" cy="4144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a:solidFill>
                    <a:schemeClr val="bg1"/>
                  </a:solidFill>
                  <a:latin typeface="Open Sans Light" pitchFamily="34" charset="0"/>
                  <a:ea typeface="Open Sans Light" pitchFamily="34" charset="0"/>
                  <a:cs typeface="Open Sans Light" pitchFamily="34" charset="0"/>
                </a:rPr>
                <a:t>Advanced Level Clash Action</a:t>
              </a:r>
            </a:p>
          </p:txBody>
        </p:sp>
        <p:sp>
          <p:nvSpPr>
            <p:cNvPr id="12" name="Text Box 10"/>
            <p:cNvSpPr txBox="1">
              <a:spLocks noChangeArrowheads="1"/>
            </p:cNvSpPr>
            <p:nvPr/>
          </p:nvSpPr>
          <p:spPr bwMode="auto">
            <a:xfrm>
              <a:off x="3660006" y="3761089"/>
              <a:ext cx="2438400" cy="594416"/>
            </a:xfrm>
            <a:prstGeom prst="rect">
              <a:avLst/>
            </a:prstGeom>
            <a:noFill/>
            <a:ln w="9525">
              <a:noFill/>
              <a:miter lim="800000"/>
            </a:ln>
          </p:spPr>
          <p:txBody>
            <a:bodyPr wrap="square" lIns="45738" tIns="22869" rIns="45738" bIns="22869">
              <a:spAutoFit/>
            </a:bodyPr>
            <a:lstStyle/>
            <a:p>
              <a:pPr defTabSz="1088390"/>
              <a:r>
                <a:rPr lang="en-US" sz="1600" b="1" dirty="0">
                  <a:solidFill>
                    <a:schemeClr val="bg1">
                      <a:lumMod val="50000"/>
                    </a:schemeClr>
                  </a:solidFill>
                  <a:latin typeface="Open Sans" pitchFamily="34" charset="0"/>
                  <a:ea typeface="Open Sans" pitchFamily="34" charset="0"/>
                  <a:cs typeface="Open Sans" pitchFamily="34" charset="0"/>
                </a:rPr>
                <a:t>Third Party</a:t>
              </a:r>
            </a:p>
            <a:p>
              <a:pPr defTabSz="1088390"/>
              <a:endParaRPr lang="en-US" sz="1050" b="1" dirty="0">
                <a:solidFill>
                  <a:schemeClr val="bg1">
                    <a:lumMod val="50000"/>
                  </a:schemeClr>
                </a:solidFill>
                <a:latin typeface="Open Sans" pitchFamily="34" charset="0"/>
                <a:ea typeface="Open Sans" pitchFamily="34" charset="0"/>
                <a:cs typeface="Open Sans" pitchFamily="34" charset="0"/>
              </a:endParaRPr>
            </a:p>
            <a:p>
              <a:pPr defTabSz="1088390"/>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tempor</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purus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Nunc</a:t>
              </a:r>
              <a:r>
                <a:rPr lang="en-US" sz="1200" dirty="0">
                  <a:solidFill>
                    <a:schemeClr val="bg1">
                      <a:lumMod val="50000"/>
                    </a:schemeClr>
                  </a:solidFill>
                  <a:latin typeface="Open Sans" pitchFamily="34" charset="0"/>
                  <a:ea typeface="Open Sans" pitchFamily="34" charset="0"/>
                  <a:cs typeface="Open Sans" pitchFamily="34" charset="0"/>
                </a:rPr>
                <a:t> a </a:t>
              </a:r>
              <a:r>
                <a:rPr lang="en-US" sz="1200" dirty="0" err="1">
                  <a:solidFill>
                    <a:schemeClr val="bg1">
                      <a:lumMod val="50000"/>
                    </a:schemeClr>
                  </a:solidFill>
                  <a:latin typeface="Open Sans" pitchFamily="34" charset="0"/>
                  <a:ea typeface="Open Sans" pitchFamily="34" charset="0"/>
                  <a:cs typeface="Open Sans" pitchFamily="34" charset="0"/>
                </a:rPr>
                <a:t>leo</a:t>
              </a:r>
              <a:r>
                <a:rPr lang="en-US" sz="1200" dirty="0">
                  <a:solidFill>
                    <a:schemeClr val="bg1">
                      <a:lumMod val="50000"/>
                    </a:schemeClr>
                  </a:solidFill>
                  <a:latin typeface="Open Sans" pitchFamily="34" charset="0"/>
                  <a:ea typeface="Open Sans" pitchFamily="34" charset="0"/>
                  <a:cs typeface="Open Sans" pitchFamily="34" charset="0"/>
                </a:rPr>
                <a:t> magna, sit </a:t>
              </a:r>
              <a:r>
                <a:rPr lang="en-US" sz="1200" dirty="0" err="1">
                  <a:solidFill>
                    <a:schemeClr val="bg1">
                      <a:lumMod val="50000"/>
                    </a:schemeClr>
                  </a:solidFill>
                  <a:latin typeface="Open Sans" pitchFamily="34" charset="0"/>
                  <a:ea typeface="Open Sans" pitchFamily="34" charset="0"/>
                  <a:cs typeface="Open Sans" pitchFamily="34" charset="0"/>
                </a:rPr>
                <a:t>amet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consequat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risus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Etiam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faucibus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tortor</a:t>
              </a:r>
              <a:r>
                <a:rPr lang="en-US" sz="1200" dirty="0">
                  <a:solidFill>
                    <a:schemeClr val="bg1">
                      <a:lumMod val="50000"/>
                    </a:schemeClr>
                  </a:solidFill>
                  <a:latin typeface="Open Sans" pitchFamily="34" charset="0"/>
                  <a:ea typeface="Open Sans" pitchFamily="34" charset="0"/>
                  <a:cs typeface="Open Sans" pitchFamily="34" charset="0"/>
                </a:rPr>
                <a:t>. </a:t>
              </a:r>
            </a:p>
          </p:txBody>
        </p:sp>
        <p:sp>
          <p:nvSpPr>
            <p:cNvPr id="13" name="Text Box 10"/>
            <p:cNvSpPr txBox="1">
              <a:spLocks noChangeArrowheads="1"/>
            </p:cNvSpPr>
            <p:nvPr/>
          </p:nvSpPr>
          <p:spPr bwMode="auto">
            <a:xfrm>
              <a:off x="6248400" y="3761089"/>
              <a:ext cx="2438400" cy="594416"/>
            </a:xfrm>
            <a:prstGeom prst="rect">
              <a:avLst/>
            </a:prstGeom>
            <a:noFill/>
            <a:ln w="9525">
              <a:noFill/>
              <a:miter lim="800000"/>
            </a:ln>
          </p:spPr>
          <p:txBody>
            <a:bodyPr wrap="square" lIns="45738" tIns="22869" rIns="45738" bIns="22869">
              <a:spAutoFit/>
            </a:bodyPr>
            <a:lstStyle/>
            <a:p>
              <a:pPr defTabSz="1088390"/>
              <a:r>
                <a:rPr lang="en-US" sz="1600" b="1">
                  <a:solidFill>
                    <a:schemeClr val="bg1">
                      <a:lumMod val="50000"/>
                    </a:schemeClr>
                  </a:solidFill>
                  <a:latin typeface="Open Sans" pitchFamily="34" charset="0"/>
                  <a:ea typeface="Open Sans" pitchFamily="34" charset="0"/>
                  <a:cs typeface="Open Sans" pitchFamily="34" charset="0"/>
                </a:rPr>
                <a:t>Quite Technology</a:t>
              </a:r>
            </a:p>
            <a:p>
              <a:pPr defTabSz="1088390"/>
              <a:endParaRPr lang="en-US" sz="1050" b="1">
                <a:solidFill>
                  <a:schemeClr val="bg1">
                    <a:lumMod val="50000"/>
                  </a:schemeClr>
                </a:solidFill>
                <a:latin typeface="Open Sans" pitchFamily="34" charset="0"/>
                <a:ea typeface="Open Sans" pitchFamily="34" charset="0"/>
                <a:cs typeface="Open Sans" pitchFamily="34" charset="0"/>
              </a:endParaRPr>
            </a:p>
            <a:p>
              <a:pPr defTabSz="1088390"/>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Etiam faucibus tortor.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548967" y="2270745"/>
            <a:ext cx="11266430" cy="3463315"/>
            <a:chOff x="855400" y="1347614"/>
            <a:chExt cx="7498015" cy="2304899"/>
          </a:xfrm>
        </p:grpSpPr>
        <p:grpSp>
          <p:nvGrpSpPr>
            <p:cNvPr id="5" name="组合 4"/>
            <p:cNvGrpSpPr/>
            <p:nvPr/>
          </p:nvGrpSpPr>
          <p:grpSpPr>
            <a:xfrm>
              <a:off x="1127870" y="1347614"/>
              <a:ext cx="1278500" cy="1278500"/>
              <a:chOff x="1127870" y="1347614"/>
              <a:chExt cx="1278500" cy="1278500"/>
            </a:xfrm>
          </p:grpSpPr>
          <p:sp>
            <p:nvSpPr>
              <p:cNvPr id="35" name="椭圆 34"/>
              <p:cNvSpPr/>
              <p:nvPr/>
            </p:nvSpPr>
            <p:spPr>
              <a:xfrm>
                <a:off x="1127870" y="1347614"/>
                <a:ext cx="1278500" cy="12785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7" name="组合 36"/>
              <p:cNvGrpSpPr/>
              <p:nvPr/>
            </p:nvGrpSpPr>
            <p:grpSpPr>
              <a:xfrm>
                <a:off x="1519470" y="1713814"/>
                <a:ext cx="495300" cy="546100"/>
                <a:chOff x="1917700" y="530225"/>
                <a:chExt cx="495300" cy="546100"/>
              </a:xfrm>
            </p:grpSpPr>
            <p:sp>
              <p:nvSpPr>
                <p:cNvPr id="38"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9"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grpSp>
          <p:nvGrpSpPr>
            <p:cNvPr id="6" name="组合 5"/>
            <p:cNvGrpSpPr/>
            <p:nvPr/>
          </p:nvGrpSpPr>
          <p:grpSpPr>
            <a:xfrm>
              <a:off x="3144094" y="1347614"/>
              <a:ext cx="1278500" cy="1278500"/>
              <a:chOff x="3144094" y="1347614"/>
              <a:chExt cx="1278500" cy="1278500"/>
            </a:xfrm>
          </p:grpSpPr>
          <p:sp>
            <p:nvSpPr>
              <p:cNvPr id="29" name="椭圆 28"/>
              <p:cNvSpPr/>
              <p:nvPr/>
            </p:nvSpPr>
            <p:spPr>
              <a:xfrm>
                <a:off x="3144094" y="1347614"/>
                <a:ext cx="1278500" cy="1278500"/>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32" name="组合 31"/>
              <p:cNvGrpSpPr/>
              <p:nvPr/>
            </p:nvGrpSpPr>
            <p:grpSpPr>
              <a:xfrm>
                <a:off x="3604498" y="1696352"/>
                <a:ext cx="427038" cy="542925"/>
                <a:chOff x="3290888" y="533400"/>
                <a:chExt cx="427038" cy="542925"/>
              </a:xfrm>
            </p:grpSpPr>
            <p:sp>
              <p:nvSpPr>
                <p:cNvPr id="3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grpSp>
          <p:nvGrpSpPr>
            <p:cNvPr id="7" name="组合 6"/>
            <p:cNvGrpSpPr/>
            <p:nvPr/>
          </p:nvGrpSpPr>
          <p:grpSpPr>
            <a:xfrm>
              <a:off x="4936596" y="1347614"/>
              <a:ext cx="1278500" cy="1278500"/>
              <a:chOff x="4936596" y="1347614"/>
              <a:chExt cx="1278500" cy="1278500"/>
            </a:xfrm>
          </p:grpSpPr>
          <p:sp>
            <p:nvSpPr>
              <p:cNvPr id="24" name="椭圆 23"/>
              <p:cNvSpPr/>
              <p:nvPr/>
            </p:nvSpPr>
            <p:spPr>
              <a:xfrm>
                <a:off x="4936596" y="1347614"/>
                <a:ext cx="1278500" cy="12785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Freeform 97"/>
              <p:cNvSpPr/>
              <p:nvPr/>
            </p:nvSpPr>
            <p:spPr bwMode="auto">
              <a:xfrm>
                <a:off x="5278454" y="1721031"/>
                <a:ext cx="634975" cy="52883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nvGrpSpPr>
            <p:cNvPr id="8" name="组合 7"/>
            <p:cNvGrpSpPr/>
            <p:nvPr/>
          </p:nvGrpSpPr>
          <p:grpSpPr>
            <a:xfrm>
              <a:off x="6709052" y="1347614"/>
              <a:ext cx="1278500" cy="1278500"/>
              <a:chOff x="6709052" y="1347614"/>
              <a:chExt cx="1278500" cy="1278500"/>
            </a:xfrm>
          </p:grpSpPr>
          <p:sp>
            <p:nvSpPr>
              <p:cNvPr id="21" name="椭圆 20"/>
              <p:cNvSpPr/>
              <p:nvPr/>
            </p:nvSpPr>
            <p:spPr>
              <a:xfrm>
                <a:off x="6709052" y="1347614"/>
                <a:ext cx="1278500" cy="1278500"/>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Freeform 154"/>
              <p:cNvSpPr>
                <a:spLocks noEditPoints="1"/>
              </p:cNvSpPr>
              <p:nvPr/>
            </p:nvSpPr>
            <p:spPr bwMode="auto">
              <a:xfrm>
                <a:off x="7094774" y="1718552"/>
                <a:ext cx="507055" cy="51999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chemeClr val="bg1"/>
              </a:solidFill>
              <a:ln>
                <a:noFill/>
              </a:ln>
            </p:spPr>
            <p:txBody>
              <a:bodyPr vert="horz" wrap="square" lIns="91476" tIns="45738" rIns="91476" bIns="45738" numCol="1" anchor="t" anchorCtr="0" compatLnSpc="1"/>
              <a:lstStyle/>
              <a:p>
                <a:endParaRPr lang="zh-CN" altLang="en-US" sz="1800"/>
              </a:p>
            </p:txBody>
          </p:sp>
        </p:grpSp>
        <p:grpSp>
          <p:nvGrpSpPr>
            <p:cNvPr id="9" name="组合 8"/>
            <p:cNvGrpSpPr/>
            <p:nvPr/>
          </p:nvGrpSpPr>
          <p:grpSpPr>
            <a:xfrm>
              <a:off x="855400" y="2778246"/>
              <a:ext cx="1823439" cy="874267"/>
              <a:chOff x="855400" y="2778246"/>
              <a:chExt cx="1823439" cy="874267"/>
            </a:xfrm>
          </p:grpSpPr>
          <p:sp>
            <p:nvSpPr>
              <p:cNvPr id="19" name="TextBox 27"/>
              <p:cNvSpPr txBox="1"/>
              <p:nvPr/>
            </p:nvSpPr>
            <p:spPr>
              <a:xfrm>
                <a:off x="891437"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20" name="TextBox 28"/>
              <p:cNvSpPr txBox="1"/>
              <p:nvPr/>
            </p:nvSpPr>
            <p:spPr>
              <a:xfrm>
                <a:off x="855400"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0" name="组合 9"/>
            <p:cNvGrpSpPr/>
            <p:nvPr/>
          </p:nvGrpSpPr>
          <p:grpSpPr>
            <a:xfrm>
              <a:off x="2871624" y="2778246"/>
              <a:ext cx="1823439" cy="874267"/>
              <a:chOff x="2871624" y="2778246"/>
              <a:chExt cx="1823439" cy="874267"/>
            </a:xfrm>
          </p:grpSpPr>
          <p:sp>
            <p:nvSpPr>
              <p:cNvPr id="17" name="TextBox 30"/>
              <p:cNvSpPr txBox="1"/>
              <p:nvPr/>
            </p:nvSpPr>
            <p:spPr>
              <a:xfrm>
                <a:off x="2907661"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8" name="TextBox 31"/>
              <p:cNvSpPr txBox="1"/>
              <p:nvPr/>
            </p:nvSpPr>
            <p:spPr>
              <a:xfrm>
                <a:off x="2871624"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1" name="组合 10"/>
            <p:cNvGrpSpPr/>
            <p:nvPr/>
          </p:nvGrpSpPr>
          <p:grpSpPr>
            <a:xfrm>
              <a:off x="4706537" y="2778246"/>
              <a:ext cx="1823439" cy="874267"/>
              <a:chOff x="4706537" y="2778246"/>
              <a:chExt cx="1823439" cy="874267"/>
            </a:xfrm>
          </p:grpSpPr>
          <p:sp>
            <p:nvSpPr>
              <p:cNvPr id="15" name="TextBox 33"/>
              <p:cNvSpPr txBox="1"/>
              <p:nvPr/>
            </p:nvSpPr>
            <p:spPr>
              <a:xfrm>
                <a:off x="4742574"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6" name="TextBox 34"/>
              <p:cNvSpPr txBox="1"/>
              <p:nvPr/>
            </p:nvSpPr>
            <p:spPr>
              <a:xfrm>
                <a:off x="4706537"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nvGrpSpPr>
            <p:cNvPr id="12" name="组合 11"/>
            <p:cNvGrpSpPr/>
            <p:nvPr/>
          </p:nvGrpSpPr>
          <p:grpSpPr>
            <a:xfrm>
              <a:off x="6529976" y="2778246"/>
              <a:ext cx="1823439" cy="874267"/>
              <a:chOff x="6529976" y="2778246"/>
              <a:chExt cx="1823439" cy="874267"/>
            </a:xfrm>
          </p:grpSpPr>
          <p:sp>
            <p:nvSpPr>
              <p:cNvPr id="13" name="TextBox 36"/>
              <p:cNvSpPr txBox="1"/>
              <p:nvPr/>
            </p:nvSpPr>
            <p:spPr>
              <a:xfrm>
                <a:off x="6566013" y="2778246"/>
                <a:ext cx="1751366" cy="266385"/>
              </a:xfrm>
              <a:prstGeom prst="rect">
                <a:avLst/>
              </a:prstGeom>
              <a:noFill/>
            </p:spPr>
            <p:txBody>
              <a:bodyPr wrap="square" rtlCol="0">
                <a:spAutoFit/>
              </a:bodyPr>
              <a:lstStyle/>
              <a:p>
                <a:pPr algn="ctr"/>
                <a:r>
                  <a:rPr lang="en-US" altLang="zh-CN" sz="2000" b="1" dirty="0">
                    <a:solidFill>
                      <a:schemeClr val="bg1">
                        <a:lumMod val="50000"/>
                      </a:schemeClr>
                    </a:solidFill>
                  </a:rPr>
                  <a:t>TEXT  HERE</a:t>
                </a:r>
                <a:endParaRPr lang="zh-CN" altLang="en-US" sz="2000" b="1" dirty="0">
                  <a:solidFill>
                    <a:schemeClr val="bg1">
                      <a:lumMod val="50000"/>
                    </a:schemeClr>
                  </a:solidFill>
                </a:endParaRPr>
              </a:p>
            </p:txBody>
          </p:sp>
          <p:sp>
            <p:nvSpPr>
              <p:cNvPr id="14" name="TextBox 37"/>
              <p:cNvSpPr txBox="1"/>
              <p:nvPr/>
            </p:nvSpPr>
            <p:spPr>
              <a:xfrm>
                <a:off x="6529976" y="3160471"/>
                <a:ext cx="1823439" cy="492042"/>
              </a:xfrm>
              <a:prstGeom prst="rect">
                <a:avLst/>
              </a:prstGeom>
              <a:noFill/>
            </p:spPr>
            <p:txBody>
              <a:bodyPr wrap="square" rtlCol="0">
                <a:spAutoFit/>
              </a:bodyPr>
              <a:lstStyle/>
              <a:p>
                <a:pPr>
                  <a:lnSpc>
                    <a:spcPct val="150000"/>
                  </a:lnSpc>
                </a:pPr>
                <a:r>
                  <a:rPr lang="en-US" altLang="zh-CN" sz="1400" dirty="0">
                    <a:solidFill>
                      <a:schemeClr val="bg1">
                        <a:lumMod val="50000"/>
                      </a:schemeClr>
                    </a:solidFill>
                  </a:rPr>
                  <a:t>You can click here to enter you text. You can click here to enter you text. </a:t>
                </a:r>
                <a:endParaRPr lang="zh-CN" altLang="en-US" sz="1400" dirty="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452921" y="2165067"/>
            <a:ext cx="11211512" cy="4008059"/>
            <a:chOff x="452744" y="2165561"/>
            <a:chExt cx="11207134" cy="4006494"/>
          </a:xfrm>
        </p:grpSpPr>
        <p:sp>
          <p:nvSpPr>
            <p:cNvPr id="5" name="Freeform 5"/>
            <p:cNvSpPr/>
            <p:nvPr/>
          </p:nvSpPr>
          <p:spPr bwMode="auto">
            <a:xfrm>
              <a:off x="4819650" y="3213236"/>
              <a:ext cx="506412" cy="1024650"/>
            </a:xfrm>
            <a:custGeom>
              <a:avLst/>
              <a:gdLst>
                <a:gd name="T0" fmla="*/ 8 w 112"/>
                <a:gd name="T1" fmla="*/ 0 h 226"/>
                <a:gd name="T2" fmla="*/ 15 w 112"/>
                <a:gd name="T3" fmla="*/ 126 h 226"/>
                <a:gd name="T4" fmla="*/ 61 w 112"/>
                <a:gd name="T5" fmla="*/ 226 h 226"/>
                <a:gd name="T6" fmla="*/ 112 w 112"/>
                <a:gd name="T7" fmla="*/ 226 h 226"/>
                <a:gd name="T8" fmla="*/ 71 w 112"/>
                <a:gd name="T9" fmla="*/ 145 h 226"/>
                <a:gd name="T10" fmla="*/ 56 w 112"/>
                <a:gd name="T11" fmla="*/ 0 h 226"/>
                <a:gd name="T12" fmla="*/ 8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6" name="Freeform 6"/>
            <p:cNvSpPr/>
            <p:nvPr/>
          </p:nvSpPr>
          <p:spPr bwMode="auto">
            <a:xfrm>
              <a:off x="4856097" y="2165561"/>
              <a:ext cx="1218075" cy="1034244"/>
            </a:xfrm>
            <a:custGeom>
              <a:avLst/>
              <a:gdLst>
                <a:gd name="T0" fmla="*/ 48 w 269"/>
                <a:gd name="T1" fmla="*/ 228 h 228"/>
                <a:gd name="T2" fmla="*/ 91 w 269"/>
                <a:gd name="T3" fmla="*/ 130 h 228"/>
                <a:gd name="T4" fmla="*/ 269 w 269"/>
                <a:gd name="T5" fmla="*/ 46 h 228"/>
                <a:gd name="T6" fmla="*/ 269 w 269"/>
                <a:gd name="T7" fmla="*/ 0 h 228"/>
                <a:gd name="T8" fmla="*/ 50 w 269"/>
                <a:gd name="T9" fmla="*/ 110 h 228"/>
                <a:gd name="T10" fmla="*/ 0 w 269"/>
                <a:gd name="T11" fmla="*/ 228 h 228"/>
                <a:gd name="T12" fmla="*/ 48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7" name="Freeform 7"/>
            <p:cNvSpPr/>
            <p:nvPr/>
          </p:nvSpPr>
          <p:spPr bwMode="auto">
            <a:xfrm>
              <a:off x="5103546" y="4251318"/>
              <a:ext cx="970623" cy="1028488"/>
            </a:xfrm>
            <a:custGeom>
              <a:avLst/>
              <a:gdLst>
                <a:gd name="T0" fmla="*/ 108 w 214"/>
                <a:gd name="T1" fmla="*/ 146 h 227"/>
                <a:gd name="T2" fmla="*/ 82 w 214"/>
                <a:gd name="T3" fmla="*/ 51 h 227"/>
                <a:gd name="T4" fmla="*/ 51 w 214"/>
                <a:gd name="T5" fmla="*/ 0 h 227"/>
                <a:gd name="T6" fmla="*/ 0 w 214"/>
                <a:gd name="T7" fmla="*/ 0 h 227"/>
                <a:gd name="T8" fmla="*/ 47 w 214"/>
                <a:gd name="T9" fmla="*/ 82 h 227"/>
                <a:gd name="T10" fmla="*/ 65 w 214"/>
                <a:gd name="T11" fmla="*/ 158 h 227"/>
                <a:gd name="T12" fmla="*/ 85 w 214"/>
                <a:gd name="T13" fmla="*/ 205 h 227"/>
                <a:gd name="T14" fmla="*/ 109 w 214"/>
                <a:gd name="T15" fmla="*/ 227 h 227"/>
                <a:gd name="T16" fmla="*/ 214 w 214"/>
                <a:gd name="T17" fmla="*/ 227 h 227"/>
                <a:gd name="T18" fmla="*/ 214 w 214"/>
                <a:gd name="T19" fmla="*/ 184 h 227"/>
                <a:gd name="T20" fmla="*/ 126 w 214"/>
                <a:gd name="T21" fmla="*/ 184 h 227"/>
                <a:gd name="T22" fmla="*/ 108 w 214"/>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4" h="227">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8" name="Freeform 8"/>
            <p:cNvSpPr/>
            <p:nvPr/>
          </p:nvSpPr>
          <p:spPr bwMode="auto">
            <a:xfrm>
              <a:off x="6835707" y="3213236"/>
              <a:ext cx="506412" cy="1024650"/>
            </a:xfrm>
            <a:custGeom>
              <a:avLst/>
              <a:gdLst>
                <a:gd name="T0" fmla="*/ 104 w 112"/>
                <a:gd name="T1" fmla="*/ 0 h 226"/>
                <a:gd name="T2" fmla="*/ 97 w 112"/>
                <a:gd name="T3" fmla="*/ 126 h 226"/>
                <a:gd name="T4" fmla="*/ 51 w 112"/>
                <a:gd name="T5" fmla="*/ 226 h 226"/>
                <a:gd name="T6" fmla="*/ 0 w 112"/>
                <a:gd name="T7" fmla="*/ 226 h 226"/>
                <a:gd name="T8" fmla="*/ 41 w 112"/>
                <a:gd name="T9" fmla="*/ 145 h 226"/>
                <a:gd name="T10" fmla="*/ 57 w 112"/>
                <a:gd name="T11" fmla="*/ 0 h 226"/>
                <a:gd name="T12" fmla="*/ 104 w 11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112" h="226">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9" name="Freeform 9"/>
            <p:cNvSpPr/>
            <p:nvPr/>
          </p:nvSpPr>
          <p:spPr bwMode="auto">
            <a:xfrm>
              <a:off x="6087599" y="2165561"/>
              <a:ext cx="1218075" cy="1034244"/>
            </a:xfrm>
            <a:custGeom>
              <a:avLst/>
              <a:gdLst>
                <a:gd name="T0" fmla="*/ 221 w 269"/>
                <a:gd name="T1" fmla="*/ 228 h 228"/>
                <a:gd name="T2" fmla="*/ 178 w 269"/>
                <a:gd name="T3" fmla="*/ 130 h 228"/>
                <a:gd name="T4" fmla="*/ 0 w 269"/>
                <a:gd name="T5" fmla="*/ 46 h 228"/>
                <a:gd name="T6" fmla="*/ 0 w 269"/>
                <a:gd name="T7" fmla="*/ 0 h 228"/>
                <a:gd name="T8" fmla="*/ 219 w 269"/>
                <a:gd name="T9" fmla="*/ 110 h 228"/>
                <a:gd name="T10" fmla="*/ 269 w 269"/>
                <a:gd name="T11" fmla="*/ 228 h 228"/>
                <a:gd name="T12" fmla="*/ 221 w 269"/>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269" h="228">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0" name="Freeform 10"/>
            <p:cNvSpPr/>
            <p:nvPr/>
          </p:nvSpPr>
          <p:spPr bwMode="auto">
            <a:xfrm>
              <a:off x="6087597" y="4251318"/>
              <a:ext cx="974460" cy="1028488"/>
            </a:xfrm>
            <a:custGeom>
              <a:avLst/>
              <a:gdLst>
                <a:gd name="T0" fmla="*/ 106 w 215"/>
                <a:gd name="T1" fmla="*/ 146 h 227"/>
                <a:gd name="T2" fmla="*/ 132 w 215"/>
                <a:gd name="T3" fmla="*/ 51 h 227"/>
                <a:gd name="T4" fmla="*/ 163 w 215"/>
                <a:gd name="T5" fmla="*/ 0 h 227"/>
                <a:gd name="T6" fmla="*/ 215 w 215"/>
                <a:gd name="T7" fmla="*/ 0 h 227"/>
                <a:gd name="T8" fmla="*/ 167 w 215"/>
                <a:gd name="T9" fmla="*/ 82 h 227"/>
                <a:gd name="T10" fmla="*/ 149 w 215"/>
                <a:gd name="T11" fmla="*/ 158 h 227"/>
                <a:gd name="T12" fmla="*/ 129 w 215"/>
                <a:gd name="T13" fmla="*/ 205 h 227"/>
                <a:gd name="T14" fmla="*/ 106 w 215"/>
                <a:gd name="T15" fmla="*/ 227 h 227"/>
                <a:gd name="T16" fmla="*/ 0 w 215"/>
                <a:gd name="T17" fmla="*/ 227 h 227"/>
                <a:gd name="T18" fmla="*/ 0 w 215"/>
                <a:gd name="T19" fmla="*/ 184 h 227"/>
                <a:gd name="T20" fmla="*/ 88 w 215"/>
                <a:gd name="T21" fmla="*/ 184 h 227"/>
                <a:gd name="T22" fmla="*/ 106 w 215"/>
                <a:gd name="T23" fmla="*/ 14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5" h="227">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1" name="Rectangle 11"/>
            <p:cNvSpPr>
              <a:spLocks noChangeArrowheads="1"/>
            </p:cNvSpPr>
            <p:nvPr/>
          </p:nvSpPr>
          <p:spPr bwMode="auto">
            <a:xfrm>
              <a:off x="5385526" y="3420468"/>
              <a:ext cx="230187"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2" name="Rectangle 12"/>
            <p:cNvSpPr>
              <a:spLocks noChangeArrowheads="1"/>
            </p:cNvSpPr>
            <p:nvPr/>
          </p:nvSpPr>
          <p:spPr bwMode="auto">
            <a:xfrm>
              <a:off x="5615714" y="3420468"/>
              <a:ext cx="232106"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3" name="Rectangle 13"/>
            <p:cNvSpPr>
              <a:spLocks noChangeArrowheads="1"/>
            </p:cNvSpPr>
            <p:nvPr/>
          </p:nvSpPr>
          <p:spPr bwMode="auto">
            <a:xfrm>
              <a:off x="5847819" y="3420468"/>
              <a:ext cx="235943"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4" name="Rectangle 14"/>
            <p:cNvSpPr>
              <a:spLocks noChangeArrowheads="1"/>
            </p:cNvSpPr>
            <p:nvPr/>
          </p:nvSpPr>
          <p:spPr bwMode="auto">
            <a:xfrm>
              <a:off x="6083761" y="3420468"/>
              <a:ext cx="230187"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5" name="Rectangle 15"/>
            <p:cNvSpPr>
              <a:spLocks noChangeArrowheads="1"/>
            </p:cNvSpPr>
            <p:nvPr/>
          </p:nvSpPr>
          <p:spPr bwMode="auto">
            <a:xfrm>
              <a:off x="6313947" y="3420468"/>
              <a:ext cx="232106" cy="59484"/>
            </a:xfrm>
            <a:prstGeom prst="rect">
              <a:avLst/>
            </a:prstGeom>
            <a:solidFill>
              <a:schemeClr val="accent1">
                <a:lumMod val="75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6" name="Rectangle 16"/>
            <p:cNvSpPr>
              <a:spLocks noChangeArrowheads="1"/>
            </p:cNvSpPr>
            <p:nvPr/>
          </p:nvSpPr>
          <p:spPr bwMode="auto">
            <a:xfrm>
              <a:off x="6546053" y="3420468"/>
              <a:ext cx="234023" cy="59484"/>
            </a:xfrm>
            <a:prstGeom prst="rect">
              <a:avLst/>
            </a:prstGeom>
            <a:solidFill>
              <a:srgbClr val="00B050"/>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7" name="Freeform 17"/>
            <p:cNvSpPr/>
            <p:nvPr/>
          </p:nvSpPr>
          <p:spPr bwMode="auto">
            <a:xfrm>
              <a:off x="5535149" y="5396853"/>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8" name="Freeform 18"/>
            <p:cNvSpPr/>
            <p:nvPr/>
          </p:nvSpPr>
          <p:spPr bwMode="auto">
            <a:xfrm>
              <a:off x="5535149" y="5546520"/>
              <a:ext cx="1091472" cy="90184"/>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19" name="Freeform 19"/>
            <p:cNvSpPr/>
            <p:nvPr/>
          </p:nvSpPr>
          <p:spPr bwMode="auto">
            <a:xfrm>
              <a:off x="5535149" y="5700026"/>
              <a:ext cx="1091472" cy="92103"/>
            </a:xfrm>
            <a:custGeom>
              <a:avLst/>
              <a:gdLst>
                <a:gd name="T0" fmla="*/ 231 w 241"/>
                <a:gd name="T1" fmla="*/ 0 h 20"/>
                <a:gd name="T2" fmla="*/ 10 w 241"/>
                <a:gd name="T3" fmla="*/ 0 h 20"/>
                <a:gd name="T4" fmla="*/ 0 w 241"/>
                <a:gd name="T5" fmla="*/ 10 h 20"/>
                <a:gd name="T6" fmla="*/ 10 w 241"/>
                <a:gd name="T7" fmla="*/ 20 h 20"/>
                <a:gd name="T8" fmla="*/ 231 w 241"/>
                <a:gd name="T9" fmla="*/ 20 h 20"/>
                <a:gd name="T10" fmla="*/ 241 w 241"/>
                <a:gd name="T11" fmla="*/ 10 h 20"/>
                <a:gd name="T12" fmla="*/ 231 w 24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41" h="20">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0" name="Freeform 20"/>
            <p:cNvSpPr/>
            <p:nvPr/>
          </p:nvSpPr>
          <p:spPr bwMode="auto">
            <a:xfrm>
              <a:off x="5535149" y="5849694"/>
              <a:ext cx="1091472" cy="322361"/>
            </a:xfrm>
            <a:custGeom>
              <a:avLst/>
              <a:gdLst>
                <a:gd name="T0" fmla="*/ 231 w 241"/>
                <a:gd name="T1" fmla="*/ 0 h 71"/>
                <a:gd name="T2" fmla="*/ 10 w 241"/>
                <a:gd name="T3" fmla="*/ 0 h 71"/>
                <a:gd name="T4" fmla="*/ 0 w 241"/>
                <a:gd name="T5" fmla="*/ 10 h 71"/>
                <a:gd name="T6" fmla="*/ 10 w 241"/>
                <a:gd name="T7" fmla="*/ 20 h 71"/>
                <a:gd name="T8" fmla="*/ 53 w 241"/>
                <a:gd name="T9" fmla="*/ 61 h 71"/>
                <a:gd name="T10" fmla="*/ 63 w 241"/>
                <a:gd name="T11" fmla="*/ 71 h 71"/>
                <a:gd name="T12" fmla="*/ 178 w 241"/>
                <a:gd name="T13" fmla="*/ 71 h 71"/>
                <a:gd name="T14" fmla="*/ 189 w 241"/>
                <a:gd name="T15" fmla="*/ 61 h 71"/>
                <a:gd name="T16" fmla="*/ 231 w 241"/>
                <a:gd name="T17" fmla="*/ 20 h 71"/>
                <a:gd name="T18" fmla="*/ 241 w 241"/>
                <a:gd name="T19" fmla="*/ 10 h 71"/>
                <a:gd name="T20" fmla="*/ 231 w 241"/>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7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1" name="Freeform 21"/>
            <p:cNvSpPr>
              <a:spLocks noEditPoints="1"/>
            </p:cNvSpPr>
            <p:nvPr/>
          </p:nvSpPr>
          <p:spPr bwMode="auto">
            <a:xfrm>
              <a:off x="3800206" y="4589950"/>
              <a:ext cx="332204" cy="318603"/>
            </a:xfrm>
            <a:custGeom>
              <a:avLst/>
              <a:gdLst>
                <a:gd name="T0" fmla="*/ 74 w 123"/>
                <a:gd name="T1" fmla="*/ 0 h 118"/>
                <a:gd name="T2" fmla="*/ 88 w 123"/>
                <a:gd name="T3" fmla="*/ 14 h 118"/>
                <a:gd name="T4" fmla="*/ 99 w 123"/>
                <a:gd name="T5" fmla="*/ 18 h 118"/>
                <a:gd name="T6" fmla="*/ 123 w 123"/>
                <a:gd name="T7" fmla="*/ 43 h 118"/>
                <a:gd name="T8" fmla="*/ 116 w 123"/>
                <a:gd name="T9" fmla="*/ 111 h 118"/>
                <a:gd name="T10" fmla="*/ 24 w 123"/>
                <a:gd name="T11" fmla="*/ 118 h 118"/>
                <a:gd name="T12" fmla="*/ 7 w 123"/>
                <a:gd name="T13" fmla="*/ 111 h 118"/>
                <a:gd name="T14" fmla="*/ 0 w 123"/>
                <a:gd name="T15" fmla="*/ 43 h 118"/>
                <a:gd name="T16" fmla="*/ 7 w 123"/>
                <a:gd name="T17" fmla="*/ 26 h 118"/>
                <a:gd name="T18" fmla="*/ 24 w 123"/>
                <a:gd name="T19" fmla="*/ 18 h 118"/>
                <a:gd name="T20" fmla="*/ 34 w 123"/>
                <a:gd name="T21" fmla="*/ 14 h 118"/>
                <a:gd name="T22" fmla="*/ 48 w 123"/>
                <a:gd name="T23" fmla="*/ 0 h 118"/>
                <a:gd name="T24" fmla="*/ 86 w 123"/>
                <a:gd name="T25" fmla="*/ 28 h 118"/>
                <a:gd name="T26" fmla="*/ 85 w 123"/>
                <a:gd name="T27" fmla="*/ 28 h 118"/>
                <a:gd name="T28" fmla="*/ 37 w 123"/>
                <a:gd name="T29" fmla="*/ 28 h 118"/>
                <a:gd name="T30" fmla="*/ 14 w 123"/>
                <a:gd name="T31" fmla="*/ 32 h 118"/>
                <a:gd name="T32" fmla="*/ 9 w 123"/>
                <a:gd name="T33" fmla="*/ 43 h 118"/>
                <a:gd name="T34" fmla="*/ 23 w 123"/>
                <a:gd name="T35" fmla="*/ 65 h 118"/>
                <a:gd name="T36" fmla="*/ 26 w 123"/>
                <a:gd name="T37" fmla="*/ 54 h 118"/>
                <a:gd name="T38" fmla="*/ 46 w 123"/>
                <a:gd name="T39" fmla="*/ 54 h 118"/>
                <a:gd name="T40" fmla="*/ 49 w 123"/>
                <a:gd name="T41" fmla="*/ 57 h 118"/>
                <a:gd name="T42" fmla="*/ 74 w 123"/>
                <a:gd name="T43" fmla="*/ 65 h 118"/>
                <a:gd name="T44" fmla="*/ 77 w 123"/>
                <a:gd name="T45" fmla="*/ 54 h 118"/>
                <a:gd name="T46" fmla="*/ 97 w 123"/>
                <a:gd name="T47" fmla="*/ 54 h 118"/>
                <a:gd name="T48" fmla="*/ 100 w 123"/>
                <a:gd name="T49" fmla="*/ 57 h 118"/>
                <a:gd name="T50" fmla="*/ 113 w 123"/>
                <a:gd name="T51" fmla="*/ 65 h 118"/>
                <a:gd name="T52" fmla="*/ 109 w 123"/>
                <a:gd name="T53" fmla="*/ 32 h 118"/>
                <a:gd name="T54" fmla="*/ 86 w 123"/>
                <a:gd name="T55" fmla="*/ 28 h 118"/>
                <a:gd name="T56" fmla="*/ 40 w 123"/>
                <a:gd name="T57" fmla="*/ 18 h 118"/>
                <a:gd name="T58" fmla="*/ 83 w 123"/>
                <a:gd name="T59" fmla="*/ 14 h 118"/>
                <a:gd name="T60" fmla="*/ 74 w 123"/>
                <a:gd name="T61" fmla="*/ 6 h 118"/>
                <a:gd name="T62" fmla="*/ 43 w 123"/>
                <a:gd name="T63" fmla="*/ 8 h 118"/>
                <a:gd name="T64" fmla="*/ 40 w 123"/>
                <a:gd name="T65" fmla="*/ 18 h 118"/>
                <a:gd name="T66" fmla="*/ 9 w 123"/>
                <a:gd name="T67" fmla="*/ 71 h 118"/>
                <a:gd name="T68" fmla="*/ 13 w 123"/>
                <a:gd name="T69" fmla="*/ 104 h 118"/>
                <a:gd name="T70" fmla="*/ 24 w 123"/>
                <a:gd name="T71" fmla="*/ 109 h 118"/>
                <a:gd name="T72" fmla="*/ 109 w 123"/>
                <a:gd name="T73" fmla="*/ 104 h 118"/>
                <a:gd name="T74" fmla="*/ 113 w 123"/>
                <a:gd name="T75" fmla="*/ 71 h 118"/>
                <a:gd name="T76" fmla="*/ 100 w 123"/>
                <a:gd name="T77" fmla="*/ 80 h 118"/>
                <a:gd name="T78" fmla="*/ 97 w 123"/>
                <a:gd name="T79" fmla="*/ 82 h 118"/>
                <a:gd name="T80" fmla="*/ 74 w 123"/>
                <a:gd name="T81" fmla="*/ 80 h 118"/>
                <a:gd name="T82" fmla="*/ 74 w 123"/>
                <a:gd name="T83" fmla="*/ 71 h 118"/>
                <a:gd name="T84" fmla="*/ 49 w 123"/>
                <a:gd name="T85" fmla="*/ 80 h 118"/>
                <a:gd name="T86" fmla="*/ 46 w 123"/>
                <a:gd name="T87" fmla="*/ 82 h 118"/>
                <a:gd name="T88" fmla="*/ 23 w 123"/>
                <a:gd name="T89" fmla="*/ 80 h 118"/>
                <a:gd name="T90" fmla="*/ 23 w 123"/>
                <a:gd name="T91" fmla="*/ 71 h 118"/>
                <a:gd name="T92" fmla="*/ 43 w 123"/>
                <a:gd name="T93" fmla="*/ 60 h 118"/>
                <a:gd name="T94" fmla="*/ 28 w 123"/>
                <a:gd name="T95" fmla="*/ 60 h 118"/>
                <a:gd name="T96" fmla="*/ 28 w 123"/>
                <a:gd name="T97" fmla="*/ 68 h 118"/>
                <a:gd name="T98" fmla="*/ 28 w 123"/>
                <a:gd name="T99" fmla="*/ 77 h 118"/>
                <a:gd name="T100" fmla="*/ 43 w 123"/>
                <a:gd name="T101" fmla="*/ 68 h 118"/>
                <a:gd name="T102" fmla="*/ 43 w 123"/>
                <a:gd name="T103" fmla="*/ 68 h 118"/>
                <a:gd name="T104" fmla="*/ 94 w 123"/>
                <a:gd name="T105" fmla="*/ 60 h 118"/>
                <a:gd name="T106" fmla="*/ 80 w 123"/>
                <a:gd name="T107" fmla="*/ 60 h 118"/>
                <a:gd name="T108" fmla="*/ 80 w 123"/>
                <a:gd name="T109" fmla="*/ 68 h 118"/>
                <a:gd name="T110" fmla="*/ 80 w 123"/>
                <a:gd name="T111" fmla="*/ 77 h 118"/>
                <a:gd name="T112" fmla="*/ 94 w 123"/>
                <a:gd name="T113" fmla="*/ 68 h 118"/>
                <a:gd name="T114" fmla="*/ 94 w 123"/>
                <a:gd name="T115" fmla="*/ 6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3" h="118">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2" name="Freeform 22"/>
            <p:cNvSpPr>
              <a:spLocks noEditPoints="1"/>
            </p:cNvSpPr>
            <p:nvPr/>
          </p:nvSpPr>
          <p:spPr bwMode="auto">
            <a:xfrm>
              <a:off x="8042783" y="4611376"/>
              <a:ext cx="332204" cy="302614"/>
            </a:xfrm>
            <a:custGeom>
              <a:avLst/>
              <a:gdLst>
                <a:gd name="T0" fmla="*/ 77 w 123"/>
                <a:gd name="T1" fmla="*/ 52 h 112"/>
                <a:gd name="T2" fmla="*/ 81 w 123"/>
                <a:gd name="T3" fmla="*/ 68 h 112"/>
                <a:gd name="T4" fmla="*/ 81 w 123"/>
                <a:gd name="T5" fmla="*/ 76 h 112"/>
                <a:gd name="T6" fmla="*/ 87 w 123"/>
                <a:gd name="T7" fmla="*/ 70 h 112"/>
                <a:gd name="T8" fmla="*/ 81 w 123"/>
                <a:gd name="T9" fmla="*/ 48 h 112"/>
                <a:gd name="T10" fmla="*/ 63 w 123"/>
                <a:gd name="T11" fmla="*/ 45 h 112"/>
                <a:gd name="T12" fmla="*/ 119 w 123"/>
                <a:gd name="T13" fmla="*/ 103 h 112"/>
                <a:gd name="T14" fmla="*/ 115 w 123"/>
                <a:gd name="T15" fmla="*/ 103 h 112"/>
                <a:gd name="T16" fmla="*/ 119 w 123"/>
                <a:gd name="T17" fmla="*/ 29 h 112"/>
                <a:gd name="T18" fmla="*/ 119 w 123"/>
                <a:gd name="T19" fmla="*/ 19 h 112"/>
                <a:gd name="T20" fmla="*/ 74 w 123"/>
                <a:gd name="T21" fmla="*/ 13 h 112"/>
                <a:gd name="T22" fmla="*/ 62 w 123"/>
                <a:gd name="T23" fmla="*/ 0 h 112"/>
                <a:gd name="T24" fmla="*/ 49 w 123"/>
                <a:gd name="T25" fmla="*/ 13 h 112"/>
                <a:gd name="T26" fmla="*/ 5 w 123"/>
                <a:gd name="T27" fmla="*/ 19 h 112"/>
                <a:gd name="T28" fmla="*/ 5 w 123"/>
                <a:gd name="T29" fmla="*/ 29 h 112"/>
                <a:gd name="T30" fmla="*/ 8 w 123"/>
                <a:gd name="T31" fmla="*/ 103 h 112"/>
                <a:gd name="T32" fmla="*/ 0 w 123"/>
                <a:gd name="T33" fmla="*/ 108 h 112"/>
                <a:gd name="T34" fmla="*/ 119 w 123"/>
                <a:gd name="T35" fmla="*/ 112 h 112"/>
                <a:gd name="T36" fmla="*/ 119 w 123"/>
                <a:gd name="T37" fmla="*/ 103 h 112"/>
                <a:gd name="T38" fmla="*/ 57 w 123"/>
                <a:gd name="T39" fmla="*/ 8 h 112"/>
                <a:gd name="T40" fmla="*/ 67 w 123"/>
                <a:gd name="T41" fmla="*/ 8 h 112"/>
                <a:gd name="T42" fmla="*/ 67 w 123"/>
                <a:gd name="T43" fmla="*/ 17 h 112"/>
                <a:gd name="T44" fmla="*/ 62 w 123"/>
                <a:gd name="T45" fmla="*/ 19 h 112"/>
                <a:gd name="T46" fmla="*/ 55 w 123"/>
                <a:gd name="T47" fmla="*/ 13 h 112"/>
                <a:gd name="T48" fmla="*/ 109 w 123"/>
                <a:gd name="T49" fmla="*/ 103 h 112"/>
                <a:gd name="T50" fmla="*/ 14 w 123"/>
                <a:gd name="T51" fmla="*/ 103 h 112"/>
                <a:gd name="T52" fmla="*/ 109 w 123"/>
                <a:gd name="T53" fmla="*/ 29 h 112"/>
                <a:gd name="T54" fmla="*/ 58 w 123"/>
                <a:gd name="T55" fmla="*/ 90 h 112"/>
                <a:gd name="T56" fmla="*/ 69 w 123"/>
                <a:gd name="T57" fmla="*/ 87 h 112"/>
                <a:gd name="T58" fmla="*/ 77 w 123"/>
                <a:gd name="T59" fmla="*/ 79 h 112"/>
                <a:gd name="T60" fmla="*/ 76 w 123"/>
                <a:gd name="T61" fmla="*/ 75 h 112"/>
                <a:gd name="T62" fmla="*/ 61 w 123"/>
                <a:gd name="T63" fmla="*/ 49 h 112"/>
                <a:gd name="T64" fmla="*/ 43 w 123"/>
                <a:gd name="T65" fmla="*/ 52 h 112"/>
                <a:gd name="T66" fmla="*/ 43 w 123"/>
                <a:gd name="T67" fmla="*/ 83 h 112"/>
                <a:gd name="T68" fmla="*/ 47 w 123"/>
                <a:gd name="T69" fmla="*/ 56 h 112"/>
                <a:gd name="T70" fmla="*/ 55 w 123"/>
                <a:gd name="T71" fmla="*/ 52 h 112"/>
                <a:gd name="T72" fmla="*/ 57 w 123"/>
                <a:gd name="T73" fmla="*/ 70 h 112"/>
                <a:gd name="T74" fmla="*/ 66 w 123"/>
                <a:gd name="T75" fmla="*/ 82 h 112"/>
                <a:gd name="T76" fmla="*/ 58 w 123"/>
                <a:gd name="T77" fmla="*/ 84 h 112"/>
                <a:gd name="T78" fmla="*/ 42 w 123"/>
                <a:gd name="T79"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2">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3" name="Freeform 23"/>
            <p:cNvSpPr>
              <a:spLocks noEditPoints="1"/>
            </p:cNvSpPr>
            <p:nvPr/>
          </p:nvSpPr>
          <p:spPr bwMode="auto">
            <a:xfrm>
              <a:off x="3803630" y="3559958"/>
              <a:ext cx="325356" cy="325454"/>
            </a:xfrm>
            <a:custGeom>
              <a:avLst/>
              <a:gdLst>
                <a:gd name="T0" fmla="*/ 100 w 121"/>
                <a:gd name="T1" fmla="*/ 1 h 121"/>
                <a:gd name="T2" fmla="*/ 105 w 121"/>
                <a:gd name="T3" fmla="*/ 2 h 121"/>
                <a:gd name="T4" fmla="*/ 108 w 121"/>
                <a:gd name="T5" fmla="*/ 13 h 121"/>
                <a:gd name="T6" fmla="*/ 119 w 121"/>
                <a:gd name="T7" fmla="*/ 16 h 121"/>
                <a:gd name="T8" fmla="*/ 120 w 121"/>
                <a:gd name="T9" fmla="*/ 17 h 121"/>
                <a:gd name="T10" fmla="*/ 105 w 121"/>
                <a:gd name="T11" fmla="*/ 36 h 121"/>
                <a:gd name="T12" fmla="*/ 93 w 121"/>
                <a:gd name="T13" fmla="*/ 35 h 121"/>
                <a:gd name="T14" fmla="*/ 96 w 121"/>
                <a:gd name="T15" fmla="*/ 62 h 121"/>
                <a:gd name="T16" fmla="*/ 85 w 121"/>
                <a:gd name="T17" fmla="*/ 88 h 121"/>
                <a:gd name="T18" fmla="*/ 33 w 121"/>
                <a:gd name="T19" fmla="*/ 88 h 121"/>
                <a:gd name="T20" fmla="*/ 33 w 121"/>
                <a:gd name="T21" fmla="*/ 35 h 121"/>
                <a:gd name="T22" fmla="*/ 82 w 121"/>
                <a:gd name="T23" fmla="*/ 32 h 121"/>
                <a:gd name="T24" fmla="*/ 84 w 121"/>
                <a:gd name="T25" fmla="*/ 19 h 121"/>
                <a:gd name="T26" fmla="*/ 107 w 121"/>
                <a:gd name="T27" fmla="*/ 47 h 121"/>
                <a:gd name="T28" fmla="*/ 109 w 121"/>
                <a:gd name="T29" fmla="*/ 54 h 121"/>
                <a:gd name="T30" fmla="*/ 95 w 121"/>
                <a:gd name="T31" fmla="*/ 97 h 121"/>
                <a:gd name="T32" fmla="*/ 24 w 121"/>
                <a:gd name="T33" fmla="*/ 97 h 121"/>
                <a:gd name="T34" fmla="*/ 24 w 121"/>
                <a:gd name="T35" fmla="*/ 26 h 121"/>
                <a:gd name="T36" fmla="*/ 67 w 121"/>
                <a:gd name="T37" fmla="*/ 12 h 121"/>
                <a:gd name="T38" fmla="*/ 80 w 121"/>
                <a:gd name="T39" fmla="*/ 10 h 121"/>
                <a:gd name="T40" fmla="*/ 68 w 121"/>
                <a:gd name="T41" fmla="*/ 3 h 121"/>
                <a:gd name="T42" fmla="*/ 17 w 121"/>
                <a:gd name="T43" fmla="*/ 19 h 121"/>
                <a:gd name="T44" fmla="*/ 17 w 121"/>
                <a:gd name="T45" fmla="*/ 104 h 121"/>
                <a:gd name="T46" fmla="*/ 102 w 121"/>
                <a:gd name="T47" fmla="*/ 104 h 121"/>
                <a:gd name="T48" fmla="*/ 118 w 121"/>
                <a:gd name="T49" fmla="*/ 53 h 121"/>
                <a:gd name="T50" fmla="*/ 111 w 121"/>
                <a:gd name="T51" fmla="*/ 41 h 121"/>
                <a:gd name="T52" fmla="*/ 59 w 121"/>
                <a:gd name="T53" fmla="*/ 45 h 121"/>
                <a:gd name="T54" fmla="*/ 68 w 121"/>
                <a:gd name="T55" fmla="*/ 47 h 121"/>
                <a:gd name="T56" fmla="*/ 59 w 121"/>
                <a:gd name="T57" fmla="*/ 30 h 121"/>
                <a:gd name="T58" fmla="*/ 37 w 121"/>
                <a:gd name="T59" fmla="*/ 39 h 121"/>
                <a:gd name="T60" fmla="*/ 28 w 121"/>
                <a:gd name="T61" fmla="*/ 62 h 121"/>
                <a:gd name="T62" fmla="*/ 59 w 121"/>
                <a:gd name="T63" fmla="*/ 93 h 121"/>
                <a:gd name="T64" fmla="*/ 82 w 121"/>
                <a:gd name="T65" fmla="*/ 84 h 121"/>
                <a:gd name="T66" fmla="*/ 85 w 121"/>
                <a:gd name="T67" fmla="*/ 43 h 121"/>
                <a:gd name="T68" fmla="*/ 76 w 121"/>
                <a:gd name="T69" fmla="*/ 62 h 121"/>
                <a:gd name="T70" fmla="*/ 71 w 121"/>
                <a:gd name="T71" fmla="*/ 74 h 121"/>
                <a:gd name="T72" fmla="*/ 47 w 121"/>
                <a:gd name="T73" fmla="*/ 74 h 121"/>
                <a:gd name="T74" fmla="*/ 47 w 121"/>
                <a:gd name="T75" fmla="*/ 50 h 121"/>
                <a:gd name="T76" fmla="*/ 59 w 121"/>
                <a:gd name="T77" fmla="*/ 45 h 121"/>
                <a:gd name="T78" fmla="*/ 63 w 121"/>
                <a:gd name="T79" fmla="*/ 51 h 121"/>
                <a:gd name="T80" fmla="*/ 51 w 121"/>
                <a:gd name="T81" fmla="*/ 54 h 121"/>
                <a:gd name="T82" fmla="*/ 51 w 121"/>
                <a:gd name="T83" fmla="*/ 70 h 121"/>
                <a:gd name="T84" fmla="*/ 67 w 121"/>
                <a:gd name="T85" fmla="*/ 70 h 121"/>
                <a:gd name="T86" fmla="*/ 71 w 121"/>
                <a:gd name="T87" fmla="*/ 62 h 121"/>
                <a:gd name="T88" fmla="*/ 63 w 121"/>
                <a:gd name="T89" fmla="*/ 65 h 121"/>
                <a:gd name="T90" fmla="*/ 56 w 121"/>
                <a:gd name="T91" fmla="*/ 58 h 121"/>
                <a:gd name="T92" fmla="*/ 101 w 121"/>
                <a:gd name="T93" fmla="*/ 8 h 121"/>
                <a:gd name="T94" fmla="*/ 90 w 121"/>
                <a:gd name="T95" fmla="*/ 19 h 121"/>
                <a:gd name="T96" fmla="*/ 103 w 121"/>
                <a:gd name="T97" fmla="*/ 14 h 121"/>
                <a:gd name="T98" fmla="*/ 107 w 121"/>
                <a:gd name="T99" fmla="*/ 18 h 121"/>
                <a:gd name="T100" fmla="*/ 96 w 121"/>
                <a:gd name="T101" fmla="*/ 29 h 121"/>
                <a:gd name="T102" fmla="*/ 113 w 121"/>
                <a:gd name="T103"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4" name="Freeform 24"/>
            <p:cNvSpPr>
              <a:spLocks noEditPoints="1"/>
            </p:cNvSpPr>
            <p:nvPr/>
          </p:nvSpPr>
          <p:spPr bwMode="auto">
            <a:xfrm>
              <a:off x="8094154" y="2517673"/>
              <a:ext cx="229462" cy="330022"/>
            </a:xfrm>
            <a:custGeom>
              <a:avLst/>
              <a:gdLst>
                <a:gd name="T0" fmla="*/ 3 w 85"/>
                <a:gd name="T1" fmla="*/ 84 h 122"/>
                <a:gd name="T2" fmla="*/ 17 w 85"/>
                <a:gd name="T3" fmla="*/ 81 h 122"/>
                <a:gd name="T4" fmla="*/ 27 w 85"/>
                <a:gd name="T5" fmla="*/ 51 h 122"/>
                <a:gd name="T6" fmla="*/ 27 w 85"/>
                <a:gd name="T7" fmla="*/ 51 h 122"/>
                <a:gd name="T8" fmla="*/ 27 w 85"/>
                <a:gd name="T9" fmla="*/ 21 h 122"/>
                <a:gd name="T10" fmla="*/ 38 w 85"/>
                <a:gd name="T11" fmla="*/ 15 h 122"/>
                <a:gd name="T12" fmla="*/ 43 w 85"/>
                <a:gd name="T13" fmla="*/ 0 h 122"/>
                <a:gd name="T14" fmla="*/ 48 w 85"/>
                <a:gd name="T15" fmla="*/ 15 h 122"/>
                <a:gd name="T16" fmla="*/ 65 w 85"/>
                <a:gd name="T17" fmla="*/ 36 h 122"/>
                <a:gd name="T18" fmla="*/ 58 w 85"/>
                <a:gd name="T19" fmla="*/ 52 h 122"/>
                <a:gd name="T20" fmla="*/ 69 w 85"/>
                <a:gd name="T21" fmla="*/ 81 h 122"/>
                <a:gd name="T22" fmla="*/ 83 w 85"/>
                <a:gd name="T23" fmla="*/ 84 h 122"/>
                <a:gd name="T24" fmla="*/ 72 w 85"/>
                <a:gd name="T25" fmla="*/ 86 h 122"/>
                <a:gd name="T26" fmla="*/ 81 w 85"/>
                <a:gd name="T27" fmla="*/ 111 h 122"/>
                <a:gd name="T28" fmla="*/ 85 w 85"/>
                <a:gd name="T29" fmla="*/ 117 h 122"/>
                <a:gd name="T30" fmla="*/ 79 w 85"/>
                <a:gd name="T31" fmla="*/ 120 h 122"/>
                <a:gd name="T32" fmla="*/ 76 w 85"/>
                <a:gd name="T33" fmla="*/ 113 h 122"/>
                <a:gd name="T34" fmla="*/ 61 w 85"/>
                <a:gd name="T35" fmla="*/ 86 h 122"/>
                <a:gd name="T36" fmla="*/ 48 w 85"/>
                <a:gd name="T37" fmla="*/ 90 h 122"/>
                <a:gd name="T38" fmla="*/ 38 w 85"/>
                <a:gd name="T39" fmla="*/ 90 h 122"/>
                <a:gd name="T40" fmla="*/ 24 w 85"/>
                <a:gd name="T41" fmla="*/ 86 h 122"/>
                <a:gd name="T42" fmla="*/ 9 w 85"/>
                <a:gd name="T43" fmla="*/ 113 h 122"/>
                <a:gd name="T44" fmla="*/ 6 w 85"/>
                <a:gd name="T45" fmla="*/ 120 h 122"/>
                <a:gd name="T46" fmla="*/ 1 w 85"/>
                <a:gd name="T47" fmla="*/ 117 h 122"/>
                <a:gd name="T48" fmla="*/ 4 w 85"/>
                <a:gd name="T49" fmla="*/ 111 h 122"/>
                <a:gd name="T50" fmla="*/ 14 w 85"/>
                <a:gd name="T51" fmla="*/ 86 h 122"/>
                <a:gd name="T52" fmla="*/ 38 w 85"/>
                <a:gd name="T53" fmla="*/ 81 h 122"/>
                <a:gd name="T54" fmla="*/ 38 w 85"/>
                <a:gd name="T55" fmla="*/ 77 h 122"/>
                <a:gd name="T56" fmla="*/ 48 w 85"/>
                <a:gd name="T57" fmla="*/ 77 h 122"/>
                <a:gd name="T58" fmla="*/ 58 w 85"/>
                <a:gd name="T59" fmla="*/ 81 h 122"/>
                <a:gd name="T60" fmla="*/ 38 w 85"/>
                <a:gd name="T61" fmla="*/ 57 h 122"/>
                <a:gd name="T62" fmla="*/ 38 w 85"/>
                <a:gd name="T63" fmla="*/ 81 h 122"/>
                <a:gd name="T64" fmla="*/ 52 w 85"/>
                <a:gd name="T65" fmla="*/ 27 h 122"/>
                <a:gd name="T66" fmla="*/ 34 w 85"/>
                <a:gd name="T67" fmla="*/ 27 h 122"/>
                <a:gd name="T68" fmla="*/ 34 w 85"/>
                <a:gd name="T69" fmla="*/ 45 h 122"/>
                <a:gd name="T70" fmla="*/ 48 w 85"/>
                <a:gd name="T71" fmla="*/ 47 h 122"/>
                <a:gd name="T72" fmla="*/ 52 w 85"/>
                <a:gd name="T73" fmla="*/ 45 h 122"/>
                <a:gd name="T74" fmla="*/ 52 w 85"/>
                <a:gd name="T75"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22">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5" name="Freeform 25"/>
            <p:cNvSpPr>
              <a:spLocks noEditPoints="1"/>
            </p:cNvSpPr>
            <p:nvPr/>
          </p:nvSpPr>
          <p:spPr bwMode="auto">
            <a:xfrm>
              <a:off x="8042783" y="3549313"/>
              <a:ext cx="332204" cy="350578"/>
            </a:xfrm>
            <a:custGeom>
              <a:avLst/>
              <a:gdLst>
                <a:gd name="T0" fmla="*/ 108 w 123"/>
                <a:gd name="T1" fmla="*/ 62 h 130"/>
                <a:gd name="T2" fmla="*/ 84 w 123"/>
                <a:gd name="T3" fmla="*/ 26 h 130"/>
                <a:gd name="T4" fmla="*/ 41 w 123"/>
                <a:gd name="T5" fmla="*/ 23 h 130"/>
                <a:gd name="T6" fmla="*/ 37 w 123"/>
                <a:gd name="T7" fmla="*/ 26 h 130"/>
                <a:gd name="T8" fmla="*/ 17 w 123"/>
                <a:gd name="T9" fmla="*/ 65 h 130"/>
                <a:gd name="T10" fmla="*/ 37 w 123"/>
                <a:gd name="T11" fmla="*/ 103 h 130"/>
                <a:gd name="T12" fmla="*/ 41 w 123"/>
                <a:gd name="T13" fmla="*/ 106 h 130"/>
                <a:gd name="T14" fmla="*/ 84 w 123"/>
                <a:gd name="T15" fmla="*/ 103 h 130"/>
                <a:gd name="T16" fmla="*/ 108 w 123"/>
                <a:gd name="T17" fmla="*/ 67 h 130"/>
                <a:gd name="T18" fmla="*/ 88 w 123"/>
                <a:gd name="T19" fmla="*/ 32 h 130"/>
                <a:gd name="T20" fmla="*/ 103 w 123"/>
                <a:gd name="T21" fmla="*/ 59 h 130"/>
                <a:gd name="T22" fmla="*/ 90 w 123"/>
                <a:gd name="T23" fmla="*/ 49 h 130"/>
                <a:gd name="T24" fmla="*/ 88 w 123"/>
                <a:gd name="T25" fmla="*/ 32 h 130"/>
                <a:gd name="T26" fmla="*/ 99 w 123"/>
                <a:gd name="T27" fmla="*/ 65 h 130"/>
                <a:gd name="T28" fmla="*/ 90 w 123"/>
                <a:gd name="T29" fmla="*/ 56 h 130"/>
                <a:gd name="T30" fmla="*/ 83 w 123"/>
                <a:gd name="T31" fmla="*/ 44 h 130"/>
                <a:gd name="T32" fmla="*/ 69 w 123"/>
                <a:gd name="T33" fmla="*/ 36 h 130"/>
                <a:gd name="T34" fmla="*/ 83 w 123"/>
                <a:gd name="T35" fmla="*/ 44 h 130"/>
                <a:gd name="T36" fmla="*/ 46 w 123"/>
                <a:gd name="T37" fmla="*/ 26 h 130"/>
                <a:gd name="T38" fmla="*/ 78 w 123"/>
                <a:gd name="T39" fmla="*/ 27 h 130"/>
                <a:gd name="T40" fmla="*/ 45 w 123"/>
                <a:gd name="T41" fmla="*/ 27 h 130"/>
                <a:gd name="T42" fmla="*/ 43 w 123"/>
                <a:gd name="T43" fmla="*/ 33 h 130"/>
                <a:gd name="T44" fmla="*/ 55 w 123"/>
                <a:gd name="T45" fmla="*/ 36 h 130"/>
                <a:gd name="T46" fmla="*/ 43 w 123"/>
                <a:gd name="T47" fmla="*/ 33 h 130"/>
                <a:gd name="T48" fmla="*/ 36 w 123"/>
                <a:gd name="T49" fmla="*/ 98 h 130"/>
                <a:gd name="T50" fmla="*/ 21 w 123"/>
                <a:gd name="T51" fmla="*/ 69 h 130"/>
                <a:gd name="T52" fmla="*/ 38 w 123"/>
                <a:gd name="T53" fmla="*/ 98 h 130"/>
                <a:gd name="T54" fmla="*/ 25 w 123"/>
                <a:gd name="T55" fmla="*/ 65 h 130"/>
                <a:gd name="T56" fmla="*/ 33 w 123"/>
                <a:gd name="T57" fmla="*/ 56 h 130"/>
                <a:gd name="T58" fmla="*/ 25 w 123"/>
                <a:gd name="T59" fmla="*/ 65 h 130"/>
                <a:gd name="T60" fmla="*/ 34 w 123"/>
                <a:gd name="T61" fmla="*/ 49 h 130"/>
                <a:gd name="T62" fmla="*/ 20 w 123"/>
                <a:gd name="T63" fmla="*/ 59 h 130"/>
                <a:gd name="T64" fmla="*/ 38 w 123"/>
                <a:gd name="T65" fmla="*/ 32 h 130"/>
                <a:gd name="T66" fmla="*/ 41 w 123"/>
                <a:gd name="T67" fmla="*/ 85 h 130"/>
                <a:gd name="T68" fmla="*/ 55 w 123"/>
                <a:gd name="T69" fmla="*/ 93 h 130"/>
                <a:gd name="T70" fmla="*/ 41 w 123"/>
                <a:gd name="T71" fmla="*/ 85 h 130"/>
                <a:gd name="T72" fmla="*/ 78 w 123"/>
                <a:gd name="T73" fmla="*/ 104 h 130"/>
                <a:gd name="T74" fmla="*/ 45 w 123"/>
                <a:gd name="T75" fmla="*/ 102 h 130"/>
                <a:gd name="T76" fmla="*/ 78 w 123"/>
                <a:gd name="T77" fmla="*/ 102 h 130"/>
                <a:gd name="T78" fmla="*/ 80 w 123"/>
                <a:gd name="T79" fmla="*/ 97 h 130"/>
                <a:gd name="T80" fmla="*/ 69 w 123"/>
                <a:gd name="T81" fmla="*/ 93 h 130"/>
                <a:gd name="T82" fmla="*/ 80 w 123"/>
                <a:gd name="T83" fmla="*/ 97 h 130"/>
                <a:gd name="T84" fmla="*/ 84 w 123"/>
                <a:gd name="T85" fmla="*/ 78 h 130"/>
                <a:gd name="T86" fmla="*/ 39 w 123"/>
                <a:gd name="T87" fmla="*/ 78 h 130"/>
                <a:gd name="T88" fmla="*/ 62 w 123"/>
                <a:gd name="T89" fmla="*/ 39 h 130"/>
                <a:gd name="T90" fmla="*/ 84 w 123"/>
                <a:gd name="T91" fmla="*/ 78 h 130"/>
                <a:gd name="T92" fmla="*/ 88 w 123"/>
                <a:gd name="T93" fmla="*/ 98 h 130"/>
                <a:gd name="T94" fmla="*/ 90 w 123"/>
                <a:gd name="T95" fmla="*/ 81 h 130"/>
                <a:gd name="T96" fmla="*/ 103 w 123"/>
                <a:gd name="T97" fmla="*/ 70 h 130"/>
                <a:gd name="T98" fmla="*/ 62 w 123"/>
                <a:gd name="T99" fmla="*/ 47 h 130"/>
                <a:gd name="T100" fmla="*/ 44 w 123"/>
                <a:gd name="T101" fmla="*/ 65 h 130"/>
                <a:gd name="T102" fmla="*/ 79 w 123"/>
                <a:gd name="T103" fmla="*/ 65 h 130"/>
                <a:gd name="T104" fmla="*/ 62 w 123"/>
                <a:gd name="T105" fmla="*/ 73 h 130"/>
                <a:gd name="T106" fmla="*/ 54 w 123"/>
                <a:gd name="T107" fmla="*/ 65 h 130"/>
                <a:gd name="T108" fmla="*/ 70 w 123"/>
                <a:gd name="T10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30">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8" name="Freeform 26"/>
            <p:cNvSpPr>
              <a:spLocks noEditPoints="1"/>
            </p:cNvSpPr>
            <p:nvPr/>
          </p:nvSpPr>
          <p:spPr bwMode="auto">
            <a:xfrm>
              <a:off x="3813903" y="2529090"/>
              <a:ext cx="304807" cy="307185"/>
            </a:xfrm>
            <a:custGeom>
              <a:avLst/>
              <a:gdLst>
                <a:gd name="T0" fmla="*/ 108 w 113"/>
                <a:gd name="T1" fmla="*/ 25 h 114"/>
                <a:gd name="T2" fmla="*/ 76 w 113"/>
                <a:gd name="T3" fmla="*/ 0 h 114"/>
                <a:gd name="T4" fmla="*/ 1 w 113"/>
                <a:gd name="T5" fmla="*/ 68 h 114"/>
                <a:gd name="T6" fmla="*/ 1 w 113"/>
                <a:gd name="T7" fmla="*/ 68 h 114"/>
                <a:gd name="T8" fmla="*/ 1 w 113"/>
                <a:gd name="T9" fmla="*/ 68 h 114"/>
                <a:gd name="T10" fmla="*/ 1 w 113"/>
                <a:gd name="T11" fmla="*/ 68 h 114"/>
                <a:gd name="T12" fmla="*/ 1 w 113"/>
                <a:gd name="T13" fmla="*/ 68 h 114"/>
                <a:gd name="T14" fmla="*/ 1 w 113"/>
                <a:gd name="T15" fmla="*/ 68 h 114"/>
                <a:gd name="T16" fmla="*/ 0 w 113"/>
                <a:gd name="T17" fmla="*/ 68 h 114"/>
                <a:gd name="T18" fmla="*/ 0 w 113"/>
                <a:gd name="T19" fmla="*/ 69 h 114"/>
                <a:gd name="T20" fmla="*/ 0 w 113"/>
                <a:gd name="T21" fmla="*/ 69 h 114"/>
                <a:gd name="T22" fmla="*/ 0 w 113"/>
                <a:gd name="T23" fmla="*/ 69 h 114"/>
                <a:gd name="T24" fmla="*/ 0 w 113"/>
                <a:gd name="T25" fmla="*/ 69 h 114"/>
                <a:gd name="T26" fmla="*/ 0 w 113"/>
                <a:gd name="T27" fmla="*/ 69 h 114"/>
                <a:gd name="T28" fmla="*/ 0 w 113"/>
                <a:gd name="T29" fmla="*/ 69 h 114"/>
                <a:gd name="T30" fmla="*/ 0 w 113"/>
                <a:gd name="T31" fmla="*/ 69 h 114"/>
                <a:gd name="T32" fmla="*/ 0 w 113"/>
                <a:gd name="T33" fmla="*/ 70 h 114"/>
                <a:gd name="T34" fmla="*/ 0 w 113"/>
                <a:gd name="T35" fmla="*/ 70 h 114"/>
                <a:gd name="T36" fmla="*/ 0 w 113"/>
                <a:gd name="T37" fmla="*/ 70 h 114"/>
                <a:gd name="T38" fmla="*/ 0 w 113"/>
                <a:gd name="T39" fmla="*/ 70 h 114"/>
                <a:gd name="T40" fmla="*/ 0 w 113"/>
                <a:gd name="T41" fmla="*/ 70 h 114"/>
                <a:gd name="T42" fmla="*/ 0 w 113"/>
                <a:gd name="T43" fmla="*/ 70 h 114"/>
                <a:gd name="T44" fmla="*/ 0 w 113"/>
                <a:gd name="T45" fmla="*/ 71 h 114"/>
                <a:gd name="T46" fmla="*/ 0 w 113"/>
                <a:gd name="T47" fmla="*/ 71 h 114"/>
                <a:gd name="T48" fmla="*/ 0 w 113"/>
                <a:gd name="T49" fmla="*/ 109 h 114"/>
                <a:gd name="T50" fmla="*/ 42 w 113"/>
                <a:gd name="T51" fmla="*/ 114 h 114"/>
                <a:gd name="T52" fmla="*/ 43 w 113"/>
                <a:gd name="T53" fmla="*/ 114 h 114"/>
                <a:gd name="T54" fmla="*/ 43 w 113"/>
                <a:gd name="T55" fmla="*/ 114 h 114"/>
                <a:gd name="T56" fmla="*/ 43 w 113"/>
                <a:gd name="T57" fmla="*/ 114 h 114"/>
                <a:gd name="T58" fmla="*/ 43 w 113"/>
                <a:gd name="T59" fmla="*/ 113 h 114"/>
                <a:gd name="T60" fmla="*/ 44 w 113"/>
                <a:gd name="T61" fmla="*/ 113 h 114"/>
                <a:gd name="T62" fmla="*/ 44 w 113"/>
                <a:gd name="T63" fmla="*/ 113 h 114"/>
                <a:gd name="T64" fmla="*/ 45 w 113"/>
                <a:gd name="T65" fmla="*/ 113 h 114"/>
                <a:gd name="T66" fmla="*/ 45 w 113"/>
                <a:gd name="T67" fmla="*/ 113 h 114"/>
                <a:gd name="T68" fmla="*/ 45 w 113"/>
                <a:gd name="T69" fmla="*/ 113 h 114"/>
                <a:gd name="T70" fmla="*/ 45 w 113"/>
                <a:gd name="T71" fmla="*/ 113 h 114"/>
                <a:gd name="T72" fmla="*/ 108 w 113"/>
                <a:gd name="T73" fmla="*/ 50 h 114"/>
                <a:gd name="T74" fmla="*/ 113 w 113"/>
                <a:gd name="T75" fmla="*/ 37 h 114"/>
                <a:gd name="T76" fmla="*/ 56 w 113"/>
                <a:gd name="T77" fmla="*/ 27 h 114"/>
                <a:gd name="T78" fmla="*/ 17 w 113"/>
                <a:gd name="T79" fmla="*/ 77 h 114"/>
                <a:gd name="T80" fmla="*/ 56 w 113"/>
                <a:gd name="T81" fmla="*/ 27 h 114"/>
                <a:gd name="T82" fmla="*/ 9 w 113"/>
                <a:gd name="T83" fmla="*/ 104 h 114"/>
                <a:gd name="T84" fmla="*/ 31 w 113"/>
                <a:gd name="T85" fmla="*/ 104 h 114"/>
                <a:gd name="T86" fmla="*/ 21 w 113"/>
                <a:gd name="T87" fmla="*/ 81 h 114"/>
                <a:gd name="T88" fmla="*/ 65 w 113"/>
                <a:gd name="T89" fmla="*/ 36 h 114"/>
                <a:gd name="T90" fmla="*/ 32 w 113"/>
                <a:gd name="T91" fmla="*/ 93 h 114"/>
                <a:gd name="T92" fmla="*/ 42 w 113"/>
                <a:gd name="T93" fmla="*/ 102 h 114"/>
                <a:gd name="T94" fmla="*/ 37 w 113"/>
                <a:gd name="T95" fmla="*/ 97 h 114"/>
                <a:gd name="T96" fmla="*/ 87 w 113"/>
                <a:gd name="T97" fmla="*/ 58 h 114"/>
                <a:gd name="T98" fmla="*/ 104 w 113"/>
                <a:gd name="T99" fmla="*/ 37 h 114"/>
                <a:gd name="T100" fmla="*/ 104 w 113"/>
                <a:gd name="T101" fmla="*/ 37 h 114"/>
                <a:gd name="T102" fmla="*/ 97 w 113"/>
                <a:gd name="T103" fmla="*/ 47 h 114"/>
                <a:gd name="T104" fmla="*/ 93 w 113"/>
                <a:gd name="T105" fmla="*/ 51 h 114"/>
                <a:gd name="T106" fmla="*/ 66 w 113"/>
                <a:gd name="T107" fmla="*/ 16 h 114"/>
                <a:gd name="T108" fmla="*/ 76 w 113"/>
                <a:gd name="T109" fmla="*/ 10 h 114"/>
                <a:gd name="T110" fmla="*/ 101 w 113"/>
                <a:gd name="T11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114">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vert="horz" wrap="square" lIns="91476" tIns="45738" rIns="91476" bIns="45738" numCol="1" anchor="t" anchorCtr="0" compatLnSpc="1"/>
            <a:lstStyle/>
            <a:p>
              <a:endParaRPr lang="zh-CN" altLang="en-US" sz="2800">
                <a:solidFill>
                  <a:schemeClr val="bg1">
                    <a:lumMod val="50000"/>
                  </a:schemeClr>
                </a:solidFill>
              </a:endParaRPr>
            </a:p>
          </p:txBody>
        </p:sp>
        <p:sp>
          <p:nvSpPr>
            <p:cNvPr id="29" name="Rectangle 24"/>
            <p:cNvSpPr>
              <a:spLocks noChangeArrowheads="1"/>
            </p:cNvSpPr>
            <p:nvPr/>
          </p:nvSpPr>
          <p:spPr bwMode="auto">
            <a:xfrm>
              <a:off x="8616710" y="223022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8616710" y="3270230"/>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8616710" y="431310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52744" y="223022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52744" y="3270230"/>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52744" y="4313107"/>
              <a:ext cx="3043168" cy="84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a:p>
              <a:pPr algn="r">
                <a:lnSpc>
                  <a:spcPct val="120000"/>
                </a:lnSpc>
                <a:spcBef>
                  <a:spcPts val="300"/>
                </a:spcBef>
              </a:pPr>
              <a:r>
                <a:rPr lang="en-US" altLang="zh-CN" sz="105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5207762" y="2952811"/>
              <a:ext cx="1759668"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200" b="1" dirty="0">
                  <a:solidFill>
                    <a:schemeClr val="bg1">
                      <a:lumMod val="50000"/>
                    </a:schemeClr>
                  </a:solidFill>
                </a:rPr>
                <a:t>TOPIC HEADER HERE</a:t>
              </a:r>
              <a:endParaRPr lang="zh-CN" altLang="en-US" sz="1200" dirty="0">
                <a:solidFill>
                  <a:schemeClr val="bg1">
                    <a:lumMod val="50000"/>
                  </a:schemeClr>
                </a:solidFill>
              </a:endParaRPr>
            </a:p>
          </p:txBody>
        </p:sp>
        <p:sp>
          <p:nvSpPr>
            <p:cNvPr id="36" name="矩形 35"/>
            <p:cNvSpPr/>
            <p:nvPr/>
          </p:nvSpPr>
          <p:spPr>
            <a:xfrm>
              <a:off x="5207762" y="3645241"/>
              <a:ext cx="1759668" cy="674031"/>
            </a:xfrm>
            <a:prstGeom prst="rect">
              <a:avLst/>
            </a:prstGeom>
          </p:spPr>
          <p:txBody>
            <a:bodyPr wrap="square">
              <a:spAutoFit/>
            </a:bodyPr>
            <a:lstStyle/>
            <a:p>
              <a:pPr algn="ctr">
                <a:lnSpc>
                  <a:spcPct val="120000"/>
                </a:lnSpc>
                <a:spcBef>
                  <a:spcPts val="300"/>
                </a:spcBef>
              </a:pPr>
              <a:r>
                <a:rPr lang="en-US" altLang="zh-CN" sz="1050" dirty="0">
                  <a:solidFill>
                    <a:schemeClr val="bg1">
                      <a:lumMod val="50000"/>
                    </a:schemeClr>
                  </a:solidFill>
                </a:rPr>
                <a:t>We have many PowerPoint templates that has been specifically designed.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997363" y="2130126"/>
            <a:ext cx="10171409" cy="4122635"/>
            <a:chOff x="1043608" y="1308867"/>
            <a:chExt cx="6998915" cy="2836772"/>
          </a:xfrm>
        </p:grpSpPr>
        <p:grpSp>
          <p:nvGrpSpPr>
            <p:cNvPr id="5" name="组合 4"/>
            <p:cNvGrpSpPr/>
            <p:nvPr/>
          </p:nvGrpSpPr>
          <p:grpSpPr>
            <a:xfrm>
              <a:off x="1043608" y="1335359"/>
              <a:ext cx="27000" cy="1773361"/>
              <a:chOff x="1331651" y="1597980"/>
              <a:chExt cx="36000" cy="2364481"/>
            </a:xfrm>
            <a:solidFill>
              <a:srgbClr val="42BAC8"/>
            </a:solidFill>
          </p:grpSpPr>
          <p:cxnSp>
            <p:nvCxnSpPr>
              <p:cNvPr id="45" name="直接连接符 44"/>
              <p:cNvCxnSpPr/>
              <p:nvPr/>
            </p:nvCxnSpPr>
            <p:spPr>
              <a:xfrm>
                <a:off x="1331651" y="1597980"/>
                <a:ext cx="0" cy="2364481"/>
              </a:xfrm>
              <a:prstGeom prst="line">
                <a:avLst/>
              </a:prstGeom>
              <a:grpFill/>
              <a:ln w="9525" cap="flat" cmpd="sng" algn="ctr">
                <a:solidFill>
                  <a:srgbClr val="00B050"/>
                </a:solidFill>
                <a:prstDash val="solid"/>
              </a:ln>
              <a:effectLst/>
            </p:spPr>
          </p:cxnSp>
          <p:sp>
            <p:nvSpPr>
              <p:cNvPr id="46" name="矩形 45"/>
              <p:cNvSpPr/>
              <p:nvPr/>
            </p:nvSpPr>
            <p:spPr>
              <a:xfrm>
                <a:off x="1331651" y="1597980"/>
                <a:ext cx="36000" cy="1080000"/>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6" name="组合 5"/>
            <p:cNvGrpSpPr/>
            <p:nvPr/>
          </p:nvGrpSpPr>
          <p:grpSpPr>
            <a:xfrm flipV="1">
              <a:off x="2851600" y="2352894"/>
              <a:ext cx="27000" cy="1792745"/>
              <a:chOff x="1331651" y="1572132"/>
              <a:chExt cx="36000" cy="2390327"/>
            </a:xfrm>
            <a:solidFill>
              <a:srgbClr val="42BAC8"/>
            </a:solidFill>
          </p:grpSpPr>
          <p:cxnSp>
            <p:nvCxnSpPr>
              <p:cNvPr id="43" name="直接连接符 42"/>
              <p:cNvCxnSpPr/>
              <p:nvPr/>
            </p:nvCxnSpPr>
            <p:spPr>
              <a:xfrm>
                <a:off x="1331651" y="1576008"/>
                <a:ext cx="0" cy="2386451"/>
              </a:xfrm>
              <a:prstGeom prst="line">
                <a:avLst/>
              </a:prstGeom>
              <a:grpFill/>
              <a:ln w="9525" cap="flat" cmpd="sng" algn="ctr">
                <a:solidFill>
                  <a:schemeClr val="accent1">
                    <a:lumMod val="75000"/>
                  </a:schemeClr>
                </a:solidFill>
                <a:prstDash val="solid"/>
              </a:ln>
              <a:effectLst/>
            </p:spPr>
          </p:cxnSp>
          <p:sp>
            <p:nvSpPr>
              <p:cNvPr id="44" name="矩形 43"/>
              <p:cNvSpPr/>
              <p:nvPr/>
            </p:nvSpPr>
            <p:spPr>
              <a:xfrm>
                <a:off x="1331651" y="1572132"/>
                <a:ext cx="36000" cy="1080000"/>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7" name="组合 6"/>
            <p:cNvGrpSpPr/>
            <p:nvPr/>
          </p:nvGrpSpPr>
          <p:grpSpPr>
            <a:xfrm>
              <a:off x="4659591" y="1335359"/>
              <a:ext cx="27000" cy="1773361"/>
              <a:chOff x="1331651" y="1597980"/>
              <a:chExt cx="36000" cy="2364481"/>
            </a:xfrm>
            <a:solidFill>
              <a:srgbClr val="42BAC8"/>
            </a:solidFill>
          </p:grpSpPr>
          <p:cxnSp>
            <p:nvCxnSpPr>
              <p:cNvPr id="41" name="直接连接符 40"/>
              <p:cNvCxnSpPr/>
              <p:nvPr/>
            </p:nvCxnSpPr>
            <p:spPr>
              <a:xfrm>
                <a:off x="1331651" y="1597980"/>
                <a:ext cx="0" cy="2364481"/>
              </a:xfrm>
              <a:prstGeom prst="line">
                <a:avLst/>
              </a:prstGeom>
              <a:grpFill/>
              <a:ln w="9525" cap="flat" cmpd="sng" algn="ctr">
                <a:solidFill>
                  <a:srgbClr val="00B050"/>
                </a:solidFill>
                <a:prstDash val="solid"/>
              </a:ln>
              <a:effectLst/>
            </p:spPr>
          </p:cxnSp>
          <p:sp>
            <p:nvSpPr>
              <p:cNvPr id="42" name="矩形 41"/>
              <p:cNvSpPr/>
              <p:nvPr/>
            </p:nvSpPr>
            <p:spPr>
              <a:xfrm>
                <a:off x="1331651" y="1597980"/>
                <a:ext cx="36000" cy="1080000"/>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8" name="组合 7"/>
            <p:cNvGrpSpPr/>
            <p:nvPr/>
          </p:nvGrpSpPr>
          <p:grpSpPr>
            <a:xfrm flipV="1">
              <a:off x="6467581" y="2352892"/>
              <a:ext cx="27000" cy="1792746"/>
              <a:chOff x="1331651" y="1572132"/>
              <a:chExt cx="36000" cy="2390328"/>
            </a:xfrm>
            <a:solidFill>
              <a:srgbClr val="42BAC8"/>
            </a:solidFill>
          </p:grpSpPr>
          <p:cxnSp>
            <p:nvCxnSpPr>
              <p:cNvPr id="39" name="直接连接符 38"/>
              <p:cNvCxnSpPr/>
              <p:nvPr/>
            </p:nvCxnSpPr>
            <p:spPr>
              <a:xfrm>
                <a:off x="1331651" y="1576008"/>
                <a:ext cx="0" cy="2386452"/>
              </a:xfrm>
              <a:prstGeom prst="line">
                <a:avLst/>
              </a:prstGeom>
              <a:grpFill/>
              <a:ln w="9525" cap="flat" cmpd="sng" algn="ctr">
                <a:solidFill>
                  <a:schemeClr val="accent1">
                    <a:lumMod val="75000"/>
                  </a:schemeClr>
                </a:solidFill>
                <a:prstDash val="solid"/>
              </a:ln>
              <a:effectLst/>
            </p:spPr>
          </p:cxnSp>
          <p:sp>
            <p:nvSpPr>
              <p:cNvPr id="40" name="矩形 39"/>
              <p:cNvSpPr/>
              <p:nvPr/>
            </p:nvSpPr>
            <p:spPr>
              <a:xfrm>
                <a:off x="1331651" y="1572132"/>
                <a:ext cx="36000" cy="1080000"/>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080808"/>
                  </a:solidFill>
                  <a:latin typeface="Calibri" panose="020F0502020204030204"/>
                  <a:ea typeface="宋体" panose="02010600030101010101" pitchFamily="2" charset="-122"/>
                </a:endParaRPr>
              </a:p>
            </p:txBody>
          </p:sp>
        </p:grpSp>
        <p:grpSp>
          <p:nvGrpSpPr>
            <p:cNvPr id="9" name="组合 8"/>
            <p:cNvGrpSpPr/>
            <p:nvPr/>
          </p:nvGrpSpPr>
          <p:grpSpPr>
            <a:xfrm>
              <a:off x="1069541" y="1308867"/>
              <a:ext cx="1549008" cy="771694"/>
              <a:chOff x="1366228" y="1562658"/>
              <a:chExt cx="2065344" cy="1028925"/>
            </a:xfrm>
          </p:grpSpPr>
          <p:sp>
            <p:nvSpPr>
              <p:cNvPr id="37" name="文本框 55"/>
              <p:cNvSpPr txBox="1"/>
              <p:nvPr/>
            </p:nvSpPr>
            <p:spPr>
              <a:xfrm>
                <a:off x="1366228" y="1562658"/>
                <a:ext cx="2065344"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8" name="文本框 56"/>
              <p:cNvSpPr txBox="1"/>
              <p:nvPr/>
            </p:nvSpPr>
            <p:spPr>
              <a:xfrm>
                <a:off x="1366228" y="1998367"/>
                <a:ext cx="2065344"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688435" y="1308867"/>
              <a:ext cx="1546096" cy="771694"/>
              <a:chOff x="6191419" y="1562658"/>
              <a:chExt cx="2061461" cy="1028925"/>
            </a:xfrm>
          </p:grpSpPr>
          <p:sp>
            <p:nvSpPr>
              <p:cNvPr id="35" name="文本框 57"/>
              <p:cNvSpPr txBox="1"/>
              <p:nvPr/>
            </p:nvSpPr>
            <p:spPr>
              <a:xfrm>
                <a:off x="6191419" y="1562658"/>
                <a:ext cx="2061461"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6" name="文本框 58"/>
              <p:cNvSpPr txBox="1"/>
              <p:nvPr/>
            </p:nvSpPr>
            <p:spPr>
              <a:xfrm>
                <a:off x="6191419" y="1998367"/>
                <a:ext cx="2061461"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494581" y="3298071"/>
              <a:ext cx="1547939" cy="748768"/>
              <a:chOff x="8599614" y="4214928"/>
              <a:chExt cx="2063919" cy="998357"/>
            </a:xfrm>
          </p:grpSpPr>
          <p:sp>
            <p:nvSpPr>
              <p:cNvPr id="33" name="文本框 59"/>
              <p:cNvSpPr txBox="1"/>
              <p:nvPr/>
            </p:nvSpPr>
            <p:spPr>
              <a:xfrm>
                <a:off x="8599614" y="4214928"/>
                <a:ext cx="2063919"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4" name="文本框 60"/>
              <p:cNvSpPr txBox="1"/>
              <p:nvPr/>
            </p:nvSpPr>
            <p:spPr>
              <a:xfrm>
                <a:off x="8599614" y="4620069"/>
                <a:ext cx="2063919"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78599" y="3298071"/>
              <a:ext cx="1547942" cy="748768"/>
              <a:chOff x="3778305" y="4214928"/>
              <a:chExt cx="2063922" cy="998357"/>
            </a:xfrm>
          </p:grpSpPr>
          <p:sp>
            <p:nvSpPr>
              <p:cNvPr id="31" name="文本框 61"/>
              <p:cNvSpPr txBox="1"/>
              <p:nvPr/>
            </p:nvSpPr>
            <p:spPr>
              <a:xfrm>
                <a:off x="3778305" y="4214928"/>
                <a:ext cx="2063922" cy="389828"/>
              </a:xfrm>
              <a:prstGeom prst="rect">
                <a:avLst/>
              </a:prstGeom>
              <a:noFill/>
            </p:spPr>
            <p:txBody>
              <a:bodyPr wrap="square" rtlCol="0">
                <a:spAutoFit/>
              </a:bodyPr>
              <a:lstStyle/>
              <a:p>
                <a:pPr algn="just" defTabSz="915035">
                  <a:lnSpc>
                    <a:spcPct val="90000"/>
                  </a:lnSpc>
                  <a:spcBef>
                    <a:spcPts val="750"/>
                  </a:spcBef>
                  <a:defRPr/>
                </a:pP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32" name="文本框 62"/>
              <p:cNvSpPr txBox="1"/>
              <p:nvPr/>
            </p:nvSpPr>
            <p:spPr>
              <a:xfrm>
                <a:off x="3778305" y="4620069"/>
                <a:ext cx="2063922" cy="593216"/>
              </a:xfrm>
              <a:prstGeom prst="rect">
                <a:avLst/>
              </a:prstGeom>
              <a:noFill/>
            </p:spPr>
            <p:txBody>
              <a:bodyPr wrap="square" rtlCol="0">
                <a:spAutoFit/>
              </a:bodyPr>
              <a:lstStyle/>
              <a:p>
                <a:pPr algn="just" defTabSz="915035">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43609" y="2352892"/>
              <a:ext cx="1574941" cy="762971"/>
              <a:chOff x="1331651" y="2945166"/>
              <a:chExt cx="2099921" cy="1017295"/>
            </a:xfrm>
          </p:grpSpPr>
          <p:sp>
            <p:nvSpPr>
              <p:cNvPr id="28" name="矩形 27"/>
              <p:cNvSpPr/>
              <p:nvPr/>
            </p:nvSpPr>
            <p:spPr>
              <a:xfrm>
                <a:off x="1331651" y="2945166"/>
                <a:ext cx="2099921" cy="1017295"/>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9" name="文本框 63"/>
              <p:cNvSpPr txBox="1"/>
              <p:nvPr/>
            </p:nvSpPr>
            <p:spPr>
              <a:xfrm>
                <a:off x="1419946"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30" name="文本框 67"/>
              <p:cNvSpPr txBox="1"/>
              <p:nvPr/>
            </p:nvSpPr>
            <p:spPr>
              <a:xfrm>
                <a:off x="1843808"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1</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851600" y="2352892"/>
              <a:ext cx="1574941" cy="762971"/>
              <a:chOff x="3742306" y="2945166"/>
              <a:chExt cx="2099921" cy="1017295"/>
            </a:xfrm>
          </p:grpSpPr>
          <p:sp>
            <p:nvSpPr>
              <p:cNvPr id="23" name="矩形 22"/>
              <p:cNvSpPr/>
              <p:nvPr/>
            </p:nvSpPr>
            <p:spPr>
              <a:xfrm flipV="1">
                <a:off x="3742306" y="2945166"/>
                <a:ext cx="2099921" cy="1017295"/>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4" name="文本框 64"/>
              <p:cNvSpPr txBox="1"/>
              <p:nvPr/>
            </p:nvSpPr>
            <p:spPr>
              <a:xfrm>
                <a:off x="3830598"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25" name="文本框 68"/>
              <p:cNvSpPr txBox="1"/>
              <p:nvPr/>
            </p:nvSpPr>
            <p:spPr>
              <a:xfrm>
                <a:off x="4270418"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2</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659591" y="2352892"/>
              <a:ext cx="1574941" cy="762971"/>
              <a:chOff x="6152961" y="2945166"/>
              <a:chExt cx="2099921" cy="1017295"/>
            </a:xfrm>
          </p:grpSpPr>
          <p:sp>
            <p:nvSpPr>
              <p:cNvPr id="20" name="矩形 19"/>
              <p:cNvSpPr/>
              <p:nvPr/>
            </p:nvSpPr>
            <p:spPr>
              <a:xfrm>
                <a:off x="6152961" y="2945166"/>
                <a:ext cx="2099921" cy="1017295"/>
              </a:xfrm>
              <a:prstGeom prst="rect">
                <a:avLst/>
              </a:prstGeom>
              <a:solidFill>
                <a:srgbClr val="00B050"/>
              </a:solidFill>
              <a:ln w="25400" cap="flat" cmpd="sng" algn="ctr">
                <a:solidFill>
                  <a:srgbClr val="00B050"/>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21" name="文本框 65"/>
              <p:cNvSpPr txBox="1"/>
              <p:nvPr/>
            </p:nvSpPr>
            <p:spPr>
              <a:xfrm>
                <a:off x="6246353"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22" name="文本框 69"/>
              <p:cNvSpPr txBox="1"/>
              <p:nvPr/>
            </p:nvSpPr>
            <p:spPr>
              <a:xfrm>
                <a:off x="6665116"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3</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467582" y="2352892"/>
              <a:ext cx="1574941" cy="762971"/>
              <a:chOff x="8563615" y="2945166"/>
              <a:chExt cx="2099921" cy="1017295"/>
            </a:xfrm>
          </p:grpSpPr>
          <p:sp>
            <p:nvSpPr>
              <p:cNvPr id="17" name="矩形 16"/>
              <p:cNvSpPr/>
              <p:nvPr/>
            </p:nvSpPr>
            <p:spPr>
              <a:xfrm flipV="1">
                <a:off x="8563615" y="2945166"/>
                <a:ext cx="2099921" cy="1017295"/>
              </a:xfrm>
              <a:prstGeom prst="rect">
                <a:avLst/>
              </a:prstGeom>
              <a:solidFill>
                <a:schemeClr val="accent1">
                  <a:lumMod val="75000"/>
                </a:schemeClr>
              </a:solidFill>
              <a:ln w="25400" cap="flat" cmpd="sng" algn="ctr">
                <a:solidFill>
                  <a:schemeClr val="accent1">
                    <a:lumMod val="75000"/>
                  </a:schemeClr>
                </a:solidFill>
                <a:prstDash val="solid"/>
              </a:ln>
              <a:effectLst/>
            </p:spPr>
            <p:txBody>
              <a:bodyPr rtlCol="0" anchor="ctr"/>
              <a:lstStyle/>
              <a:p>
                <a:pPr algn="ctr" defTabSz="915035">
                  <a:defRPr/>
                </a:pPr>
                <a:endParaRPr lang="zh-CN" altLang="en-US" sz="2800" kern="0">
                  <a:solidFill>
                    <a:srgbClr val="FFFFFF"/>
                  </a:solidFill>
                  <a:latin typeface="Calibri" panose="020F0502020204030204"/>
                  <a:ea typeface="宋体" panose="02010600030101010101" pitchFamily="2" charset="-122"/>
                </a:endParaRPr>
              </a:p>
            </p:txBody>
          </p:sp>
          <p:sp>
            <p:nvSpPr>
              <p:cNvPr id="18" name="文本框 66"/>
              <p:cNvSpPr txBox="1"/>
              <p:nvPr/>
            </p:nvSpPr>
            <p:spPr>
              <a:xfrm>
                <a:off x="8651906" y="3543680"/>
                <a:ext cx="1923330" cy="389828"/>
              </a:xfrm>
              <a:prstGeom prst="rect">
                <a:avLst/>
              </a:prstGeom>
              <a:noFill/>
            </p:spPr>
            <p:txBody>
              <a:bodyPr wrap="square" rtlCol="0">
                <a:spAutoFit/>
              </a:bodyPr>
              <a:lstStyle/>
              <a:p>
                <a:pPr algn="ctr" defTabSz="915035">
                  <a:lnSpc>
                    <a:spcPct val="90000"/>
                  </a:lnSpc>
                  <a:spcBef>
                    <a:spcPts val="750"/>
                  </a:spcBef>
                  <a:defRPr/>
                </a:pPr>
                <a:r>
                  <a:rPr lang="zh-CN" altLang="en-US" sz="2400" kern="0" dirty="0">
                    <a:solidFill>
                      <a:srgbClr val="FFFFFF"/>
                    </a:solidFill>
                    <a:latin typeface="微软雅黑" panose="020B0503020204020204" pitchFamily="34" charset="-122"/>
                    <a:ea typeface="微软雅黑" panose="020B0503020204020204" pitchFamily="34" charset="-122"/>
                  </a:rPr>
                  <a:t>添加标题</a:t>
                </a:r>
              </a:p>
            </p:txBody>
          </p:sp>
          <p:sp>
            <p:nvSpPr>
              <p:cNvPr id="19" name="文本框 70"/>
              <p:cNvSpPr txBox="1"/>
              <p:nvPr/>
            </p:nvSpPr>
            <p:spPr>
              <a:xfrm>
                <a:off x="9087650" y="3042093"/>
                <a:ext cx="1075605" cy="593216"/>
              </a:xfrm>
              <a:prstGeom prst="rect">
                <a:avLst/>
              </a:prstGeom>
              <a:noFill/>
            </p:spPr>
            <p:txBody>
              <a:bodyPr wrap="square" rtlCol="0">
                <a:spAutoFit/>
              </a:bodyPr>
              <a:lstStyle/>
              <a:p>
                <a:pPr algn="ctr" defTabSz="915035">
                  <a:lnSpc>
                    <a:spcPct val="90000"/>
                  </a:lnSpc>
                  <a:spcBef>
                    <a:spcPts val="750"/>
                  </a:spcBef>
                  <a:defRPr/>
                </a:pPr>
                <a:r>
                  <a:rPr lang="en-US" altLang="zh-CN" sz="4000" kern="0" dirty="0">
                    <a:solidFill>
                      <a:srgbClr val="FFFFFF"/>
                    </a:solidFill>
                    <a:latin typeface="微软雅黑" panose="020B0503020204020204" pitchFamily="34" charset="-122"/>
                    <a:ea typeface="微软雅黑" panose="020B0503020204020204" pitchFamily="34" charset="-122"/>
                  </a:rPr>
                  <a:t>4</a:t>
                </a:r>
                <a:endParaRPr lang="zh-CN" altLang="en-US" sz="4000" kern="0" dirty="0">
                  <a:solidFill>
                    <a:srgbClr val="FFFFFF"/>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3</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rgbClr val="00B050"/>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15" name="组合 14"/>
          <p:cNvGrpSpPr/>
          <p:nvPr/>
        </p:nvGrpSpPr>
        <p:grpSpPr>
          <a:xfrm>
            <a:off x="862597" y="1790060"/>
            <a:ext cx="10885145" cy="4792319"/>
            <a:chOff x="827584" y="1240804"/>
            <a:chExt cx="7614516" cy="3352384"/>
          </a:xfrm>
        </p:grpSpPr>
        <p:sp>
          <p:nvSpPr>
            <p:cNvPr id="16" name="椭圆 15"/>
            <p:cNvSpPr/>
            <p:nvPr/>
          </p:nvSpPr>
          <p:spPr>
            <a:xfrm>
              <a:off x="1547664" y="1601836"/>
              <a:ext cx="2232248" cy="2232937"/>
            </a:xfrm>
            <a:prstGeom prst="ellipse">
              <a:avLst/>
            </a:prstGeom>
            <a:blipFill dpi="0" rotWithShape="1">
              <a:blip r:embed="rId3" cstate="email"/>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椭圆 16"/>
            <p:cNvSpPr/>
            <p:nvPr/>
          </p:nvSpPr>
          <p:spPr>
            <a:xfrm>
              <a:off x="827584" y="1645799"/>
              <a:ext cx="648072" cy="648272"/>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椭圆 17"/>
            <p:cNvSpPr/>
            <p:nvPr/>
          </p:nvSpPr>
          <p:spPr>
            <a:xfrm>
              <a:off x="3563888" y="1240804"/>
              <a:ext cx="648072" cy="648272"/>
            </a:xfrm>
            <a:prstGeom prst="ellipse">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椭圆 18"/>
            <p:cNvSpPr/>
            <p:nvPr/>
          </p:nvSpPr>
          <p:spPr>
            <a:xfrm>
              <a:off x="1115616" y="3015149"/>
              <a:ext cx="1132860" cy="1133210"/>
            </a:xfrm>
            <a:prstGeom prst="ellipse">
              <a:avLst/>
            </a:prstGeom>
            <a:solidFill>
              <a:schemeClr val="accent1">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椭圆 19"/>
            <p:cNvSpPr/>
            <p:nvPr/>
          </p:nvSpPr>
          <p:spPr>
            <a:xfrm>
              <a:off x="2967110" y="3155897"/>
              <a:ext cx="1436848" cy="1437291"/>
            </a:xfrm>
            <a:prstGeom prst="ellipse">
              <a:avLst/>
            </a:prstGeom>
            <a:solidFill>
              <a:srgbClr val="00B05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Freeform 21"/>
            <p:cNvSpPr>
              <a:spLocks noEditPoints="1"/>
            </p:cNvSpPr>
            <p:nvPr/>
          </p:nvSpPr>
          <p:spPr bwMode="auto">
            <a:xfrm>
              <a:off x="3565383" y="3383390"/>
              <a:ext cx="240302" cy="245718"/>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2" name="Freeform 24"/>
            <p:cNvSpPr>
              <a:spLocks noEditPoints="1"/>
            </p:cNvSpPr>
            <p:nvPr/>
          </p:nvSpPr>
          <p:spPr bwMode="auto">
            <a:xfrm>
              <a:off x="1020121" y="1845740"/>
              <a:ext cx="262998" cy="248389"/>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3" name="Freeform 26"/>
            <p:cNvSpPr>
              <a:spLocks noEditPoints="1"/>
            </p:cNvSpPr>
            <p:nvPr/>
          </p:nvSpPr>
          <p:spPr bwMode="auto">
            <a:xfrm>
              <a:off x="3745798" y="1422050"/>
              <a:ext cx="284358" cy="285780"/>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3200"/>
            </a:p>
          </p:txBody>
        </p:sp>
        <p:sp>
          <p:nvSpPr>
            <p:cNvPr id="24" name="Rectangle 24"/>
            <p:cNvSpPr>
              <a:spLocks noChangeArrowheads="1"/>
            </p:cNvSpPr>
            <p:nvPr/>
          </p:nvSpPr>
          <p:spPr bwMode="auto">
            <a:xfrm>
              <a:off x="1240364" y="3212308"/>
              <a:ext cx="883364" cy="5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25" name="Rectangle 24"/>
            <p:cNvSpPr>
              <a:spLocks noChangeArrowheads="1"/>
            </p:cNvSpPr>
            <p:nvPr/>
          </p:nvSpPr>
          <p:spPr bwMode="auto">
            <a:xfrm>
              <a:off x="3131109" y="3738124"/>
              <a:ext cx="1108850" cy="42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100" dirty="0">
                  <a:solidFill>
                    <a:schemeClr val="bg1"/>
                  </a:solidFill>
                </a:rPr>
                <a:t>We have many PowerPoint templates that has been specifically designed. </a:t>
              </a:r>
            </a:p>
          </p:txBody>
        </p:sp>
        <p:sp>
          <p:nvSpPr>
            <p:cNvPr id="28" name="Rectangle 24"/>
            <p:cNvSpPr>
              <a:spLocks noChangeArrowheads="1"/>
            </p:cNvSpPr>
            <p:nvPr/>
          </p:nvSpPr>
          <p:spPr bwMode="auto">
            <a:xfrm>
              <a:off x="4932040" y="1698010"/>
              <a:ext cx="3510060" cy="49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rPr>
                <a:t>TOPIC HEADER HERE</a:t>
              </a:r>
              <a:endParaRPr lang="zh-CN" altLang="en-US" sz="1400" dirty="0">
                <a:solidFill>
                  <a:schemeClr val="tx1">
                    <a:lumMod val="75000"/>
                    <a:lumOff val="25000"/>
                  </a:schemeClr>
                </a:solidFill>
              </a:endParaRPr>
            </a:p>
            <a:p>
              <a:pPr>
                <a:lnSpc>
                  <a:spcPct val="120000"/>
                </a:lnSpc>
                <a:spcBef>
                  <a:spcPts val="3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4932041" y="2421520"/>
              <a:ext cx="3510059" cy="159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lang="en-US" altLang="zh-CN" sz="1100" dirty="0">
                  <a:solidFill>
                    <a:schemeClr val="bg1">
                      <a:lumMod val="50000"/>
                    </a:schemeClr>
                  </a:solidFill>
                </a:rPr>
                <a:t>We have many PowerPoint templates that has been specifically designed to help anyone that is stepping into the world of PowerPoint for the very first time.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660718" y="1512428"/>
            <a:ext cx="5004893" cy="5067279"/>
            <a:chOff x="1228857" y="857516"/>
            <a:chExt cx="3658197" cy="3703797"/>
          </a:xfrm>
        </p:grpSpPr>
        <p:sp>
          <p:nvSpPr>
            <p:cNvPr id="5" name="Rectangle 2"/>
            <p:cNvSpPr/>
            <p:nvPr/>
          </p:nvSpPr>
          <p:spPr bwMode="auto">
            <a:xfrm>
              <a:off x="1228857" y="857516"/>
              <a:ext cx="1775345" cy="1798209"/>
            </a:xfrm>
            <a:prstGeom prst="rect">
              <a:avLst/>
            </a:prstGeom>
            <a:solidFill>
              <a:srgbClr val="00B05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25" tIns="64828" rIns="64825" bIns="64828"/>
            <a:lstStyle/>
            <a:p>
              <a:pPr defTabSz="648335">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6" name="组合 22"/>
            <p:cNvGrpSpPr/>
            <p:nvPr/>
          </p:nvGrpSpPr>
          <p:grpSpPr bwMode="auto">
            <a:xfrm>
              <a:off x="1228857" y="2763104"/>
              <a:ext cx="3658197" cy="1798209"/>
              <a:chOff x="1621077" y="2591060"/>
              <a:chExt cx="3890323" cy="1886881"/>
            </a:xfrm>
          </p:grpSpPr>
          <p:sp>
            <p:nvSpPr>
              <p:cNvPr id="9" name="Rectangle 3"/>
              <p:cNvSpPr/>
              <p:nvPr/>
            </p:nvSpPr>
            <p:spPr bwMode="auto">
              <a:xfrm>
                <a:off x="1621077" y="2591060"/>
                <a:ext cx="3890323" cy="1886881"/>
              </a:xfrm>
              <a:prstGeom prst="rect">
                <a:avLst/>
              </a:prstGeom>
              <a:solidFill>
                <a:srgbClr val="00B050"/>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613" tIns="68616" rIns="68613" bIns="68616"/>
              <a:lstStyle/>
              <a:p>
                <a:pPr defTabSz="648335">
                  <a:lnSpc>
                    <a:spcPct val="90000"/>
                  </a:lnSpc>
                  <a:buClr>
                    <a:srgbClr val="FFFFFF">
                      <a:lumMod val="50000"/>
                      <a:lumOff val="50000"/>
                    </a:srgbClr>
                  </a:buClr>
                  <a:buSzPct val="90000"/>
                  <a:defRPr/>
                </a:pP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36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sz="20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616" tIns="34308" rIns="68616" bIns="34308"/>
              <a:lstStyle/>
              <a:p>
                <a:endParaRPr lang="zh-CN" altLang="en-US" sz="2800">
                  <a:latin typeface="微软雅黑" panose="020B0503020204020204" pitchFamily="34" charset="-122"/>
                  <a:ea typeface="微软雅黑" panose="020B0503020204020204" pitchFamily="34" charset="-122"/>
                </a:endParaRPr>
              </a:p>
            </p:txBody>
          </p:sp>
        </p:grpSp>
        <p:sp>
          <p:nvSpPr>
            <p:cNvPr id="7" name="Rectangle 2"/>
            <p:cNvSpPr/>
            <p:nvPr/>
          </p:nvSpPr>
          <p:spPr bwMode="auto">
            <a:xfrm>
              <a:off x="3111707" y="857516"/>
              <a:ext cx="1775346" cy="1798209"/>
            </a:xfrm>
            <a:prstGeom prst="rect">
              <a:avLst/>
            </a:prstGeom>
            <a:solidFill>
              <a:schemeClr val="accent1">
                <a:lumMod val="75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25" tIns="64828" rIns="64825" bIns="64828"/>
            <a:lstStyle/>
            <a:p>
              <a:pPr defTabSz="648335">
                <a:lnSpc>
                  <a:spcPct val="90000"/>
                </a:lnSpc>
                <a:buClr>
                  <a:srgbClr val="FFFFFF">
                    <a:lumMod val="50000"/>
                    <a:lumOff val="50000"/>
                  </a:srgbClr>
                </a:buClr>
                <a:buSzPct val="90000"/>
                <a:defRPr/>
              </a:pP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单击填加标题</a:t>
              </a:r>
              <a:endParaRPr lang="en-US" altLang="zh-CN"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24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r>
                <a:rPr lang="zh-CN" alt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单击填加文字内容</a:t>
              </a:r>
              <a:endParaRPr lang="en-US" altLang="zh-CN"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defTabSz="648335">
                <a:lnSpc>
                  <a:spcPct val="90000"/>
                </a:lnSpc>
                <a:buClr>
                  <a:srgbClr val="FFFFFF">
                    <a:lumMod val="50000"/>
                    <a:lumOff val="50000"/>
                  </a:srgbClr>
                </a:buClr>
                <a:buSzPct val="90000"/>
                <a:defRPr/>
              </a:pPr>
              <a:endParaRPr lang="en-US" sz="1800" spc="-28"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11" name="Rectangle 4"/>
          <p:cNvSpPr/>
          <p:nvPr/>
        </p:nvSpPr>
        <p:spPr>
          <a:xfrm>
            <a:off x="6812689" y="1512429"/>
            <a:ext cx="4177281" cy="5050069"/>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1015962" y="2227580"/>
            <a:ext cx="9722681" cy="3537071"/>
            <a:chOff x="680429" y="1347614"/>
            <a:chExt cx="7611628" cy="2769080"/>
          </a:xfrm>
        </p:grpSpPr>
        <p:sp>
          <p:nvSpPr>
            <p:cNvPr id="5" name="Freeform 5"/>
            <p:cNvSpPr/>
            <p:nvPr/>
          </p:nvSpPr>
          <p:spPr bwMode="auto">
            <a:xfrm>
              <a:off x="3862679" y="1686565"/>
              <a:ext cx="705773" cy="1172154"/>
            </a:xfrm>
            <a:custGeom>
              <a:avLst/>
              <a:gdLst>
                <a:gd name="T0" fmla="*/ 484 w 569"/>
                <a:gd name="T1" fmla="*/ 704 h 945"/>
                <a:gd name="T2" fmla="*/ 484 w 569"/>
                <a:gd name="T3" fmla="*/ 0 h 945"/>
                <a:gd name="T4" fmla="*/ 91 w 569"/>
                <a:gd name="T5" fmla="*/ 0 h 945"/>
                <a:gd name="T6" fmla="*/ 91 w 569"/>
                <a:gd name="T7" fmla="*/ 704 h 945"/>
                <a:gd name="T8" fmla="*/ 0 w 569"/>
                <a:gd name="T9" fmla="*/ 704 h 945"/>
                <a:gd name="T10" fmla="*/ 284 w 569"/>
                <a:gd name="T11" fmla="*/ 945 h 945"/>
                <a:gd name="T12" fmla="*/ 569 w 569"/>
                <a:gd name="T13" fmla="*/ 704 h 945"/>
                <a:gd name="T14" fmla="*/ 484 w 569"/>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945">
                  <a:moveTo>
                    <a:pt x="484" y="704"/>
                  </a:moveTo>
                  <a:lnTo>
                    <a:pt x="484" y="0"/>
                  </a:lnTo>
                  <a:lnTo>
                    <a:pt x="91" y="0"/>
                  </a:lnTo>
                  <a:lnTo>
                    <a:pt x="91" y="704"/>
                  </a:lnTo>
                  <a:lnTo>
                    <a:pt x="0" y="704"/>
                  </a:lnTo>
                  <a:lnTo>
                    <a:pt x="284" y="945"/>
                  </a:lnTo>
                  <a:lnTo>
                    <a:pt x="569" y="704"/>
                  </a:lnTo>
                  <a:lnTo>
                    <a:pt x="484" y="704"/>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6" name="Freeform 6"/>
            <p:cNvSpPr/>
            <p:nvPr/>
          </p:nvSpPr>
          <p:spPr bwMode="auto">
            <a:xfrm>
              <a:off x="4596981"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7" name="Freeform 7"/>
            <p:cNvSpPr/>
            <p:nvPr/>
          </p:nvSpPr>
          <p:spPr bwMode="auto">
            <a:xfrm>
              <a:off x="7586284" y="1686565"/>
              <a:ext cx="705773" cy="1638534"/>
            </a:xfrm>
            <a:custGeom>
              <a:avLst/>
              <a:gdLst>
                <a:gd name="T0" fmla="*/ 484 w 569"/>
                <a:gd name="T1" fmla="*/ 1080 h 1321"/>
                <a:gd name="T2" fmla="*/ 484 w 569"/>
                <a:gd name="T3" fmla="*/ 0 h 1321"/>
                <a:gd name="T4" fmla="*/ 91 w 569"/>
                <a:gd name="T5" fmla="*/ 0 h 1321"/>
                <a:gd name="T6" fmla="*/ 91 w 569"/>
                <a:gd name="T7" fmla="*/ 1080 h 1321"/>
                <a:gd name="T8" fmla="*/ 0 w 569"/>
                <a:gd name="T9" fmla="*/ 1080 h 1321"/>
                <a:gd name="T10" fmla="*/ 284 w 569"/>
                <a:gd name="T11" fmla="*/ 1321 h 1321"/>
                <a:gd name="T12" fmla="*/ 569 w 569"/>
                <a:gd name="T13" fmla="*/ 1080 h 1321"/>
                <a:gd name="T14" fmla="*/ 484 w 569"/>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321">
                  <a:moveTo>
                    <a:pt x="484" y="1080"/>
                  </a:moveTo>
                  <a:lnTo>
                    <a:pt x="484" y="0"/>
                  </a:lnTo>
                  <a:lnTo>
                    <a:pt x="91" y="0"/>
                  </a:lnTo>
                  <a:lnTo>
                    <a:pt x="91" y="1080"/>
                  </a:lnTo>
                  <a:lnTo>
                    <a:pt x="0" y="1080"/>
                  </a:lnTo>
                  <a:lnTo>
                    <a:pt x="284" y="1321"/>
                  </a:lnTo>
                  <a:lnTo>
                    <a:pt x="569"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8" name="Freeform 8"/>
            <p:cNvSpPr/>
            <p:nvPr/>
          </p:nvSpPr>
          <p:spPr bwMode="auto">
            <a:xfrm>
              <a:off x="5331283"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9" name="Freeform 9"/>
            <p:cNvSpPr/>
            <p:nvPr/>
          </p:nvSpPr>
          <p:spPr bwMode="auto">
            <a:xfrm>
              <a:off x="6065585" y="1686565"/>
              <a:ext cx="707014" cy="1172154"/>
            </a:xfrm>
            <a:custGeom>
              <a:avLst/>
              <a:gdLst>
                <a:gd name="T0" fmla="*/ 485 w 570"/>
                <a:gd name="T1" fmla="*/ 704 h 945"/>
                <a:gd name="T2" fmla="*/ 485 w 570"/>
                <a:gd name="T3" fmla="*/ 0 h 945"/>
                <a:gd name="T4" fmla="*/ 92 w 570"/>
                <a:gd name="T5" fmla="*/ 0 h 945"/>
                <a:gd name="T6" fmla="*/ 92 w 570"/>
                <a:gd name="T7" fmla="*/ 704 h 945"/>
                <a:gd name="T8" fmla="*/ 0 w 570"/>
                <a:gd name="T9" fmla="*/ 704 h 945"/>
                <a:gd name="T10" fmla="*/ 285 w 570"/>
                <a:gd name="T11" fmla="*/ 945 h 945"/>
                <a:gd name="T12" fmla="*/ 570 w 570"/>
                <a:gd name="T13" fmla="*/ 704 h 945"/>
                <a:gd name="T14" fmla="*/ 485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5" y="704"/>
                  </a:moveTo>
                  <a:lnTo>
                    <a:pt x="485" y="0"/>
                  </a:lnTo>
                  <a:lnTo>
                    <a:pt x="92" y="0"/>
                  </a:lnTo>
                  <a:lnTo>
                    <a:pt x="92" y="704"/>
                  </a:lnTo>
                  <a:lnTo>
                    <a:pt x="0" y="704"/>
                  </a:lnTo>
                  <a:lnTo>
                    <a:pt x="285" y="945"/>
                  </a:lnTo>
                  <a:lnTo>
                    <a:pt x="570" y="704"/>
                  </a:lnTo>
                  <a:lnTo>
                    <a:pt x="485" y="704"/>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0" name="Freeform 10"/>
            <p:cNvSpPr/>
            <p:nvPr/>
          </p:nvSpPr>
          <p:spPr bwMode="auto">
            <a:xfrm>
              <a:off x="6801127"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5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5" y="1635"/>
                  </a:lnTo>
                  <a:lnTo>
                    <a:pt x="569" y="1393"/>
                  </a:lnTo>
                  <a:lnTo>
                    <a:pt x="484" y="139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1" name="Freeform 11"/>
            <p:cNvSpPr/>
            <p:nvPr/>
          </p:nvSpPr>
          <p:spPr bwMode="auto">
            <a:xfrm>
              <a:off x="3107292" y="1686565"/>
              <a:ext cx="707014" cy="1638534"/>
            </a:xfrm>
            <a:custGeom>
              <a:avLst/>
              <a:gdLst>
                <a:gd name="T0" fmla="*/ 484 w 570"/>
                <a:gd name="T1" fmla="*/ 1080 h 1321"/>
                <a:gd name="T2" fmla="*/ 484 w 570"/>
                <a:gd name="T3" fmla="*/ 0 h 1321"/>
                <a:gd name="T4" fmla="*/ 91 w 570"/>
                <a:gd name="T5" fmla="*/ 0 h 1321"/>
                <a:gd name="T6" fmla="*/ 91 w 570"/>
                <a:gd name="T7" fmla="*/ 1080 h 1321"/>
                <a:gd name="T8" fmla="*/ 0 w 570"/>
                <a:gd name="T9" fmla="*/ 1080 h 1321"/>
                <a:gd name="T10" fmla="*/ 285 w 570"/>
                <a:gd name="T11" fmla="*/ 1321 h 1321"/>
                <a:gd name="T12" fmla="*/ 570 w 570"/>
                <a:gd name="T13" fmla="*/ 1080 h 1321"/>
                <a:gd name="T14" fmla="*/ 484 w 570"/>
                <a:gd name="T15" fmla="*/ 1080 h 1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1321">
                  <a:moveTo>
                    <a:pt x="484" y="1080"/>
                  </a:moveTo>
                  <a:lnTo>
                    <a:pt x="484" y="0"/>
                  </a:lnTo>
                  <a:lnTo>
                    <a:pt x="91" y="0"/>
                  </a:lnTo>
                  <a:lnTo>
                    <a:pt x="91" y="1080"/>
                  </a:lnTo>
                  <a:lnTo>
                    <a:pt x="0" y="1080"/>
                  </a:lnTo>
                  <a:lnTo>
                    <a:pt x="285" y="1321"/>
                  </a:lnTo>
                  <a:lnTo>
                    <a:pt x="570" y="1080"/>
                  </a:lnTo>
                  <a:lnTo>
                    <a:pt x="484" y="1080"/>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2" name="Freeform 12"/>
            <p:cNvSpPr/>
            <p:nvPr/>
          </p:nvSpPr>
          <p:spPr bwMode="auto">
            <a:xfrm>
              <a:off x="853531" y="1686565"/>
              <a:ext cx="707014" cy="860820"/>
            </a:xfrm>
            <a:custGeom>
              <a:avLst/>
              <a:gdLst>
                <a:gd name="T0" fmla="*/ 484 w 570"/>
                <a:gd name="T1" fmla="*/ 453 h 694"/>
                <a:gd name="T2" fmla="*/ 484 w 570"/>
                <a:gd name="T3" fmla="*/ 0 h 694"/>
                <a:gd name="T4" fmla="*/ 91 w 570"/>
                <a:gd name="T5" fmla="*/ 0 h 694"/>
                <a:gd name="T6" fmla="*/ 91 w 570"/>
                <a:gd name="T7" fmla="*/ 453 h 694"/>
                <a:gd name="T8" fmla="*/ 0 w 570"/>
                <a:gd name="T9" fmla="*/ 453 h 694"/>
                <a:gd name="T10" fmla="*/ 285 w 570"/>
                <a:gd name="T11" fmla="*/ 694 h 694"/>
                <a:gd name="T12" fmla="*/ 570 w 570"/>
                <a:gd name="T13" fmla="*/ 453 h 694"/>
                <a:gd name="T14" fmla="*/ 484 w 570"/>
                <a:gd name="T15" fmla="*/ 453 h 6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694">
                  <a:moveTo>
                    <a:pt x="484" y="453"/>
                  </a:moveTo>
                  <a:lnTo>
                    <a:pt x="484" y="0"/>
                  </a:lnTo>
                  <a:lnTo>
                    <a:pt x="91" y="0"/>
                  </a:lnTo>
                  <a:lnTo>
                    <a:pt x="91" y="453"/>
                  </a:lnTo>
                  <a:lnTo>
                    <a:pt x="0" y="453"/>
                  </a:lnTo>
                  <a:lnTo>
                    <a:pt x="285" y="694"/>
                  </a:lnTo>
                  <a:lnTo>
                    <a:pt x="570" y="453"/>
                  </a:lnTo>
                  <a:lnTo>
                    <a:pt x="484" y="45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3" name="Freeform 13"/>
            <p:cNvSpPr/>
            <p:nvPr/>
          </p:nvSpPr>
          <p:spPr bwMode="auto">
            <a:xfrm>
              <a:off x="1587833" y="1686565"/>
              <a:ext cx="707014" cy="1172154"/>
            </a:xfrm>
            <a:custGeom>
              <a:avLst/>
              <a:gdLst>
                <a:gd name="T0" fmla="*/ 484 w 570"/>
                <a:gd name="T1" fmla="*/ 704 h 945"/>
                <a:gd name="T2" fmla="*/ 484 w 570"/>
                <a:gd name="T3" fmla="*/ 0 h 945"/>
                <a:gd name="T4" fmla="*/ 91 w 570"/>
                <a:gd name="T5" fmla="*/ 0 h 945"/>
                <a:gd name="T6" fmla="*/ 91 w 570"/>
                <a:gd name="T7" fmla="*/ 704 h 945"/>
                <a:gd name="T8" fmla="*/ 0 w 570"/>
                <a:gd name="T9" fmla="*/ 704 h 945"/>
                <a:gd name="T10" fmla="*/ 285 w 570"/>
                <a:gd name="T11" fmla="*/ 945 h 945"/>
                <a:gd name="T12" fmla="*/ 570 w 570"/>
                <a:gd name="T13" fmla="*/ 704 h 945"/>
                <a:gd name="T14" fmla="*/ 484 w 570"/>
                <a:gd name="T15" fmla="*/ 704 h 9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945">
                  <a:moveTo>
                    <a:pt x="484" y="704"/>
                  </a:moveTo>
                  <a:lnTo>
                    <a:pt x="484" y="0"/>
                  </a:lnTo>
                  <a:lnTo>
                    <a:pt x="91" y="0"/>
                  </a:lnTo>
                  <a:lnTo>
                    <a:pt x="91" y="704"/>
                  </a:lnTo>
                  <a:lnTo>
                    <a:pt x="0" y="704"/>
                  </a:lnTo>
                  <a:lnTo>
                    <a:pt x="285" y="945"/>
                  </a:lnTo>
                  <a:lnTo>
                    <a:pt x="570" y="704"/>
                  </a:lnTo>
                  <a:lnTo>
                    <a:pt x="484" y="704"/>
                  </a:lnTo>
                  <a:close/>
                </a:path>
              </a:pathLst>
            </a:custGeom>
            <a:solidFill>
              <a:srgbClr val="00B050"/>
            </a:solidFill>
            <a:ln>
              <a:noFill/>
            </a:ln>
          </p:spPr>
          <p:txBody>
            <a:bodyPr/>
            <a:lstStyle/>
            <a:p>
              <a:pPr defTabSz="915035">
                <a:defRPr/>
              </a:pPr>
              <a:endParaRPr lang="zh-CN" altLang="en-US" sz="1800" kern="0">
                <a:solidFill>
                  <a:srgbClr val="000000"/>
                </a:solidFill>
              </a:endParaRPr>
            </a:p>
          </p:txBody>
        </p:sp>
        <p:sp>
          <p:nvSpPr>
            <p:cNvPr id="14" name="Freeform 14"/>
            <p:cNvSpPr/>
            <p:nvPr/>
          </p:nvSpPr>
          <p:spPr bwMode="auto">
            <a:xfrm>
              <a:off x="2323375" y="1686565"/>
              <a:ext cx="705773" cy="2028012"/>
            </a:xfrm>
            <a:custGeom>
              <a:avLst/>
              <a:gdLst>
                <a:gd name="T0" fmla="*/ 484 w 569"/>
                <a:gd name="T1" fmla="*/ 1393 h 1635"/>
                <a:gd name="T2" fmla="*/ 484 w 569"/>
                <a:gd name="T3" fmla="*/ 0 h 1635"/>
                <a:gd name="T4" fmla="*/ 91 w 569"/>
                <a:gd name="T5" fmla="*/ 0 h 1635"/>
                <a:gd name="T6" fmla="*/ 91 w 569"/>
                <a:gd name="T7" fmla="*/ 1393 h 1635"/>
                <a:gd name="T8" fmla="*/ 0 w 569"/>
                <a:gd name="T9" fmla="*/ 1393 h 1635"/>
                <a:gd name="T10" fmla="*/ 284 w 569"/>
                <a:gd name="T11" fmla="*/ 1635 h 1635"/>
                <a:gd name="T12" fmla="*/ 569 w 569"/>
                <a:gd name="T13" fmla="*/ 1393 h 1635"/>
                <a:gd name="T14" fmla="*/ 484 w 569"/>
                <a:gd name="T15" fmla="*/ 1393 h 1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9" h="1635">
                  <a:moveTo>
                    <a:pt x="484" y="1393"/>
                  </a:moveTo>
                  <a:lnTo>
                    <a:pt x="484" y="0"/>
                  </a:lnTo>
                  <a:lnTo>
                    <a:pt x="91" y="0"/>
                  </a:lnTo>
                  <a:lnTo>
                    <a:pt x="91" y="1393"/>
                  </a:lnTo>
                  <a:lnTo>
                    <a:pt x="0" y="1393"/>
                  </a:lnTo>
                  <a:lnTo>
                    <a:pt x="284" y="1635"/>
                  </a:lnTo>
                  <a:lnTo>
                    <a:pt x="569" y="1393"/>
                  </a:lnTo>
                  <a:lnTo>
                    <a:pt x="484" y="1393"/>
                  </a:lnTo>
                  <a:close/>
                </a:path>
              </a:pathLst>
            </a:custGeom>
            <a:solidFill>
              <a:schemeClr val="accent1">
                <a:lumMod val="75000"/>
              </a:schemeClr>
            </a:solidFill>
            <a:ln>
              <a:noFill/>
            </a:ln>
          </p:spPr>
          <p:txBody>
            <a:bodyPr/>
            <a:lstStyle/>
            <a:p>
              <a:pPr defTabSz="915035">
                <a:defRPr/>
              </a:pPr>
              <a:endParaRPr lang="zh-CN" altLang="en-US" sz="1800" kern="0">
                <a:solidFill>
                  <a:srgbClr val="000000"/>
                </a:solidFill>
              </a:endParaRPr>
            </a:p>
          </p:txBody>
        </p:sp>
        <p:sp>
          <p:nvSpPr>
            <p:cNvPr id="15" name="TextBox 54"/>
            <p:cNvSpPr txBox="1"/>
            <p:nvPr/>
          </p:nvSpPr>
          <p:spPr bwMode="auto">
            <a:xfrm>
              <a:off x="9238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6" name="TextBox 55"/>
            <p:cNvSpPr txBox="1"/>
            <p:nvPr/>
          </p:nvSpPr>
          <p:spPr bwMode="auto">
            <a:xfrm>
              <a:off x="16477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7" name="TextBox 56"/>
            <p:cNvSpPr txBox="1"/>
            <p:nvPr/>
          </p:nvSpPr>
          <p:spPr bwMode="auto">
            <a:xfrm>
              <a:off x="23779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8" name="TextBox 57"/>
            <p:cNvSpPr txBox="1"/>
            <p:nvPr/>
          </p:nvSpPr>
          <p:spPr bwMode="auto">
            <a:xfrm>
              <a:off x="31653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19" name="TextBox 58"/>
            <p:cNvSpPr txBox="1"/>
            <p:nvPr/>
          </p:nvSpPr>
          <p:spPr bwMode="auto">
            <a:xfrm>
              <a:off x="39210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0" name="TextBox 59"/>
            <p:cNvSpPr txBox="1"/>
            <p:nvPr/>
          </p:nvSpPr>
          <p:spPr bwMode="auto">
            <a:xfrm>
              <a:off x="46639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1" name="TextBox 60"/>
            <p:cNvSpPr txBox="1"/>
            <p:nvPr/>
          </p:nvSpPr>
          <p:spPr bwMode="auto">
            <a:xfrm>
              <a:off x="54069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2" name="TextBox 61"/>
            <p:cNvSpPr txBox="1"/>
            <p:nvPr/>
          </p:nvSpPr>
          <p:spPr bwMode="auto">
            <a:xfrm>
              <a:off x="613716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3" name="TextBox 62"/>
            <p:cNvSpPr txBox="1"/>
            <p:nvPr/>
          </p:nvSpPr>
          <p:spPr bwMode="auto">
            <a:xfrm>
              <a:off x="68547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4" name="TextBox 63"/>
            <p:cNvSpPr txBox="1"/>
            <p:nvPr/>
          </p:nvSpPr>
          <p:spPr bwMode="auto">
            <a:xfrm>
              <a:off x="7654810" y="1347614"/>
              <a:ext cx="566454" cy="289253"/>
            </a:xfrm>
            <a:prstGeom prst="rect">
              <a:avLst/>
            </a:prstGeom>
            <a:noFill/>
          </p:spPr>
          <p:txBody>
            <a:bodyPr wrap="none">
              <a:spAutoFit/>
            </a:bodyPr>
            <a:lstStyle>
              <a:defPPr>
                <a:defRPr lang="zh-CN"/>
              </a:defPPr>
              <a:lvl1pPr algn="ctr" fontAlgn="auto">
                <a:spcBef>
                  <a:spcPts val="0"/>
                </a:spcBef>
                <a:spcAft>
                  <a:spcPts val="0"/>
                </a:spcAft>
                <a:defRPr sz="1600" spc="300">
                  <a:solidFill>
                    <a:srgbClr val="3D9077"/>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标题</a:t>
              </a:r>
            </a:p>
          </p:txBody>
        </p:sp>
        <p:sp>
          <p:nvSpPr>
            <p:cNvPr id="25" name="TextBox 682"/>
            <p:cNvSpPr txBox="1"/>
            <p:nvPr/>
          </p:nvSpPr>
          <p:spPr>
            <a:xfrm>
              <a:off x="931125" y="19169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36%</a:t>
              </a:r>
              <a:endParaRPr lang="zh-CN" altLang="en-US" sz="1800" kern="0" dirty="0">
                <a:solidFill>
                  <a:srgbClr val="FFFFFF"/>
                </a:solidFill>
              </a:endParaRPr>
            </a:p>
          </p:txBody>
        </p:sp>
        <p:sp>
          <p:nvSpPr>
            <p:cNvPr id="28" name="TextBox 682"/>
            <p:cNvSpPr txBox="1"/>
            <p:nvPr/>
          </p:nvSpPr>
          <p:spPr>
            <a:xfrm>
              <a:off x="1645500" y="219062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45%</a:t>
              </a:r>
              <a:endParaRPr lang="zh-CN" altLang="en-US" sz="1800" kern="0" dirty="0">
                <a:solidFill>
                  <a:srgbClr val="FFFFFF"/>
                </a:solidFill>
              </a:endParaRPr>
            </a:p>
          </p:txBody>
        </p:sp>
        <p:sp>
          <p:nvSpPr>
            <p:cNvPr id="29" name="TextBox 682"/>
            <p:cNvSpPr txBox="1"/>
            <p:nvPr/>
          </p:nvSpPr>
          <p:spPr>
            <a:xfrm>
              <a:off x="2369400" y="3022845"/>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64%</a:t>
              </a:r>
              <a:endParaRPr lang="zh-CN" altLang="en-US" sz="1800" kern="0" dirty="0">
                <a:solidFill>
                  <a:srgbClr val="FFFFFF"/>
                </a:solidFill>
              </a:endParaRPr>
            </a:p>
          </p:txBody>
        </p:sp>
        <p:sp>
          <p:nvSpPr>
            <p:cNvPr id="30" name="TextBox 682"/>
            <p:cNvSpPr txBox="1"/>
            <p:nvPr/>
          </p:nvSpPr>
          <p:spPr>
            <a:xfrm>
              <a:off x="3150450" y="266067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51%</a:t>
              </a:r>
              <a:endParaRPr lang="zh-CN" altLang="en-US" sz="1800" kern="0" dirty="0">
                <a:solidFill>
                  <a:srgbClr val="FFFFFF"/>
                </a:solidFill>
              </a:endParaRPr>
            </a:p>
          </p:txBody>
        </p:sp>
        <p:sp>
          <p:nvSpPr>
            <p:cNvPr id="31" name="TextBox 682"/>
            <p:cNvSpPr txBox="1"/>
            <p:nvPr/>
          </p:nvSpPr>
          <p:spPr>
            <a:xfrm>
              <a:off x="3912451" y="2206043"/>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47%</a:t>
              </a:r>
              <a:endParaRPr lang="zh-CN" altLang="en-US" sz="1800" kern="0" dirty="0">
                <a:solidFill>
                  <a:srgbClr val="FFFFFF"/>
                </a:solidFill>
              </a:endParaRPr>
            </a:p>
          </p:txBody>
        </p:sp>
        <p:sp>
          <p:nvSpPr>
            <p:cNvPr id="32" name="TextBox 682"/>
            <p:cNvSpPr txBox="1"/>
            <p:nvPr/>
          </p:nvSpPr>
          <p:spPr>
            <a:xfrm>
              <a:off x="4655400" y="2693861"/>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52%</a:t>
              </a:r>
              <a:endParaRPr lang="zh-CN" altLang="en-US" sz="1800" kern="0" dirty="0">
                <a:solidFill>
                  <a:srgbClr val="FFFFFF"/>
                </a:solidFill>
              </a:endParaRPr>
            </a:p>
          </p:txBody>
        </p:sp>
        <p:sp>
          <p:nvSpPr>
            <p:cNvPr id="33" name="TextBox 682"/>
            <p:cNvSpPr txBox="1"/>
            <p:nvPr/>
          </p:nvSpPr>
          <p:spPr>
            <a:xfrm>
              <a:off x="5388825" y="19169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38%</a:t>
              </a:r>
              <a:endParaRPr lang="zh-CN" altLang="en-US" sz="1800" kern="0" dirty="0">
                <a:solidFill>
                  <a:srgbClr val="FFFFFF"/>
                </a:solidFill>
              </a:endParaRPr>
            </a:p>
          </p:txBody>
        </p:sp>
        <p:sp>
          <p:nvSpPr>
            <p:cNvPr id="34" name="TextBox 682"/>
            <p:cNvSpPr txBox="1"/>
            <p:nvPr/>
          </p:nvSpPr>
          <p:spPr>
            <a:xfrm>
              <a:off x="6122251" y="220861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46%</a:t>
              </a:r>
              <a:endParaRPr lang="zh-CN" altLang="en-US" sz="1800" kern="0" dirty="0">
                <a:solidFill>
                  <a:srgbClr val="FFFFFF"/>
                </a:solidFill>
              </a:endParaRPr>
            </a:p>
          </p:txBody>
        </p:sp>
        <p:sp>
          <p:nvSpPr>
            <p:cNvPr id="35" name="TextBox 682"/>
            <p:cNvSpPr txBox="1"/>
            <p:nvPr/>
          </p:nvSpPr>
          <p:spPr>
            <a:xfrm>
              <a:off x="6855675" y="3051757"/>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68%</a:t>
              </a:r>
              <a:endParaRPr lang="zh-CN" altLang="en-US" sz="1800" kern="0" dirty="0">
                <a:solidFill>
                  <a:srgbClr val="FFFFFF"/>
                </a:solidFill>
              </a:endParaRPr>
            </a:p>
          </p:txBody>
        </p:sp>
        <p:sp>
          <p:nvSpPr>
            <p:cNvPr id="36" name="TextBox 682"/>
            <p:cNvSpPr txBox="1"/>
            <p:nvPr/>
          </p:nvSpPr>
          <p:spPr>
            <a:xfrm>
              <a:off x="7636725" y="2656720"/>
              <a:ext cx="415802" cy="28935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defTabSz="915035">
                <a:defRPr/>
              </a:pPr>
              <a:r>
                <a:rPr lang="en-US" altLang="zh-CN" sz="1800" kern="0" dirty="0">
                  <a:solidFill>
                    <a:srgbClr val="FFFFFF"/>
                  </a:solidFill>
                </a:rPr>
                <a:t>55%</a:t>
              </a:r>
              <a:endParaRPr lang="zh-CN" altLang="en-US" sz="1800" kern="0" dirty="0">
                <a:solidFill>
                  <a:srgbClr val="FFFFFF"/>
                </a:solidFill>
              </a:endParaRPr>
            </a:p>
          </p:txBody>
        </p:sp>
        <p:sp>
          <p:nvSpPr>
            <p:cNvPr id="37" name="TextBox 74"/>
            <p:cNvSpPr txBox="1"/>
            <p:nvPr/>
          </p:nvSpPr>
          <p:spPr bwMode="auto">
            <a:xfrm>
              <a:off x="2154111" y="382744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38" name="TextBox 75"/>
            <p:cNvSpPr txBox="1"/>
            <p:nvPr/>
          </p:nvSpPr>
          <p:spPr bwMode="auto">
            <a:xfrm>
              <a:off x="5168547" y="261095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39" name="TextBox 76"/>
            <p:cNvSpPr txBox="1"/>
            <p:nvPr/>
          </p:nvSpPr>
          <p:spPr bwMode="auto">
            <a:xfrm>
              <a:off x="6640110" y="382744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sp>
          <p:nvSpPr>
            <p:cNvPr id="40" name="TextBox 77"/>
            <p:cNvSpPr txBox="1"/>
            <p:nvPr/>
          </p:nvSpPr>
          <p:spPr bwMode="auto">
            <a:xfrm>
              <a:off x="680429" y="2610951"/>
              <a:ext cx="988281" cy="289253"/>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defTabSz="915035">
                <a:defRPr/>
              </a:pPr>
              <a:r>
                <a:rPr lang="zh-CN" altLang="en-US" sz="1800" kern="0" dirty="0">
                  <a:solidFill>
                    <a:schemeClr val="bg1">
                      <a:lumMod val="50000"/>
                    </a:schemeClr>
                  </a:solidFill>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605341" y="1597327"/>
            <a:ext cx="11214162" cy="4623334"/>
            <a:chOff x="381458" y="1146421"/>
            <a:chExt cx="8313116" cy="3427301"/>
          </a:xfrm>
        </p:grpSpPr>
        <p:grpSp>
          <p:nvGrpSpPr>
            <p:cNvPr id="5" name="Group 127"/>
            <p:cNvGrpSpPr/>
            <p:nvPr/>
          </p:nvGrpSpPr>
          <p:grpSpPr>
            <a:xfrm>
              <a:off x="5460282" y="2478400"/>
              <a:ext cx="805239" cy="829190"/>
              <a:chOff x="5217363" y="3593206"/>
              <a:chExt cx="805239" cy="829190"/>
            </a:xfrm>
          </p:grpSpPr>
          <p:sp>
            <p:nvSpPr>
              <p:cNvPr id="58" name="Oval 34"/>
              <p:cNvSpPr>
                <a:spLocks noChangeArrowheads="1"/>
              </p:cNvSpPr>
              <p:nvPr/>
            </p:nvSpPr>
            <p:spPr bwMode="auto">
              <a:xfrm>
                <a:off x="5217363" y="3593206"/>
                <a:ext cx="805239" cy="829190"/>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grpSp>
            <p:nvGrpSpPr>
              <p:cNvPr id="59" name="Group 126"/>
              <p:cNvGrpSpPr/>
              <p:nvPr/>
            </p:nvGrpSpPr>
            <p:grpSpPr>
              <a:xfrm>
                <a:off x="5268340" y="3645631"/>
                <a:ext cx="703284" cy="724338"/>
                <a:chOff x="5268340" y="3645631"/>
                <a:chExt cx="703284" cy="724338"/>
              </a:xfrm>
            </p:grpSpPr>
            <p:sp>
              <p:nvSpPr>
                <p:cNvPr id="60" name="Oval 35"/>
                <p:cNvSpPr>
                  <a:spLocks noChangeArrowheads="1"/>
                </p:cNvSpPr>
                <p:nvPr/>
              </p:nvSpPr>
              <p:spPr bwMode="auto">
                <a:xfrm>
                  <a:off x="5268340" y="3645631"/>
                  <a:ext cx="703284" cy="724338"/>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61" name="Oval 36"/>
                <p:cNvSpPr>
                  <a:spLocks noChangeArrowheads="1"/>
                </p:cNvSpPr>
                <p:nvPr/>
              </p:nvSpPr>
              <p:spPr bwMode="auto">
                <a:xfrm>
                  <a:off x="5316197" y="3695918"/>
                  <a:ext cx="607570" cy="621625"/>
                </a:xfrm>
                <a:prstGeom prst="ellipse">
                  <a:avLst/>
                </a:prstGeom>
                <a:solidFill>
                  <a:schemeClr val="accent1">
                    <a:lumMod val="75000"/>
                  </a:schemeClr>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62"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grpSp>
          <p:nvGrpSpPr>
            <p:cNvPr id="6" name="Group 123"/>
            <p:cNvGrpSpPr/>
            <p:nvPr/>
          </p:nvGrpSpPr>
          <p:grpSpPr>
            <a:xfrm>
              <a:off x="2468137" y="1918832"/>
              <a:ext cx="1576146" cy="1622002"/>
              <a:chOff x="2668480" y="971897"/>
              <a:chExt cx="1576146" cy="1622002"/>
            </a:xfrm>
          </p:grpSpPr>
          <p:sp>
            <p:nvSpPr>
              <p:cNvPr id="47" name="Oval 43"/>
              <p:cNvSpPr>
                <a:spLocks noChangeArrowheads="1"/>
              </p:cNvSpPr>
              <p:nvPr/>
            </p:nvSpPr>
            <p:spPr bwMode="auto">
              <a:xfrm>
                <a:off x="2668480" y="971897"/>
                <a:ext cx="1576146" cy="1622002"/>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8" name="Oval 44"/>
              <p:cNvSpPr>
                <a:spLocks noChangeArrowheads="1"/>
              </p:cNvSpPr>
              <p:nvPr/>
            </p:nvSpPr>
            <p:spPr bwMode="auto">
              <a:xfrm>
                <a:off x="2770435" y="1076749"/>
                <a:ext cx="1372236" cy="1411228"/>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9" name="Oval 45"/>
              <p:cNvSpPr>
                <a:spLocks noChangeArrowheads="1"/>
              </p:cNvSpPr>
              <p:nvPr/>
            </p:nvSpPr>
            <p:spPr bwMode="auto">
              <a:xfrm>
                <a:off x="2867189" y="1176252"/>
                <a:ext cx="1179769" cy="1213292"/>
              </a:xfrm>
              <a:prstGeom prst="ellipse">
                <a:avLst/>
              </a:prstGeom>
              <a:solidFill>
                <a:srgbClr val="00B050"/>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0"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1"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2"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3"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4"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5"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6"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57"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7" name="Group 125"/>
            <p:cNvGrpSpPr/>
            <p:nvPr/>
          </p:nvGrpSpPr>
          <p:grpSpPr>
            <a:xfrm>
              <a:off x="4484424" y="2614281"/>
              <a:ext cx="1084056" cy="1114858"/>
              <a:chOff x="4548411" y="2906316"/>
              <a:chExt cx="1084056" cy="1114858"/>
            </a:xfrm>
          </p:grpSpPr>
          <p:sp>
            <p:nvSpPr>
              <p:cNvPr id="33" name="Oval 37"/>
              <p:cNvSpPr>
                <a:spLocks noChangeArrowheads="1"/>
              </p:cNvSpPr>
              <p:nvPr/>
            </p:nvSpPr>
            <p:spPr bwMode="auto">
              <a:xfrm>
                <a:off x="4548411" y="2906316"/>
                <a:ext cx="1007069" cy="103568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4" name="Oval 38"/>
              <p:cNvSpPr>
                <a:spLocks noChangeArrowheads="1"/>
              </p:cNvSpPr>
              <p:nvPr/>
            </p:nvSpPr>
            <p:spPr bwMode="auto">
              <a:xfrm>
                <a:off x="4612913" y="2971581"/>
                <a:ext cx="879105" cy="90515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5" name="Oval 39"/>
              <p:cNvSpPr>
                <a:spLocks noChangeArrowheads="1"/>
              </p:cNvSpPr>
              <p:nvPr/>
            </p:nvSpPr>
            <p:spPr bwMode="auto">
              <a:xfrm>
                <a:off x="4673254" y="3034707"/>
                <a:ext cx="758423" cy="775694"/>
              </a:xfrm>
              <a:prstGeom prst="ellipse">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6"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7"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8"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9"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0"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1"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2"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3"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4"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5"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46"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8" name="Group 124"/>
            <p:cNvGrpSpPr/>
            <p:nvPr/>
          </p:nvGrpSpPr>
          <p:grpSpPr>
            <a:xfrm>
              <a:off x="3846615" y="1448066"/>
              <a:ext cx="1317096" cy="1309585"/>
              <a:chOff x="3707801" y="2040749"/>
              <a:chExt cx="1317096" cy="1309585"/>
            </a:xfrm>
          </p:grpSpPr>
          <p:sp>
            <p:nvSpPr>
              <p:cNvPr id="21" name="Oval 40"/>
              <p:cNvSpPr>
                <a:spLocks noChangeArrowheads="1"/>
              </p:cNvSpPr>
              <p:nvPr/>
            </p:nvSpPr>
            <p:spPr bwMode="auto">
              <a:xfrm>
                <a:off x="3707801" y="2040749"/>
                <a:ext cx="1259877" cy="1295676"/>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2" name="Oval 41"/>
              <p:cNvSpPr>
                <a:spLocks noChangeArrowheads="1"/>
              </p:cNvSpPr>
              <p:nvPr/>
            </p:nvSpPr>
            <p:spPr bwMode="auto">
              <a:xfrm>
                <a:off x="3791029" y="2123134"/>
                <a:ext cx="1096540" cy="1131977"/>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3" name="Oval 42"/>
              <p:cNvSpPr>
                <a:spLocks noChangeArrowheads="1"/>
              </p:cNvSpPr>
              <p:nvPr/>
            </p:nvSpPr>
            <p:spPr bwMode="auto">
              <a:xfrm>
                <a:off x="3868016" y="2202308"/>
                <a:ext cx="942566" cy="973629"/>
              </a:xfrm>
              <a:prstGeom prst="ellipse">
                <a:avLst/>
              </a:prstGeom>
              <a:solidFill>
                <a:schemeClr val="accent1">
                  <a:lumMod val="75000"/>
                </a:schemeClr>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4"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5"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8"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29"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0"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1"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68607" tIns="34303" rIns="68607" bIns="34303" numCol="1" anchor="t" anchorCtr="0" compatLnSpc="1"/>
              <a:lstStyle/>
              <a:p>
                <a:endParaRPr lang="zh-CN" altLang="en-US" sz="2800">
                  <a:solidFill>
                    <a:schemeClr val="bg1">
                      <a:lumMod val="50000"/>
                    </a:schemeClr>
                  </a:solidFill>
                </a:endParaRPr>
              </a:p>
            </p:txBody>
          </p:sp>
          <p:sp>
            <p:nvSpPr>
              <p:cNvPr id="32"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68607" tIns="34303" rIns="68607" bIns="34303" numCol="1" anchor="t" anchorCtr="0" compatLnSpc="1"/>
              <a:lstStyle/>
              <a:p>
                <a:endParaRPr lang="zh-CN" altLang="en-US" sz="2800">
                  <a:solidFill>
                    <a:schemeClr val="bg1">
                      <a:lumMod val="50000"/>
                    </a:schemeClr>
                  </a:solidFill>
                </a:endParaRPr>
              </a:p>
            </p:txBody>
          </p:sp>
        </p:grpSp>
        <p:grpSp>
          <p:nvGrpSpPr>
            <p:cNvPr id="9" name="Group 128"/>
            <p:cNvGrpSpPr/>
            <p:nvPr/>
          </p:nvGrpSpPr>
          <p:grpSpPr>
            <a:xfrm>
              <a:off x="5175067" y="1146421"/>
              <a:ext cx="2346338" cy="844583"/>
              <a:chOff x="384265" y="2982432"/>
              <a:chExt cx="2346338" cy="844583"/>
            </a:xfrm>
          </p:grpSpPr>
          <p:sp>
            <p:nvSpPr>
              <p:cNvPr id="19"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 name="Group 131"/>
            <p:cNvGrpSpPr/>
            <p:nvPr/>
          </p:nvGrpSpPr>
          <p:grpSpPr>
            <a:xfrm>
              <a:off x="381458" y="2238883"/>
              <a:ext cx="2102970" cy="844583"/>
              <a:chOff x="336640" y="2982432"/>
              <a:chExt cx="2102970" cy="844583"/>
            </a:xfrm>
          </p:grpSpPr>
          <p:sp>
            <p:nvSpPr>
              <p:cNvPr id="17" name="文本框 11"/>
              <p:cNvSpPr txBox="1"/>
              <p:nvPr/>
            </p:nvSpPr>
            <p:spPr>
              <a:xfrm>
                <a:off x="1161435"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9"/>
              <p:cNvSpPr/>
              <p:nvPr/>
            </p:nvSpPr>
            <p:spPr>
              <a:xfrm>
                <a:off x="336640" y="3290209"/>
                <a:ext cx="2086679"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 name="Group 134"/>
            <p:cNvGrpSpPr/>
            <p:nvPr/>
          </p:nvGrpSpPr>
          <p:grpSpPr>
            <a:xfrm>
              <a:off x="6348236" y="2436819"/>
              <a:ext cx="2346338" cy="844583"/>
              <a:chOff x="384265" y="2982432"/>
              <a:chExt cx="2346338" cy="844583"/>
            </a:xfrm>
          </p:grpSpPr>
          <p:sp>
            <p:nvSpPr>
              <p:cNvPr id="15"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2" name="Group 137"/>
            <p:cNvGrpSpPr/>
            <p:nvPr/>
          </p:nvGrpSpPr>
          <p:grpSpPr>
            <a:xfrm>
              <a:off x="4395311" y="3729139"/>
              <a:ext cx="2346338" cy="844583"/>
              <a:chOff x="384265" y="2982432"/>
              <a:chExt cx="2346338" cy="844583"/>
            </a:xfrm>
          </p:grpSpPr>
          <p:sp>
            <p:nvSpPr>
              <p:cNvPr id="13" name="文本框 11"/>
              <p:cNvSpPr txBox="1"/>
              <p:nvPr/>
            </p:nvSpPr>
            <p:spPr>
              <a:xfrm>
                <a:off x="398742" y="2982432"/>
                <a:ext cx="1278175" cy="296719"/>
              </a:xfrm>
              <a:prstGeom prst="rect">
                <a:avLst/>
              </a:prstGeom>
              <a:noFill/>
            </p:spPr>
            <p:txBody>
              <a:bodyPr wrap="none" rtlCol="0">
                <a:spAutoFit/>
              </a:bodyPr>
              <a:lstStyle/>
              <a:p>
                <a:pPr algn="l"/>
                <a:r>
                  <a:rPr lang="zh-CN" altLang="en-US" sz="20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en-US"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矩形 9"/>
              <p:cNvSpPr/>
              <p:nvPr/>
            </p:nvSpPr>
            <p:spPr>
              <a:xfrm>
                <a:off x="384265" y="3290209"/>
                <a:ext cx="2346338" cy="536806"/>
              </a:xfrm>
              <a:prstGeom prst="rect">
                <a:avLst/>
              </a:prstGeom>
            </p:spPr>
            <p:txBody>
              <a:bodyPr wrap="square">
                <a:spAutoFit/>
              </a:bodyPr>
              <a:lstStyle/>
              <a:p>
                <a:pPr algn="just">
                  <a:lnSpc>
                    <a:spcPct val="114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email"/>
          <a:stretch>
            <a:fillRect/>
          </a:stretch>
        </p:blipFill>
        <p:spPr>
          <a:xfrm>
            <a:off x="0" y="-99"/>
            <a:ext cx="12195176" cy="6859786"/>
          </a:xfrm>
          <a:prstGeom prst="rect">
            <a:avLst/>
          </a:prstGeom>
        </p:spPr>
      </p:pic>
      <p:pic>
        <p:nvPicPr>
          <p:cNvPr id="38" name="图片 37"/>
          <p:cNvPicPr>
            <a:picLocks noChangeAspect="1"/>
          </p:cNvPicPr>
          <p:nvPr/>
        </p:nvPicPr>
        <p:blipFill>
          <a:blip r:embed="rId4" cstate="email"/>
          <a:stretch>
            <a:fillRect/>
          </a:stretch>
        </p:blipFill>
        <p:spPr>
          <a:xfrm>
            <a:off x="0" y="-99"/>
            <a:ext cx="12195176" cy="6859786"/>
          </a:xfrm>
          <a:prstGeom prst="rect">
            <a:avLst/>
          </a:prstGeom>
        </p:spPr>
      </p:pic>
      <p:sp>
        <p:nvSpPr>
          <p:cNvPr id="54" name="椭圆 53"/>
          <p:cNvSpPr/>
          <p:nvPr/>
        </p:nvSpPr>
        <p:spPr>
          <a:xfrm>
            <a:off x="5123122" y="5026984"/>
            <a:ext cx="890879" cy="8908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4</a:t>
            </a:r>
            <a:endParaRPr lang="zh-CN" altLang="en-US" sz="4400" dirty="0">
              <a:solidFill>
                <a:schemeClr val="bg1"/>
              </a:solidFill>
            </a:endParaRPr>
          </a:p>
        </p:txBody>
      </p:sp>
      <p:sp>
        <p:nvSpPr>
          <p:cNvPr id="55" name="椭圆 54"/>
          <p:cNvSpPr/>
          <p:nvPr/>
        </p:nvSpPr>
        <p:spPr>
          <a:xfrm>
            <a:off x="995043" y="5061554"/>
            <a:ext cx="890879" cy="8908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2</a:t>
            </a:r>
            <a:endParaRPr lang="zh-CN" altLang="en-US" sz="4400" dirty="0">
              <a:solidFill>
                <a:schemeClr val="bg1"/>
              </a:solidFill>
            </a:endParaRPr>
          </a:p>
        </p:txBody>
      </p:sp>
      <p:sp>
        <p:nvSpPr>
          <p:cNvPr id="56" name="椭圆 55"/>
          <p:cNvSpPr/>
          <p:nvPr/>
        </p:nvSpPr>
        <p:spPr>
          <a:xfrm>
            <a:off x="995043" y="3854543"/>
            <a:ext cx="890879" cy="89087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1</a:t>
            </a:r>
            <a:endParaRPr lang="zh-CN" altLang="en-US" sz="4400" dirty="0">
              <a:solidFill>
                <a:schemeClr val="bg1"/>
              </a:solidFill>
            </a:endParaRPr>
          </a:p>
        </p:txBody>
      </p:sp>
      <p:sp>
        <p:nvSpPr>
          <p:cNvPr id="57" name="椭圆 56"/>
          <p:cNvSpPr/>
          <p:nvPr/>
        </p:nvSpPr>
        <p:spPr>
          <a:xfrm>
            <a:off x="5123122" y="3819974"/>
            <a:ext cx="890879" cy="89087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dirty="0">
                <a:solidFill>
                  <a:schemeClr val="bg1"/>
                </a:solidFill>
              </a:rPr>
              <a:t>3</a:t>
            </a:r>
            <a:endParaRPr lang="zh-CN" altLang="en-US" sz="4400" dirty="0">
              <a:solidFill>
                <a:schemeClr val="bg1"/>
              </a:solidFill>
            </a:endParaRPr>
          </a:p>
        </p:txBody>
      </p:sp>
      <p:grpSp>
        <p:nvGrpSpPr>
          <p:cNvPr id="58" name="组合 57"/>
          <p:cNvGrpSpPr/>
          <p:nvPr/>
        </p:nvGrpSpPr>
        <p:grpSpPr>
          <a:xfrm>
            <a:off x="1877893" y="4068181"/>
            <a:ext cx="2714524" cy="463601"/>
            <a:chOff x="3382715" y="1432965"/>
            <a:chExt cx="2713464" cy="463420"/>
          </a:xfrm>
          <a:solidFill>
            <a:srgbClr val="00B050"/>
          </a:solidFill>
        </p:grpSpPr>
        <p:sp>
          <p:nvSpPr>
            <p:cNvPr id="59" name="燕尾形 58"/>
            <p:cNvSpPr/>
            <p:nvPr/>
          </p:nvSpPr>
          <p:spPr>
            <a:xfrm>
              <a:off x="3382715" y="1432965"/>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0" name="矩形 59"/>
            <p:cNvSpPr/>
            <p:nvPr/>
          </p:nvSpPr>
          <p:spPr>
            <a:xfrm>
              <a:off x="3756119" y="1441265"/>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添加目录一文字</a:t>
              </a:r>
            </a:p>
          </p:txBody>
        </p:sp>
      </p:grpSp>
      <p:grpSp>
        <p:nvGrpSpPr>
          <p:cNvPr id="61" name="组合 60"/>
          <p:cNvGrpSpPr/>
          <p:nvPr/>
        </p:nvGrpSpPr>
        <p:grpSpPr>
          <a:xfrm>
            <a:off x="1877893" y="5275192"/>
            <a:ext cx="2714524" cy="463601"/>
            <a:chOff x="4463688" y="2325220"/>
            <a:chExt cx="2713464" cy="463420"/>
          </a:xfrm>
          <a:solidFill>
            <a:schemeClr val="accent1">
              <a:lumMod val="75000"/>
            </a:schemeClr>
          </a:solidFill>
        </p:grpSpPr>
        <p:sp>
          <p:nvSpPr>
            <p:cNvPr id="62" name="燕尾形 61"/>
            <p:cNvSpPr/>
            <p:nvPr/>
          </p:nvSpPr>
          <p:spPr>
            <a:xfrm>
              <a:off x="4463688" y="232522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3" name="矩形 62"/>
            <p:cNvSpPr/>
            <p:nvPr/>
          </p:nvSpPr>
          <p:spPr>
            <a:xfrm>
              <a:off x="4831599" y="2346648"/>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添加目录二文字</a:t>
              </a:r>
            </a:p>
          </p:txBody>
        </p:sp>
      </p:grpSp>
      <p:grpSp>
        <p:nvGrpSpPr>
          <p:cNvPr id="64" name="组合 63"/>
          <p:cNvGrpSpPr/>
          <p:nvPr/>
        </p:nvGrpSpPr>
        <p:grpSpPr>
          <a:xfrm>
            <a:off x="6005972" y="4033612"/>
            <a:ext cx="2714524" cy="463601"/>
            <a:chOff x="5477851" y="3221290"/>
            <a:chExt cx="2713464" cy="463420"/>
          </a:xfrm>
          <a:solidFill>
            <a:schemeClr val="accent1">
              <a:lumMod val="75000"/>
            </a:schemeClr>
          </a:solidFill>
        </p:grpSpPr>
        <p:sp>
          <p:nvSpPr>
            <p:cNvPr id="65" name="燕尾形 64"/>
            <p:cNvSpPr/>
            <p:nvPr/>
          </p:nvSpPr>
          <p:spPr>
            <a:xfrm>
              <a:off x="5477851" y="3221290"/>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6" name="矩形 65"/>
            <p:cNvSpPr/>
            <p:nvPr/>
          </p:nvSpPr>
          <p:spPr>
            <a:xfrm>
              <a:off x="5851379" y="3240464"/>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添加目录三文字</a:t>
              </a:r>
            </a:p>
          </p:txBody>
        </p:sp>
      </p:grpSp>
      <p:grpSp>
        <p:nvGrpSpPr>
          <p:cNvPr id="67" name="组合 66"/>
          <p:cNvGrpSpPr/>
          <p:nvPr/>
        </p:nvGrpSpPr>
        <p:grpSpPr>
          <a:xfrm>
            <a:off x="6005972" y="5240622"/>
            <a:ext cx="2714524" cy="463601"/>
            <a:chOff x="4469387" y="4122389"/>
            <a:chExt cx="2713464" cy="463420"/>
          </a:xfrm>
          <a:solidFill>
            <a:srgbClr val="00B050"/>
          </a:solidFill>
        </p:grpSpPr>
        <p:sp>
          <p:nvSpPr>
            <p:cNvPr id="68" name="燕尾形 67"/>
            <p:cNvSpPr/>
            <p:nvPr/>
          </p:nvSpPr>
          <p:spPr>
            <a:xfrm>
              <a:off x="4469387" y="4122389"/>
              <a:ext cx="2713464" cy="4634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69" name="矩形 68"/>
            <p:cNvSpPr/>
            <p:nvPr/>
          </p:nvSpPr>
          <p:spPr>
            <a:xfrm>
              <a:off x="4868523" y="4129817"/>
              <a:ext cx="2103461" cy="420564"/>
            </a:xfrm>
            <a:prstGeom prst="rect">
              <a:avLst/>
            </a:prstGeom>
            <a:grpFill/>
          </p:spPr>
          <p:txBody>
            <a:bodyPr wrap="none">
              <a:spAutoFit/>
            </a:bodyPr>
            <a:lstStyle/>
            <a:p>
              <a:pPr fontAlgn="base">
                <a:spcBef>
                  <a:spcPct val="0"/>
                </a:spcBef>
                <a:spcAft>
                  <a:spcPct val="0"/>
                </a:spcAft>
              </a:pPr>
              <a:r>
                <a:rPr lang="zh-CN" altLang="en-US" sz="2135" dirty="0">
                  <a:solidFill>
                    <a:prstClr val="white"/>
                  </a:solidFill>
                  <a:latin typeface="微软雅黑" panose="020B0503020204020204" pitchFamily="34" charset="-122"/>
                  <a:ea typeface="微软雅黑" panose="020B0503020204020204" pitchFamily="34" charset="-122"/>
                </a:rPr>
                <a:t>添加目录四文字</a:t>
              </a:r>
            </a:p>
          </p:txBody>
        </p:sp>
      </p:grpSp>
      <p:sp>
        <p:nvSpPr>
          <p:cNvPr id="70" name="椭圆 69"/>
          <p:cNvSpPr/>
          <p:nvPr/>
        </p:nvSpPr>
        <p:spPr>
          <a:xfrm>
            <a:off x="2340809" y="897835"/>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4400" b="1" dirty="0">
                <a:solidFill>
                  <a:schemeClr val="bg1"/>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3750" fill="hold"/>
                                        <p:tgtEl>
                                          <p:spTgt spid="22"/>
                                        </p:tgtEl>
                                        <p:attrNameLst>
                                          <p:attrName>ppt_x</p:attrName>
                                        </p:attrNameLst>
                                      </p:cBhvr>
                                      <p:tavLst>
                                        <p:tav tm="0">
                                          <p:val>
                                            <p:strVal val="1+#ppt_w/2"/>
                                          </p:val>
                                        </p:tav>
                                        <p:tav tm="100000">
                                          <p:val>
                                            <p:strVal val="#ppt_x"/>
                                          </p:val>
                                        </p:tav>
                                      </p:tavLst>
                                    </p:anim>
                                    <p:anim calcmode="lin" valueType="num">
                                      <p:cBhvr additive="base">
                                        <p:cTn id="8" dur="375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750"/>
                                  </p:stCondLst>
                                  <p:childTnLst>
                                    <p:set>
                                      <p:cBhvr>
                                        <p:cTn id="14" dur="1" fill="hold">
                                          <p:stCondLst>
                                            <p:cond delay="0"/>
                                          </p:stCondLst>
                                        </p:cTn>
                                        <p:tgtEl>
                                          <p:spTgt spid="56"/>
                                        </p:tgtEl>
                                        <p:attrNameLst>
                                          <p:attrName>style.visibility</p:attrName>
                                        </p:attrNameLst>
                                      </p:cBhvr>
                                      <p:to>
                                        <p:strVal val="visible"/>
                                      </p:to>
                                    </p:set>
                                    <p:animScale>
                                      <p:cBhvr>
                                        <p:cTn id="15"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6"/>
                                        </p:tgtEl>
                                        <p:attrNameLst>
                                          <p:attrName>ppt_x</p:attrName>
                                          <p:attrName>ppt_y</p:attrName>
                                        </p:attrNameLst>
                                      </p:cBhvr>
                                    </p:animMotion>
                                    <p:animEffect transition="in" filter="fade">
                                      <p:cBhvr>
                                        <p:cTn id="17" dur="1000"/>
                                        <p:tgtEl>
                                          <p:spTgt spid="56"/>
                                        </p:tgtEl>
                                      </p:cBhvr>
                                    </p:animEffect>
                                  </p:childTnLst>
                                </p:cTn>
                              </p:par>
                              <p:par>
                                <p:cTn id="18" presetID="52" presetClass="entr" presetSubtype="0" fill="hold" grpId="0" nodeType="withEffect">
                                  <p:stCondLst>
                                    <p:cond delay="1500"/>
                                  </p:stCondLst>
                                  <p:childTnLst>
                                    <p:set>
                                      <p:cBhvr>
                                        <p:cTn id="19" dur="1" fill="hold">
                                          <p:stCondLst>
                                            <p:cond delay="0"/>
                                          </p:stCondLst>
                                        </p:cTn>
                                        <p:tgtEl>
                                          <p:spTgt spid="55"/>
                                        </p:tgtEl>
                                        <p:attrNameLst>
                                          <p:attrName>style.visibility</p:attrName>
                                        </p:attrNameLst>
                                      </p:cBhvr>
                                      <p:to>
                                        <p:strVal val="visible"/>
                                      </p:to>
                                    </p:set>
                                    <p:animScale>
                                      <p:cBhvr>
                                        <p:cTn id="20"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5"/>
                                        </p:tgtEl>
                                        <p:attrNameLst>
                                          <p:attrName>ppt_x</p:attrName>
                                          <p:attrName>ppt_y</p:attrName>
                                        </p:attrNameLst>
                                      </p:cBhvr>
                                    </p:animMotion>
                                    <p:animEffect transition="in" filter="fade">
                                      <p:cBhvr>
                                        <p:cTn id="22" dur="1000"/>
                                        <p:tgtEl>
                                          <p:spTgt spid="55"/>
                                        </p:tgtEl>
                                      </p:cBhvr>
                                    </p:animEffect>
                                  </p:childTnLst>
                                </p:cTn>
                              </p:par>
                              <p:par>
                                <p:cTn id="23" presetID="52" presetClass="entr" presetSubtype="0" fill="hold" grpId="0" nodeType="withEffect">
                                  <p:stCondLst>
                                    <p:cond delay="1800"/>
                                  </p:stCondLst>
                                  <p:childTnLst>
                                    <p:set>
                                      <p:cBhvr>
                                        <p:cTn id="24" dur="1" fill="hold">
                                          <p:stCondLst>
                                            <p:cond delay="0"/>
                                          </p:stCondLst>
                                        </p:cTn>
                                        <p:tgtEl>
                                          <p:spTgt spid="57"/>
                                        </p:tgtEl>
                                        <p:attrNameLst>
                                          <p:attrName>style.visibility</p:attrName>
                                        </p:attrNameLst>
                                      </p:cBhvr>
                                      <p:to>
                                        <p:strVal val="visible"/>
                                      </p:to>
                                    </p:set>
                                    <p:animScale>
                                      <p:cBhvr>
                                        <p:cTn id="25"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7"/>
                                        </p:tgtEl>
                                        <p:attrNameLst>
                                          <p:attrName>ppt_x</p:attrName>
                                          <p:attrName>ppt_y</p:attrName>
                                        </p:attrNameLst>
                                      </p:cBhvr>
                                    </p:animMotion>
                                    <p:animEffect transition="in" filter="fade">
                                      <p:cBhvr>
                                        <p:cTn id="27" dur="1000"/>
                                        <p:tgtEl>
                                          <p:spTgt spid="57"/>
                                        </p:tgtEl>
                                      </p:cBhvr>
                                    </p:animEffect>
                                  </p:childTnLst>
                                </p:cTn>
                              </p:par>
                              <p:par>
                                <p:cTn id="28" presetID="52" presetClass="entr" presetSubtype="0" fill="hold" grpId="0" nodeType="withEffect">
                                  <p:stCondLst>
                                    <p:cond delay="2500"/>
                                  </p:stCondLst>
                                  <p:childTnLst>
                                    <p:set>
                                      <p:cBhvr>
                                        <p:cTn id="29" dur="1" fill="hold">
                                          <p:stCondLst>
                                            <p:cond delay="0"/>
                                          </p:stCondLst>
                                        </p:cTn>
                                        <p:tgtEl>
                                          <p:spTgt spid="54"/>
                                        </p:tgtEl>
                                        <p:attrNameLst>
                                          <p:attrName>style.visibility</p:attrName>
                                        </p:attrNameLst>
                                      </p:cBhvr>
                                      <p:to>
                                        <p:strVal val="visible"/>
                                      </p:to>
                                    </p:set>
                                    <p:animScale>
                                      <p:cBhvr>
                                        <p:cTn id="30"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54"/>
                                        </p:tgtEl>
                                        <p:attrNameLst>
                                          <p:attrName>ppt_x</p:attrName>
                                          <p:attrName>ppt_y</p:attrName>
                                        </p:attrNameLst>
                                      </p:cBhvr>
                                    </p:animMotion>
                                    <p:animEffect transition="in" filter="fade">
                                      <p:cBhvr>
                                        <p:cTn id="32" dur="1000"/>
                                        <p:tgtEl>
                                          <p:spTgt spid="54"/>
                                        </p:tgtEl>
                                      </p:cBhvr>
                                    </p:animEffect>
                                  </p:childTnLst>
                                </p:cTn>
                              </p:par>
                              <p:par>
                                <p:cTn id="33" presetID="22" presetClass="entr" presetSubtype="8" fill="hold" nodeType="withEffect">
                                  <p:stCondLst>
                                    <p:cond delay="300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22" presetClass="entr" presetSubtype="8" fill="hold" nodeType="withEffect">
                                  <p:stCondLst>
                                    <p:cond delay="320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22" presetClass="entr" presetSubtype="8" fill="hold" nodeType="withEffect">
                                  <p:stCondLst>
                                    <p:cond delay="3400"/>
                                  </p:stCondLst>
                                  <p:childTnLst>
                                    <p:set>
                                      <p:cBhvr>
                                        <p:cTn id="40" dur="1" fill="hold">
                                          <p:stCondLst>
                                            <p:cond delay="0"/>
                                          </p:stCondLst>
                                        </p:cTn>
                                        <p:tgtEl>
                                          <p:spTgt spid="64"/>
                                        </p:tgtEl>
                                        <p:attrNameLst>
                                          <p:attrName>style.visibility</p:attrName>
                                        </p:attrNameLst>
                                      </p:cBhvr>
                                      <p:to>
                                        <p:strVal val="visible"/>
                                      </p:to>
                                    </p:set>
                                    <p:animEffect transition="in" filter="wipe(left)">
                                      <p:cBhvr>
                                        <p:cTn id="41" dur="500"/>
                                        <p:tgtEl>
                                          <p:spTgt spid="64"/>
                                        </p:tgtEl>
                                      </p:cBhvr>
                                    </p:animEffect>
                                  </p:childTnLst>
                                </p:cTn>
                              </p:par>
                              <p:par>
                                <p:cTn id="42" presetID="22" presetClass="entr" presetSubtype="8" fill="hold" nodeType="withEffect">
                                  <p:stCondLst>
                                    <p:cond delay="3500"/>
                                  </p:stCondLst>
                                  <p:childTnLst>
                                    <p:set>
                                      <p:cBhvr>
                                        <p:cTn id="43" dur="1" fill="hold">
                                          <p:stCondLst>
                                            <p:cond delay="0"/>
                                          </p:stCondLst>
                                        </p:cTn>
                                        <p:tgtEl>
                                          <p:spTgt spid="67"/>
                                        </p:tgtEl>
                                        <p:attrNameLst>
                                          <p:attrName>style.visibility</p:attrName>
                                        </p:attrNameLst>
                                      </p:cBhvr>
                                      <p:to>
                                        <p:strVal val="visible"/>
                                      </p:to>
                                    </p:set>
                                    <p:animEffect transition="in" filter="wipe(left)">
                                      <p:cBhvr>
                                        <p:cTn id="44" dur="500"/>
                                        <p:tgtEl>
                                          <p:spTgt spid="67"/>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Scale>
                                      <p:cBhvr>
                                        <p:cTn id="47"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70"/>
                                        </p:tgtEl>
                                        <p:attrNameLst>
                                          <p:attrName>ppt_x</p:attrName>
                                          <p:attrName>ppt_y</p:attrName>
                                        </p:attrNameLst>
                                      </p:cBhvr>
                                    </p:animMotion>
                                    <p:animEffect transition="in" filter="fade">
                                      <p:cBhvr>
                                        <p:cTn id="49"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16"/>
          <p:cNvGrpSpPr/>
          <p:nvPr/>
        </p:nvGrpSpPr>
        <p:grpSpPr bwMode="auto">
          <a:xfrm>
            <a:off x="2874452" y="2849018"/>
            <a:ext cx="6442192" cy="5280608"/>
            <a:chOff x="4351277" y="3064874"/>
            <a:chExt cx="4735660" cy="4047963"/>
          </a:xfrm>
          <a:solidFill>
            <a:srgbClr val="00B050"/>
          </a:solidFill>
        </p:grpSpPr>
        <p:sp>
          <p:nvSpPr>
            <p:cNvPr id="5" name="空心弧 4"/>
            <p:cNvSpPr/>
            <p:nvPr/>
          </p:nvSpPr>
          <p:spPr>
            <a:xfrm>
              <a:off x="4886282" y="3483296"/>
              <a:ext cx="3629138" cy="3629541"/>
            </a:xfrm>
            <a:prstGeom prst="blockArc">
              <a:avLst>
                <a:gd name="adj1" fmla="val 10800000"/>
                <a:gd name="adj2" fmla="val 118155"/>
                <a:gd name="adj3" fmla="val 13775"/>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nvGrpSpPr>
            <p:cNvPr id="6" name="组合 18"/>
            <p:cNvGrpSpPr/>
            <p:nvPr/>
          </p:nvGrpSpPr>
          <p:grpSpPr bwMode="auto">
            <a:xfrm>
              <a:off x="4351277" y="3064874"/>
              <a:ext cx="4735660" cy="2232926"/>
              <a:chOff x="4351277" y="3064874"/>
              <a:chExt cx="4735660" cy="2232926"/>
            </a:xfrm>
            <a:grpFill/>
          </p:grpSpPr>
          <p:grpSp>
            <p:nvGrpSpPr>
              <p:cNvPr id="7" name="组合 6"/>
              <p:cNvGrpSpPr/>
              <p:nvPr/>
            </p:nvGrpSpPr>
            <p:grpSpPr>
              <a:xfrm>
                <a:off x="8516186" y="5132112"/>
                <a:ext cx="570751" cy="165688"/>
                <a:chOff x="7856113" y="3986011"/>
                <a:chExt cx="488007" cy="141668"/>
              </a:xfrm>
              <a:grpFill/>
            </p:grpSpPr>
            <p:cxnSp>
              <p:nvCxnSpPr>
                <p:cNvPr id="23" name="直接连接符 22"/>
                <p:cNvCxnSpPr/>
                <p:nvPr/>
              </p:nvCxnSpPr>
              <p:spPr>
                <a:xfrm>
                  <a:off x="7856113" y="4056845"/>
                  <a:ext cx="359419" cy="0"/>
                </a:xfrm>
                <a:prstGeom prst="line">
                  <a:avLst/>
                </a:prstGeom>
                <a:grpFill/>
                <a:ln w="22225" cap="flat" cmpd="sng" algn="ctr">
                  <a:solidFill>
                    <a:schemeClr val="accent1">
                      <a:lumMod val="75000"/>
                    </a:schemeClr>
                  </a:solidFill>
                  <a:prstDash val="solid"/>
                  <a:miter lim="800000"/>
                </a:ln>
                <a:effectLst/>
              </p:spPr>
            </p:cxnSp>
            <p:sp>
              <p:nvSpPr>
                <p:cNvPr id="24" name="椭圆 23"/>
                <p:cNvSpPr/>
                <p:nvPr/>
              </p:nvSpPr>
              <p:spPr>
                <a:xfrm>
                  <a:off x="8202452" y="3986011"/>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8" name="组合 7"/>
              <p:cNvGrpSpPr/>
              <p:nvPr/>
            </p:nvGrpSpPr>
            <p:grpSpPr>
              <a:xfrm rot="19878410">
                <a:off x="8123180" y="4055012"/>
                <a:ext cx="570751" cy="165688"/>
                <a:chOff x="7856113" y="3986011"/>
                <a:chExt cx="488007" cy="141668"/>
              </a:xfrm>
              <a:grpFill/>
            </p:grpSpPr>
            <p:cxnSp>
              <p:nvCxnSpPr>
                <p:cNvPr id="21" name="直接连接符 20"/>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22" name="椭圆 21"/>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9" name="组合 8"/>
              <p:cNvGrpSpPr/>
              <p:nvPr/>
            </p:nvGrpSpPr>
            <p:grpSpPr>
              <a:xfrm rot="18571434">
                <a:off x="7134956" y="3267406"/>
                <a:ext cx="570751" cy="165688"/>
                <a:chOff x="7872795" y="3940868"/>
                <a:chExt cx="488007" cy="141668"/>
              </a:xfrm>
              <a:grpFill/>
            </p:grpSpPr>
            <p:cxnSp>
              <p:nvCxnSpPr>
                <p:cNvPr id="19" name="直接连接符 18"/>
                <p:cNvCxnSpPr/>
                <p:nvPr/>
              </p:nvCxnSpPr>
              <p:spPr>
                <a:xfrm>
                  <a:off x="7872795" y="4011702"/>
                  <a:ext cx="359419" cy="0"/>
                </a:xfrm>
                <a:prstGeom prst="line">
                  <a:avLst/>
                </a:prstGeom>
                <a:grpFill/>
                <a:ln w="22225" cap="flat" cmpd="sng" algn="ctr">
                  <a:solidFill>
                    <a:schemeClr val="accent1">
                      <a:lumMod val="75000"/>
                    </a:schemeClr>
                  </a:solidFill>
                  <a:prstDash val="solid"/>
                  <a:miter lim="800000"/>
                </a:ln>
                <a:effectLst/>
              </p:spPr>
            </p:cxnSp>
            <p:sp>
              <p:nvSpPr>
                <p:cNvPr id="20" name="椭圆 19"/>
                <p:cNvSpPr/>
                <p:nvPr/>
              </p:nvSpPr>
              <p:spPr>
                <a:xfrm>
                  <a:off x="8219134" y="3940868"/>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0" name="组合 9"/>
              <p:cNvGrpSpPr/>
              <p:nvPr/>
            </p:nvGrpSpPr>
            <p:grpSpPr>
              <a:xfrm rot="14177828">
                <a:off x="5616981" y="3306362"/>
                <a:ext cx="570751" cy="165688"/>
                <a:chOff x="7856113" y="3986011"/>
                <a:chExt cx="488007" cy="141668"/>
              </a:xfrm>
              <a:grpFill/>
            </p:grpSpPr>
            <p:cxnSp>
              <p:nvCxnSpPr>
                <p:cNvPr id="17" name="直接连接符 16"/>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18" name="椭圆 17"/>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1" name="组合 10"/>
              <p:cNvGrpSpPr/>
              <p:nvPr/>
            </p:nvGrpSpPr>
            <p:grpSpPr>
              <a:xfrm rot="12860432">
                <a:off x="4700629" y="4003003"/>
                <a:ext cx="570751" cy="165688"/>
                <a:chOff x="7856113" y="3986011"/>
                <a:chExt cx="488007" cy="141668"/>
              </a:xfrm>
              <a:grpFill/>
            </p:grpSpPr>
            <p:cxnSp>
              <p:nvCxnSpPr>
                <p:cNvPr id="15" name="直接连接符 14"/>
                <p:cNvCxnSpPr/>
                <p:nvPr/>
              </p:nvCxnSpPr>
              <p:spPr>
                <a:xfrm>
                  <a:off x="7856113" y="4056845"/>
                  <a:ext cx="359419" cy="0"/>
                </a:xfrm>
                <a:prstGeom prst="line">
                  <a:avLst/>
                </a:prstGeom>
                <a:grpFill/>
                <a:ln w="22225" cap="flat" cmpd="sng" algn="ctr">
                  <a:solidFill>
                    <a:schemeClr val="accent1">
                      <a:lumMod val="75000"/>
                    </a:schemeClr>
                  </a:solidFill>
                  <a:prstDash val="solid"/>
                  <a:miter lim="800000"/>
                </a:ln>
                <a:effectLst/>
              </p:spPr>
            </p:cxnSp>
            <p:sp>
              <p:nvSpPr>
                <p:cNvPr id="16" name="椭圆 15"/>
                <p:cNvSpPr/>
                <p:nvPr/>
              </p:nvSpPr>
              <p:spPr>
                <a:xfrm>
                  <a:off x="8202452" y="3986011"/>
                  <a:ext cx="141668" cy="141668"/>
                </a:xfrm>
                <a:prstGeom prst="ellipse">
                  <a:avLst/>
                </a:prstGeom>
                <a:solidFill>
                  <a:schemeClr val="accent1">
                    <a:lumMod val="75000"/>
                  </a:schemeClr>
                </a:solidFill>
                <a:ln w="12700" cap="flat" cmpd="sng" algn="ctr">
                  <a:solidFill>
                    <a:schemeClr val="accent1">
                      <a:lumMod val="75000"/>
                    </a:schemeClr>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nvGrpSpPr>
              <p:cNvPr id="12" name="组合 11"/>
              <p:cNvGrpSpPr/>
              <p:nvPr/>
            </p:nvGrpSpPr>
            <p:grpSpPr>
              <a:xfrm rot="10800000">
                <a:off x="4351277" y="5049268"/>
                <a:ext cx="570751" cy="165688"/>
                <a:chOff x="7856113" y="3986011"/>
                <a:chExt cx="488007" cy="141668"/>
              </a:xfrm>
              <a:grpFill/>
            </p:grpSpPr>
            <p:cxnSp>
              <p:nvCxnSpPr>
                <p:cNvPr id="13" name="直接连接符 12"/>
                <p:cNvCxnSpPr/>
                <p:nvPr/>
              </p:nvCxnSpPr>
              <p:spPr>
                <a:xfrm>
                  <a:off x="7856113" y="4056845"/>
                  <a:ext cx="359419" cy="0"/>
                </a:xfrm>
                <a:prstGeom prst="line">
                  <a:avLst/>
                </a:prstGeom>
                <a:grpFill/>
                <a:ln w="22225" cap="flat" cmpd="sng" algn="ctr">
                  <a:solidFill>
                    <a:srgbClr val="00B050"/>
                  </a:solidFill>
                  <a:prstDash val="solid"/>
                  <a:miter lim="800000"/>
                </a:ln>
                <a:effectLst/>
              </p:spPr>
            </p:cxnSp>
            <p:sp>
              <p:nvSpPr>
                <p:cNvPr id="14" name="椭圆 13"/>
                <p:cNvSpPr/>
                <p:nvPr/>
              </p:nvSpPr>
              <p:spPr>
                <a:xfrm>
                  <a:off x="8202452" y="3986011"/>
                  <a:ext cx="141668" cy="141668"/>
                </a:xfrm>
                <a:prstGeom prst="ellipse">
                  <a:avLst/>
                </a:prstGeom>
                <a:grpFill/>
                <a:ln w="12700" cap="flat" cmpd="sng" algn="ctr">
                  <a:solidFill>
                    <a:srgbClr val="00B050"/>
                  </a:solidFill>
                  <a:prstDash val="solid"/>
                  <a:miter lim="800000"/>
                </a:ln>
                <a:effectLst/>
              </p:spPr>
              <p:txBody>
                <a:bodyPr anchor="ctr"/>
                <a:lstStyle/>
                <a:p>
                  <a:pPr algn="ctr" defTabSz="915035">
                    <a:defRPr/>
                  </a:pPr>
                  <a:endParaRPr lang="zh-CN" altLang="en-US" sz="1800" kern="0">
                    <a:solidFill>
                      <a:schemeClr val="bg1">
                        <a:lumMod val="50000"/>
                      </a:schemeClr>
                    </a:solidFill>
                    <a:latin typeface="Calibri" panose="020F0502020204030204"/>
                    <a:ea typeface="宋体" panose="02010600030101010101" pitchFamily="2" charset="-122"/>
                  </a:endParaRPr>
                </a:p>
              </p:txBody>
            </p:sp>
          </p:grpSp>
        </p:grpSp>
      </p:grpSp>
      <p:sp>
        <p:nvSpPr>
          <p:cNvPr id="25" name="TextBox 10"/>
          <p:cNvSpPr txBox="1">
            <a:spLocks noChangeArrowheads="1"/>
          </p:cNvSpPr>
          <p:nvPr/>
        </p:nvSpPr>
        <p:spPr bwMode="auto">
          <a:xfrm>
            <a:off x="9529246" y="5045332"/>
            <a:ext cx="2126834" cy="13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面向东亚的韩国、日本，北亚的蒙古、俄罗斯，联系</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PECC 25</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个成员体的国家和地区。这个国际大市场是互联网的发展前景</a:t>
            </a:r>
          </a:p>
        </p:txBody>
      </p:sp>
      <p:sp>
        <p:nvSpPr>
          <p:cNvPr id="28" name="TextBox 10"/>
          <p:cNvSpPr txBox="1">
            <a:spLocks noChangeArrowheads="1"/>
          </p:cNvSpPr>
          <p:nvPr/>
        </p:nvSpPr>
        <p:spPr bwMode="auto">
          <a:xfrm>
            <a:off x="8826139" y="3245128"/>
            <a:ext cx="1993090" cy="9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目前中国农业市场南强北弱，农业的有序发展期待大统一市场流通体系的出现</a:t>
            </a:r>
          </a:p>
        </p:txBody>
      </p:sp>
      <p:sp>
        <p:nvSpPr>
          <p:cNvPr id="29" name="TextBox 10"/>
          <p:cNvSpPr txBox="1">
            <a:spLocks noChangeArrowheads="1"/>
          </p:cNvSpPr>
          <p:nvPr/>
        </p:nvSpPr>
        <p:spPr bwMode="auto">
          <a:xfrm>
            <a:off x="6561790" y="1906117"/>
            <a:ext cx="2224441" cy="9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农业资源重新配置的高潮期，乘机介入互联网这种高科技流通手段，大有市场可做</a:t>
            </a:r>
          </a:p>
        </p:txBody>
      </p:sp>
      <p:sp>
        <p:nvSpPr>
          <p:cNvPr id="30" name="TextBox 10"/>
          <p:cNvSpPr txBox="1">
            <a:spLocks noChangeArrowheads="1"/>
          </p:cNvSpPr>
          <p:nvPr/>
        </p:nvSpPr>
        <p:spPr bwMode="auto">
          <a:xfrm>
            <a:off x="3423627" y="1998912"/>
            <a:ext cx="1993091" cy="73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利用互联网发挥我国农业的优势与特色是应大势所趋</a:t>
            </a:r>
          </a:p>
        </p:txBody>
      </p:sp>
      <p:sp>
        <p:nvSpPr>
          <p:cNvPr id="31" name="TextBox 10"/>
          <p:cNvSpPr txBox="1">
            <a:spLocks noChangeArrowheads="1"/>
          </p:cNvSpPr>
          <p:nvPr/>
        </p:nvSpPr>
        <p:spPr bwMode="auto">
          <a:xfrm>
            <a:off x="1293596" y="3204758"/>
            <a:ext cx="1993091" cy="117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本网站建设力求本土化，要利用起传统商贸环境中一切可利用的条件，以减轻投入成本。</a:t>
            </a:r>
          </a:p>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32" name="TextBox 10"/>
          <p:cNvSpPr txBox="1">
            <a:spLocks noChangeArrowheads="1"/>
          </p:cNvSpPr>
          <p:nvPr/>
        </p:nvSpPr>
        <p:spPr bwMode="auto">
          <a:xfrm>
            <a:off x="709667" y="5069087"/>
            <a:ext cx="1993091" cy="117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用传统的商贸条件来配合电子商务的展开，建设一个能够适应当前传统商务向电子商务过渡时期的特色网站。</a:t>
            </a:r>
          </a:p>
        </p:txBody>
      </p:sp>
      <p:sp>
        <p:nvSpPr>
          <p:cNvPr id="33" name="矩形 43"/>
          <p:cNvSpPr>
            <a:spLocks noChangeArrowheads="1"/>
          </p:cNvSpPr>
          <p:nvPr/>
        </p:nvSpPr>
        <p:spPr bwMode="auto">
          <a:xfrm>
            <a:off x="4661277" y="5010467"/>
            <a:ext cx="275054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开发本项目的六个初衷</a:t>
            </a: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50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p:bldP spid="28" grpId="0"/>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4</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chemeClr val="accent1">
                      <a:lumMod val="75000"/>
                    </a:schemeClr>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54"/>
          <p:cNvGrpSpPr/>
          <p:nvPr/>
        </p:nvGrpSpPr>
        <p:grpSpPr>
          <a:xfrm>
            <a:off x="5167020" y="3153431"/>
            <a:ext cx="2349743" cy="934208"/>
            <a:chOff x="1343472" y="4037003"/>
            <a:chExt cx="1761619" cy="700382"/>
          </a:xfrm>
        </p:grpSpPr>
        <p:sp>
          <p:nvSpPr>
            <p:cNvPr id="5"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7" name="组合 354"/>
          <p:cNvGrpSpPr/>
          <p:nvPr/>
        </p:nvGrpSpPr>
        <p:grpSpPr>
          <a:xfrm>
            <a:off x="7184032" y="3153431"/>
            <a:ext cx="2349743" cy="934208"/>
            <a:chOff x="1343472" y="4037003"/>
            <a:chExt cx="1761619" cy="700382"/>
          </a:xfrm>
        </p:grpSpPr>
        <p:sp>
          <p:nvSpPr>
            <p:cNvPr id="8"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354"/>
          <p:cNvGrpSpPr/>
          <p:nvPr/>
        </p:nvGrpSpPr>
        <p:grpSpPr>
          <a:xfrm>
            <a:off x="9297092" y="3153431"/>
            <a:ext cx="2349743" cy="934208"/>
            <a:chOff x="1343472" y="4037003"/>
            <a:chExt cx="1761619" cy="700382"/>
          </a:xfrm>
        </p:grpSpPr>
        <p:sp>
          <p:nvSpPr>
            <p:cNvPr id="11"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356"/>
            <p:cNvSpPr txBox="1"/>
            <p:nvPr/>
          </p:nvSpPr>
          <p:spPr>
            <a:xfrm>
              <a:off x="1343472" y="4037003"/>
              <a:ext cx="1650918" cy="284742"/>
            </a:xfrm>
            <a:prstGeom prst="rect">
              <a:avLst/>
            </a:prstGeom>
            <a:noFill/>
          </p:spPr>
          <p:txBody>
            <a:bodyPr wrap="square" rtlCol="0">
              <a:spAutoFit/>
            </a:bodyPr>
            <a:lstStyle/>
            <a:p>
              <a:r>
                <a:rPr lang="en-US" altLang="zh-CN" sz="1870"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70"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Group 4"/>
          <p:cNvGrpSpPr>
            <a:grpSpLocks noChangeAspect="1"/>
          </p:cNvGrpSpPr>
          <p:nvPr/>
        </p:nvGrpSpPr>
        <p:grpSpPr bwMode="auto">
          <a:xfrm>
            <a:off x="5647258" y="1745556"/>
            <a:ext cx="576289" cy="1349640"/>
            <a:chOff x="1885" y="1509"/>
            <a:chExt cx="503" cy="1178"/>
          </a:xfrm>
          <a:solidFill>
            <a:srgbClr val="00B050"/>
          </a:solidFill>
        </p:grpSpPr>
        <p:sp>
          <p:nvSpPr>
            <p:cNvPr id="14"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15"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grpSp>
        <p:nvGrpSpPr>
          <p:cNvPr id="16" name="Group 4"/>
          <p:cNvGrpSpPr>
            <a:grpSpLocks noChangeAspect="1"/>
          </p:cNvGrpSpPr>
          <p:nvPr/>
        </p:nvGrpSpPr>
        <p:grpSpPr bwMode="auto">
          <a:xfrm>
            <a:off x="7664270" y="1745556"/>
            <a:ext cx="576289" cy="1349640"/>
            <a:chOff x="1885" y="1509"/>
            <a:chExt cx="503" cy="1178"/>
          </a:xfrm>
          <a:solidFill>
            <a:schemeClr val="accent1">
              <a:lumMod val="75000"/>
            </a:schemeClr>
          </a:solidFill>
        </p:grpSpPr>
        <p:sp>
          <p:nvSpPr>
            <p:cNvPr id="17"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18"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grpSp>
        <p:nvGrpSpPr>
          <p:cNvPr id="19" name="Group 4"/>
          <p:cNvGrpSpPr>
            <a:grpSpLocks noChangeAspect="1"/>
          </p:cNvGrpSpPr>
          <p:nvPr/>
        </p:nvGrpSpPr>
        <p:grpSpPr bwMode="auto">
          <a:xfrm>
            <a:off x="9681284" y="1745556"/>
            <a:ext cx="576289" cy="1349640"/>
            <a:chOff x="1885" y="1509"/>
            <a:chExt cx="503" cy="1178"/>
          </a:xfrm>
          <a:solidFill>
            <a:srgbClr val="00B050"/>
          </a:solidFill>
        </p:grpSpPr>
        <p:sp>
          <p:nvSpPr>
            <p:cNvPr id="20" name="Freeform 5"/>
            <p:cNvSpPr/>
            <p:nvPr/>
          </p:nvSpPr>
          <p:spPr bwMode="auto">
            <a:xfrm>
              <a:off x="1885" y="1715"/>
              <a:ext cx="503" cy="972"/>
            </a:xfrm>
            <a:custGeom>
              <a:avLst/>
              <a:gdLst>
                <a:gd name="T0" fmla="*/ 27 w 35"/>
                <a:gd name="T1" fmla="*/ 0 h 71"/>
                <a:gd name="T2" fmla="*/ 9 w 35"/>
                <a:gd name="T3" fmla="*/ 0 h 71"/>
                <a:gd name="T4" fmla="*/ 0 w 35"/>
                <a:gd name="T5" fmla="*/ 7 h 71"/>
                <a:gd name="T6" fmla="*/ 0 w 35"/>
                <a:gd name="T7" fmla="*/ 7 h 71"/>
                <a:gd name="T8" fmla="*/ 0 w 35"/>
                <a:gd name="T9" fmla="*/ 8 h 71"/>
                <a:gd name="T10" fmla="*/ 0 w 35"/>
                <a:gd name="T11" fmla="*/ 32 h 71"/>
                <a:gd name="T12" fmla="*/ 3 w 35"/>
                <a:gd name="T13" fmla="*/ 35 h 71"/>
                <a:gd name="T14" fmla="*/ 6 w 35"/>
                <a:gd name="T15" fmla="*/ 32 h 71"/>
                <a:gd name="T16" fmla="*/ 6 w 35"/>
                <a:gd name="T17" fmla="*/ 11 h 71"/>
                <a:gd name="T18" fmla="*/ 8 w 35"/>
                <a:gd name="T19" fmla="*/ 11 h 71"/>
                <a:gd name="T20" fmla="*/ 8 w 35"/>
                <a:gd name="T21" fmla="*/ 31 h 71"/>
                <a:gd name="T22" fmla="*/ 9 w 35"/>
                <a:gd name="T23" fmla="*/ 32 h 71"/>
                <a:gd name="T24" fmla="*/ 9 w 35"/>
                <a:gd name="T25" fmla="*/ 67 h 71"/>
                <a:gd name="T26" fmla="*/ 13 w 35"/>
                <a:gd name="T27" fmla="*/ 71 h 71"/>
                <a:gd name="T28" fmla="*/ 17 w 35"/>
                <a:gd name="T29" fmla="*/ 67 h 71"/>
                <a:gd name="T30" fmla="*/ 17 w 35"/>
                <a:gd name="T31" fmla="*/ 36 h 71"/>
                <a:gd name="T32" fmla="*/ 19 w 35"/>
                <a:gd name="T33" fmla="*/ 36 h 71"/>
                <a:gd name="T34" fmla="*/ 19 w 35"/>
                <a:gd name="T35" fmla="*/ 67 h 71"/>
                <a:gd name="T36" fmla="*/ 23 w 35"/>
                <a:gd name="T37" fmla="*/ 71 h 71"/>
                <a:gd name="T38" fmla="*/ 27 w 35"/>
                <a:gd name="T39" fmla="*/ 67 h 71"/>
                <a:gd name="T40" fmla="*/ 27 w 35"/>
                <a:gd name="T41" fmla="*/ 31 h 71"/>
                <a:gd name="T42" fmla="*/ 27 w 35"/>
                <a:gd name="T43" fmla="*/ 31 h 71"/>
                <a:gd name="T44" fmla="*/ 27 w 35"/>
                <a:gd name="T45" fmla="*/ 11 h 71"/>
                <a:gd name="T46" fmla="*/ 29 w 35"/>
                <a:gd name="T47" fmla="*/ 11 h 71"/>
                <a:gd name="T48" fmla="*/ 29 w 35"/>
                <a:gd name="T49" fmla="*/ 32 h 71"/>
                <a:gd name="T50" fmla="*/ 32 w 35"/>
                <a:gd name="T51" fmla="*/ 35 h 71"/>
                <a:gd name="T52" fmla="*/ 35 w 35"/>
                <a:gd name="T53" fmla="*/ 32 h 71"/>
                <a:gd name="T54" fmla="*/ 35 w 35"/>
                <a:gd name="T55" fmla="*/ 8 h 71"/>
                <a:gd name="T56" fmla="*/ 35 w 35"/>
                <a:gd name="T57" fmla="*/ 7 h 71"/>
                <a:gd name="T58" fmla="*/ 35 w 35"/>
                <a:gd name="T59" fmla="*/ 7 h 71"/>
                <a:gd name="T60" fmla="*/ 27 w 35"/>
                <a:gd name="T6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71">
                  <a:moveTo>
                    <a:pt x="27" y="0"/>
                  </a:moveTo>
                  <a:cubicBezTo>
                    <a:pt x="9" y="0"/>
                    <a:pt x="9" y="0"/>
                    <a:pt x="9" y="0"/>
                  </a:cubicBezTo>
                  <a:cubicBezTo>
                    <a:pt x="3" y="0"/>
                    <a:pt x="0" y="5"/>
                    <a:pt x="0" y="7"/>
                  </a:cubicBezTo>
                  <a:cubicBezTo>
                    <a:pt x="0" y="7"/>
                    <a:pt x="0" y="7"/>
                    <a:pt x="0" y="7"/>
                  </a:cubicBezTo>
                  <a:cubicBezTo>
                    <a:pt x="0" y="8"/>
                    <a:pt x="0" y="8"/>
                    <a:pt x="0" y="8"/>
                  </a:cubicBezTo>
                  <a:cubicBezTo>
                    <a:pt x="0" y="32"/>
                    <a:pt x="0" y="32"/>
                    <a:pt x="0" y="32"/>
                  </a:cubicBezTo>
                  <a:cubicBezTo>
                    <a:pt x="0" y="34"/>
                    <a:pt x="2" y="35"/>
                    <a:pt x="3" y="35"/>
                  </a:cubicBezTo>
                  <a:cubicBezTo>
                    <a:pt x="5" y="35"/>
                    <a:pt x="6" y="34"/>
                    <a:pt x="6" y="32"/>
                  </a:cubicBezTo>
                  <a:cubicBezTo>
                    <a:pt x="6" y="11"/>
                    <a:pt x="6" y="11"/>
                    <a:pt x="6" y="11"/>
                  </a:cubicBezTo>
                  <a:cubicBezTo>
                    <a:pt x="8" y="11"/>
                    <a:pt x="8" y="11"/>
                    <a:pt x="8" y="11"/>
                  </a:cubicBezTo>
                  <a:cubicBezTo>
                    <a:pt x="8" y="31"/>
                    <a:pt x="8" y="31"/>
                    <a:pt x="8" y="31"/>
                  </a:cubicBezTo>
                  <a:cubicBezTo>
                    <a:pt x="8" y="31"/>
                    <a:pt x="9" y="32"/>
                    <a:pt x="9" y="32"/>
                  </a:cubicBezTo>
                  <a:cubicBezTo>
                    <a:pt x="9" y="67"/>
                    <a:pt x="9" y="67"/>
                    <a:pt x="9" y="67"/>
                  </a:cubicBezTo>
                  <a:cubicBezTo>
                    <a:pt x="9" y="70"/>
                    <a:pt x="10" y="71"/>
                    <a:pt x="13" y="71"/>
                  </a:cubicBezTo>
                  <a:cubicBezTo>
                    <a:pt x="15" y="71"/>
                    <a:pt x="17" y="70"/>
                    <a:pt x="17" y="67"/>
                  </a:cubicBezTo>
                  <a:cubicBezTo>
                    <a:pt x="17" y="36"/>
                    <a:pt x="17" y="36"/>
                    <a:pt x="17" y="36"/>
                  </a:cubicBezTo>
                  <a:cubicBezTo>
                    <a:pt x="19" y="36"/>
                    <a:pt x="19" y="36"/>
                    <a:pt x="19" y="36"/>
                  </a:cubicBezTo>
                  <a:cubicBezTo>
                    <a:pt x="19" y="67"/>
                    <a:pt x="19" y="67"/>
                    <a:pt x="19" y="67"/>
                  </a:cubicBezTo>
                  <a:cubicBezTo>
                    <a:pt x="19" y="70"/>
                    <a:pt x="20" y="71"/>
                    <a:pt x="23" y="71"/>
                  </a:cubicBezTo>
                  <a:cubicBezTo>
                    <a:pt x="25" y="71"/>
                    <a:pt x="27" y="70"/>
                    <a:pt x="27" y="67"/>
                  </a:cubicBezTo>
                  <a:cubicBezTo>
                    <a:pt x="27" y="31"/>
                    <a:pt x="27" y="31"/>
                    <a:pt x="27" y="31"/>
                  </a:cubicBezTo>
                  <a:cubicBezTo>
                    <a:pt x="27" y="31"/>
                    <a:pt x="27" y="31"/>
                    <a:pt x="27" y="31"/>
                  </a:cubicBezTo>
                  <a:cubicBezTo>
                    <a:pt x="27" y="11"/>
                    <a:pt x="27" y="11"/>
                    <a:pt x="27" y="11"/>
                  </a:cubicBezTo>
                  <a:cubicBezTo>
                    <a:pt x="29" y="11"/>
                    <a:pt x="29" y="11"/>
                    <a:pt x="29" y="11"/>
                  </a:cubicBezTo>
                  <a:cubicBezTo>
                    <a:pt x="29" y="32"/>
                    <a:pt x="29" y="32"/>
                    <a:pt x="29" y="32"/>
                  </a:cubicBezTo>
                  <a:cubicBezTo>
                    <a:pt x="29" y="34"/>
                    <a:pt x="30" y="35"/>
                    <a:pt x="32" y="35"/>
                  </a:cubicBezTo>
                  <a:cubicBezTo>
                    <a:pt x="33" y="35"/>
                    <a:pt x="35" y="34"/>
                    <a:pt x="35" y="32"/>
                  </a:cubicBezTo>
                  <a:cubicBezTo>
                    <a:pt x="35" y="8"/>
                    <a:pt x="35" y="8"/>
                    <a:pt x="35" y="8"/>
                  </a:cubicBezTo>
                  <a:cubicBezTo>
                    <a:pt x="35" y="7"/>
                    <a:pt x="35" y="7"/>
                    <a:pt x="35" y="7"/>
                  </a:cubicBezTo>
                  <a:cubicBezTo>
                    <a:pt x="35" y="7"/>
                    <a:pt x="35" y="7"/>
                    <a:pt x="35" y="7"/>
                  </a:cubicBezTo>
                  <a:cubicBezTo>
                    <a:pt x="35" y="4"/>
                    <a:pt x="3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sp>
          <p:nvSpPr>
            <p:cNvPr id="21" name="Oval 6"/>
            <p:cNvSpPr>
              <a:spLocks noChangeArrowheads="1"/>
            </p:cNvSpPr>
            <p:nvPr/>
          </p:nvSpPr>
          <p:spPr bwMode="auto">
            <a:xfrm>
              <a:off x="2043" y="1509"/>
              <a:ext cx="187" cy="1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68" tIns="60984" rIns="121968" bIns="60984" numCol="1" anchor="t" anchorCtr="0" compatLnSpc="1"/>
            <a:lstStyle/>
            <a:p>
              <a:endParaRPr lang="zh-CN" altLang="en-US" sz="3200"/>
            </a:p>
          </p:txBody>
        </p:sp>
      </p:grpSp>
      <p:sp>
        <p:nvSpPr>
          <p:cNvPr id="22" name="Rectangle 42"/>
          <p:cNvSpPr/>
          <p:nvPr/>
        </p:nvSpPr>
        <p:spPr>
          <a:xfrm>
            <a:off x="5167021" y="4994885"/>
            <a:ext cx="5877731" cy="974550"/>
          </a:xfrm>
          <a:prstGeom prst="rect">
            <a:avLst/>
          </a:prstGeom>
          <a:noFill/>
          <a:ln w="12700" cap="flat" cmpd="sng" algn="ctr">
            <a:noFill/>
            <a:prstDash val="solid"/>
          </a:ln>
          <a:effectLst/>
        </p:spPr>
        <p:txBody>
          <a:bodyPr lIns="91476" tIns="0" rIns="91476"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p>
        </p:txBody>
      </p:sp>
      <p:sp>
        <p:nvSpPr>
          <p:cNvPr id="23" name="矩形 22"/>
          <p:cNvSpPr/>
          <p:nvPr/>
        </p:nvSpPr>
        <p:spPr>
          <a:xfrm>
            <a:off x="1192926" y="1568260"/>
            <a:ext cx="3513829" cy="4533106"/>
          </a:xfrm>
          <a:prstGeom prst="rect">
            <a:avLst/>
          </a:prstGeom>
          <a:blipFill dpi="0" rotWithShape="1">
            <a:blip r:embed="rId3"/>
            <a:srcRect/>
            <a:tile tx="127000" ty="-12700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841576" y="1613199"/>
            <a:ext cx="10360588" cy="5416105"/>
            <a:chOff x="1710282" y="2807811"/>
            <a:chExt cx="21075711" cy="11017550"/>
          </a:xfrm>
        </p:grpSpPr>
        <p:sp>
          <p:nvSpPr>
            <p:cNvPr id="5" name="Rectangle 78"/>
            <p:cNvSpPr/>
            <p:nvPr/>
          </p:nvSpPr>
          <p:spPr>
            <a:xfrm>
              <a:off x="17684596" y="2815665"/>
              <a:ext cx="1479473" cy="1479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sp>
          <p:nvSpPr>
            <p:cNvPr id="6" name="Rectangle 81"/>
            <p:cNvSpPr/>
            <p:nvPr/>
          </p:nvSpPr>
          <p:spPr>
            <a:xfrm>
              <a:off x="17690423" y="8174051"/>
              <a:ext cx="1479473" cy="1479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grpSp>
          <p:nvGrpSpPr>
            <p:cNvPr id="7" name="Group 117"/>
            <p:cNvGrpSpPr/>
            <p:nvPr/>
          </p:nvGrpSpPr>
          <p:grpSpPr>
            <a:xfrm>
              <a:off x="17442170" y="4348631"/>
              <a:ext cx="5150344" cy="3314536"/>
              <a:chOff x="6217425" y="2328987"/>
              <a:chExt cx="4458527" cy="1657268"/>
            </a:xfrm>
          </p:grpSpPr>
          <p:sp>
            <p:nvSpPr>
              <p:cNvPr id="68" name="TextBox 68"/>
              <p:cNvSpPr txBox="1"/>
              <p:nvPr/>
            </p:nvSpPr>
            <p:spPr>
              <a:xfrm>
                <a:off x="6217427" y="2328987"/>
                <a:ext cx="1412541" cy="266190"/>
              </a:xfrm>
              <a:prstGeom prst="rect">
                <a:avLst/>
              </a:prstGeom>
              <a:noFill/>
            </p:spPr>
            <p:txBody>
              <a:bodyPr wrap="none" rtlCol="0">
                <a:spAutoFit/>
              </a:bodyPr>
              <a:lstStyle/>
              <a:p>
                <a:r>
                  <a:rPr lang="id-ID" sz="1100" b="1" dirty="0">
                    <a:solidFill>
                      <a:schemeClr val="bg1">
                        <a:lumMod val="50000"/>
                      </a:schemeClr>
                    </a:solidFill>
                    <a:latin typeface="+mj-lt"/>
                  </a:rPr>
                  <a:t>Respectful</a:t>
                </a:r>
              </a:p>
            </p:txBody>
          </p:sp>
          <p:sp>
            <p:nvSpPr>
              <p:cNvPr id="69" name="TextBox 69"/>
              <p:cNvSpPr txBox="1"/>
              <p:nvPr/>
            </p:nvSpPr>
            <p:spPr>
              <a:xfrm>
                <a:off x="6217425" y="2576230"/>
                <a:ext cx="4458527" cy="1410025"/>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8" name="Group 120"/>
            <p:cNvGrpSpPr/>
            <p:nvPr/>
          </p:nvGrpSpPr>
          <p:grpSpPr>
            <a:xfrm>
              <a:off x="17472181" y="9829697"/>
              <a:ext cx="5313812" cy="3995664"/>
              <a:chOff x="6217425" y="3333319"/>
              <a:chExt cx="4458527" cy="1997832"/>
            </a:xfrm>
          </p:grpSpPr>
          <p:sp>
            <p:nvSpPr>
              <p:cNvPr id="66" name="TextBox 66"/>
              <p:cNvSpPr txBox="1"/>
              <p:nvPr/>
            </p:nvSpPr>
            <p:spPr>
              <a:xfrm>
                <a:off x="6217427" y="3333319"/>
                <a:ext cx="1993140" cy="266190"/>
              </a:xfrm>
              <a:prstGeom prst="rect">
                <a:avLst/>
              </a:prstGeom>
              <a:noFill/>
            </p:spPr>
            <p:txBody>
              <a:bodyPr wrap="none" rtlCol="0">
                <a:spAutoFit/>
              </a:bodyPr>
              <a:lstStyle/>
              <a:p>
                <a:r>
                  <a:rPr lang="id-ID" sz="1100" b="1" dirty="0">
                    <a:solidFill>
                      <a:schemeClr val="bg1">
                        <a:lumMod val="50000"/>
                      </a:schemeClr>
                    </a:solidFill>
                    <a:latin typeface="+mj-lt"/>
                  </a:rPr>
                  <a:t>Accomplishment</a:t>
                </a:r>
              </a:p>
            </p:txBody>
          </p:sp>
          <p:sp>
            <p:nvSpPr>
              <p:cNvPr id="67" name="TextBox 67"/>
              <p:cNvSpPr txBox="1"/>
              <p:nvPr/>
            </p:nvSpPr>
            <p:spPr>
              <a:xfrm>
                <a:off x="6217425" y="3592107"/>
                <a:ext cx="4458527" cy="1739044"/>
              </a:xfrm>
              <a:prstGeom prst="rect">
                <a:avLst/>
              </a:prstGeom>
              <a:noFill/>
            </p:spPr>
            <p:txBody>
              <a:bodyPr wrap="square" rtlCol="0">
                <a:spAutoFit/>
              </a:bodyPr>
              <a:lstStyle/>
              <a:p>
                <a:pPr>
                  <a:lnSpc>
                    <a:spcPct val="150000"/>
                  </a:lnSpc>
                </a:pPr>
                <a:r>
                  <a:rPr lang="en-US" sz="1400" dirty="0">
                    <a:solidFill>
                      <a:schemeClr val="bg1">
                        <a:lumMod val="50000"/>
                      </a:schemeClr>
                    </a:solidFill>
                    <a:cs typeface="Lato Light"/>
                  </a:rPr>
                  <a:t>Lorem ipsum dolor sit amet, consectetur adipiscing elit. Curabitur elementum posuere pretium. </a:t>
                </a:r>
              </a:p>
              <a:p>
                <a:pPr>
                  <a:lnSpc>
                    <a:spcPct val="150000"/>
                  </a:lnSpc>
                </a:pPr>
                <a:endParaRPr lang="en-US" sz="1400" dirty="0">
                  <a:solidFill>
                    <a:schemeClr val="bg1">
                      <a:lumMod val="50000"/>
                    </a:schemeClr>
                  </a:solidFill>
                </a:endParaRPr>
              </a:p>
            </p:txBody>
          </p:sp>
        </p:grpSp>
        <p:sp>
          <p:nvSpPr>
            <p:cNvPr id="9" name="Rectangle 139"/>
            <p:cNvSpPr/>
            <p:nvPr/>
          </p:nvSpPr>
          <p:spPr>
            <a:xfrm>
              <a:off x="5570308" y="2807811"/>
              <a:ext cx="1479473" cy="14798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sp>
          <p:nvSpPr>
            <p:cNvPr id="10" name="Rectangle 140"/>
            <p:cNvSpPr/>
            <p:nvPr/>
          </p:nvSpPr>
          <p:spPr>
            <a:xfrm>
              <a:off x="5551951" y="8145827"/>
              <a:ext cx="1479473" cy="14798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914" tIns="91458" rIns="182914" bIns="91458" rtlCol="0" anchor="ctr"/>
            <a:lstStyle/>
            <a:p>
              <a:pPr algn="ctr"/>
              <a:endParaRPr lang="id-ID" sz="1100">
                <a:solidFill>
                  <a:schemeClr val="bg1">
                    <a:lumMod val="50000"/>
                  </a:schemeClr>
                </a:solidFill>
              </a:endParaRPr>
            </a:p>
          </p:txBody>
        </p:sp>
        <p:grpSp>
          <p:nvGrpSpPr>
            <p:cNvPr id="11" name="Group 153"/>
            <p:cNvGrpSpPr/>
            <p:nvPr/>
          </p:nvGrpSpPr>
          <p:grpSpPr>
            <a:xfrm>
              <a:off x="1710282" y="4380895"/>
              <a:ext cx="5500661" cy="3317050"/>
              <a:chOff x="6217425" y="2316186"/>
              <a:chExt cx="4058835" cy="1658525"/>
            </a:xfrm>
          </p:grpSpPr>
          <p:sp>
            <p:nvSpPr>
              <p:cNvPr id="64" name="TextBox 64"/>
              <p:cNvSpPr txBox="1"/>
              <p:nvPr/>
            </p:nvSpPr>
            <p:spPr>
              <a:xfrm>
                <a:off x="7400032" y="2316186"/>
                <a:ext cx="2757694" cy="266190"/>
              </a:xfrm>
              <a:prstGeom prst="rect">
                <a:avLst/>
              </a:prstGeom>
              <a:noFill/>
            </p:spPr>
            <p:txBody>
              <a:bodyPr wrap="square" rtlCol="0">
                <a:spAutoFit/>
              </a:bodyPr>
              <a:lstStyle/>
              <a:p>
                <a:pPr algn="r"/>
                <a:r>
                  <a:rPr lang="id-ID" sz="1100" b="1" dirty="0">
                    <a:solidFill>
                      <a:schemeClr val="bg1">
                        <a:lumMod val="50000"/>
                      </a:schemeClr>
                    </a:solidFill>
                    <a:latin typeface="+mj-lt"/>
                  </a:rPr>
                  <a:t>Respectful</a:t>
                </a:r>
              </a:p>
            </p:txBody>
          </p:sp>
          <p:sp>
            <p:nvSpPr>
              <p:cNvPr id="65" name="TextBox 65"/>
              <p:cNvSpPr txBox="1"/>
              <p:nvPr/>
            </p:nvSpPr>
            <p:spPr>
              <a:xfrm>
                <a:off x="6217425" y="2564685"/>
                <a:ext cx="4058835" cy="1410026"/>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grpSp>
          <p:nvGrpSpPr>
            <p:cNvPr id="12" name="Group 168"/>
            <p:cNvGrpSpPr/>
            <p:nvPr/>
          </p:nvGrpSpPr>
          <p:grpSpPr>
            <a:xfrm>
              <a:off x="1831206" y="9871927"/>
              <a:ext cx="5428200" cy="3317050"/>
              <a:chOff x="6217425" y="2316186"/>
              <a:chExt cx="4058835" cy="1658525"/>
            </a:xfrm>
          </p:grpSpPr>
          <p:sp>
            <p:nvSpPr>
              <p:cNvPr id="62" name="TextBox 62"/>
              <p:cNvSpPr txBox="1"/>
              <p:nvPr/>
            </p:nvSpPr>
            <p:spPr>
              <a:xfrm>
                <a:off x="6470595" y="2316186"/>
                <a:ext cx="3687131" cy="266190"/>
              </a:xfrm>
              <a:prstGeom prst="rect">
                <a:avLst/>
              </a:prstGeom>
              <a:noFill/>
            </p:spPr>
            <p:txBody>
              <a:bodyPr wrap="square" rtlCol="0">
                <a:spAutoFit/>
              </a:bodyPr>
              <a:lstStyle/>
              <a:p>
                <a:pPr algn="r"/>
                <a:r>
                  <a:rPr lang="id-ID" sz="1100" b="1" dirty="0">
                    <a:solidFill>
                      <a:schemeClr val="bg1">
                        <a:lumMod val="50000"/>
                      </a:schemeClr>
                    </a:solidFill>
                    <a:latin typeface="+mj-lt"/>
                  </a:rPr>
                  <a:t>Accomplishment</a:t>
                </a:r>
              </a:p>
            </p:txBody>
          </p:sp>
          <p:sp>
            <p:nvSpPr>
              <p:cNvPr id="63" name="TextBox 63"/>
              <p:cNvSpPr txBox="1"/>
              <p:nvPr/>
            </p:nvSpPr>
            <p:spPr>
              <a:xfrm>
                <a:off x="6217425" y="2564685"/>
                <a:ext cx="4058835" cy="1410026"/>
              </a:xfrm>
              <a:prstGeom prst="rect">
                <a:avLst/>
              </a:prstGeom>
              <a:noFill/>
            </p:spPr>
            <p:txBody>
              <a:bodyPr wrap="square" rtlCol="0">
                <a:spAutoFit/>
              </a:bodyPr>
              <a:lstStyle/>
              <a:p>
                <a:pPr algn="r">
                  <a:lnSpc>
                    <a:spcPct val="150000"/>
                  </a:lnSpc>
                </a:pPr>
                <a:r>
                  <a:rPr lang="en-US" sz="1400" dirty="0">
                    <a:solidFill>
                      <a:schemeClr val="bg1">
                        <a:lumMod val="50000"/>
                      </a:schemeClr>
                    </a:solidFill>
                    <a:cs typeface="Lato Light"/>
                  </a:rPr>
                  <a:t>Lorem ipsum dolor sit amet, consectetur adipiscing elit. Curabitur elementum posuere pretium. </a:t>
                </a:r>
              </a:p>
            </p:txBody>
          </p:sp>
        </p:grpSp>
        <p:sp>
          <p:nvSpPr>
            <p:cNvPr id="13" name="AutoShape 124"/>
            <p:cNvSpPr/>
            <p:nvPr/>
          </p:nvSpPr>
          <p:spPr bwMode="auto">
            <a:xfrm>
              <a:off x="5848360" y="3177365"/>
              <a:ext cx="920458" cy="735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4" name="AutoShape 122"/>
            <p:cNvSpPr/>
            <p:nvPr/>
          </p:nvSpPr>
          <p:spPr bwMode="auto">
            <a:xfrm>
              <a:off x="18010636" y="8452931"/>
              <a:ext cx="814524" cy="8962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5" name="AutoShape 123"/>
            <p:cNvSpPr/>
            <p:nvPr/>
          </p:nvSpPr>
          <p:spPr bwMode="auto">
            <a:xfrm>
              <a:off x="18035822" y="3104853"/>
              <a:ext cx="814524" cy="8962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6" name="AutoShape 38"/>
            <p:cNvSpPr/>
            <p:nvPr/>
          </p:nvSpPr>
          <p:spPr bwMode="auto">
            <a:xfrm>
              <a:off x="5919826" y="8565842"/>
              <a:ext cx="661960" cy="66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618" tIns="101618" rIns="101618" bIns="101618" anchor="ctr"/>
            <a:lstStyle/>
            <a:p>
              <a:pPr defTabSz="914400">
                <a:defRPr/>
              </a:pPr>
              <a:endParaRPr lang="es-ES" sz="40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17" name="Freeform 43"/>
            <p:cNvSpPr>
              <a:spLocks noChangeArrowheads="1"/>
            </p:cNvSpPr>
            <p:nvPr/>
          </p:nvSpPr>
          <p:spPr bwMode="auto">
            <a:xfrm>
              <a:off x="12189511" y="4057985"/>
              <a:ext cx="2833434" cy="2744626"/>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18" name="Freeform 44"/>
            <p:cNvSpPr>
              <a:spLocks noChangeArrowheads="1"/>
            </p:cNvSpPr>
            <p:nvPr/>
          </p:nvSpPr>
          <p:spPr bwMode="auto">
            <a:xfrm>
              <a:off x="9370652" y="4048897"/>
              <a:ext cx="3141548" cy="2744626"/>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chemeClr val="accent1">
                <a:lumMod val="75000"/>
              </a:schemeClr>
            </a:solidFill>
            <a:ln>
              <a:noFill/>
            </a:ln>
            <a:effectLst/>
          </p:spPr>
          <p:txBody>
            <a:bodyPr wrap="none" lIns="243880" tIns="121940" rIns="243880" bIns="121940" anchor="ctr"/>
            <a:lstStyle/>
            <a:p>
              <a:endParaRPr lang="en-US" sz="1100" dirty="0">
                <a:solidFill>
                  <a:schemeClr val="bg1">
                    <a:lumMod val="50000"/>
                  </a:schemeClr>
                </a:solidFill>
              </a:endParaRPr>
            </a:p>
          </p:txBody>
        </p:sp>
        <p:sp>
          <p:nvSpPr>
            <p:cNvPr id="19" name="Freeform 45"/>
            <p:cNvSpPr>
              <a:spLocks noChangeArrowheads="1"/>
            </p:cNvSpPr>
            <p:nvPr/>
          </p:nvSpPr>
          <p:spPr bwMode="auto">
            <a:xfrm>
              <a:off x="8190228" y="5215051"/>
              <a:ext cx="2743911" cy="2834170"/>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0" name="Freeform 46"/>
            <p:cNvSpPr>
              <a:spLocks noChangeArrowheads="1"/>
            </p:cNvSpPr>
            <p:nvPr/>
          </p:nvSpPr>
          <p:spPr bwMode="auto">
            <a:xfrm>
              <a:off x="8190228" y="7724363"/>
              <a:ext cx="2743911" cy="3142370"/>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1" name="Freeform 47"/>
            <p:cNvSpPr>
              <a:spLocks noChangeArrowheads="1"/>
            </p:cNvSpPr>
            <p:nvPr/>
          </p:nvSpPr>
          <p:spPr bwMode="auto">
            <a:xfrm>
              <a:off x="9370652" y="9302837"/>
              <a:ext cx="2818860" cy="2744626"/>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2" name="Freeform 48"/>
            <p:cNvSpPr>
              <a:spLocks noChangeArrowheads="1"/>
            </p:cNvSpPr>
            <p:nvPr/>
          </p:nvSpPr>
          <p:spPr bwMode="auto">
            <a:xfrm>
              <a:off x="11862654" y="9302837"/>
              <a:ext cx="3156126" cy="2744626"/>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3" name="Freeform 49"/>
            <p:cNvSpPr>
              <a:spLocks noChangeArrowheads="1"/>
            </p:cNvSpPr>
            <p:nvPr/>
          </p:nvSpPr>
          <p:spPr bwMode="auto">
            <a:xfrm>
              <a:off x="13440018" y="8052817"/>
              <a:ext cx="2743911" cy="2819594"/>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4" name="Freeform 50"/>
            <p:cNvSpPr>
              <a:spLocks noChangeArrowheads="1"/>
            </p:cNvSpPr>
            <p:nvPr/>
          </p:nvSpPr>
          <p:spPr bwMode="auto">
            <a:xfrm>
              <a:off x="13441734" y="5224048"/>
              <a:ext cx="2743911" cy="315694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chemeClr val="accent1">
                <a:lumMod val="75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5" name="Freeform 51"/>
            <p:cNvSpPr>
              <a:spLocks noChangeArrowheads="1"/>
            </p:cNvSpPr>
            <p:nvPr/>
          </p:nvSpPr>
          <p:spPr bwMode="auto">
            <a:xfrm>
              <a:off x="14046544" y="5702336"/>
              <a:ext cx="487159" cy="472708"/>
            </a:xfrm>
            <a:custGeom>
              <a:avLst/>
              <a:gdLst>
                <a:gd name="T0" fmla="*/ 1031 w 1032"/>
                <a:gd name="T1" fmla="*/ 0 h 1001"/>
                <a:gd name="T2" fmla="*/ 968 w 1032"/>
                <a:gd name="T3" fmla="*/ 1000 h 1001"/>
                <a:gd name="T4" fmla="*/ 0 w 1032"/>
                <a:gd name="T5" fmla="*/ 1000 h 1001"/>
                <a:gd name="T6" fmla="*/ 1031 w 1032"/>
                <a:gd name="T7" fmla="*/ 0 h 1001"/>
              </a:gdLst>
              <a:ahLst/>
              <a:cxnLst>
                <a:cxn ang="0">
                  <a:pos x="T0" y="T1"/>
                </a:cxn>
                <a:cxn ang="0">
                  <a:pos x="T2" y="T3"/>
                </a:cxn>
                <a:cxn ang="0">
                  <a:pos x="T4" y="T5"/>
                </a:cxn>
                <a:cxn ang="0">
                  <a:pos x="T6" y="T7"/>
                </a:cxn>
              </a:cxnLst>
              <a:rect l="0" t="0" r="r" b="b"/>
              <a:pathLst>
                <a:path w="1032" h="1001">
                  <a:moveTo>
                    <a:pt x="1031" y="0"/>
                  </a:moveTo>
                  <a:lnTo>
                    <a:pt x="968" y="1000"/>
                  </a:lnTo>
                  <a:lnTo>
                    <a:pt x="0" y="1000"/>
                  </a:lnTo>
                  <a:lnTo>
                    <a:pt x="1031" y="0"/>
                  </a:lnTo>
                </a:path>
              </a:pathLst>
            </a:custGeom>
            <a:solidFill>
              <a:srgbClr val="00B050"/>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880" tIns="121940" rIns="243880" bIns="121940" anchor="ctr"/>
            <a:lstStyle/>
            <a:p>
              <a:endParaRPr lang="en-US" sz="1100" dirty="0">
                <a:solidFill>
                  <a:schemeClr val="bg1">
                    <a:lumMod val="50000"/>
                  </a:schemeClr>
                </a:solidFill>
              </a:endParaRPr>
            </a:p>
          </p:txBody>
        </p:sp>
        <p:sp>
          <p:nvSpPr>
            <p:cNvPr id="28" name="Freeform 41"/>
            <p:cNvSpPr>
              <a:spLocks noEditPoints="1"/>
            </p:cNvSpPr>
            <p:nvPr/>
          </p:nvSpPr>
          <p:spPr bwMode="auto">
            <a:xfrm>
              <a:off x="10505411" y="10455864"/>
              <a:ext cx="1094943" cy="821736"/>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sp>
          <p:nvSpPr>
            <p:cNvPr id="29" name="Freeform 45"/>
            <p:cNvSpPr>
              <a:spLocks noEditPoints="1"/>
            </p:cNvSpPr>
            <p:nvPr/>
          </p:nvSpPr>
          <p:spPr bwMode="auto">
            <a:xfrm>
              <a:off x="10457045" y="4523525"/>
              <a:ext cx="1112032" cy="1112322"/>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grpSp>
          <p:nvGrpSpPr>
            <p:cNvPr id="30" name="Group 56"/>
            <p:cNvGrpSpPr/>
            <p:nvPr/>
          </p:nvGrpSpPr>
          <p:grpSpPr>
            <a:xfrm>
              <a:off x="14531697" y="8800183"/>
              <a:ext cx="979937" cy="1048318"/>
              <a:chOff x="494476" y="2241785"/>
              <a:chExt cx="239742" cy="256405"/>
            </a:xfrm>
            <a:solidFill>
              <a:schemeClr val="bg1"/>
            </a:solidFill>
          </p:grpSpPr>
          <p:sp>
            <p:nvSpPr>
              <p:cNvPr id="59"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60"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61"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sp>
          <p:nvSpPr>
            <p:cNvPr id="31" name="Freeform 73"/>
            <p:cNvSpPr>
              <a:spLocks noEditPoints="1"/>
            </p:cNvSpPr>
            <p:nvPr/>
          </p:nvSpPr>
          <p:spPr bwMode="auto">
            <a:xfrm>
              <a:off x="12832585" y="10342561"/>
              <a:ext cx="919405" cy="1048318"/>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82914" tIns="91458" rIns="182914" bIns="91458" numCol="1" anchor="t" anchorCtr="0" compatLnSpc="1"/>
            <a:lstStyle/>
            <a:p>
              <a:endParaRPr lang="id-ID" sz="1100">
                <a:solidFill>
                  <a:schemeClr val="bg1">
                    <a:lumMod val="50000"/>
                  </a:schemeClr>
                </a:solidFill>
              </a:endParaRPr>
            </a:p>
          </p:txBody>
        </p:sp>
        <p:grpSp>
          <p:nvGrpSpPr>
            <p:cNvPr id="32" name="Group 61"/>
            <p:cNvGrpSpPr/>
            <p:nvPr/>
          </p:nvGrpSpPr>
          <p:grpSpPr>
            <a:xfrm>
              <a:off x="14706829" y="6428757"/>
              <a:ext cx="716981" cy="1048318"/>
              <a:chOff x="527333" y="1217552"/>
              <a:chExt cx="175409" cy="256405"/>
            </a:xfrm>
            <a:solidFill>
              <a:schemeClr val="bg1"/>
            </a:solidFill>
          </p:grpSpPr>
          <p:sp>
            <p:nvSpPr>
              <p:cNvPr id="5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8" name="Freeform 80"/>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3" name="Group 64"/>
            <p:cNvGrpSpPr/>
            <p:nvPr/>
          </p:nvGrpSpPr>
          <p:grpSpPr>
            <a:xfrm>
              <a:off x="12858804" y="4776217"/>
              <a:ext cx="1049939" cy="883690"/>
              <a:chOff x="1511296" y="730196"/>
              <a:chExt cx="256867" cy="216138"/>
            </a:xfrm>
            <a:solidFill>
              <a:schemeClr val="bg1"/>
            </a:solidFill>
          </p:grpSpPr>
          <p:sp>
            <p:nvSpPr>
              <p:cNvPr id="54"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5"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6"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4" name="Group 68"/>
            <p:cNvGrpSpPr/>
            <p:nvPr/>
          </p:nvGrpSpPr>
          <p:grpSpPr>
            <a:xfrm>
              <a:off x="8939789" y="8557429"/>
              <a:ext cx="738980" cy="1083338"/>
              <a:chOff x="1559893" y="2241774"/>
              <a:chExt cx="174947" cy="256404"/>
            </a:xfrm>
            <a:solidFill>
              <a:schemeClr val="bg1"/>
            </a:solidFill>
          </p:grpSpPr>
          <p:sp>
            <p:nvSpPr>
              <p:cNvPr id="45" name="Oval 49"/>
              <p:cNvSpPr>
                <a:spLocks noChangeArrowheads="1"/>
              </p:cNvSpPr>
              <p:nvPr/>
            </p:nvSpPr>
            <p:spPr bwMode="auto">
              <a:xfrm>
                <a:off x="1630705" y="2313975"/>
                <a:ext cx="16662" cy="16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6" name="Oval 50"/>
              <p:cNvSpPr>
                <a:spLocks noChangeArrowheads="1"/>
              </p:cNvSpPr>
              <p:nvPr/>
            </p:nvSpPr>
            <p:spPr bwMode="auto">
              <a:xfrm>
                <a:off x="1630705" y="2410242"/>
                <a:ext cx="16662"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7" name="Oval 51"/>
              <p:cNvSpPr>
                <a:spLocks noChangeArrowheads="1"/>
              </p:cNvSpPr>
              <p:nvPr/>
            </p:nvSpPr>
            <p:spPr bwMode="auto">
              <a:xfrm>
                <a:off x="1583960" y="2362108"/>
                <a:ext cx="15273"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8" name="Oval 52"/>
              <p:cNvSpPr>
                <a:spLocks noChangeArrowheads="1"/>
              </p:cNvSpPr>
              <p:nvPr/>
            </p:nvSpPr>
            <p:spPr bwMode="auto">
              <a:xfrm>
                <a:off x="1679301" y="2362108"/>
                <a:ext cx="16199" cy="152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9" name="Freeform 53"/>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0" name="Freeform 54"/>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1" name="Freeform 55"/>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2"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53" name="Freeform 57"/>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nvGrpSpPr>
            <p:cNvPr id="35" name="Group 79"/>
            <p:cNvGrpSpPr/>
            <p:nvPr/>
          </p:nvGrpSpPr>
          <p:grpSpPr>
            <a:xfrm>
              <a:off x="9057266" y="6325986"/>
              <a:ext cx="837628" cy="783400"/>
              <a:chOff x="998489" y="2241774"/>
              <a:chExt cx="256404" cy="239742"/>
            </a:xfrm>
            <a:solidFill>
              <a:schemeClr val="bg1"/>
            </a:solidFill>
          </p:grpSpPr>
          <p:sp>
            <p:nvSpPr>
              <p:cNvPr id="36"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7"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8"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39"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0"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1"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2"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3"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sp>
            <p:nvSpPr>
              <p:cNvPr id="44"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id-ID" sz="1100">
                  <a:solidFill>
                    <a:schemeClr val="bg1">
                      <a:lumMod val="50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7884472" y="2156381"/>
            <a:ext cx="3367231" cy="2000063"/>
          </a:xfrm>
          <a:prstGeom prst="rect">
            <a:avLst/>
          </a:prstGeom>
          <a:blipFill dpi="0" rotWithShape="1">
            <a:blip r:embed="rId3" cstate="email"/>
            <a:srcRect/>
            <a:tile tx="127000" ty="-127000" sx="30000" sy="3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6" name="矩形 35"/>
          <p:cNvSpPr/>
          <p:nvPr/>
        </p:nvSpPr>
        <p:spPr>
          <a:xfrm>
            <a:off x="4441627" y="2156381"/>
            <a:ext cx="3367231" cy="2000063"/>
          </a:xfrm>
          <a:prstGeom prst="rect">
            <a:avLst/>
          </a:prstGeom>
          <a:blipFill dpi="0" rotWithShape="1">
            <a:blip r:embed="rId4"/>
            <a:srcRect/>
            <a:tile tx="127000" ty="-12700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矩形 34"/>
          <p:cNvSpPr/>
          <p:nvPr/>
        </p:nvSpPr>
        <p:spPr>
          <a:xfrm>
            <a:off x="999744" y="2156381"/>
            <a:ext cx="3367231" cy="200006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7" name="椭圆 45"/>
          <p:cNvSpPr>
            <a:spLocks noChangeArrowheads="1"/>
          </p:cNvSpPr>
          <p:nvPr/>
        </p:nvSpPr>
        <p:spPr bwMode="auto">
          <a:xfrm>
            <a:off x="2226292" y="2708350"/>
            <a:ext cx="1128851" cy="1128851"/>
          </a:xfrm>
          <a:prstGeom prst="ellipse">
            <a:avLst/>
          </a:prstGeom>
          <a:solidFill>
            <a:srgbClr val="00B050"/>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8" name="组合 46"/>
          <p:cNvGrpSpPr/>
          <p:nvPr/>
        </p:nvGrpSpPr>
        <p:grpSpPr bwMode="auto">
          <a:xfrm>
            <a:off x="2531693" y="2966244"/>
            <a:ext cx="520312" cy="610802"/>
            <a:chOff x="0" y="0"/>
            <a:chExt cx="365125" cy="428626"/>
          </a:xfrm>
          <a:solidFill>
            <a:schemeClr val="bg1"/>
          </a:solidFill>
        </p:grpSpPr>
        <p:sp>
          <p:nvSpPr>
            <p:cNvPr id="9" name="Freeform 21"/>
            <p:cNvSpPr>
              <a:spLocks noEditPoints="1" noChangeArrowheads="1"/>
            </p:cNvSpPr>
            <p:nvPr/>
          </p:nvSpPr>
          <p:spPr bwMode="auto">
            <a:xfrm>
              <a:off x="4763" y="0"/>
              <a:ext cx="355600" cy="306388"/>
            </a:xfrm>
            <a:custGeom>
              <a:avLst/>
              <a:gdLst>
                <a:gd name="T0" fmla="*/ 2147483646 w 674"/>
                <a:gd name="T1" fmla="*/ 0 h 579"/>
                <a:gd name="T2" fmla="*/ 2147483646 w 674"/>
                <a:gd name="T3" fmla="*/ 2147483646 h 579"/>
                <a:gd name="T4" fmla="*/ 2147483646 w 674"/>
                <a:gd name="T5" fmla="*/ 2147483646 h 579"/>
                <a:gd name="T6" fmla="*/ 0 w 674"/>
                <a:gd name="T7" fmla="*/ 2147483646 h 579"/>
                <a:gd name="T8" fmla="*/ 0 w 674"/>
                <a:gd name="T9" fmla="*/ 2147483646 h 579"/>
                <a:gd name="T10" fmla="*/ 2147483646 w 674"/>
                <a:gd name="T11" fmla="*/ 2147483646 h 579"/>
                <a:gd name="T12" fmla="*/ 2147483646 w 674"/>
                <a:gd name="T13" fmla="*/ 2147483646 h 579"/>
                <a:gd name="T14" fmla="*/ 2147483646 w 674"/>
                <a:gd name="T15" fmla="*/ 2147483646 h 579"/>
                <a:gd name="T16" fmla="*/ 2147483646 w 674"/>
                <a:gd name="T17" fmla="*/ 2147483646 h 579"/>
                <a:gd name="T18" fmla="*/ 2147483646 w 674"/>
                <a:gd name="T19" fmla="*/ 2147483646 h 579"/>
                <a:gd name="T20" fmla="*/ 2147483646 w 674"/>
                <a:gd name="T21" fmla="*/ 2147483646 h 579"/>
                <a:gd name="T22" fmla="*/ 2147483646 w 674"/>
                <a:gd name="T23" fmla="*/ 2147483646 h 579"/>
                <a:gd name="T24" fmla="*/ 2147483646 w 674"/>
                <a:gd name="T25" fmla="*/ 2147483646 h 579"/>
                <a:gd name="T26" fmla="*/ 2147483646 w 674"/>
                <a:gd name="T27" fmla="*/ 2147483646 h 579"/>
                <a:gd name="T28" fmla="*/ 2147483646 w 674"/>
                <a:gd name="T29" fmla="*/ 2147483646 h 579"/>
                <a:gd name="T30" fmla="*/ 2147483646 w 674"/>
                <a:gd name="T31" fmla="*/ 2147483646 h 579"/>
                <a:gd name="T32" fmla="*/ 2147483646 w 674"/>
                <a:gd name="T33" fmla="*/ 2147483646 h 579"/>
                <a:gd name="T34" fmla="*/ 2147483646 w 674"/>
                <a:gd name="T35" fmla="*/ 2147483646 h 579"/>
                <a:gd name="T36" fmla="*/ 2147483646 w 674"/>
                <a:gd name="T37" fmla="*/ 2147483646 h 579"/>
                <a:gd name="T38" fmla="*/ 2147483646 w 674"/>
                <a:gd name="T39" fmla="*/ 2147483646 h 579"/>
                <a:gd name="T40" fmla="*/ 2147483646 w 674"/>
                <a:gd name="T41" fmla="*/ 2147483646 h 579"/>
                <a:gd name="T42" fmla="*/ 2147483646 w 674"/>
                <a:gd name="T43" fmla="*/ 2147483646 h 579"/>
                <a:gd name="T44" fmla="*/ 2147483646 w 674"/>
                <a:gd name="T45" fmla="*/ 2147483646 h 579"/>
                <a:gd name="T46" fmla="*/ 2147483646 w 674"/>
                <a:gd name="T47" fmla="*/ 2147483646 h 579"/>
                <a:gd name="T48" fmla="*/ 2147483646 w 674"/>
                <a:gd name="T49" fmla="*/ 2147483646 h 579"/>
                <a:gd name="T50" fmla="*/ 2147483646 w 674"/>
                <a:gd name="T51" fmla="*/ 2147483646 h 579"/>
                <a:gd name="T52" fmla="*/ 2147483646 w 674"/>
                <a:gd name="T53" fmla="*/ 2147483646 h 579"/>
                <a:gd name="T54" fmla="*/ 2147483646 w 674"/>
                <a:gd name="T55" fmla="*/ 2147483646 h 579"/>
                <a:gd name="T56" fmla="*/ 2147483646 w 674"/>
                <a:gd name="T57" fmla="*/ 2147483646 h 579"/>
                <a:gd name="T58" fmla="*/ 2147483646 w 674"/>
                <a:gd name="T59" fmla="*/ 2147483646 h 579"/>
                <a:gd name="T60" fmla="*/ 2147483646 w 674"/>
                <a:gd name="T61" fmla="*/ 2147483646 h 579"/>
                <a:gd name="T62" fmla="*/ 2147483646 w 674"/>
                <a:gd name="T63" fmla="*/ 2147483646 h 579"/>
                <a:gd name="T64" fmla="*/ 2147483646 w 674"/>
                <a:gd name="T65" fmla="*/ 2147483646 h 579"/>
                <a:gd name="T66" fmla="*/ 2147483646 w 674"/>
                <a:gd name="T67" fmla="*/ 2147483646 h 579"/>
                <a:gd name="T68" fmla="*/ 2147483646 w 674"/>
                <a:gd name="T69" fmla="*/ 2147483646 h 579"/>
                <a:gd name="T70" fmla="*/ 2147483646 w 674"/>
                <a:gd name="T71" fmla="*/ 2147483646 h 579"/>
                <a:gd name="T72" fmla="*/ 2147483646 w 674"/>
                <a:gd name="T73" fmla="*/ 2147483646 h 579"/>
                <a:gd name="T74" fmla="*/ 2147483646 w 674"/>
                <a:gd name="T75" fmla="*/ 2147483646 h 579"/>
                <a:gd name="T76" fmla="*/ 2147483646 w 674"/>
                <a:gd name="T77" fmla="*/ 2147483646 h 579"/>
                <a:gd name="T78" fmla="*/ 2147483646 w 674"/>
                <a:gd name="T79" fmla="*/ 2147483646 h 579"/>
                <a:gd name="T80" fmla="*/ 2147483646 w 674"/>
                <a:gd name="T81" fmla="*/ 2147483646 h 579"/>
                <a:gd name="T82" fmla="*/ 2147483646 w 674"/>
                <a:gd name="T83" fmla="*/ 2147483646 h 579"/>
                <a:gd name="T84" fmla="*/ 2147483646 w 674"/>
                <a:gd name="T85" fmla="*/ 2147483646 h 579"/>
                <a:gd name="T86" fmla="*/ 2147483646 w 674"/>
                <a:gd name="T87" fmla="*/ 2147483646 h 579"/>
                <a:gd name="T88" fmla="*/ 2147483646 w 674"/>
                <a:gd name="T89" fmla="*/ 2147483646 h 579"/>
                <a:gd name="T90" fmla="*/ 2147483646 w 674"/>
                <a:gd name="T91" fmla="*/ 2147483646 h 579"/>
                <a:gd name="T92" fmla="*/ 2147483646 w 674"/>
                <a:gd name="T93" fmla="*/ 2147483646 h 579"/>
                <a:gd name="T94" fmla="*/ 2147483646 w 674"/>
                <a:gd name="T95" fmla="*/ 2147483646 h 579"/>
                <a:gd name="T96" fmla="*/ 2147483646 w 674"/>
                <a:gd name="T97" fmla="*/ 2147483646 h 579"/>
                <a:gd name="T98" fmla="*/ 2147483646 w 674"/>
                <a:gd name="T99" fmla="*/ 2147483646 h 579"/>
                <a:gd name="T100" fmla="*/ 2147483646 w 674"/>
                <a:gd name="T101" fmla="*/ 2147483646 h 579"/>
                <a:gd name="T102" fmla="*/ 2147483646 w 674"/>
                <a:gd name="T103" fmla="*/ 2147483646 h 579"/>
                <a:gd name="T104" fmla="*/ 2147483646 w 674"/>
                <a:gd name="T105" fmla="*/ 2147483646 h 579"/>
                <a:gd name="T106" fmla="*/ 2147483646 w 674"/>
                <a:gd name="T107" fmla="*/ 2147483646 h 579"/>
                <a:gd name="T108" fmla="*/ 2147483646 w 674"/>
                <a:gd name="T109" fmla="*/ 2147483646 h 5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4"/>
                <a:gd name="T166" fmla="*/ 0 h 579"/>
                <a:gd name="T167" fmla="*/ 674 w 674"/>
                <a:gd name="T168" fmla="*/ 579 h 5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4" h="579">
                  <a:moveTo>
                    <a:pt x="589" y="0"/>
                  </a:moveTo>
                  <a:lnTo>
                    <a:pt x="84" y="0"/>
                  </a:lnTo>
                  <a:lnTo>
                    <a:pt x="76" y="1"/>
                  </a:lnTo>
                  <a:lnTo>
                    <a:pt x="67" y="3"/>
                  </a:lnTo>
                  <a:lnTo>
                    <a:pt x="52" y="7"/>
                  </a:lnTo>
                  <a:lnTo>
                    <a:pt x="36" y="15"/>
                  </a:lnTo>
                  <a:lnTo>
                    <a:pt x="24" y="25"/>
                  </a:lnTo>
                  <a:lnTo>
                    <a:pt x="14" y="38"/>
                  </a:lnTo>
                  <a:lnTo>
                    <a:pt x="7" y="52"/>
                  </a:lnTo>
                  <a:lnTo>
                    <a:pt x="1" y="69"/>
                  </a:lnTo>
                  <a:lnTo>
                    <a:pt x="0" y="77"/>
                  </a:lnTo>
                  <a:lnTo>
                    <a:pt x="0" y="85"/>
                  </a:lnTo>
                  <a:lnTo>
                    <a:pt x="0" y="493"/>
                  </a:lnTo>
                  <a:lnTo>
                    <a:pt x="0" y="502"/>
                  </a:lnTo>
                  <a:lnTo>
                    <a:pt x="1" y="510"/>
                  </a:lnTo>
                  <a:lnTo>
                    <a:pt x="7" y="527"/>
                  </a:lnTo>
                  <a:lnTo>
                    <a:pt x="14" y="541"/>
                  </a:lnTo>
                  <a:lnTo>
                    <a:pt x="24" y="553"/>
                  </a:lnTo>
                  <a:lnTo>
                    <a:pt x="36" y="563"/>
                  </a:lnTo>
                  <a:lnTo>
                    <a:pt x="52" y="572"/>
                  </a:lnTo>
                  <a:lnTo>
                    <a:pt x="67" y="576"/>
                  </a:lnTo>
                  <a:lnTo>
                    <a:pt x="76" y="577"/>
                  </a:lnTo>
                  <a:lnTo>
                    <a:pt x="84" y="579"/>
                  </a:lnTo>
                  <a:lnTo>
                    <a:pt x="589" y="579"/>
                  </a:lnTo>
                  <a:lnTo>
                    <a:pt x="598" y="577"/>
                  </a:lnTo>
                  <a:lnTo>
                    <a:pt x="607" y="576"/>
                  </a:lnTo>
                  <a:lnTo>
                    <a:pt x="622" y="572"/>
                  </a:lnTo>
                  <a:lnTo>
                    <a:pt x="636" y="563"/>
                  </a:lnTo>
                  <a:lnTo>
                    <a:pt x="649" y="553"/>
                  </a:lnTo>
                  <a:lnTo>
                    <a:pt x="659" y="541"/>
                  </a:lnTo>
                  <a:lnTo>
                    <a:pt x="667" y="527"/>
                  </a:lnTo>
                  <a:lnTo>
                    <a:pt x="671" y="510"/>
                  </a:lnTo>
                  <a:lnTo>
                    <a:pt x="673" y="502"/>
                  </a:lnTo>
                  <a:lnTo>
                    <a:pt x="674" y="493"/>
                  </a:lnTo>
                  <a:lnTo>
                    <a:pt x="674" y="85"/>
                  </a:lnTo>
                  <a:lnTo>
                    <a:pt x="673" y="77"/>
                  </a:lnTo>
                  <a:lnTo>
                    <a:pt x="671" y="69"/>
                  </a:lnTo>
                  <a:lnTo>
                    <a:pt x="667" y="52"/>
                  </a:lnTo>
                  <a:lnTo>
                    <a:pt x="659" y="38"/>
                  </a:lnTo>
                  <a:lnTo>
                    <a:pt x="649" y="25"/>
                  </a:lnTo>
                  <a:lnTo>
                    <a:pt x="636" y="15"/>
                  </a:lnTo>
                  <a:lnTo>
                    <a:pt x="622" y="7"/>
                  </a:lnTo>
                  <a:lnTo>
                    <a:pt x="607" y="3"/>
                  </a:lnTo>
                  <a:lnTo>
                    <a:pt x="598" y="1"/>
                  </a:lnTo>
                  <a:lnTo>
                    <a:pt x="589" y="0"/>
                  </a:lnTo>
                  <a:close/>
                  <a:moveTo>
                    <a:pt x="137" y="492"/>
                  </a:moveTo>
                  <a:lnTo>
                    <a:pt x="137" y="492"/>
                  </a:lnTo>
                  <a:lnTo>
                    <a:pt x="126" y="490"/>
                  </a:lnTo>
                  <a:lnTo>
                    <a:pt x="115" y="488"/>
                  </a:lnTo>
                  <a:lnTo>
                    <a:pt x="107" y="482"/>
                  </a:lnTo>
                  <a:lnTo>
                    <a:pt x="98" y="475"/>
                  </a:lnTo>
                  <a:lnTo>
                    <a:pt x="91" y="468"/>
                  </a:lnTo>
                  <a:lnTo>
                    <a:pt x="86" y="458"/>
                  </a:lnTo>
                  <a:lnTo>
                    <a:pt x="83" y="447"/>
                  </a:lnTo>
                  <a:lnTo>
                    <a:pt x="81" y="437"/>
                  </a:lnTo>
                  <a:lnTo>
                    <a:pt x="83" y="426"/>
                  </a:lnTo>
                  <a:lnTo>
                    <a:pt x="86" y="415"/>
                  </a:lnTo>
                  <a:lnTo>
                    <a:pt x="91" y="406"/>
                  </a:lnTo>
                  <a:lnTo>
                    <a:pt x="98" y="398"/>
                  </a:lnTo>
                  <a:lnTo>
                    <a:pt x="107" y="391"/>
                  </a:lnTo>
                  <a:lnTo>
                    <a:pt x="115" y="385"/>
                  </a:lnTo>
                  <a:lnTo>
                    <a:pt x="126" y="383"/>
                  </a:lnTo>
                  <a:lnTo>
                    <a:pt x="137" y="381"/>
                  </a:lnTo>
                  <a:lnTo>
                    <a:pt x="149" y="383"/>
                  </a:lnTo>
                  <a:lnTo>
                    <a:pt x="158" y="385"/>
                  </a:lnTo>
                  <a:lnTo>
                    <a:pt x="168" y="391"/>
                  </a:lnTo>
                  <a:lnTo>
                    <a:pt x="177" y="398"/>
                  </a:lnTo>
                  <a:lnTo>
                    <a:pt x="182" y="406"/>
                  </a:lnTo>
                  <a:lnTo>
                    <a:pt x="188" y="415"/>
                  </a:lnTo>
                  <a:lnTo>
                    <a:pt x="191" y="426"/>
                  </a:lnTo>
                  <a:lnTo>
                    <a:pt x="192" y="437"/>
                  </a:lnTo>
                  <a:lnTo>
                    <a:pt x="191" y="447"/>
                  </a:lnTo>
                  <a:lnTo>
                    <a:pt x="188" y="458"/>
                  </a:lnTo>
                  <a:lnTo>
                    <a:pt x="182" y="468"/>
                  </a:lnTo>
                  <a:lnTo>
                    <a:pt x="177" y="475"/>
                  </a:lnTo>
                  <a:lnTo>
                    <a:pt x="168" y="482"/>
                  </a:lnTo>
                  <a:lnTo>
                    <a:pt x="158" y="488"/>
                  </a:lnTo>
                  <a:lnTo>
                    <a:pt x="149" y="490"/>
                  </a:lnTo>
                  <a:lnTo>
                    <a:pt x="137" y="492"/>
                  </a:lnTo>
                  <a:close/>
                  <a:moveTo>
                    <a:pt x="558" y="492"/>
                  </a:moveTo>
                  <a:lnTo>
                    <a:pt x="558" y="492"/>
                  </a:lnTo>
                  <a:lnTo>
                    <a:pt x="547" y="490"/>
                  </a:lnTo>
                  <a:lnTo>
                    <a:pt x="535" y="488"/>
                  </a:lnTo>
                  <a:lnTo>
                    <a:pt x="527" y="482"/>
                  </a:lnTo>
                  <a:lnTo>
                    <a:pt x="518" y="475"/>
                  </a:lnTo>
                  <a:lnTo>
                    <a:pt x="511" y="468"/>
                  </a:lnTo>
                  <a:lnTo>
                    <a:pt x="506" y="458"/>
                  </a:lnTo>
                  <a:lnTo>
                    <a:pt x="503" y="447"/>
                  </a:lnTo>
                  <a:lnTo>
                    <a:pt x="502" y="437"/>
                  </a:lnTo>
                  <a:lnTo>
                    <a:pt x="503" y="426"/>
                  </a:lnTo>
                  <a:lnTo>
                    <a:pt x="506" y="415"/>
                  </a:lnTo>
                  <a:lnTo>
                    <a:pt x="511" y="406"/>
                  </a:lnTo>
                  <a:lnTo>
                    <a:pt x="518" y="398"/>
                  </a:lnTo>
                  <a:lnTo>
                    <a:pt x="527" y="391"/>
                  </a:lnTo>
                  <a:lnTo>
                    <a:pt x="535" y="385"/>
                  </a:lnTo>
                  <a:lnTo>
                    <a:pt x="547" y="383"/>
                  </a:lnTo>
                  <a:lnTo>
                    <a:pt x="558" y="381"/>
                  </a:lnTo>
                  <a:lnTo>
                    <a:pt x="569" y="383"/>
                  </a:lnTo>
                  <a:lnTo>
                    <a:pt x="579" y="385"/>
                  </a:lnTo>
                  <a:lnTo>
                    <a:pt x="589" y="391"/>
                  </a:lnTo>
                  <a:lnTo>
                    <a:pt x="597" y="398"/>
                  </a:lnTo>
                  <a:lnTo>
                    <a:pt x="603" y="406"/>
                  </a:lnTo>
                  <a:lnTo>
                    <a:pt x="608" y="415"/>
                  </a:lnTo>
                  <a:lnTo>
                    <a:pt x="611" y="426"/>
                  </a:lnTo>
                  <a:lnTo>
                    <a:pt x="612" y="437"/>
                  </a:lnTo>
                  <a:lnTo>
                    <a:pt x="611" y="447"/>
                  </a:lnTo>
                  <a:lnTo>
                    <a:pt x="608" y="458"/>
                  </a:lnTo>
                  <a:lnTo>
                    <a:pt x="603" y="468"/>
                  </a:lnTo>
                  <a:lnTo>
                    <a:pt x="597" y="475"/>
                  </a:lnTo>
                  <a:lnTo>
                    <a:pt x="589" y="482"/>
                  </a:lnTo>
                  <a:lnTo>
                    <a:pt x="579" y="488"/>
                  </a:lnTo>
                  <a:lnTo>
                    <a:pt x="569" y="490"/>
                  </a:lnTo>
                  <a:lnTo>
                    <a:pt x="558" y="492"/>
                  </a:lnTo>
                  <a:close/>
                  <a:moveTo>
                    <a:pt x="619" y="273"/>
                  </a:moveTo>
                  <a:lnTo>
                    <a:pt x="619" y="273"/>
                  </a:lnTo>
                  <a:lnTo>
                    <a:pt x="618" y="284"/>
                  </a:lnTo>
                  <a:lnTo>
                    <a:pt x="615" y="294"/>
                  </a:lnTo>
                  <a:lnTo>
                    <a:pt x="611" y="303"/>
                  </a:lnTo>
                  <a:lnTo>
                    <a:pt x="604" y="310"/>
                  </a:lnTo>
                  <a:lnTo>
                    <a:pt x="597" y="315"/>
                  </a:lnTo>
                  <a:lnTo>
                    <a:pt x="589" y="321"/>
                  </a:lnTo>
                  <a:lnTo>
                    <a:pt x="579" y="324"/>
                  </a:lnTo>
                  <a:lnTo>
                    <a:pt x="569" y="325"/>
                  </a:lnTo>
                  <a:lnTo>
                    <a:pt x="105" y="325"/>
                  </a:lnTo>
                  <a:lnTo>
                    <a:pt x="95" y="324"/>
                  </a:lnTo>
                  <a:lnTo>
                    <a:pt x="86" y="321"/>
                  </a:lnTo>
                  <a:lnTo>
                    <a:pt x="77" y="315"/>
                  </a:lnTo>
                  <a:lnTo>
                    <a:pt x="69" y="310"/>
                  </a:lnTo>
                  <a:lnTo>
                    <a:pt x="63" y="303"/>
                  </a:lnTo>
                  <a:lnTo>
                    <a:pt x="59" y="294"/>
                  </a:lnTo>
                  <a:lnTo>
                    <a:pt x="56" y="284"/>
                  </a:lnTo>
                  <a:lnTo>
                    <a:pt x="55" y="273"/>
                  </a:lnTo>
                  <a:lnTo>
                    <a:pt x="55" y="111"/>
                  </a:lnTo>
                  <a:lnTo>
                    <a:pt x="56" y="101"/>
                  </a:lnTo>
                  <a:lnTo>
                    <a:pt x="59" y="91"/>
                  </a:lnTo>
                  <a:lnTo>
                    <a:pt x="63" y="83"/>
                  </a:lnTo>
                  <a:lnTo>
                    <a:pt x="69" y="76"/>
                  </a:lnTo>
                  <a:lnTo>
                    <a:pt x="77" y="69"/>
                  </a:lnTo>
                  <a:lnTo>
                    <a:pt x="86" y="64"/>
                  </a:lnTo>
                  <a:lnTo>
                    <a:pt x="95" y="62"/>
                  </a:lnTo>
                  <a:lnTo>
                    <a:pt x="105" y="60"/>
                  </a:lnTo>
                  <a:lnTo>
                    <a:pt x="569" y="60"/>
                  </a:lnTo>
                  <a:lnTo>
                    <a:pt x="579" y="62"/>
                  </a:lnTo>
                  <a:lnTo>
                    <a:pt x="589" y="64"/>
                  </a:lnTo>
                  <a:lnTo>
                    <a:pt x="597" y="69"/>
                  </a:lnTo>
                  <a:lnTo>
                    <a:pt x="604" y="76"/>
                  </a:lnTo>
                  <a:lnTo>
                    <a:pt x="611" y="83"/>
                  </a:lnTo>
                  <a:lnTo>
                    <a:pt x="615" y="91"/>
                  </a:lnTo>
                  <a:lnTo>
                    <a:pt x="618" y="101"/>
                  </a:lnTo>
                  <a:lnTo>
                    <a:pt x="619" y="111"/>
                  </a:lnTo>
                  <a:lnTo>
                    <a:pt x="619" y="27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0" name="Freeform 22"/>
            <p:cNvSpPr>
              <a:spLocks noEditPoints="1" noChangeArrowheads="1"/>
            </p:cNvSpPr>
            <p:nvPr/>
          </p:nvSpPr>
          <p:spPr bwMode="auto">
            <a:xfrm>
              <a:off x="74613" y="333375"/>
              <a:ext cx="215900" cy="82550"/>
            </a:xfrm>
            <a:custGeom>
              <a:avLst/>
              <a:gdLst>
                <a:gd name="T0" fmla="*/ 2147483646 w 407"/>
                <a:gd name="T1" fmla="*/ 2147483646 h 156"/>
                <a:gd name="T2" fmla="*/ 2147483646 w 407"/>
                <a:gd name="T3" fmla="*/ 2147483646 h 156"/>
                <a:gd name="T4" fmla="*/ 2147483646 w 407"/>
                <a:gd name="T5" fmla="*/ 2147483646 h 156"/>
                <a:gd name="T6" fmla="*/ 2147483646 w 407"/>
                <a:gd name="T7" fmla="*/ 2147483646 h 156"/>
                <a:gd name="T8" fmla="*/ 2147483646 w 407"/>
                <a:gd name="T9" fmla="*/ 2147483646 h 156"/>
                <a:gd name="T10" fmla="*/ 2147483646 w 407"/>
                <a:gd name="T11" fmla="*/ 0 h 156"/>
                <a:gd name="T12" fmla="*/ 2147483646 w 407"/>
                <a:gd name="T13" fmla="*/ 0 h 156"/>
                <a:gd name="T14" fmla="*/ 2147483646 w 407"/>
                <a:gd name="T15" fmla="*/ 2147483646 h 156"/>
                <a:gd name="T16" fmla="*/ 2147483646 w 407"/>
                <a:gd name="T17" fmla="*/ 2147483646 h 156"/>
                <a:gd name="T18" fmla="*/ 2147483646 w 407"/>
                <a:gd name="T19" fmla="*/ 0 h 156"/>
                <a:gd name="T20" fmla="*/ 2147483646 w 407"/>
                <a:gd name="T21" fmla="*/ 0 h 156"/>
                <a:gd name="T22" fmla="*/ 2147483646 w 407"/>
                <a:gd name="T23" fmla="*/ 0 h 156"/>
                <a:gd name="T24" fmla="*/ 2147483646 w 407"/>
                <a:gd name="T25" fmla="*/ 2147483646 h 156"/>
                <a:gd name="T26" fmla="*/ 2147483646 w 407"/>
                <a:gd name="T27" fmla="*/ 0 h 156"/>
                <a:gd name="T28" fmla="*/ 2147483646 w 407"/>
                <a:gd name="T29" fmla="*/ 2147483646 h 156"/>
                <a:gd name="T30" fmla="*/ 2147483646 w 407"/>
                <a:gd name="T31" fmla="*/ 2147483646 h 156"/>
                <a:gd name="T32" fmla="*/ 0 w 407"/>
                <a:gd name="T33" fmla="*/ 2147483646 h 156"/>
                <a:gd name="T34" fmla="*/ 2147483646 w 407"/>
                <a:gd name="T35" fmla="*/ 2147483646 h 156"/>
                <a:gd name="T36" fmla="*/ 2147483646 w 407"/>
                <a:gd name="T37" fmla="*/ 2147483646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156"/>
                <a:gd name="T59" fmla="*/ 407 w 407"/>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156">
                  <a:moveTo>
                    <a:pt x="349" y="62"/>
                  </a:moveTo>
                  <a:lnTo>
                    <a:pt x="59" y="62"/>
                  </a:lnTo>
                  <a:lnTo>
                    <a:pt x="38" y="95"/>
                  </a:lnTo>
                  <a:lnTo>
                    <a:pt x="369" y="95"/>
                  </a:lnTo>
                  <a:lnTo>
                    <a:pt x="349" y="62"/>
                  </a:lnTo>
                  <a:close/>
                  <a:moveTo>
                    <a:pt x="310" y="0"/>
                  </a:moveTo>
                  <a:lnTo>
                    <a:pt x="97" y="0"/>
                  </a:lnTo>
                  <a:lnTo>
                    <a:pt x="76" y="34"/>
                  </a:lnTo>
                  <a:lnTo>
                    <a:pt x="331" y="34"/>
                  </a:lnTo>
                  <a:lnTo>
                    <a:pt x="310" y="0"/>
                  </a:lnTo>
                  <a:close/>
                  <a:moveTo>
                    <a:pt x="384" y="0"/>
                  </a:moveTo>
                  <a:lnTo>
                    <a:pt x="383" y="0"/>
                  </a:lnTo>
                  <a:lnTo>
                    <a:pt x="384" y="3"/>
                  </a:lnTo>
                  <a:lnTo>
                    <a:pt x="384" y="0"/>
                  </a:lnTo>
                  <a:close/>
                  <a:moveTo>
                    <a:pt x="387" y="122"/>
                  </a:moveTo>
                  <a:lnTo>
                    <a:pt x="21" y="122"/>
                  </a:lnTo>
                  <a:lnTo>
                    <a:pt x="0" y="156"/>
                  </a:lnTo>
                  <a:lnTo>
                    <a:pt x="407" y="156"/>
                  </a:lnTo>
                  <a:lnTo>
                    <a:pt x="387" y="122"/>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1" name="Freeform 23"/>
            <p:cNvSpPr>
              <a:spLocks noEditPoints="1" noChangeArrowheads="1"/>
            </p:cNvSpPr>
            <p:nvPr/>
          </p:nvSpPr>
          <p:spPr bwMode="auto">
            <a:xfrm>
              <a:off x="0" y="325438"/>
              <a:ext cx="365125" cy="103188"/>
            </a:xfrm>
            <a:custGeom>
              <a:avLst/>
              <a:gdLst>
                <a:gd name="T0" fmla="*/ 2147483646 w 690"/>
                <a:gd name="T1" fmla="*/ 0 h 197"/>
                <a:gd name="T2" fmla="*/ 2147483646 w 690"/>
                <a:gd name="T3" fmla="*/ 0 h 197"/>
                <a:gd name="T4" fmla="*/ 2147483646 w 690"/>
                <a:gd name="T5" fmla="*/ 2147483646 h 197"/>
                <a:gd name="T6" fmla="*/ 2147483646 w 690"/>
                <a:gd name="T7" fmla="*/ 2147483646 h 197"/>
                <a:gd name="T8" fmla="*/ 2147483646 w 690"/>
                <a:gd name="T9" fmla="*/ 0 h 197"/>
                <a:gd name="T10" fmla="*/ 0 w 690"/>
                <a:gd name="T11" fmla="*/ 2147483646 h 197"/>
                <a:gd name="T12" fmla="*/ 2147483646 w 690"/>
                <a:gd name="T13" fmla="*/ 2147483646 h 197"/>
                <a:gd name="T14" fmla="*/ 2147483646 w 690"/>
                <a:gd name="T15" fmla="*/ 0 h 197"/>
                <a:gd name="T16" fmla="*/ 2147483646 w 690"/>
                <a:gd name="T17" fmla="*/ 0 h 197"/>
                <a:gd name="T18" fmla="*/ 0 w 690"/>
                <a:gd name="T19" fmla="*/ 2147483646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97"/>
                <a:gd name="T32" fmla="*/ 690 w 690"/>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97">
                  <a:moveTo>
                    <a:pt x="567" y="0"/>
                  </a:moveTo>
                  <a:lnTo>
                    <a:pt x="480" y="0"/>
                  </a:lnTo>
                  <a:lnTo>
                    <a:pt x="602" y="197"/>
                  </a:lnTo>
                  <a:lnTo>
                    <a:pt x="690" y="197"/>
                  </a:lnTo>
                  <a:lnTo>
                    <a:pt x="567" y="0"/>
                  </a:lnTo>
                  <a:close/>
                  <a:moveTo>
                    <a:pt x="0" y="197"/>
                  </a:moveTo>
                  <a:lnTo>
                    <a:pt x="88" y="197"/>
                  </a:lnTo>
                  <a:lnTo>
                    <a:pt x="210" y="0"/>
                  </a:lnTo>
                  <a:lnTo>
                    <a:pt x="122" y="0"/>
                  </a:lnTo>
                  <a:lnTo>
                    <a:pt x="0" y="19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12" name="椭圆 50"/>
          <p:cNvSpPr>
            <a:spLocks noChangeArrowheads="1"/>
          </p:cNvSpPr>
          <p:nvPr/>
        </p:nvSpPr>
        <p:spPr bwMode="auto">
          <a:xfrm>
            <a:off x="5581175" y="2708350"/>
            <a:ext cx="1128853" cy="1128851"/>
          </a:xfrm>
          <a:prstGeom prst="ellipse">
            <a:avLst/>
          </a:prstGeom>
          <a:solidFill>
            <a:schemeClr val="accent1">
              <a:lumMod val="75000"/>
            </a:schemeClr>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13" name="组合 51"/>
          <p:cNvGrpSpPr/>
          <p:nvPr/>
        </p:nvGrpSpPr>
        <p:grpSpPr bwMode="auto">
          <a:xfrm>
            <a:off x="5755369" y="3031848"/>
            <a:ext cx="805354" cy="443397"/>
            <a:chOff x="0" y="0"/>
            <a:chExt cx="565150" cy="311151"/>
          </a:xfrm>
          <a:solidFill>
            <a:schemeClr val="bg1"/>
          </a:solidFill>
        </p:grpSpPr>
        <p:sp>
          <p:nvSpPr>
            <p:cNvPr id="14" name="Freeform 28"/>
            <p:cNvSpPr>
              <a:spLocks noEditPoints="1" noChangeArrowheads="1"/>
            </p:cNvSpPr>
            <p:nvPr/>
          </p:nvSpPr>
          <p:spPr bwMode="auto">
            <a:xfrm>
              <a:off x="0" y="0"/>
              <a:ext cx="565150" cy="282575"/>
            </a:xfrm>
            <a:custGeom>
              <a:avLst/>
              <a:gdLst>
                <a:gd name="T0" fmla="*/ 2147483646 w 1068"/>
                <a:gd name="T1" fmla="*/ 2147483646 h 534"/>
                <a:gd name="T2" fmla="*/ 2147483646 w 1068"/>
                <a:gd name="T3" fmla="*/ 2147483646 h 534"/>
                <a:gd name="T4" fmla="*/ 2147483646 w 1068"/>
                <a:gd name="T5" fmla="*/ 2147483646 h 534"/>
                <a:gd name="T6" fmla="*/ 2147483646 w 1068"/>
                <a:gd name="T7" fmla="*/ 2147483646 h 534"/>
                <a:gd name="T8" fmla="*/ 2147483646 w 1068"/>
                <a:gd name="T9" fmla="*/ 2147483646 h 534"/>
                <a:gd name="T10" fmla="*/ 2147483646 w 1068"/>
                <a:gd name="T11" fmla="*/ 2147483646 h 534"/>
                <a:gd name="T12" fmla="*/ 2147483646 w 1068"/>
                <a:gd name="T13" fmla="*/ 2147483646 h 534"/>
                <a:gd name="T14" fmla="*/ 2147483646 w 1068"/>
                <a:gd name="T15" fmla="*/ 2147483646 h 534"/>
                <a:gd name="T16" fmla="*/ 2147483646 w 1068"/>
                <a:gd name="T17" fmla="*/ 2147483646 h 534"/>
                <a:gd name="T18" fmla="*/ 2147483646 w 1068"/>
                <a:gd name="T19" fmla="*/ 2147483646 h 534"/>
                <a:gd name="T20" fmla="*/ 2147483646 w 1068"/>
                <a:gd name="T21" fmla="*/ 2147483646 h 534"/>
                <a:gd name="T22" fmla="*/ 2147483646 w 1068"/>
                <a:gd name="T23" fmla="*/ 2147483646 h 534"/>
                <a:gd name="T24" fmla="*/ 2147483646 w 1068"/>
                <a:gd name="T25" fmla="*/ 2147483646 h 534"/>
                <a:gd name="T26" fmla="*/ 2147483646 w 1068"/>
                <a:gd name="T27" fmla="*/ 2147483646 h 534"/>
                <a:gd name="T28" fmla="*/ 2147483646 w 1068"/>
                <a:gd name="T29" fmla="*/ 2147483646 h 534"/>
                <a:gd name="T30" fmla="*/ 2147483646 w 1068"/>
                <a:gd name="T31" fmla="*/ 2147483646 h 534"/>
                <a:gd name="T32" fmla="*/ 2147483646 w 1068"/>
                <a:gd name="T33" fmla="*/ 2147483646 h 534"/>
                <a:gd name="T34" fmla="*/ 2147483646 w 1068"/>
                <a:gd name="T35" fmla="*/ 2147483646 h 534"/>
                <a:gd name="T36" fmla="*/ 2147483646 w 1068"/>
                <a:gd name="T37" fmla="*/ 2147483646 h 534"/>
                <a:gd name="T38" fmla="*/ 0 w 1068"/>
                <a:gd name="T39" fmla="*/ 2147483646 h 534"/>
                <a:gd name="T40" fmla="*/ 2147483646 w 1068"/>
                <a:gd name="T41" fmla="*/ 2147483646 h 534"/>
                <a:gd name="T42" fmla="*/ 2147483646 w 1068"/>
                <a:gd name="T43" fmla="*/ 2147483646 h 534"/>
                <a:gd name="T44" fmla="*/ 2147483646 w 1068"/>
                <a:gd name="T45" fmla="*/ 2147483646 h 534"/>
                <a:gd name="T46" fmla="*/ 2147483646 w 1068"/>
                <a:gd name="T47" fmla="*/ 2147483646 h 534"/>
                <a:gd name="T48" fmla="*/ 2147483646 w 1068"/>
                <a:gd name="T49" fmla="*/ 2147483646 h 534"/>
                <a:gd name="T50" fmla="*/ 2147483646 w 1068"/>
                <a:gd name="T51" fmla="*/ 2147483646 h 534"/>
                <a:gd name="T52" fmla="*/ 2147483646 w 1068"/>
                <a:gd name="T53" fmla="*/ 2147483646 h 534"/>
                <a:gd name="T54" fmla="*/ 2147483646 w 1068"/>
                <a:gd name="T55" fmla="*/ 2147483646 h 534"/>
                <a:gd name="T56" fmla="*/ 2147483646 w 1068"/>
                <a:gd name="T57" fmla="*/ 2147483646 h 534"/>
                <a:gd name="T58" fmla="*/ 2147483646 w 1068"/>
                <a:gd name="T59" fmla="*/ 2147483646 h 534"/>
                <a:gd name="T60" fmla="*/ 2147483646 w 1068"/>
                <a:gd name="T61" fmla="*/ 2147483646 h 534"/>
                <a:gd name="T62" fmla="*/ 2147483646 w 1068"/>
                <a:gd name="T63" fmla="*/ 2147483646 h 534"/>
                <a:gd name="T64" fmla="*/ 2147483646 w 1068"/>
                <a:gd name="T65" fmla="*/ 2147483646 h 534"/>
                <a:gd name="T66" fmla="*/ 2147483646 w 1068"/>
                <a:gd name="T67" fmla="*/ 2147483646 h 534"/>
                <a:gd name="T68" fmla="*/ 2147483646 w 1068"/>
                <a:gd name="T69" fmla="*/ 2147483646 h 534"/>
                <a:gd name="T70" fmla="*/ 2147483646 w 1068"/>
                <a:gd name="T71" fmla="*/ 2147483646 h 534"/>
                <a:gd name="T72" fmla="*/ 2147483646 w 1068"/>
                <a:gd name="T73" fmla="*/ 2147483646 h 534"/>
                <a:gd name="T74" fmla="*/ 2147483646 w 1068"/>
                <a:gd name="T75" fmla="*/ 2147483646 h 534"/>
                <a:gd name="T76" fmla="*/ 2147483646 w 1068"/>
                <a:gd name="T77" fmla="*/ 2147483646 h 534"/>
                <a:gd name="T78" fmla="*/ 2147483646 w 1068"/>
                <a:gd name="T79" fmla="*/ 2147483646 h 534"/>
                <a:gd name="T80" fmla="*/ 2147483646 w 1068"/>
                <a:gd name="T81" fmla="*/ 2147483646 h 534"/>
                <a:gd name="T82" fmla="*/ 2147483646 w 1068"/>
                <a:gd name="T83" fmla="*/ 2147483646 h 534"/>
                <a:gd name="T84" fmla="*/ 2147483646 w 1068"/>
                <a:gd name="T85" fmla="*/ 2147483646 h 534"/>
                <a:gd name="T86" fmla="*/ 2147483646 w 1068"/>
                <a:gd name="T87" fmla="*/ 2147483646 h 534"/>
                <a:gd name="T88" fmla="*/ 2147483646 w 1068"/>
                <a:gd name="T89" fmla="*/ 2147483646 h 534"/>
                <a:gd name="T90" fmla="*/ 2147483646 w 1068"/>
                <a:gd name="T91" fmla="*/ 2147483646 h 534"/>
                <a:gd name="T92" fmla="*/ 2147483646 w 1068"/>
                <a:gd name="T93" fmla="*/ 2147483646 h 534"/>
                <a:gd name="T94" fmla="*/ 2147483646 w 1068"/>
                <a:gd name="T95" fmla="*/ 2147483646 h 534"/>
                <a:gd name="T96" fmla="*/ 2147483646 w 1068"/>
                <a:gd name="T97" fmla="*/ 2147483646 h 534"/>
                <a:gd name="T98" fmla="*/ 2147483646 w 1068"/>
                <a:gd name="T99" fmla="*/ 2147483646 h 534"/>
                <a:gd name="T100" fmla="*/ 2147483646 w 1068"/>
                <a:gd name="T101" fmla="*/ 2147483646 h 534"/>
                <a:gd name="T102" fmla="*/ 2147483646 w 1068"/>
                <a:gd name="T103" fmla="*/ 2147483646 h 534"/>
                <a:gd name="T104" fmla="*/ 2147483646 w 1068"/>
                <a:gd name="T105" fmla="*/ 2147483646 h 534"/>
                <a:gd name="T106" fmla="*/ 2147483646 w 1068"/>
                <a:gd name="T107" fmla="*/ 2147483646 h 534"/>
                <a:gd name="T108" fmla="*/ 2147483646 w 1068"/>
                <a:gd name="T109" fmla="*/ 2147483646 h 534"/>
                <a:gd name="T110" fmla="*/ 2147483646 w 1068"/>
                <a:gd name="T111" fmla="*/ 2147483646 h 534"/>
                <a:gd name="T112" fmla="*/ 2147483646 w 1068"/>
                <a:gd name="T113" fmla="*/ 2147483646 h 5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68"/>
                <a:gd name="T172" fmla="*/ 0 h 534"/>
                <a:gd name="T173" fmla="*/ 1068 w 1068"/>
                <a:gd name="T174" fmla="*/ 534 h 5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68" h="534">
                  <a:moveTo>
                    <a:pt x="1068" y="464"/>
                  </a:moveTo>
                  <a:lnTo>
                    <a:pt x="1068" y="464"/>
                  </a:lnTo>
                  <a:lnTo>
                    <a:pt x="1067" y="451"/>
                  </a:lnTo>
                  <a:lnTo>
                    <a:pt x="1064" y="441"/>
                  </a:lnTo>
                  <a:lnTo>
                    <a:pt x="1058" y="434"/>
                  </a:lnTo>
                  <a:lnTo>
                    <a:pt x="1053" y="430"/>
                  </a:lnTo>
                  <a:lnTo>
                    <a:pt x="1047" y="427"/>
                  </a:lnTo>
                  <a:lnTo>
                    <a:pt x="1043" y="426"/>
                  </a:lnTo>
                  <a:lnTo>
                    <a:pt x="1037" y="426"/>
                  </a:lnTo>
                  <a:lnTo>
                    <a:pt x="1036" y="426"/>
                  </a:lnTo>
                  <a:lnTo>
                    <a:pt x="1029" y="394"/>
                  </a:lnTo>
                  <a:lnTo>
                    <a:pt x="1019" y="361"/>
                  </a:lnTo>
                  <a:lnTo>
                    <a:pt x="1012" y="346"/>
                  </a:lnTo>
                  <a:lnTo>
                    <a:pt x="1005" y="332"/>
                  </a:lnTo>
                  <a:lnTo>
                    <a:pt x="998" y="318"/>
                  </a:lnTo>
                  <a:lnTo>
                    <a:pt x="990" y="304"/>
                  </a:lnTo>
                  <a:lnTo>
                    <a:pt x="980" y="290"/>
                  </a:lnTo>
                  <a:lnTo>
                    <a:pt x="970" y="279"/>
                  </a:lnTo>
                  <a:lnTo>
                    <a:pt x="959" y="266"/>
                  </a:lnTo>
                  <a:lnTo>
                    <a:pt x="946" y="256"/>
                  </a:lnTo>
                  <a:lnTo>
                    <a:pt x="934" y="246"/>
                  </a:lnTo>
                  <a:lnTo>
                    <a:pt x="918" y="237"/>
                  </a:lnTo>
                  <a:lnTo>
                    <a:pt x="904" y="228"/>
                  </a:lnTo>
                  <a:lnTo>
                    <a:pt x="887" y="223"/>
                  </a:lnTo>
                  <a:lnTo>
                    <a:pt x="875" y="195"/>
                  </a:lnTo>
                  <a:lnTo>
                    <a:pt x="861" y="168"/>
                  </a:lnTo>
                  <a:lnTo>
                    <a:pt x="844" y="144"/>
                  </a:lnTo>
                  <a:lnTo>
                    <a:pt x="827" y="122"/>
                  </a:lnTo>
                  <a:lnTo>
                    <a:pt x="807" y="102"/>
                  </a:lnTo>
                  <a:lnTo>
                    <a:pt x="788" y="82"/>
                  </a:lnTo>
                  <a:lnTo>
                    <a:pt x="768" y="67"/>
                  </a:lnTo>
                  <a:lnTo>
                    <a:pt x="746" y="52"/>
                  </a:lnTo>
                  <a:lnTo>
                    <a:pt x="723" y="39"/>
                  </a:lnTo>
                  <a:lnTo>
                    <a:pt x="700" y="28"/>
                  </a:lnTo>
                  <a:lnTo>
                    <a:pt x="676" y="19"/>
                  </a:lnTo>
                  <a:lnTo>
                    <a:pt x="651" y="11"/>
                  </a:lnTo>
                  <a:lnTo>
                    <a:pt x="627" y="5"/>
                  </a:lnTo>
                  <a:lnTo>
                    <a:pt x="602" y="3"/>
                  </a:lnTo>
                  <a:lnTo>
                    <a:pt x="575" y="0"/>
                  </a:lnTo>
                  <a:lnTo>
                    <a:pt x="550" y="0"/>
                  </a:lnTo>
                  <a:lnTo>
                    <a:pt x="524" y="1"/>
                  </a:lnTo>
                  <a:lnTo>
                    <a:pt x="498" y="5"/>
                  </a:lnTo>
                  <a:lnTo>
                    <a:pt x="473" y="10"/>
                  </a:lnTo>
                  <a:lnTo>
                    <a:pt x="447" y="17"/>
                  </a:lnTo>
                  <a:lnTo>
                    <a:pt x="424" y="26"/>
                  </a:lnTo>
                  <a:lnTo>
                    <a:pt x="398" y="36"/>
                  </a:lnTo>
                  <a:lnTo>
                    <a:pt x="376" y="49"/>
                  </a:lnTo>
                  <a:lnTo>
                    <a:pt x="352" y="61"/>
                  </a:lnTo>
                  <a:lnTo>
                    <a:pt x="331" y="78"/>
                  </a:lnTo>
                  <a:lnTo>
                    <a:pt x="310" y="95"/>
                  </a:lnTo>
                  <a:lnTo>
                    <a:pt x="289" y="113"/>
                  </a:lnTo>
                  <a:lnTo>
                    <a:pt x="271" y="134"/>
                  </a:lnTo>
                  <a:lnTo>
                    <a:pt x="253" y="157"/>
                  </a:lnTo>
                  <a:lnTo>
                    <a:pt x="236" y="181"/>
                  </a:lnTo>
                  <a:lnTo>
                    <a:pt x="222" y="207"/>
                  </a:lnTo>
                  <a:lnTo>
                    <a:pt x="208" y="234"/>
                  </a:lnTo>
                  <a:lnTo>
                    <a:pt x="192" y="234"/>
                  </a:lnTo>
                  <a:lnTo>
                    <a:pt x="178" y="235"/>
                  </a:lnTo>
                  <a:lnTo>
                    <a:pt x="164" y="238"/>
                  </a:lnTo>
                  <a:lnTo>
                    <a:pt x="152" y="241"/>
                  </a:lnTo>
                  <a:lnTo>
                    <a:pt x="139" y="245"/>
                  </a:lnTo>
                  <a:lnTo>
                    <a:pt x="126" y="251"/>
                  </a:lnTo>
                  <a:lnTo>
                    <a:pt x="115" y="256"/>
                  </a:lnTo>
                  <a:lnTo>
                    <a:pt x="105" y="262"/>
                  </a:lnTo>
                  <a:lnTo>
                    <a:pt x="96" y="269"/>
                  </a:lnTo>
                  <a:lnTo>
                    <a:pt x="86" y="277"/>
                  </a:lnTo>
                  <a:lnTo>
                    <a:pt x="69" y="294"/>
                  </a:lnTo>
                  <a:lnTo>
                    <a:pt x="54" y="312"/>
                  </a:lnTo>
                  <a:lnTo>
                    <a:pt x="41" y="333"/>
                  </a:lnTo>
                  <a:lnTo>
                    <a:pt x="30" y="357"/>
                  </a:lnTo>
                  <a:lnTo>
                    <a:pt x="21" y="381"/>
                  </a:lnTo>
                  <a:lnTo>
                    <a:pt x="14" y="405"/>
                  </a:lnTo>
                  <a:lnTo>
                    <a:pt x="9" y="431"/>
                  </a:lnTo>
                  <a:lnTo>
                    <a:pt x="5" y="457"/>
                  </a:lnTo>
                  <a:lnTo>
                    <a:pt x="2" y="483"/>
                  </a:lnTo>
                  <a:lnTo>
                    <a:pt x="0" y="508"/>
                  </a:lnTo>
                  <a:lnTo>
                    <a:pt x="0" y="534"/>
                  </a:lnTo>
                  <a:lnTo>
                    <a:pt x="141" y="534"/>
                  </a:lnTo>
                  <a:lnTo>
                    <a:pt x="135" y="521"/>
                  </a:lnTo>
                  <a:lnTo>
                    <a:pt x="131" y="507"/>
                  </a:lnTo>
                  <a:lnTo>
                    <a:pt x="128" y="492"/>
                  </a:lnTo>
                  <a:lnTo>
                    <a:pt x="126" y="478"/>
                  </a:lnTo>
                  <a:lnTo>
                    <a:pt x="128" y="464"/>
                  </a:lnTo>
                  <a:lnTo>
                    <a:pt x="129" y="451"/>
                  </a:lnTo>
                  <a:lnTo>
                    <a:pt x="134" y="438"/>
                  </a:lnTo>
                  <a:lnTo>
                    <a:pt x="138" y="426"/>
                  </a:lnTo>
                  <a:lnTo>
                    <a:pt x="143" y="415"/>
                  </a:lnTo>
                  <a:lnTo>
                    <a:pt x="150" y="405"/>
                  </a:lnTo>
                  <a:lnTo>
                    <a:pt x="157" y="394"/>
                  </a:lnTo>
                  <a:lnTo>
                    <a:pt x="167" y="385"/>
                  </a:lnTo>
                  <a:lnTo>
                    <a:pt x="177" y="377"/>
                  </a:lnTo>
                  <a:lnTo>
                    <a:pt x="187" y="368"/>
                  </a:lnTo>
                  <a:lnTo>
                    <a:pt x="198" y="363"/>
                  </a:lnTo>
                  <a:lnTo>
                    <a:pt x="211" y="357"/>
                  </a:lnTo>
                  <a:lnTo>
                    <a:pt x="223" y="353"/>
                  </a:lnTo>
                  <a:lnTo>
                    <a:pt x="236" y="349"/>
                  </a:lnTo>
                  <a:lnTo>
                    <a:pt x="250" y="347"/>
                  </a:lnTo>
                  <a:lnTo>
                    <a:pt x="262" y="347"/>
                  </a:lnTo>
                  <a:lnTo>
                    <a:pt x="276" y="347"/>
                  </a:lnTo>
                  <a:lnTo>
                    <a:pt x="290" y="349"/>
                  </a:lnTo>
                  <a:lnTo>
                    <a:pt x="303" y="353"/>
                  </a:lnTo>
                  <a:lnTo>
                    <a:pt x="316" y="357"/>
                  </a:lnTo>
                  <a:lnTo>
                    <a:pt x="328" y="363"/>
                  </a:lnTo>
                  <a:lnTo>
                    <a:pt x="339" y="368"/>
                  </a:lnTo>
                  <a:lnTo>
                    <a:pt x="349" y="377"/>
                  </a:lnTo>
                  <a:lnTo>
                    <a:pt x="359" y="385"/>
                  </a:lnTo>
                  <a:lnTo>
                    <a:pt x="369" y="394"/>
                  </a:lnTo>
                  <a:lnTo>
                    <a:pt x="376" y="405"/>
                  </a:lnTo>
                  <a:lnTo>
                    <a:pt x="383" y="415"/>
                  </a:lnTo>
                  <a:lnTo>
                    <a:pt x="389" y="426"/>
                  </a:lnTo>
                  <a:lnTo>
                    <a:pt x="393" y="438"/>
                  </a:lnTo>
                  <a:lnTo>
                    <a:pt x="397" y="451"/>
                  </a:lnTo>
                  <a:lnTo>
                    <a:pt x="398" y="464"/>
                  </a:lnTo>
                  <a:lnTo>
                    <a:pt x="400" y="478"/>
                  </a:lnTo>
                  <a:lnTo>
                    <a:pt x="398" y="492"/>
                  </a:lnTo>
                  <a:lnTo>
                    <a:pt x="396" y="507"/>
                  </a:lnTo>
                  <a:lnTo>
                    <a:pt x="391" y="521"/>
                  </a:lnTo>
                  <a:lnTo>
                    <a:pt x="386" y="534"/>
                  </a:lnTo>
                  <a:lnTo>
                    <a:pt x="722" y="534"/>
                  </a:lnTo>
                  <a:lnTo>
                    <a:pt x="716" y="521"/>
                  </a:lnTo>
                  <a:lnTo>
                    <a:pt x="712" y="507"/>
                  </a:lnTo>
                  <a:lnTo>
                    <a:pt x="709" y="492"/>
                  </a:lnTo>
                  <a:lnTo>
                    <a:pt x="708" y="478"/>
                  </a:lnTo>
                  <a:lnTo>
                    <a:pt x="709" y="464"/>
                  </a:lnTo>
                  <a:lnTo>
                    <a:pt x="711" y="451"/>
                  </a:lnTo>
                  <a:lnTo>
                    <a:pt x="715" y="438"/>
                  </a:lnTo>
                  <a:lnTo>
                    <a:pt x="719" y="426"/>
                  </a:lnTo>
                  <a:lnTo>
                    <a:pt x="725" y="415"/>
                  </a:lnTo>
                  <a:lnTo>
                    <a:pt x="732" y="405"/>
                  </a:lnTo>
                  <a:lnTo>
                    <a:pt x="739" y="394"/>
                  </a:lnTo>
                  <a:lnTo>
                    <a:pt x="749" y="385"/>
                  </a:lnTo>
                  <a:lnTo>
                    <a:pt x="758" y="377"/>
                  </a:lnTo>
                  <a:lnTo>
                    <a:pt x="768" y="368"/>
                  </a:lnTo>
                  <a:lnTo>
                    <a:pt x="779" y="363"/>
                  </a:lnTo>
                  <a:lnTo>
                    <a:pt x="792" y="357"/>
                  </a:lnTo>
                  <a:lnTo>
                    <a:pt x="805" y="353"/>
                  </a:lnTo>
                  <a:lnTo>
                    <a:pt x="817" y="349"/>
                  </a:lnTo>
                  <a:lnTo>
                    <a:pt x="831" y="347"/>
                  </a:lnTo>
                  <a:lnTo>
                    <a:pt x="844" y="347"/>
                  </a:lnTo>
                  <a:lnTo>
                    <a:pt x="858" y="347"/>
                  </a:lnTo>
                  <a:lnTo>
                    <a:pt x="871" y="349"/>
                  </a:lnTo>
                  <a:lnTo>
                    <a:pt x="883" y="351"/>
                  </a:lnTo>
                  <a:lnTo>
                    <a:pt x="894" y="356"/>
                  </a:lnTo>
                  <a:lnTo>
                    <a:pt x="907" y="361"/>
                  </a:lnTo>
                  <a:lnTo>
                    <a:pt x="917" y="367"/>
                  </a:lnTo>
                  <a:lnTo>
                    <a:pt x="928" y="374"/>
                  </a:lnTo>
                  <a:lnTo>
                    <a:pt x="936" y="381"/>
                  </a:lnTo>
                  <a:lnTo>
                    <a:pt x="946" y="389"/>
                  </a:lnTo>
                  <a:lnTo>
                    <a:pt x="953" y="399"/>
                  </a:lnTo>
                  <a:lnTo>
                    <a:pt x="960" y="409"/>
                  </a:lnTo>
                  <a:lnTo>
                    <a:pt x="967" y="419"/>
                  </a:lnTo>
                  <a:lnTo>
                    <a:pt x="971" y="430"/>
                  </a:lnTo>
                  <a:lnTo>
                    <a:pt x="976" y="441"/>
                  </a:lnTo>
                  <a:lnTo>
                    <a:pt x="978" y="454"/>
                  </a:lnTo>
                  <a:lnTo>
                    <a:pt x="980" y="465"/>
                  </a:lnTo>
                  <a:lnTo>
                    <a:pt x="981" y="476"/>
                  </a:lnTo>
                  <a:lnTo>
                    <a:pt x="981" y="478"/>
                  </a:lnTo>
                  <a:lnTo>
                    <a:pt x="980" y="492"/>
                  </a:lnTo>
                  <a:lnTo>
                    <a:pt x="977" y="507"/>
                  </a:lnTo>
                  <a:lnTo>
                    <a:pt x="973" y="521"/>
                  </a:lnTo>
                  <a:lnTo>
                    <a:pt x="967" y="534"/>
                  </a:lnTo>
                  <a:lnTo>
                    <a:pt x="1040" y="534"/>
                  </a:lnTo>
                  <a:lnTo>
                    <a:pt x="1041" y="521"/>
                  </a:lnTo>
                  <a:lnTo>
                    <a:pt x="1050" y="518"/>
                  </a:lnTo>
                  <a:lnTo>
                    <a:pt x="1055" y="515"/>
                  </a:lnTo>
                  <a:lnTo>
                    <a:pt x="1061" y="510"/>
                  </a:lnTo>
                  <a:lnTo>
                    <a:pt x="1064" y="503"/>
                  </a:lnTo>
                  <a:lnTo>
                    <a:pt x="1067" y="496"/>
                  </a:lnTo>
                  <a:lnTo>
                    <a:pt x="1068" y="486"/>
                  </a:lnTo>
                  <a:lnTo>
                    <a:pt x="1068" y="464"/>
                  </a:lnTo>
                  <a:close/>
                  <a:moveTo>
                    <a:pt x="530" y="258"/>
                  </a:moveTo>
                  <a:lnTo>
                    <a:pt x="288" y="258"/>
                  </a:lnTo>
                  <a:lnTo>
                    <a:pt x="286" y="255"/>
                  </a:lnTo>
                  <a:lnTo>
                    <a:pt x="288" y="239"/>
                  </a:lnTo>
                  <a:lnTo>
                    <a:pt x="292" y="224"/>
                  </a:lnTo>
                  <a:lnTo>
                    <a:pt x="297" y="209"/>
                  </a:lnTo>
                  <a:lnTo>
                    <a:pt x="306" y="195"/>
                  </a:lnTo>
                  <a:lnTo>
                    <a:pt x="316" y="179"/>
                  </a:lnTo>
                  <a:lnTo>
                    <a:pt x="327" y="165"/>
                  </a:lnTo>
                  <a:lnTo>
                    <a:pt x="341" y="151"/>
                  </a:lnTo>
                  <a:lnTo>
                    <a:pt x="356" y="137"/>
                  </a:lnTo>
                  <a:lnTo>
                    <a:pt x="373" y="124"/>
                  </a:lnTo>
                  <a:lnTo>
                    <a:pt x="391" y="113"/>
                  </a:lnTo>
                  <a:lnTo>
                    <a:pt x="412" y="103"/>
                  </a:lnTo>
                  <a:lnTo>
                    <a:pt x="433" y="94"/>
                  </a:lnTo>
                  <a:lnTo>
                    <a:pt x="456" y="85"/>
                  </a:lnTo>
                  <a:lnTo>
                    <a:pt x="480" y="80"/>
                  </a:lnTo>
                  <a:lnTo>
                    <a:pt x="505" y="75"/>
                  </a:lnTo>
                  <a:lnTo>
                    <a:pt x="530" y="73"/>
                  </a:lnTo>
                  <a:lnTo>
                    <a:pt x="530" y="258"/>
                  </a:lnTo>
                  <a:close/>
                  <a:moveTo>
                    <a:pt x="589" y="258"/>
                  </a:moveTo>
                  <a:lnTo>
                    <a:pt x="589" y="74"/>
                  </a:lnTo>
                  <a:lnTo>
                    <a:pt x="614" y="77"/>
                  </a:lnTo>
                  <a:lnTo>
                    <a:pt x="637" y="82"/>
                  </a:lnTo>
                  <a:lnTo>
                    <a:pt x="659" y="89"/>
                  </a:lnTo>
                  <a:lnTo>
                    <a:pt x="679" y="98"/>
                  </a:lnTo>
                  <a:lnTo>
                    <a:pt x="698" y="108"/>
                  </a:lnTo>
                  <a:lnTo>
                    <a:pt x="718" y="117"/>
                  </a:lnTo>
                  <a:lnTo>
                    <a:pt x="735" y="130"/>
                  </a:lnTo>
                  <a:lnTo>
                    <a:pt x="750" y="143"/>
                  </a:lnTo>
                  <a:lnTo>
                    <a:pt x="764" y="155"/>
                  </a:lnTo>
                  <a:lnTo>
                    <a:pt x="777" y="169"/>
                  </a:lnTo>
                  <a:lnTo>
                    <a:pt x="788" y="183"/>
                  </a:lnTo>
                  <a:lnTo>
                    <a:pt x="796" y="199"/>
                  </a:lnTo>
                  <a:lnTo>
                    <a:pt x="805" y="213"/>
                  </a:lnTo>
                  <a:lnTo>
                    <a:pt x="810" y="228"/>
                  </a:lnTo>
                  <a:lnTo>
                    <a:pt x="814" y="242"/>
                  </a:lnTo>
                  <a:lnTo>
                    <a:pt x="816" y="258"/>
                  </a:lnTo>
                  <a:lnTo>
                    <a:pt x="589" y="25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5" name="Freeform 29"/>
            <p:cNvSpPr>
              <a:spLocks noEditPoints="1" noChangeArrowheads="1"/>
            </p:cNvSpPr>
            <p:nvPr/>
          </p:nvSpPr>
          <p:spPr bwMode="auto">
            <a:xfrm>
              <a:off x="385763"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5" y="0"/>
                  </a:moveTo>
                  <a:lnTo>
                    <a:pt x="115" y="0"/>
                  </a:lnTo>
                  <a:lnTo>
                    <a:pt x="104" y="0"/>
                  </a:lnTo>
                  <a:lnTo>
                    <a:pt x="92" y="1"/>
                  </a:lnTo>
                  <a:lnTo>
                    <a:pt x="81" y="4"/>
                  </a:lnTo>
                  <a:lnTo>
                    <a:pt x="70" y="8"/>
                  </a:lnTo>
                  <a:lnTo>
                    <a:pt x="60" y="13"/>
                  </a:lnTo>
                  <a:lnTo>
                    <a:pt x="50" y="18"/>
                  </a:lnTo>
                  <a:lnTo>
                    <a:pt x="42" y="25"/>
                  </a:lnTo>
                  <a:lnTo>
                    <a:pt x="34" y="32"/>
                  </a:lnTo>
                  <a:lnTo>
                    <a:pt x="27" y="39"/>
                  </a:lnTo>
                  <a:lnTo>
                    <a:pt x="20" y="48"/>
                  </a:lnTo>
                  <a:lnTo>
                    <a:pt x="14" y="57"/>
                  </a:lnTo>
                  <a:lnTo>
                    <a:pt x="8" y="67"/>
                  </a:lnTo>
                  <a:lnTo>
                    <a:pt x="4" y="77"/>
                  </a:lnTo>
                  <a:lnTo>
                    <a:pt x="1" y="88"/>
                  </a:lnTo>
                  <a:lnTo>
                    <a:pt x="0" y="98"/>
                  </a:lnTo>
                  <a:lnTo>
                    <a:pt x="0" y="111"/>
                  </a:lnTo>
                  <a:lnTo>
                    <a:pt x="0" y="122"/>
                  </a:lnTo>
                  <a:lnTo>
                    <a:pt x="1" y="132"/>
                  </a:lnTo>
                  <a:lnTo>
                    <a:pt x="4" y="143"/>
                  </a:lnTo>
                  <a:lnTo>
                    <a:pt x="8" y="153"/>
                  </a:lnTo>
                  <a:lnTo>
                    <a:pt x="14" y="162"/>
                  </a:lnTo>
                  <a:lnTo>
                    <a:pt x="20" y="172"/>
                  </a:lnTo>
                  <a:lnTo>
                    <a:pt x="27" y="181"/>
                  </a:lnTo>
                  <a:lnTo>
                    <a:pt x="34" y="188"/>
                  </a:lnTo>
                  <a:lnTo>
                    <a:pt x="42" y="195"/>
                  </a:lnTo>
                  <a:lnTo>
                    <a:pt x="50" y="202"/>
                  </a:lnTo>
                  <a:lnTo>
                    <a:pt x="60" y="207"/>
                  </a:lnTo>
                  <a:lnTo>
                    <a:pt x="70" y="211"/>
                  </a:lnTo>
                  <a:lnTo>
                    <a:pt x="81" y="216"/>
                  </a:lnTo>
                  <a:lnTo>
                    <a:pt x="92" y="218"/>
                  </a:lnTo>
                  <a:lnTo>
                    <a:pt x="104" y="220"/>
                  </a:lnTo>
                  <a:lnTo>
                    <a:pt x="115" y="221"/>
                  </a:lnTo>
                  <a:lnTo>
                    <a:pt x="128" y="220"/>
                  </a:lnTo>
                  <a:lnTo>
                    <a:pt x="139" y="218"/>
                  </a:lnTo>
                  <a:lnTo>
                    <a:pt x="150" y="216"/>
                  </a:lnTo>
                  <a:lnTo>
                    <a:pt x="161" y="211"/>
                  </a:lnTo>
                  <a:lnTo>
                    <a:pt x="171" y="207"/>
                  </a:lnTo>
                  <a:lnTo>
                    <a:pt x="181" y="202"/>
                  </a:lnTo>
                  <a:lnTo>
                    <a:pt x="189" y="195"/>
                  </a:lnTo>
                  <a:lnTo>
                    <a:pt x="198" y="188"/>
                  </a:lnTo>
                  <a:lnTo>
                    <a:pt x="205" y="181"/>
                  </a:lnTo>
                  <a:lnTo>
                    <a:pt x="212" y="172"/>
                  </a:lnTo>
                  <a:lnTo>
                    <a:pt x="217" y="162"/>
                  </a:lnTo>
                  <a:lnTo>
                    <a:pt x="223" y="153"/>
                  </a:lnTo>
                  <a:lnTo>
                    <a:pt x="226" y="143"/>
                  </a:lnTo>
                  <a:lnTo>
                    <a:pt x="228" y="132"/>
                  </a:lnTo>
                  <a:lnTo>
                    <a:pt x="231" y="122"/>
                  </a:lnTo>
                  <a:lnTo>
                    <a:pt x="231" y="111"/>
                  </a:lnTo>
                  <a:lnTo>
                    <a:pt x="231" y="98"/>
                  </a:lnTo>
                  <a:lnTo>
                    <a:pt x="228" y="88"/>
                  </a:lnTo>
                  <a:lnTo>
                    <a:pt x="226" y="77"/>
                  </a:lnTo>
                  <a:lnTo>
                    <a:pt x="223" y="67"/>
                  </a:lnTo>
                  <a:lnTo>
                    <a:pt x="217" y="57"/>
                  </a:lnTo>
                  <a:lnTo>
                    <a:pt x="212" y="48"/>
                  </a:lnTo>
                  <a:lnTo>
                    <a:pt x="205" y="39"/>
                  </a:lnTo>
                  <a:lnTo>
                    <a:pt x="198" y="32"/>
                  </a:lnTo>
                  <a:lnTo>
                    <a:pt x="189" y="25"/>
                  </a:lnTo>
                  <a:lnTo>
                    <a:pt x="181" y="18"/>
                  </a:lnTo>
                  <a:lnTo>
                    <a:pt x="171" y="13"/>
                  </a:lnTo>
                  <a:lnTo>
                    <a:pt x="161" y="8"/>
                  </a:lnTo>
                  <a:lnTo>
                    <a:pt x="150" y="4"/>
                  </a:lnTo>
                  <a:lnTo>
                    <a:pt x="139" y="1"/>
                  </a:lnTo>
                  <a:lnTo>
                    <a:pt x="128" y="0"/>
                  </a:lnTo>
                  <a:lnTo>
                    <a:pt x="115" y="0"/>
                  </a:lnTo>
                  <a:close/>
                  <a:moveTo>
                    <a:pt x="116" y="153"/>
                  </a:moveTo>
                  <a:lnTo>
                    <a:pt x="116" y="153"/>
                  </a:lnTo>
                  <a:lnTo>
                    <a:pt x="107" y="151"/>
                  </a:lnTo>
                  <a:lnTo>
                    <a:pt x="98" y="148"/>
                  </a:lnTo>
                  <a:lnTo>
                    <a:pt x="91" y="144"/>
                  </a:lnTo>
                  <a:lnTo>
                    <a:pt x="84" y="139"/>
                  </a:lnTo>
                  <a:lnTo>
                    <a:pt x="78" y="132"/>
                  </a:lnTo>
                  <a:lnTo>
                    <a:pt x="74" y="125"/>
                  </a:lnTo>
                  <a:lnTo>
                    <a:pt x="71" y="116"/>
                  </a:lnTo>
                  <a:lnTo>
                    <a:pt x="71" y="108"/>
                  </a:lnTo>
                  <a:lnTo>
                    <a:pt x="71" y="98"/>
                  </a:lnTo>
                  <a:lnTo>
                    <a:pt x="74" y="90"/>
                  </a:lnTo>
                  <a:lnTo>
                    <a:pt x="78" y="83"/>
                  </a:lnTo>
                  <a:lnTo>
                    <a:pt x="84" y="76"/>
                  </a:lnTo>
                  <a:lnTo>
                    <a:pt x="91" y="70"/>
                  </a:lnTo>
                  <a:lnTo>
                    <a:pt x="98" y="66"/>
                  </a:lnTo>
                  <a:lnTo>
                    <a:pt x="107" y="63"/>
                  </a:lnTo>
                  <a:lnTo>
                    <a:pt x="116" y="62"/>
                  </a:lnTo>
                  <a:lnTo>
                    <a:pt x="125" y="63"/>
                  </a:lnTo>
                  <a:lnTo>
                    <a:pt x="133" y="66"/>
                  </a:lnTo>
                  <a:lnTo>
                    <a:pt x="142" y="70"/>
                  </a:lnTo>
                  <a:lnTo>
                    <a:pt x="147" y="76"/>
                  </a:lnTo>
                  <a:lnTo>
                    <a:pt x="153" y="83"/>
                  </a:lnTo>
                  <a:lnTo>
                    <a:pt x="157" y="90"/>
                  </a:lnTo>
                  <a:lnTo>
                    <a:pt x="160" y="98"/>
                  </a:lnTo>
                  <a:lnTo>
                    <a:pt x="161" y="108"/>
                  </a:lnTo>
                  <a:lnTo>
                    <a:pt x="160" y="116"/>
                  </a:lnTo>
                  <a:lnTo>
                    <a:pt x="157" y="125"/>
                  </a:lnTo>
                  <a:lnTo>
                    <a:pt x="153" y="132"/>
                  </a:lnTo>
                  <a:lnTo>
                    <a:pt x="147" y="139"/>
                  </a:lnTo>
                  <a:lnTo>
                    <a:pt x="142" y="144"/>
                  </a:lnTo>
                  <a:lnTo>
                    <a:pt x="133" y="148"/>
                  </a:lnTo>
                  <a:lnTo>
                    <a:pt x="125" y="151"/>
                  </a:lnTo>
                  <a:lnTo>
                    <a:pt x="116"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16" name="Freeform 30"/>
            <p:cNvSpPr>
              <a:spLocks noEditPoints="1" noChangeArrowheads="1"/>
            </p:cNvSpPr>
            <p:nvPr/>
          </p:nvSpPr>
          <p:spPr bwMode="auto">
            <a:xfrm>
              <a:off x="77788" y="195263"/>
              <a:ext cx="122238" cy="115888"/>
            </a:xfrm>
            <a:custGeom>
              <a:avLst/>
              <a:gdLst>
                <a:gd name="T0" fmla="*/ 2147483646 w 231"/>
                <a:gd name="T1" fmla="*/ 0 h 221"/>
                <a:gd name="T2" fmla="*/ 2147483646 w 231"/>
                <a:gd name="T3" fmla="*/ 2147483646 h 221"/>
                <a:gd name="T4" fmla="*/ 2147483646 w 231"/>
                <a:gd name="T5" fmla="*/ 2147483646 h 221"/>
                <a:gd name="T6" fmla="*/ 2147483646 w 231"/>
                <a:gd name="T7" fmla="*/ 2147483646 h 221"/>
                <a:gd name="T8" fmla="*/ 2147483646 w 231"/>
                <a:gd name="T9" fmla="*/ 2147483646 h 221"/>
                <a:gd name="T10" fmla="*/ 2147483646 w 231"/>
                <a:gd name="T11" fmla="*/ 2147483646 h 221"/>
                <a:gd name="T12" fmla="*/ 2147483646 w 231"/>
                <a:gd name="T13" fmla="*/ 2147483646 h 221"/>
                <a:gd name="T14" fmla="*/ 2147483646 w 231"/>
                <a:gd name="T15" fmla="*/ 2147483646 h 221"/>
                <a:gd name="T16" fmla="*/ 0 w 231"/>
                <a:gd name="T17" fmla="*/ 2147483646 h 221"/>
                <a:gd name="T18" fmla="*/ 0 w 231"/>
                <a:gd name="T19" fmla="*/ 2147483646 h 221"/>
                <a:gd name="T20" fmla="*/ 2147483646 w 231"/>
                <a:gd name="T21" fmla="*/ 2147483646 h 221"/>
                <a:gd name="T22" fmla="*/ 2147483646 w 231"/>
                <a:gd name="T23" fmla="*/ 2147483646 h 221"/>
                <a:gd name="T24" fmla="*/ 2147483646 w 231"/>
                <a:gd name="T25" fmla="*/ 2147483646 h 221"/>
                <a:gd name="T26" fmla="*/ 2147483646 w 231"/>
                <a:gd name="T27" fmla="*/ 2147483646 h 221"/>
                <a:gd name="T28" fmla="*/ 2147483646 w 231"/>
                <a:gd name="T29" fmla="*/ 2147483646 h 221"/>
                <a:gd name="T30" fmla="*/ 2147483646 w 231"/>
                <a:gd name="T31" fmla="*/ 2147483646 h 221"/>
                <a:gd name="T32" fmla="*/ 2147483646 w 231"/>
                <a:gd name="T33" fmla="*/ 2147483646 h 221"/>
                <a:gd name="T34" fmla="*/ 2147483646 w 231"/>
                <a:gd name="T35" fmla="*/ 2147483646 h 221"/>
                <a:gd name="T36" fmla="*/ 2147483646 w 231"/>
                <a:gd name="T37" fmla="*/ 2147483646 h 221"/>
                <a:gd name="T38" fmla="*/ 2147483646 w 231"/>
                <a:gd name="T39" fmla="*/ 2147483646 h 221"/>
                <a:gd name="T40" fmla="*/ 2147483646 w 231"/>
                <a:gd name="T41" fmla="*/ 2147483646 h 221"/>
                <a:gd name="T42" fmla="*/ 2147483646 w 231"/>
                <a:gd name="T43" fmla="*/ 2147483646 h 221"/>
                <a:gd name="T44" fmla="*/ 2147483646 w 231"/>
                <a:gd name="T45" fmla="*/ 2147483646 h 221"/>
                <a:gd name="T46" fmla="*/ 2147483646 w 231"/>
                <a:gd name="T47" fmla="*/ 2147483646 h 221"/>
                <a:gd name="T48" fmla="*/ 2147483646 w 231"/>
                <a:gd name="T49" fmla="*/ 2147483646 h 221"/>
                <a:gd name="T50" fmla="*/ 2147483646 w 231"/>
                <a:gd name="T51" fmla="*/ 2147483646 h 221"/>
                <a:gd name="T52" fmla="*/ 2147483646 w 231"/>
                <a:gd name="T53" fmla="*/ 2147483646 h 221"/>
                <a:gd name="T54" fmla="*/ 2147483646 w 231"/>
                <a:gd name="T55" fmla="*/ 2147483646 h 221"/>
                <a:gd name="T56" fmla="*/ 2147483646 w 231"/>
                <a:gd name="T57" fmla="*/ 2147483646 h 221"/>
                <a:gd name="T58" fmla="*/ 2147483646 w 231"/>
                <a:gd name="T59" fmla="*/ 2147483646 h 221"/>
                <a:gd name="T60" fmla="*/ 2147483646 w 231"/>
                <a:gd name="T61" fmla="*/ 2147483646 h 221"/>
                <a:gd name="T62" fmla="*/ 2147483646 w 231"/>
                <a:gd name="T63" fmla="*/ 2147483646 h 221"/>
                <a:gd name="T64" fmla="*/ 2147483646 w 231"/>
                <a:gd name="T65" fmla="*/ 2147483646 h 221"/>
                <a:gd name="T66" fmla="*/ 2147483646 w 231"/>
                <a:gd name="T67" fmla="*/ 0 h 221"/>
                <a:gd name="T68" fmla="*/ 2147483646 w 231"/>
                <a:gd name="T69" fmla="*/ 0 h 221"/>
                <a:gd name="T70" fmla="*/ 2147483646 w 231"/>
                <a:gd name="T71" fmla="*/ 2147483646 h 221"/>
                <a:gd name="T72" fmla="*/ 2147483646 w 231"/>
                <a:gd name="T73" fmla="*/ 2147483646 h 221"/>
                <a:gd name="T74" fmla="*/ 2147483646 w 231"/>
                <a:gd name="T75" fmla="*/ 2147483646 h 221"/>
                <a:gd name="T76" fmla="*/ 2147483646 w 231"/>
                <a:gd name="T77" fmla="*/ 2147483646 h 221"/>
                <a:gd name="T78" fmla="*/ 2147483646 w 231"/>
                <a:gd name="T79" fmla="*/ 2147483646 h 221"/>
                <a:gd name="T80" fmla="*/ 2147483646 w 231"/>
                <a:gd name="T81" fmla="*/ 2147483646 h 221"/>
                <a:gd name="T82" fmla="*/ 2147483646 w 231"/>
                <a:gd name="T83" fmla="*/ 2147483646 h 221"/>
                <a:gd name="T84" fmla="*/ 2147483646 w 231"/>
                <a:gd name="T85" fmla="*/ 2147483646 h 221"/>
                <a:gd name="T86" fmla="*/ 2147483646 w 231"/>
                <a:gd name="T87" fmla="*/ 2147483646 h 221"/>
                <a:gd name="T88" fmla="*/ 2147483646 w 231"/>
                <a:gd name="T89" fmla="*/ 2147483646 h 221"/>
                <a:gd name="T90" fmla="*/ 2147483646 w 231"/>
                <a:gd name="T91" fmla="*/ 2147483646 h 221"/>
                <a:gd name="T92" fmla="*/ 2147483646 w 231"/>
                <a:gd name="T93" fmla="*/ 2147483646 h 221"/>
                <a:gd name="T94" fmla="*/ 2147483646 w 231"/>
                <a:gd name="T95" fmla="*/ 2147483646 h 221"/>
                <a:gd name="T96" fmla="*/ 2147483646 w 231"/>
                <a:gd name="T97" fmla="*/ 2147483646 h 221"/>
                <a:gd name="T98" fmla="*/ 2147483646 w 231"/>
                <a:gd name="T99" fmla="*/ 2147483646 h 221"/>
                <a:gd name="T100" fmla="*/ 2147483646 w 231"/>
                <a:gd name="T101" fmla="*/ 2147483646 h 221"/>
                <a:gd name="T102" fmla="*/ 2147483646 w 231"/>
                <a:gd name="T103" fmla="*/ 2147483646 h 221"/>
                <a:gd name="T104" fmla="*/ 2147483646 w 231"/>
                <a:gd name="T105" fmla="*/ 2147483646 h 221"/>
                <a:gd name="T106" fmla="*/ 2147483646 w 231"/>
                <a:gd name="T107" fmla="*/ 2147483646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1"/>
                <a:gd name="T163" fmla="*/ 0 h 221"/>
                <a:gd name="T164" fmla="*/ 231 w 231"/>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1" h="221">
                  <a:moveTo>
                    <a:pt x="114" y="0"/>
                  </a:moveTo>
                  <a:lnTo>
                    <a:pt x="114" y="0"/>
                  </a:lnTo>
                  <a:lnTo>
                    <a:pt x="103" y="0"/>
                  </a:lnTo>
                  <a:lnTo>
                    <a:pt x="92" y="1"/>
                  </a:lnTo>
                  <a:lnTo>
                    <a:pt x="81" y="4"/>
                  </a:lnTo>
                  <a:lnTo>
                    <a:pt x="70" y="8"/>
                  </a:lnTo>
                  <a:lnTo>
                    <a:pt x="60" y="13"/>
                  </a:lnTo>
                  <a:lnTo>
                    <a:pt x="50" y="18"/>
                  </a:lnTo>
                  <a:lnTo>
                    <a:pt x="42" y="25"/>
                  </a:lnTo>
                  <a:lnTo>
                    <a:pt x="33" y="32"/>
                  </a:lnTo>
                  <a:lnTo>
                    <a:pt x="26" y="39"/>
                  </a:lnTo>
                  <a:lnTo>
                    <a:pt x="19" y="48"/>
                  </a:lnTo>
                  <a:lnTo>
                    <a:pt x="14" y="57"/>
                  </a:lnTo>
                  <a:lnTo>
                    <a:pt x="8" y="67"/>
                  </a:lnTo>
                  <a:lnTo>
                    <a:pt x="5" y="77"/>
                  </a:lnTo>
                  <a:lnTo>
                    <a:pt x="1" y="88"/>
                  </a:lnTo>
                  <a:lnTo>
                    <a:pt x="0" y="98"/>
                  </a:lnTo>
                  <a:lnTo>
                    <a:pt x="0" y="111"/>
                  </a:lnTo>
                  <a:lnTo>
                    <a:pt x="0" y="122"/>
                  </a:lnTo>
                  <a:lnTo>
                    <a:pt x="1" y="132"/>
                  </a:lnTo>
                  <a:lnTo>
                    <a:pt x="5" y="143"/>
                  </a:lnTo>
                  <a:lnTo>
                    <a:pt x="8" y="153"/>
                  </a:lnTo>
                  <a:lnTo>
                    <a:pt x="14" y="162"/>
                  </a:lnTo>
                  <a:lnTo>
                    <a:pt x="19" y="172"/>
                  </a:lnTo>
                  <a:lnTo>
                    <a:pt x="26" y="181"/>
                  </a:lnTo>
                  <a:lnTo>
                    <a:pt x="33" y="188"/>
                  </a:lnTo>
                  <a:lnTo>
                    <a:pt x="42" y="195"/>
                  </a:lnTo>
                  <a:lnTo>
                    <a:pt x="50" y="202"/>
                  </a:lnTo>
                  <a:lnTo>
                    <a:pt x="60" y="207"/>
                  </a:lnTo>
                  <a:lnTo>
                    <a:pt x="70" y="211"/>
                  </a:lnTo>
                  <a:lnTo>
                    <a:pt x="81" y="216"/>
                  </a:lnTo>
                  <a:lnTo>
                    <a:pt x="92" y="218"/>
                  </a:lnTo>
                  <a:lnTo>
                    <a:pt x="103" y="220"/>
                  </a:lnTo>
                  <a:lnTo>
                    <a:pt x="114" y="221"/>
                  </a:lnTo>
                  <a:lnTo>
                    <a:pt x="127" y="220"/>
                  </a:lnTo>
                  <a:lnTo>
                    <a:pt x="138" y="218"/>
                  </a:lnTo>
                  <a:lnTo>
                    <a:pt x="149" y="216"/>
                  </a:lnTo>
                  <a:lnTo>
                    <a:pt x="161" y="211"/>
                  </a:lnTo>
                  <a:lnTo>
                    <a:pt x="170" y="207"/>
                  </a:lnTo>
                  <a:lnTo>
                    <a:pt x="180" y="202"/>
                  </a:lnTo>
                  <a:lnTo>
                    <a:pt x="189" y="195"/>
                  </a:lnTo>
                  <a:lnTo>
                    <a:pt x="197" y="188"/>
                  </a:lnTo>
                  <a:lnTo>
                    <a:pt x="204" y="181"/>
                  </a:lnTo>
                  <a:lnTo>
                    <a:pt x="211" y="172"/>
                  </a:lnTo>
                  <a:lnTo>
                    <a:pt x="217" y="162"/>
                  </a:lnTo>
                  <a:lnTo>
                    <a:pt x="222" y="153"/>
                  </a:lnTo>
                  <a:lnTo>
                    <a:pt x="225" y="143"/>
                  </a:lnTo>
                  <a:lnTo>
                    <a:pt x="229" y="132"/>
                  </a:lnTo>
                  <a:lnTo>
                    <a:pt x="231" y="122"/>
                  </a:lnTo>
                  <a:lnTo>
                    <a:pt x="231" y="111"/>
                  </a:lnTo>
                  <a:lnTo>
                    <a:pt x="231" y="98"/>
                  </a:lnTo>
                  <a:lnTo>
                    <a:pt x="229" y="88"/>
                  </a:lnTo>
                  <a:lnTo>
                    <a:pt x="225" y="77"/>
                  </a:lnTo>
                  <a:lnTo>
                    <a:pt x="222" y="67"/>
                  </a:lnTo>
                  <a:lnTo>
                    <a:pt x="217" y="57"/>
                  </a:lnTo>
                  <a:lnTo>
                    <a:pt x="211" y="48"/>
                  </a:lnTo>
                  <a:lnTo>
                    <a:pt x="204" y="39"/>
                  </a:lnTo>
                  <a:lnTo>
                    <a:pt x="197" y="32"/>
                  </a:lnTo>
                  <a:lnTo>
                    <a:pt x="189" y="25"/>
                  </a:lnTo>
                  <a:lnTo>
                    <a:pt x="180" y="18"/>
                  </a:lnTo>
                  <a:lnTo>
                    <a:pt x="170" y="13"/>
                  </a:lnTo>
                  <a:lnTo>
                    <a:pt x="161" y="8"/>
                  </a:lnTo>
                  <a:lnTo>
                    <a:pt x="149" y="4"/>
                  </a:lnTo>
                  <a:lnTo>
                    <a:pt x="138" y="1"/>
                  </a:lnTo>
                  <a:lnTo>
                    <a:pt x="127" y="0"/>
                  </a:lnTo>
                  <a:lnTo>
                    <a:pt x="114" y="0"/>
                  </a:lnTo>
                  <a:close/>
                  <a:moveTo>
                    <a:pt x="110" y="153"/>
                  </a:moveTo>
                  <a:lnTo>
                    <a:pt x="110" y="153"/>
                  </a:lnTo>
                  <a:lnTo>
                    <a:pt x="100" y="151"/>
                  </a:lnTo>
                  <a:lnTo>
                    <a:pt x="92" y="148"/>
                  </a:lnTo>
                  <a:lnTo>
                    <a:pt x="85" y="144"/>
                  </a:lnTo>
                  <a:lnTo>
                    <a:pt x="78" y="139"/>
                  </a:lnTo>
                  <a:lnTo>
                    <a:pt x="72" y="132"/>
                  </a:lnTo>
                  <a:lnTo>
                    <a:pt x="68" y="125"/>
                  </a:lnTo>
                  <a:lnTo>
                    <a:pt x="65" y="116"/>
                  </a:lnTo>
                  <a:lnTo>
                    <a:pt x="65" y="108"/>
                  </a:lnTo>
                  <a:lnTo>
                    <a:pt x="65" y="98"/>
                  </a:lnTo>
                  <a:lnTo>
                    <a:pt x="68" y="90"/>
                  </a:lnTo>
                  <a:lnTo>
                    <a:pt x="72" y="83"/>
                  </a:lnTo>
                  <a:lnTo>
                    <a:pt x="78" y="76"/>
                  </a:lnTo>
                  <a:lnTo>
                    <a:pt x="85" y="70"/>
                  </a:lnTo>
                  <a:lnTo>
                    <a:pt x="92" y="66"/>
                  </a:lnTo>
                  <a:lnTo>
                    <a:pt x="100" y="63"/>
                  </a:lnTo>
                  <a:lnTo>
                    <a:pt x="110" y="62"/>
                  </a:lnTo>
                  <a:lnTo>
                    <a:pt x="119" y="63"/>
                  </a:lnTo>
                  <a:lnTo>
                    <a:pt x="127" y="66"/>
                  </a:lnTo>
                  <a:lnTo>
                    <a:pt x="135" y="70"/>
                  </a:lnTo>
                  <a:lnTo>
                    <a:pt x="142" y="76"/>
                  </a:lnTo>
                  <a:lnTo>
                    <a:pt x="148" y="83"/>
                  </a:lnTo>
                  <a:lnTo>
                    <a:pt x="152" y="90"/>
                  </a:lnTo>
                  <a:lnTo>
                    <a:pt x="154" y="98"/>
                  </a:lnTo>
                  <a:lnTo>
                    <a:pt x="155" y="108"/>
                  </a:lnTo>
                  <a:lnTo>
                    <a:pt x="154" y="116"/>
                  </a:lnTo>
                  <a:lnTo>
                    <a:pt x="152" y="125"/>
                  </a:lnTo>
                  <a:lnTo>
                    <a:pt x="148" y="132"/>
                  </a:lnTo>
                  <a:lnTo>
                    <a:pt x="142" y="139"/>
                  </a:lnTo>
                  <a:lnTo>
                    <a:pt x="135" y="144"/>
                  </a:lnTo>
                  <a:lnTo>
                    <a:pt x="127" y="148"/>
                  </a:lnTo>
                  <a:lnTo>
                    <a:pt x="119" y="151"/>
                  </a:lnTo>
                  <a:lnTo>
                    <a:pt x="110" y="1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17" name="椭圆 55"/>
          <p:cNvSpPr>
            <a:spLocks noChangeArrowheads="1"/>
          </p:cNvSpPr>
          <p:nvPr/>
        </p:nvSpPr>
        <p:spPr bwMode="auto">
          <a:xfrm>
            <a:off x="8911175" y="2708350"/>
            <a:ext cx="1128853" cy="1128851"/>
          </a:xfrm>
          <a:prstGeom prst="ellipse">
            <a:avLst/>
          </a:prstGeom>
          <a:solidFill>
            <a:srgbClr val="00B050"/>
          </a:solid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a:solidFill>
                <a:schemeClr val="bg1">
                  <a:lumMod val="50000"/>
                </a:schemeClr>
              </a:solidFill>
              <a:latin typeface="宋体" panose="02010600030101010101" pitchFamily="2" charset="-122"/>
              <a:sym typeface="宋体" panose="02010600030101010101" pitchFamily="2" charset="-122"/>
            </a:endParaRPr>
          </a:p>
        </p:txBody>
      </p:sp>
      <p:grpSp>
        <p:nvGrpSpPr>
          <p:cNvPr id="18" name="组合 56"/>
          <p:cNvGrpSpPr/>
          <p:nvPr/>
        </p:nvGrpSpPr>
        <p:grpSpPr bwMode="auto">
          <a:xfrm>
            <a:off x="9085367" y="3061258"/>
            <a:ext cx="780468" cy="454708"/>
            <a:chOff x="0" y="0"/>
            <a:chExt cx="547688" cy="319088"/>
          </a:xfrm>
          <a:solidFill>
            <a:schemeClr val="bg1"/>
          </a:solidFill>
        </p:grpSpPr>
        <p:sp>
          <p:nvSpPr>
            <p:cNvPr id="19" name="Freeform 3843"/>
            <p:cNvSpPr>
              <a:spLocks noChangeArrowheads="1"/>
            </p:cNvSpPr>
            <p:nvPr/>
          </p:nvSpPr>
          <p:spPr bwMode="auto">
            <a:xfrm>
              <a:off x="303213" y="33338"/>
              <a:ext cx="104775" cy="150813"/>
            </a:xfrm>
            <a:custGeom>
              <a:avLst/>
              <a:gdLst>
                <a:gd name="T0" fmla="*/ 2147483646 w 28"/>
                <a:gd name="T1" fmla="*/ 2147483646 h 40"/>
                <a:gd name="T2" fmla="*/ 2147483646 w 28"/>
                <a:gd name="T3" fmla="*/ 2147483646 h 40"/>
                <a:gd name="T4" fmla="*/ 2147483646 w 28"/>
                <a:gd name="T5" fmla="*/ 2147483646 h 40"/>
                <a:gd name="T6" fmla="*/ 2147483646 w 28"/>
                <a:gd name="T7" fmla="*/ 2147483646 h 40"/>
                <a:gd name="T8" fmla="*/ 2147483646 w 28"/>
                <a:gd name="T9" fmla="*/ 2147483646 h 40"/>
                <a:gd name="T10" fmla="*/ 2147483646 w 28"/>
                <a:gd name="T11" fmla="*/ 2147483646 h 40"/>
                <a:gd name="T12" fmla="*/ 2147483646 w 28"/>
                <a:gd name="T13" fmla="*/ 2147483646 h 40"/>
                <a:gd name="T14" fmla="*/ 2147483646 w 28"/>
                <a:gd name="T15" fmla="*/ 2147483646 h 4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40"/>
                <a:gd name="T26" fmla="*/ 28 w 2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40">
                  <a:moveTo>
                    <a:pt x="4" y="40"/>
                  </a:moveTo>
                  <a:cubicBezTo>
                    <a:pt x="4" y="40"/>
                    <a:pt x="3" y="40"/>
                    <a:pt x="2" y="40"/>
                  </a:cubicBezTo>
                  <a:cubicBezTo>
                    <a:pt x="1" y="39"/>
                    <a:pt x="0" y="37"/>
                    <a:pt x="1" y="35"/>
                  </a:cubicBezTo>
                  <a:cubicBezTo>
                    <a:pt x="21" y="2"/>
                    <a:pt x="21" y="2"/>
                    <a:pt x="21" y="2"/>
                  </a:cubicBezTo>
                  <a:cubicBezTo>
                    <a:pt x="22" y="0"/>
                    <a:pt x="24" y="0"/>
                    <a:pt x="26" y="1"/>
                  </a:cubicBezTo>
                  <a:cubicBezTo>
                    <a:pt x="28" y="2"/>
                    <a:pt x="28" y="4"/>
                    <a:pt x="27" y="5"/>
                  </a:cubicBezTo>
                  <a:cubicBezTo>
                    <a:pt x="7" y="39"/>
                    <a:pt x="7" y="39"/>
                    <a:pt x="7" y="39"/>
                  </a:cubicBezTo>
                  <a:cubicBezTo>
                    <a:pt x="6" y="40"/>
                    <a:pt x="5" y="40"/>
                    <a:pt x="4" y="4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0" name="Freeform 3844"/>
            <p:cNvSpPr>
              <a:spLocks noChangeArrowheads="1"/>
            </p:cNvSpPr>
            <p:nvPr/>
          </p:nvSpPr>
          <p:spPr bwMode="auto">
            <a:xfrm>
              <a:off x="333375" y="26988"/>
              <a:ext cx="109538" cy="25400"/>
            </a:xfrm>
            <a:custGeom>
              <a:avLst/>
              <a:gdLst>
                <a:gd name="T0" fmla="*/ 2147483646 w 29"/>
                <a:gd name="T1" fmla="*/ 2147483646 h 7"/>
                <a:gd name="T2" fmla="*/ 2147483646 w 29"/>
                <a:gd name="T3" fmla="*/ 2147483646 h 7"/>
                <a:gd name="T4" fmla="*/ 0 w 29"/>
                <a:gd name="T5" fmla="*/ 2147483646 h 7"/>
                <a:gd name="T6" fmla="*/ 2147483646 w 29"/>
                <a:gd name="T7" fmla="*/ 0 h 7"/>
                <a:gd name="T8" fmla="*/ 2147483646 w 29"/>
                <a:gd name="T9" fmla="*/ 0 h 7"/>
                <a:gd name="T10" fmla="*/ 2147483646 w 29"/>
                <a:gd name="T11" fmla="*/ 2147483646 h 7"/>
                <a:gd name="T12" fmla="*/ 2147483646 w 29"/>
                <a:gd name="T13" fmla="*/ 2147483646 h 7"/>
                <a:gd name="T14" fmla="*/ 0 60000 65536"/>
                <a:gd name="T15" fmla="*/ 0 60000 65536"/>
                <a:gd name="T16" fmla="*/ 0 60000 65536"/>
                <a:gd name="T17" fmla="*/ 0 60000 65536"/>
                <a:gd name="T18" fmla="*/ 0 60000 65536"/>
                <a:gd name="T19" fmla="*/ 0 60000 65536"/>
                <a:gd name="T20" fmla="*/ 0 60000 65536"/>
                <a:gd name="T21" fmla="*/ 0 w 29"/>
                <a:gd name="T22" fmla="*/ 0 h 7"/>
                <a:gd name="T23" fmla="*/ 29 w 2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
                  <a:moveTo>
                    <a:pt x="26" y="7"/>
                  </a:moveTo>
                  <a:cubicBezTo>
                    <a:pt x="4" y="7"/>
                    <a:pt x="4" y="7"/>
                    <a:pt x="4" y="7"/>
                  </a:cubicBezTo>
                  <a:cubicBezTo>
                    <a:pt x="2" y="7"/>
                    <a:pt x="0" y="5"/>
                    <a:pt x="0" y="4"/>
                  </a:cubicBezTo>
                  <a:cubicBezTo>
                    <a:pt x="0" y="2"/>
                    <a:pt x="2" y="0"/>
                    <a:pt x="4" y="0"/>
                  </a:cubicBezTo>
                  <a:cubicBezTo>
                    <a:pt x="26" y="0"/>
                    <a:pt x="26" y="0"/>
                    <a:pt x="26" y="0"/>
                  </a:cubicBezTo>
                  <a:cubicBezTo>
                    <a:pt x="28" y="0"/>
                    <a:pt x="29" y="2"/>
                    <a:pt x="29" y="4"/>
                  </a:cubicBezTo>
                  <a:cubicBezTo>
                    <a:pt x="29" y="5"/>
                    <a:pt x="28"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1" name="Freeform 3845"/>
            <p:cNvSpPr>
              <a:spLocks noChangeArrowheads="1"/>
            </p:cNvSpPr>
            <p:nvPr/>
          </p:nvSpPr>
          <p:spPr bwMode="auto">
            <a:xfrm>
              <a:off x="146050" y="0"/>
              <a:ext cx="101600" cy="90488"/>
            </a:xfrm>
            <a:custGeom>
              <a:avLst/>
              <a:gdLst>
                <a:gd name="T0" fmla="*/ 2147483646 w 27"/>
                <a:gd name="T1" fmla="*/ 2147483646 h 24"/>
                <a:gd name="T2" fmla="*/ 2147483646 w 27"/>
                <a:gd name="T3" fmla="*/ 2147483646 h 24"/>
                <a:gd name="T4" fmla="*/ 2147483646 w 27"/>
                <a:gd name="T5" fmla="*/ 2147483646 h 24"/>
                <a:gd name="T6" fmla="*/ 2147483646 w 27"/>
                <a:gd name="T7" fmla="*/ 2147483646 h 24"/>
                <a:gd name="T8" fmla="*/ 2147483646 w 27"/>
                <a:gd name="T9" fmla="*/ 2147483646 h 24"/>
                <a:gd name="T10" fmla="*/ 2147483646 w 27"/>
                <a:gd name="T11" fmla="*/ 2147483646 h 24"/>
                <a:gd name="T12" fmla="*/ 2147483646 w 27"/>
                <a:gd name="T13" fmla="*/ 2147483646 h 24"/>
                <a:gd name="T14" fmla="*/ 2147483646 w 27"/>
                <a:gd name="T15" fmla="*/ 2147483646 h 24"/>
                <a:gd name="T16" fmla="*/ 2147483646 w 27"/>
                <a:gd name="T17" fmla="*/ 2147483646 h 24"/>
                <a:gd name="T18" fmla="*/ 2147483646 w 27"/>
                <a:gd name="T19" fmla="*/ 2147483646 h 24"/>
                <a:gd name="T20" fmla="*/ 2147483646 w 27"/>
                <a:gd name="T21" fmla="*/ 2147483646 h 24"/>
                <a:gd name="T22" fmla="*/ 2147483646 w 27"/>
                <a:gd name="T23" fmla="*/ 214748364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
                <a:gd name="T37" fmla="*/ 0 h 24"/>
                <a:gd name="T38" fmla="*/ 27 w 27"/>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 h="24">
                  <a:moveTo>
                    <a:pt x="10" y="24"/>
                  </a:moveTo>
                  <a:cubicBezTo>
                    <a:pt x="8" y="24"/>
                    <a:pt x="7" y="23"/>
                    <a:pt x="7" y="22"/>
                  </a:cubicBezTo>
                  <a:cubicBezTo>
                    <a:pt x="1" y="9"/>
                    <a:pt x="1" y="9"/>
                    <a:pt x="1" y="9"/>
                  </a:cubicBezTo>
                  <a:cubicBezTo>
                    <a:pt x="0" y="8"/>
                    <a:pt x="0" y="7"/>
                    <a:pt x="1" y="6"/>
                  </a:cubicBezTo>
                  <a:cubicBezTo>
                    <a:pt x="1" y="5"/>
                    <a:pt x="2" y="5"/>
                    <a:pt x="3" y="4"/>
                  </a:cubicBezTo>
                  <a:cubicBezTo>
                    <a:pt x="22" y="1"/>
                    <a:pt x="22" y="1"/>
                    <a:pt x="22" y="1"/>
                  </a:cubicBezTo>
                  <a:cubicBezTo>
                    <a:pt x="24" y="0"/>
                    <a:pt x="26" y="1"/>
                    <a:pt x="26" y="3"/>
                  </a:cubicBezTo>
                  <a:cubicBezTo>
                    <a:pt x="27" y="5"/>
                    <a:pt x="26" y="7"/>
                    <a:pt x="24" y="7"/>
                  </a:cubicBezTo>
                  <a:cubicBezTo>
                    <a:pt x="9" y="10"/>
                    <a:pt x="9" y="10"/>
                    <a:pt x="9" y="10"/>
                  </a:cubicBezTo>
                  <a:cubicBezTo>
                    <a:pt x="13" y="19"/>
                    <a:pt x="13" y="19"/>
                    <a:pt x="13" y="19"/>
                  </a:cubicBezTo>
                  <a:cubicBezTo>
                    <a:pt x="13" y="20"/>
                    <a:pt x="13" y="22"/>
                    <a:pt x="11" y="23"/>
                  </a:cubicBezTo>
                  <a:cubicBezTo>
                    <a:pt x="11" y="23"/>
                    <a:pt x="10" y="24"/>
                    <a:pt x="10"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2" name="Freeform 3846"/>
            <p:cNvSpPr>
              <a:spLocks noEditPoints="1" noChangeArrowheads="1"/>
            </p:cNvSpPr>
            <p:nvPr/>
          </p:nvSpPr>
          <p:spPr bwMode="auto">
            <a:xfrm>
              <a:off x="355600" y="127000"/>
              <a:ext cx="192088"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3" name="Freeform 3847"/>
            <p:cNvSpPr>
              <a:spLocks noEditPoints="1" noChangeArrowheads="1"/>
            </p:cNvSpPr>
            <p:nvPr/>
          </p:nvSpPr>
          <p:spPr bwMode="auto">
            <a:xfrm>
              <a:off x="0" y="127000"/>
              <a:ext cx="190500" cy="192088"/>
            </a:xfrm>
            <a:custGeom>
              <a:avLst/>
              <a:gdLst>
                <a:gd name="T0" fmla="*/ 2147483646 w 51"/>
                <a:gd name="T1" fmla="*/ 2147483646 h 51"/>
                <a:gd name="T2" fmla="*/ 0 w 51"/>
                <a:gd name="T3" fmla="*/ 2147483646 h 51"/>
                <a:gd name="T4" fmla="*/ 2147483646 w 51"/>
                <a:gd name="T5" fmla="*/ 0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1"/>
                <a:gd name="T32" fmla="*/ 51 w 51"/>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1">
                  <a:moveTo>
                    <a:pt x="26" y="51"/>
                  </a:moveTo>
                  <a:cubicBezTo>
                    <a:pt x="12" y="51"/>
                    <a:pt x="0" y="40"/>
                    <a:pt x="0" y="26"/>
                  </a:cubicBezTo>
                  <a:cubicBezTo>
                    <a:pt x="0" y="12"/>
                    <a:pt x="12" y="0"/>
                    <a:pt x="26" y="0"/>
                  </a:cubicBezTo>
                  <a:cubicBezTo>
                    <a:pt x="40" y="0"/>
                    <a:pt x="51" y="12"/>
                    <a:pt x="51" y="26"/>
                  </a:cubicBezTo>
                  <a:cubicBezTo>
                    <a:pt x="51" y="40"/>
                    <a:pt x="40" y="51"/>
                    <a:pt x="26" y="51"/>
                  </a:cubicBezTo>
                  <a:close/>
                  <a:moveTo>
                    <a:pt x="26" y="7"/>
                  </a:moveTo>
                  <a:cubicBezTo>
                    <a:pt x="15" y="7"/>
                    <a:pt x="7" y="15"/>
                    <a:pt x="7" y="26"/>
                  </a:cubicBezTo>
                  <a:cubicBezTo>
                    <a:pt x="7" y="36"/>
                    <a:pt x="15" y="44"/>
                    <a:pt x="26" y="44"/>
                  </a:cubicBezTo>
                  <a:cubicBezTo>
                    <a:pt x="36" y="44"/>
                    <a:pt x="44" y="36"/>
                    <a:pt x="44" y="26"/>
                  </a:cubicBezTo>
                  <a:cubicBezTo>
                    <a:pt x="44" y="15"/>
                    <a:pt x="36" y="7"/>
                    <a:pt x="26"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4" name="Freeform 3848"/>
            <p:cNvSpPr>
              <a:spLocks noChangeArrowheads="1"/>
            </p:cNvSpPr>
            <p:nvPr/>
          </p:nvSpPr>
          <p:spPr bwMode="auto">
            <a:xfrm>
              <a:off x="82550" y="63500"/>
              <a:ext cx="385763" cy="176213"/>
            </a:xfrm>
            <a:custGeom>
              <a:avLst/>
              <a:gdLst>
                <a:gd name="T0" fmla="*/ 2147483646 w 103"/>
                <a:gd name="T1" fmla="*/ 2147483646 h 47"/>
                <a:gd name="T2" fmla="*/ 2147483646 w 103"/>
                <a:gd name="T3" fmla="*/ 2147483646 h 47"/>
                <a:gd name="T4" fmla="*/ 2147483646 w 103"/>
                <a:gd name="T5" fmla="*/ 2147483646 h 47"/>
                <a:gd name="T6" fmla="*/ 2147483646 w 103"/>
                <a:gd name="T7" fmla="*/ 2147483646 h 47"/>
                <a:gd name="T8" fmla="*/ 2147483646 w 103"/>
                <a:gd name="T9" fmla="*/ 0 h 47"/>
                <a:gd name="T10" fmla="*/ 2147483646 w 103"/>
                <a:gd name="T11" fmla="*/ 0 h 47"/>
                <a:gd name="T12" fmla="*/ 2147483646 w 103"/>
                <a:gd name="T13" fmla="*/ 2147483646 h 47"/>
                <a:gd name="T14" fmla="*/ 2147483646 w 103"/>
                <a:gd name="T15" fmla="*/ 2147483646 h 47"/>
                <a:gd name="T16" fmla="*/ 2147483646 w 103"/>
                <a:gd name="T17" fmla="*/ 2147483646 h 47"/>
                <a:gd name="T18" fmla="*/ 2147483646 w 103"/>
                <a:gd name="T19" fmla="*/ 2147483646 h 47"/>
                <a:gd name="T20" fmla="*/ 2147483646 w 103"/>
                <a:gd name="T21" fmla="*/ 2147483646 h 47"/>
                <a:gd name="T22" fmla="*/ 2147483646 w 103"/>
                <a:gd name="T23" fmla="*/ 2147483646 h 47"/>
                <a:gd name="T24" fmla="*/ 2147483646 w 103"/>
                <a:gd name="T25" fmla="*/ 2147483646 h 47"/>
                <a:gd name="T26" fmla="*/ 2147483646 w 103"/>
                <a:gd name="T27" fmla="*/ 2147483646 h 47"/>
                <a:gd name="T28" fmla="*/ 2147483646 w 103"/>
                <a:gd name="T29" fmla="*/ 2147483646 h 47"/>
                <a:gd name="T30" fmla="*/ 2147483646 w 103"/>
                <a:gd name="T31" fmla="*/ 2147483646 h 47"/>
                <a:gd name="T32" fmla="*/ 2147483646 w 103"/>
                <a:gd name="T33" fmla="*/ 2147483646 h 47"/>
                <a:gd name="T34" fmla="*/ 2147483646 w 103"/>
                <a:gd name="T35" fmla="*/ 2147483646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47"/>
                <a:gd name="T56" fmla="*/ 103 w 103"/>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47">
                  <a:moveTo>
                    <a:pt x="4" y="47"/>
                  </a:moveTo>
                  <a:cubicBezTo>
                    <a:pt x="3" y="47"/>
                    <a:pt x="2" y="47"/>
                    <a:pt x="2" y="46"/>
                  </a:cubicBezTo>
                  <a:cubicBezTo>
                    <a:pt x="0" y="45"/>
                    <a:pt x="0" y="43"/>
                    <a:pt x="1" y="42"/>
                  </a:cubicBezTo>
                  <a:cubicBezTo>
                    <a:pt x="24" y="2"/>
                    <a:pt x="24" y="2"/>
                    <a:pt x="24" y="2"/>
                  </a:cubicBezTo>
                  <a:cubicBezTo>
                    <a:pt x="24" y="0"/>
                    <a:pt x="25" y="0"/>
                    <a:pt x="27" y="0"/>
                  </a:cubicBezTo>
                  <a:cubicBezTo>
                    <a:pt x="80" y="0"/>
                    <a:pt x="80" y="0"/>
                    <a:pt x="80" y="0"/>
                  </a:cubicBezTo>
                  <a:cubicBezTo>
                    <a:pt x="82" y="0"/>
                    <a:pt x="83" y="1"/>
                    <a:pt x="83" y="2"/>
                  </a:cubicBezTo>
                  <a:cubicBezTo>
                    <a:pt x="103" y="42"/>
                    <a:pt x="103" y="42"/>
                    <a:pt x="103" y="42"/>
                  </a:cubicBezTo>
                  <a:cubicBezTo>
                    <a:pt x="103" y="43"/>
                    <a:pt x="103" y="44"/>
                    <a:pt x="102" y="45"/>
                  </a:cubicBezTo>
                  <a:cubicBezTo>
                    <a:pt x="102" y="46"/>
                    <a:pt x="101" y="47"/>
                    <a:pt x="100" y="47"/>
                  </a:cubicBezTo>
                  <a:cubicBezTo>
                    <a:pt x="67" y="47"/>
                    <a:pt x="67" y="47"/>
                    <a:pt x="67" y="47"/>
                  </a:cubicBezTo>
                  <a:cubicBezTo>
                    <a:pt x="65" y="47"/>
                    <a:pt x="64" y="45"/>
                    <a:pt x="64" y="44"/>
                  </a:cubicBezTo>
                  <a:cubicBezTo>
                    <a:pt x="64" y="42"/>
                    <a:pt x="65" y="40"/>
                    <a:pt x="67" y="40"/>
                  </a:cubicBezTo>
                  <a:cubicBezTo>
                    <a:pt x="94" y="40"/>
                    <a:pt x="94" y="40"/>
                    <a:pt x="94" y="40"/>
                  </a:cubicBezTo>
                  <a:cubicBezTo>
                    <a:pt x="78" y="7"/>
                    <a:pt x="78" y="7"/>
                    <a:pt x="78" y="7"/>
                  </a:cubicBezTo>
                  <a:cubicBezTo>
                    <a:pt x="29" y="7"/>
                    <a:pt x="29" y="7"/>
                    <a:pt x="29" y="7"/>
                  </a:cubicBezTo>
                  <a:cubicBezTo>
                    <a:pt x="7" y="45"/>
                    <a:pt x="7" y="45"/>
                    <a:pt x="7" y="45"/>
                  </a:cubicBezTo>
                  <a:cubicBezTo>
                    <a:pt x="6" y="46"/>
                    <a:pt x="5" y="47"/>
                    <a:pt x="4" y="4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5" name="Freeform 3849"/>
            <p:cNvSpPr>
              <a:spLocks noChangeArrowheads="1"/>
            </p:cNvSpPr>
            <p:nvPr/>
          </p:nvSpPr>
          <p:spPr bwMode="auto">
            <a:xfrm>
              <a:off x="149225" y="112713"/>
              <a:ext cx="112713" cy="90488"/>
            </a:xfrm>
            <a:custGeom>
              <a:avLst/>
              <a:gdLst>
                <a:gd name="T0" fmla="*/ 2147483646 w 30"/>
                <a:gd name="T1" fmla="*/ 2147483646 h 24"/>
                <a:gd name="T2" fmla="*/ 2147483646 w 30"/>
                <a:gd name="T3" fmla="*/ 2147483646 h 24"/>
                <a:gd name="T4" fmla="*/ 2147483646 w 30"/>
                <a:gd name="T5" fmla="*/ 2147483646 h 24"/>
                <a:gd name="T6" fmla="*/ 2147483646 w 30"/>
                <a:gd name="T7" fmla="*/ 2147483646 h 24"/>
                <a:gd name="T8" fmla="*/ 2147483646 w 30"/>
                <a:gd name="T9" fmla="*/ 2147483646 h 24"/>
                <a:gd name="T10" fmla="*/ 2147483646 w 30"/>
                <a:gd name="T11" fmla="*/ 2147483646 h 24"/>
                <a:gd name="T12" fmla="*/ 2147483646 w 30"/>
                <a:gd name="T13" fmla="*/ 2147483646 h 24"/>
                <a:gd name="T14" fmla="*/ 2147483646 w 30"/>
                <a:gd name="T15" fmla="*/ 2147483646 h 2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4"/>
                <a:gd name="T26" fmla="*/ 30 w 30"/>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4">
                  <a:moveTo>
                    <a:pt x="26" y="24"/>
                  </a:moveTo>
                  <a:cubicBezTo>
                    <a:pt x="25" y="24"/>
                    <a:pt x="25" y="24"/>
                    <a:pt x="24" y="23"/>
                  </a:cubicBezTo>
                  <a:cubicBezTo>
                    <a:pt x="2" y="6"/>
                    <a:pt x="2" y="6"/>
                    <a:pt x="2" y="6"/>
                  </a:cubicBezTo>
                  <a:cubicBezTo>
                    <a:pt x="0" y="5"/>
                    <a:pt x="0" y="3"/>
                    <a:pt x="1" y="2"/>
                  </a:cubicBezTo>
                  <a:cubicBezTo>
                    <a:pt x="2" y="0"/>
                    <a:pt x="4" y="0"/>
                    <a:pt x="6" y="1"/>
                  </a:cubicBezTo>
                  <a:cubicBezTo>
                    <a:pt x="28" y="18"/>
                    <a:pt x="28" y="18"/>
                    <a:pt x="28" y="18"/>
                  </a:cubicBezTo>
                  <a:cubicBezTo>
                    <a:pt x="30" y="19"/>
                    <a:pt x="30" y="21"/>
                    <a:pt x="29" y="23"/>
                  </a:cubicBezTo>
                  <a:cubicBezTo>
                    <a:pt x="28" y="24"/>
                    <a:pt x="27" y="24"/>
                    <a:pt x="26" y="2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sp>
          <p:nvSpPr>
            <p:cNvPr id="28" name="Freeform 3850"/>
            <p:cNvSpPr>
              <a:spLocks noEditPoints="1" noChangeArrowheads="1"/>
            </p:cNvSpPr>
            <p:nvPr/>
          </p:nvSpPr>
          <p:spPr bwMode="auto">
            <a:xfrm>
              <a:off x="236538" y="157163"/>
              <a:ext cx="104775" cy="109538"/>
            </a:xfrm>
            <a:custGeom>
              <a:avLst/>
              <a:gdLst>
                <a:gd name="T0" fmla="*/ 2147483646 w 28"/>
                <a:gd name="T1" fmla="*/ 2147483646 h 29"/>
                <a:gd name="T2" fmla="*/ 0 w 28"/>
                <a:gd name="T3" fmla="*/ 2147483646 h 29"/>
                <a:gd name="T4" fmla="*/ 2147483646 w 28"/>
                <a:gd name="T5" fmla="*/ 0 h 29"/>
                <a:gd name="T6" fmla="*/ 2147483646 w 28"/>
                <a:gd name="T7" fmla="*/ 2147483646 h 29"/>
                <a:gd name="T8" fmla="*/ 2147483646 w 28"/>
                <a:gd name="T9" fmla="*/ 2147483646 h 29"/>
                <a:gd name="T10" fmla="*/ 2147483646 w 28"/>
                <a:gd name="T11" fmla="*/ 2147483646 h 29"/>
                <a:gd name="T12" fmla="*/ 2147483646 w 28"/>
                <a:gd name="T13" fmla="*/ 2147483646 h 29"/>
                <a:gd name="T14" fmla="*/ 2147483646 w 28"/>
                <a:gd name="T15" fmla="*/ 2147483646 h 29"/>
                <a:gd name="T16" fmla="*/ 2147483646 w 28"/>
                <a:gd name="T17" fmla="*/ 2147483646 h 29"/>
                <a:gd name="T18" fmla="*/ 2147483646 w 28"/>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9"/>
                <a:gd name="T32" fmla="*/ 28 w 2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9">
                  <a:moveTo>
                    <a:pt x="14" y="29"/>
                  </a:moveTo>
                  <a:cubicBezTo>
                    <a:pt x="6" y="29"/>
                    <a:pt x="0" y="22"/>
                    <a:pt x="0" y="14"/>
                  </a:cubicBezTo>
                  <a:cubicBezTo>
                    <a:pt x="0" y="6"/>
                    <a:pt x="6" y="0"/>
                    <a:pt x="14" y="0"/>
                  </a:cubicBezTo>
                  <a:cubicBezTo>
                    <a:pt x="22" y="0"/>
                    <a:pt x="28" y="6"/>
                    <a:pt x="28" y="14"/>
                  </a:cubicBezTo>
                  <a:cubicBezTo>
                    <a:pt x="28" y="22"/>
                    <a:pt x="22" y="29"/>
                    <a:pt x="14" y="29"/>
                  </a:cubicBezTo>
                  <a:close/>
                  <a:moveTo>
                    <a:pt x="14" y="7"/>
                  </a:moveTo>
                  <a:cubicBezTo>
                    <a:pt x="10" y="7"/>
                    <a:pt x="6" y="10"/>
                    <a:pt x="6" y="14"/>
                  </a:cubicBezTo>
                  <a:cubicBezTo>
                    <a:pt x="6" y="18"/>
                    <a:pt x="10" y="22"/>
                    <a:pt x="14" y="22"/>
                  </a:cubicBezTo>
                  <a:cubicBezTo>
                    <a:pt x="18" y="22"/>
                    <a:pt x="22" y="18"/>
                    <a:pt x="22" y="14"/>
                  </a:cubicBezTo>
                  <a:cubicBezTo>
                    <a:pt x="22" y="10"/>
                    <a:pt x="18" y="7"/>
                    <a:pt x="14" y="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chemeClr val="bg1">
                    <a:lumMod val="50000"/>
                  </a:schemeClr>
                </a:solidFill>
              </a:endParaRPr>
            </a:p>
          </p:txBody>
        </p:sp>
      </p:grpSp>
      <p:sp>
        <p:nvSpPr>
          <p:cNvPr id="29" name="文本框 1"/>
          <p:cNvSpPr txBox="1">
            <a:spLocks noChangeArrowheads="1"/>
          </p:cNvSpPr>
          <p:nvPr/>
        </p:nvSpPr>
        <p:spPr bwMode="auto">
          <a:xfrm>
            <a:off x="1116518" y="4330367"/>
            <a:ext cx="266490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0" name="文本框 47"/>
          <p:cNvSpPr txBox="1">
            <a:spLocks noChangeArrowheads="1"/>
          </p:cNvSpPr>
          <p:nvPr/>
        </p:nvSpPr>
        <p:spPr bwMode="auto">
          <a:xfrm>
            <a:off x="1081606" y="4834845"/>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文本框 48"/>
          <p:cNvSpPr txBox="1">
            <a:spLocks noChangeArrowheads="1"/>
          </p:cNvSpPr>
          <p:nvPr/>
        </p:nvSpPr>
        <p:spPr bwMode="auto">
          <a:xfrm>
            <a:off x="4457827" y="4300958"/>
            <a:ext cx="2664905"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2" name="文本框 49"/>
          <p:cNvSpPr txBox="1">
            <a:spLocks noChangeArrowheads="1"/>
          </p:cNvSpPr>
          <p:nvPr/>
        </p:nvSpPr>
        <p:spPr bwMode="auto">
          <a:xfrm>
            <a:off x="4422915" y="4805434"/>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文本框 50"/>
          <p:cNvSpPr txBox="1">
            <a:spLocks noChangeArrowheads="1"/>
          </p:cNvSpPr>
          <p:nvPr/>
        </p:nvSpPr>
        <p:spPr bwMode="auto">
          <a:xfrm>
            <a:off x="7814974" y="4300958"/>
            <a:ext cx="2662643" cy="40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2000" b="1">
                <a:solidFill>
                  <a:schemeClr val="bg1">
                    <a:lumMod val="50000"/>
                  </a:schemeClr>
                </a:solidFill>
                <a:latin typeface="微软雅黑" panose="020B0503020204020204" pitchFamily="34" charset="-122"/>
                <a:ea typeface="微软雅黑" panose="020B0503020204020204" pitchFamily="34" charset="-122"/>
              </a:rPr>
              <a:t>市场策略分析</a:t>
            </a:r>
          </a:p>
        </p:txBody>
      </p:sp>
      <p:sp>
        <p:nvSpPr>
          <p:cNvPr id="34" name="文本框 51"/>
          <p:cNvSpPr txBox="1">
            <a:spLocks noChangeArrowheads="1"/>
          </p:cNvSpPr>
          <p:nvPr/>
        </p:nvSpPr>
        <p:spPr bwMode="auto">
          <a:xfrm>
            <a:off x="7780061" y="4805434"/>
            <a:ext cx="3013288" cy="107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请在此处添加文本请在此处添加文本请在此处添加文本</a:t>
            </a:r>
          </a:p>
          <a:p>
            <a:pPr>
              <a:spcBef>
                <a:spcPct val="0"/>
              </a:spcBef>
              <a:buFontTx/>
              <a:buNone/>
            </a:pPr>
            <a:r>
              <a:rPr lang="zh-CN" altLang="en-US" sz="1600">
                <a:solidFill>
                  <a:schemeClr val="bg1">
                    <a:lumMod val="50000"/>
                  </a:schemeClr>
                </a:solidFill>
                <a:latin typeface="微软雅黑" panose="020B0503020204020204" pitchFamily="34" charset="-122"/>
                <a:ea typeface="微软雅黑" panose="020B0503020204020204" pitchFamily="34" charset="-122"/>
              </a:rPr>
              <a:t>请在此处添加文本</a:t>
            </a:r>
          </a:p>
          <a:p>
            <a:pPr>
              <a:spcBef>
                <a:spcPct val="0"/>
              </a:spcBef>
              <a:buFontTx/>
              <a:buNone/>
            </a:pPr>
            <a:endParaRPr lang="zh-CN" altLang="en-US" sz="16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27" grpId="0"/>
      <p:bldP spid="7" grpId="0" animBg="1"/>
      <p:bldP spid="12" grpId="0" animBg="1"/>
      <p:bldP spid="17" grpId="0" animBg="1"/>
      <p:bldP spid="29" grpId="0"/>
      <p:bldP spid="30" grpId="0"/>
      <p:bldP spid="31"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email"/>
          <a:stretch>
            <a:fillRect/>
          </a:stretch>
        </p:blipFill>
        <p:spPr>
          <a:xfrm>
            <a:off x="0" y="-99"/>
            <a:ext cx="12195176" cy="6859786"/>
          </a:xfrm>
          <a:prstGeom prst="rect">
            <a:avLst/>
          </a:prstGeom>
        </p:spPr>
      </p:pic>
      <p:pic>
        <p:nvPicPr>
          <p:cNvPr id="25" name="图片 24"/>
          <p:cNvPicPr>
            <a:picLocks noChangeAspect="1"/>
          </p:cNvPicPr>
          <p:nvPr/>
        </p:nvPicPr>
        <p:blipFill>
          <a:blip r:embed="rId4" cstate="email"/>
          <a:stretch>
            <a:fillRect/>
          </a:stretch>
        </p:blipFill>
        <p:spPr>
          <a:xfrm>
            <a:off x="0" y="-99"/>
            <a:ext cx="12195176" cy="6859786"/>
          </a:xfrm>
          <a:prstGeom prst="rect">
            <a:avLst/>
          </a:prstGeom>
        </p:spPr>
      </p:pic>
      <p:sp>
        <p:nvSpPr>
          <p:cNvPr id="27" name="_14"/>
          <p:cNvSpPr txBox="1">
            <a:spLocks noChangeArrowheads="1"/>
          </p:cNvSpPr>
          <p:nvPr/>
        </p:nvSpPr>
        <p:spPr bwMode="auto">
          <a:xfrm>
            <a:off x="107511" y="2838942"/>
            <a:ext cx="7073088" cy="1242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6200" b="1" dirty="0">
                <a:solidFill>
                  <a:srgbClr val="00B050"/>
                </a:solidFill>
                <a:latin typeface="微软雅黑" panose="020B0503020204020204" pitchFamily="34" charset="-122"/>
                <a:ea typeface="微软雅黑" panose="020B0503020204020204" pitchFamily="34" charset="-122"/>
              </a:rPr>
              <a:t>谢谢</a:t>
            </a:r>
            <a:r>
              <a:rPr lang="zh-CN" altLang="en-US" sz="6200" b="1" dirty="0">
                <a:solidFill>
                  <a:schemeClr val="accent1">
                    <a:lumMod val="75000"/>
                  </a:schemeClr>
                </a:solidFill>
                <a:latin typeface="微软雅黑" panose="020B0503020204020204" pitchFamily="34" charset="-122"/>
                <a:ea typeface="微软雅黑" panose="020B0503020204020204" pitchFamily="34" charset="-122"/>
              </a:rPr>
              <a:t>您的观看</a:t>
            </a:r>
            <a:r>
              <a:rPr lang="zh-CN" altLang="en-US" sz="6200" b="1" dirty="0">
                <a:solidFill>
                  <a:srgbClr val="00B050"/>
                </a:solidFill>
                <a:latin typeface="微软雅黑" panose="020B0503020204020204" pitchFamily="34" charset="-122"/>
                <a:ea typeface="微软雅黑" panose="020B0503020204020204" pitchFamily="34" charset="-122"/>
              </a:rPr>
              <a:t>指导</a:t>
            </a:r>
          </a:p>
        </p:txBody>
      </p:sp>
      <p:sp>
        <p:nvSpPr>
          <p:cNvPr id="28" name="_15"/>
          <p:cNvSpPr txBox="1">
            <a:spLocks noChangeArrowheads="1"/>
          </p:cNvSpPr>
          <p:nvPr/>
        </p:nvSpPr>
        <p:spPr bwMode="auto">
          <a:xfrm>
            <a:off x="1277155" y="4146835"/>
            <a:ext cx="4719107" cy="487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400" b="0" dirty="0">
                <a:solidFill>
                  <a:srgbClr val="00B050"/>
                </a:solidFill>
                <a:latin typeface="华文细黑" panose="02010600040101010101" pitchFamily="2" charset="-122"/>
                <a:ea typeface="华文细黑" panose="02010600040101010101" pitchFamily="2" charset="-122"/>
              </a:rPr>
              <a:t>Introduction Of </a:t>
            </a:r>
            <a:r>
              <a:rPr lang="en-US" altLang="zh-CN" sz="1400" b="0" dirty="0" err="1">
                <a:solidFill>
                  <a:srgbClr val="00B050"/>
                </a:solidFill>
                <a:latin typeface="华文细黑" panose="02010600040101010101" pitchFamily="2" charset="-122"/>
                <a:ea typeface="华文细黑" panose="02010600040101010101" pitchFamily="2" charset="-122"/>
              </a:rPr>
              <a:t>AtmosphericBusiness</a:t>
            </a:r>
            <a:r>
              <a:rPr lang="en-US" altLang="zh-CN" sz="1400" b="0" dirty="0">
                <a:solidFill>
                  <a:srgbClr val="00B050"/>
                </a:solidFill>
                <a:latin typeface="华文细黑" panose="02010600040101010101" pitchFamily="2" charset="-122"/>
                <a:ea typeface="华文细黑" panose="02010600040101010101" pitchFamily="2" charset="-122"/>
              </a:rPr>
              <a:t> Plan Startup Plan PPT Template, Complete Framework</a:t>
            </a:r>
            <a:endParaRPr lang="zh-CN" altLang="en-US" sz="1400" b="0" dirty="0">
              <a:solidFill>
                <a:srgbClr val="00B050"/>
              </a:solidFill>
              <a:latin typeface="华文细黑" panose="02010600040101010101" pitchFamily="2" charset="-122"/>
              <a:ea typeface="华文细黑" panose="02010600040101010101" pitchFamily="2" charset="-122"/>
            </a:endParaRPr>
          </a:p>
        </p:txBody>
      </p:sp>
      <p:pic>
        <p:nvPicPr>
          <p:cNvPr id="29" name="图片 28"/>
          <p:cNvPicPr>
            <a:picLocks noChangeAspect="1"/>
          </p:cNvPicPr>
          <p:nvPr/>
        </p:nvPicPr>
        <p:blipFill>
          <a:blip r:embed="rId5" cstate="email"/>
          <a:stretch>
            <a:fillRect/>
          </a:stretch>
        </p:blipFill>
        <p:spPr>
          <a:xfrm rot="21072464">
            <a:off x="2958269" y="363391"/>
            <a:ext cx="2133327" cy="1529310"/>
          </a:xfrm>
          <a:prstGeom prst="rect">
            <a:avLst/>
          </a:prstGeom>
        </p:spPr>
      </p:pic>
      <p:grpSp>
        <p:nvGrpSpPr>
          <p:cNvPr id="30" name="组合 29"/>
          <p:cNvGrpSpPr/>
          <p:nvPr/>
        </p:nvGrpSpPr>
        <p:grpSpPr>
          <a:xfrm>
            <a:off x="7351691" y="5871901"/>
            <a:ext cx="4621372" cy="533348"/>
            <a:chOff x="2999900" y="5429829"/>
            <a:chExt cx="4619567" cy="533140"/>
          </a:xfrm>
        </p:grpSpPr>
        <p:sp>
          <p:nvSpPr>
            <p:cNvPr id="31" name="圆角矩形 30"/>
            <p:cNvSpPr/>
            <p:nvPr/>
          </p:nvSpPr>
          <p:spPr>
            <a:xfrm>
              <a:off x="2999900" y="5430089"/>
              <a:ext cx="1873744" cy="532880"/>
            </a:xfrm>
            <a:prstGeom prst="roundRect">
              <a:avLst>
                <a:gd name="adj" fmla="val 50000"/>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32" name="_16"/>
            <p:cNvSpPr txBox="1">
              <a:spLocks noChangeArrowheads="1"/>
            </p:cNvSpPr>
            <p:nvPr/>
          </p:nvSpPr>
          <p:spPr bwMode="auto">
            <a:xfrm>
              <a:off x="2999900" y="5577557"/>
              <a:ext cx="1886883" cy="2464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smtClean="0">
                  <a:latin typeface="微软雅黑" panose="020B0503020204020204" pitchFamily="34" charset="-122"/>
                  <a:ea typeface="微软雅黑" panose="020B0503020204020204" pitchFamily="34" charset="-122"/>
                </a:rPr>
                <a:t>汇报人：</a:t>
              </a:r>
              <a:r>
                <a:rPr lang="en-US" altLang="zh-CN" sz="1800" b="0" smtClean="0">
                  <a:latin typeface="微软雅黑" panose="020B0503020204020204" pitchFamily="34" charset="-122"/>
                  <a:ea typeface="微软雅黑" panose="020B0503020204020204" pitchFamily="34" charset="-122"/>
                </a:rPr>
                <a:t>PPT818</a:t>
              </a:r>
              <a:endParaRPr lang="en-US" altLang="zh-CN" sz="1800" b="0" dirty="0">
                <a:latin typeface="微软雅黑" panose="020B0503020204020204" pitchFamily="34" charset="-122"/>
                <a:ea typeface="微软雅黑" panose="020B0503020204020204" pitchFamily="34" charset="-122"/>
              </a:endParaRPr>
            </a:p>
          </p:txBody>
        </p:sp>
        <p:sp>
          <p:nvSpPr>
            <p:cNvPr id="33" name="圆角矩形 32"/>
            <p:cNvSpPr/>
            <p:nvPr/>
          </p:nvSpPr>
          <p:spPr>
            <a:xfrm>
              <a:off x="5116348" y="5429829"/>
              <a:ext cx="2247000" cy="532880"/>
            </a:xfrm>
            <a:prstGeom prst="roundRect">
              <a:avLst>
                <a:gd name="adj" fmla="val 50000"/>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rtlCol="0" anchor="ctr"/>
            <a:lstStyle/>
            <a:p>
              <a:pPr algn="ctr"/>
              <a:endParaRPr lang="zh-CN" altLang="en-US" sz="1800"/>
            </a:p>
          </p:txBody>
        </p:sp>
        <p:sp>
          <p:nvSpPr>
            <p:cNvPr id="34" name="_16"/>
            <p:cNvSpPr txBox="1">
              <a:spLocks noChangeArrowheads="1"/>
            </p:cNvSpPr>
            <p:nvPr/>
          </p:nvSpPr>
          <p:spPr bwMode="auto">
            <a:xfrm>
              <a:off x="4906950" y="5523629"/>
              <a:ext cx="2712517" cy="354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8" tIns="45729" rIns="91458" bIns="45729"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b="0" dirty="0">
                  <a:latin typeface="微软雅黑" panose="020B0503020204020204" pitchFamily="34" charset="-122"/>
                  <a:ea typeface="微软雅黑" panose="020B0503020204020204" pitchFamily="34" charset="-122"/>
                </a:rPr>
                <a:t>日期：</a:t>
              </a:r>
              <a:r>
                <a:rPr lang="en-US" altLang="zh-CN" sz="1800" b="0" dirty="0">
                  <a:latin typeface="微软雅黑" panose="020B0503020204020204" pitchFamily="34" charset="-122"/>
                  <a:ea typeface="微软雅黑" panose="020B0503020204020204" pitchFamily="34" charset="-122"/>
                </a:rPr>
                <a:t>20XX</a:t>
              </a:r>
              <a:r>
                <a:rPr lang="zh-CN" altLang="en-US" sz="1800" b="0" dirty="0">
                  <a:latin typeface="微软雅黑" panose="020B0503020204020204" pitchFamily="34" charset="-122"/>
                  <a:ea typeface="微软雅黑" panose="020B0503020204020204" pitchFamily="34" charset="-122"/>
                </a:rPr>
                <a:t>年</a:t>
              </a:r>
            </a:p>
          </p:txBody>
        </p:sp>
      </p:grpSp>
      <p:pic>
        <p:nvPicPr>
          <p:cNvPr id="35" name="图片 34"/>
          <p:cNvPicPr>
            <a:picLocks noChangeAspect="1"/>
          </p:cNvPicPr>
          <p:nvPr/>
        </p:nvPicPr>
        <p:blipFill>
          <a:blip r:embed="rId6" cstate="email"/>
          <a:stretch>
            <a:fillRect/>
          </a:stretch>
        </p:blipFill>
        <p:spPr>
          <a:xfrm rot="527536" flipH="1">
            <a:off x="3852361" y="5658128"/>
            <a:ext cx="1060642" cy="760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750" fill="hold"/>
                                        <p:tgtEl>
                                          <p:spTgt spid="24"/>
                                        </p:tgtEl>
                                        <p:attrNameLst>
                                          <p:attrName>ppt_x</p:attrName>
                                        </p:attrNameLst>
                                      </p:cBhvr>
                                      <p:tavLst>
                                        <p:tav tm="0">
                                          <p:val>
                                            <p:strVal val="1+#ppt_w/2"/>
                                          </p:val>
                                        </p:tav>
                                        <p:tav tm="100000">
                                          <p:val>
                                            <p:strVal val="#ppt_x"/>
                                          </p:val>
                                        </p:tav>
                                      </p:tavLst>
                                    </p:anim>
                                    <p:anim calcmode="lin" valueType="num">
                                      <p:cBhvr additive="base">
                                        <p:cTn id="8" dur="3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0-#ppt_h/2"/>
                                          </p:val>
                                        </p:tav>
                                        <p:tav tm="100000">
                                          <p:val>
                                            <p:strVal val="#ppt_y"/>
                                          </p:val>
                                        </p:tav>
                                      </p:tavLst>
                                    </p:anim>
                                  </p:childTnLst>
                                </p:cTn>
                              </p:par>
                              <p:par>
                                <p:cTn id="13" presetID="56" presetClass="entr" presetSubtype="0" fill="hold" grpId="0" nodeType="withEffect">
                                  <p:stCondLst>
                                    <p:cond delay="125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500" autoRev="1" fill="hold">
                                          <p:stCondLst>
                                            <p:cond delay="0"/>
                                          </p:stCondLst>
                                        </p:cTn>
                                        <p:tgtEl>
                                          <p:spTgt spid="27"/>
                                        </p:tgtEl>
                                        <p:attrNameLst>
                                          <p:attrName>ppt_w</p:attrName>
                                        </p:attrNameLst>
                                      </p:cBhvr>
                                    </p:anim>
                                    <p:anim by="(#ppt_w*0.50)" calcmode="lin" valueType="num">
                                      <p:cBhvr>
                                        <p:cTn id="16" dur="500" decel="50000" autoRev="1" fill="hold">
                                          <p:stCondLst>
                                            <p:cond delay="0"/>
                                          </p:stCondLst>
                                        </p:cTn>
                                        <p:tgtEl>
                                          <p:spTgt spid="27"/>
                                        </p:tgtEl>
                                        <p:attrNameLst>
                                          <p:attrName>ppt_x</p:attrName>
                                        </p:attrNameLst>
                                      </p:cBhvr>
                                    </p:anim>
                                    <p:anim from="(-#ppt_h/2)" to="(#ppt_y)" calcmode="lin" valueType="num">
                                      <p:cBhvr>
                                        <p:cTn id="17" dur="1000" fill="hold">
                                          <p:stCondLst>
                                            <p:cond delay="0"/>
                                          </p:stCondLst>
                                        </p:cTn>
                                        <p:tgtEl>
                                          <p:spTgt spid="27"/>
                                        </p:tgtEl>
                                        <p:attrNameLst>
                                          <p:attrName>ppt_y</p:attrName>
                                        </p:attrNameLst>
                                      </p:cBhvr>
                                    </p:anim>
                                    <p:animRot by="21600000">
                                      <p:cBhvr>
                                        <p:cTn id="18" dur="1000" fill="hold">
                                          <p:stCondLst>
                                            <p:cond delay="0"/>
                                          </p:stCondLst>
                                        </p:cTn>
                                        <p:tgtEl>
                                          <p:spTgt spid="27"/>
                                        </p:tgtEl>
                                        <p:attrNameLst>
                                          <p:attrName>r</p:attrName>
                                        </p:attrNameLst>
                                      </p:cBhvr>
                                    </p:animRot>
                                  </p:childTnLst>
                                </p:cTn>
                              </p:par>
                              <p:par>
                                <p:cTn id="19" presetID="22" presetClass="entr" presetSubtype="8" fill="hold" grpId="0" nodeType="withEffect">
                                  <p:stCondLst>
                                    <p:cond delay="225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par>
                                <p:cTn id="22" presetID="2" presetClass="entr" presetSubtype="3" fill="hold" nodeType="withEffect">
                                  <p:stCondLst>
                                    <p:cond delay="325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500" fill="hold"/>
                                        <p:tgtEl>
                                          <p:spTgt spid="29"/>
                                        </p:tgtEl>
                                        <p:attrNameLst>
                                          <p:attrName>ppt_x</p:attrName>
                                        </p:attrNameLst>
                                      </p:cBhvr>
                                      <p:tavLst>
                                        <p:tav tm="0">
                                          <p:val>
                                            <p:strVal val="1+#ppt_w/2"/>
                                          </p:val>
                                        </p:tav>
                                        <p:tav tm="100000">
                                          <p:val>
                                            <p:strVal val="#ppt_x"/>
                                          </p:val>
                                        </p:tav>
                                      </p:tavLst>
                                    </p:anim>
                                    <p:anim calcmode="lin" valueType="num">
                                      <p:cBhvr additive="base">
                                        <p:cTn id="25" dur="1500" fill="hold"/>
                                        <p:tgtEl>
                                          <p:spTgt spid="29"/>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2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par>
                                <p:cTn id="31" presetID="2" presetClass="entr" presetSubtype="9" fill="hold" nodeType="withEffect">
                                  <p:stCondLst>
                                    <p:cond delay="325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1500" fill="hold"/>
                                        <p:tgtEl>
                                          <p:spTgt spid="35"/>
                                        </p:tgtEl>
                                        <p:attrNameLst>
                                          <p:attrName>ppt_x</p:attrName>
                                        </p:attrNameLst>
                                      </p:cBhvr>
                                      <p:tavLst>
                                        <p:tav tm="0">
                                          <p:val>
                                            <p:strVal val="0-#ppt_w/2"/>
                                          </p:val>
                                        </p:tav>
                                        <p:tav tm="100000">
                                          <p:val>
                                            <p:strVal val="#ppt_x"/>
                                          </p:val>
                                        </p:tav>
                                      </p:tavLst>
                                    </p:anim>
                                    <p:anim calcmode="lin" valueType="num">
                                      <p:cBhvr additive="base">
                                        <p:cTn id="34" dur="1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1</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rgbClr val="00B050"/>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Rectangle 19"/>
          <p:cNvSpPr>
            <a:spLocks noChangeArrowheads="1"/>
          </p:cNvSpPr>
          <p:nvPr/>
        </p:nvSpPr>
        <p:spPr bwMode="auto">
          <a:xfrm>
            <a:off x="1491246" y="2144869"/>
            <a:ext cx="1557945" cy="1534124"/>
          </a:xfrm>
          <a:prstGeom prst="rect">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 name="Rectangle 20"/>
          <p:cNvSpPr>
            <a:spLocks noChangeArrowheads="1"/>
          </p:cNvSpPr>
          <p:nvPr/>
        </p:nvSpPr>
        <p:spPr bwMode="auto">
          <a:xfrm>
            <a:off x="1491246" y="3845745"/>
            <a:ext cx="1557945" cy="1532535"/>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21"/>
          <p:cNvSpPr>
            <a:spLocks noChangeArrowheads="1"/>
          </p:cNvSpPr>
          <p:nvPr/>
        </p:nvSpPr>
        <p:spPr bwMode="auto">
          <a:xfrm>
            <a:off x="3190534" y="2144869"/>
            <a:ext cx="2391709" cy="2353594"/>
          </a:xfrm>
          <a:prstGeom prst="rect">
            <a:avLst/>
          </a:prstGeom>
          <a:blipFill>
            <a:blip r:embed="rId3" cstate="email"/>
            <a:stretch>
              <a:fillRect/>
            </a:stretch>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
        <p:nvSpPr>
          <p:cNvPr id="7" name="Rectangle 22"/>
          <p:cNvSpPr>
            <a:spLocks noChangeArrowheads="1"/>
          </p:cNvSpPr>
          <p:nvPr/>
        </p:nvSpPr>
        <p:spPr bwMode="auto">
          <a:xfrm>
            <a:off x="3190534" y="4706506"/>
            <a:ext cx="2391709" cy="1529359"/>
          </a:xfrm>
          <a:prstGeom prst="rect">
            <a:avLst/>
          </a:prstGeom>
          <a:solidFill>
            <a:schemeClr val="accent1">
              <a:lumMod val="75000"/>
            </a:schemeClr>
          </a:solidFill>
          <a:ln w="12700" cap="flat">
            <a:noFill/>
            <a:prstDash val="solid"/>
            <a:miter lim="800000"/>
          </a:ln>
        </p:spPr>
        <p:txBody>
          <a:bodyPr vert="horz" wrap="square" lIns="144056" tIns="45738" rIns="144056" bIns="45738" numCol="1" anchor="ctr" anchorCtr="0" compatLnSpc="1"/>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800" dirty="0">
              <a:solidFill>
                <a:schemeClr val="bg1"/>
              </a:solidFill>
            </a:endParaRPr>
          </a:p>
        </p:txBody>
      </p:sp>
      <p:sp>
        <p:nvSpPr>
          <p:cNvPr id="8" name="Rectangle 23"/>
          <p:cNvSpPr>
            <a:spLocks noChangeArrowheads="1"/>
          </p:cNvSpPr>
          <p:nvPr/>
        </p:nvSpPr>
        <p:spPr bwMode="auto">
          <a:xfrm>
            <a:off x="5758524" y="3845745"/>
            <a:ext cx="3249294" cy="2390120"/>
          </a:xfrm>
          <a:prstGeom prst="rect">
            <a:avLst/>
          </a:prstGeom>
          <a:blipFill dpi="0" rotWithShape="1">
            <a:blip r:embed="rId4" cstate="email"/>
            <a:srcRect/>
            <a:tile tx="0" ty="0" sx="30000" sy="30000" flip="none" algn="r"/>
          </a:blipFill>
          <a:ln w="19050" cap="flat">
            <a:noFill/>
            <a:prstDash val="solid"/>
            <a:miter lim="800000"/>
          </a:ln>
          <a:effectLst/>
        </p:spPr>
        <p:txBody>
          <a:bodyPr vert="horz" wrap="square" lIns="91476" tIns="45738" rIns="91476" bIns="45738" numCol="1" anchor="t" anchorCtr="0" compatLnSpc="1"/>
          <a:lstStyle/>
          <a:p>
            <a:endParaRPr lang="zh-CN" altLang="en-US" sz="1800"/>
          </a:p>
        </p:txBody>
      </p:sp>
      <p:sp>
        <p:nvSpPr>
          <p:cNvPr id="9" name="Rectangle 24"/>
          <p:cNvSpPr>
            <a:spLocks noChangeArrowheads="1"/>
          </p:cNvSpPr>
          <p:nvPr/>
        </p:nvSpPr>
        <p:spPr bwMode="auto">
          <a:xfrm>
            <a:off x="5758524" y="2144869"/>
            <a:ext cx="2390120" cy="1534124"/>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56" tIns="45738" rIns="144056" bIns="45738" numCol="1" spcCol="0" rtlCol="0" fromWordArt="0" anchor="ctr" anchorCtr="0" forceAA="0" compatLnSpc="1">
            <a:noAutofit/>
          </a:bodyPr>
          <a:lstStyle/>
          <a:p>
            <a:r>
              <a:rPr lang="zh-CN" altLang="en-US" sz="1000" dirty="0">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Rectangle 25"/>
          <p:cNvSpPr>
            <a:spLocks noChangeArrowheads="1"/>
          </p:cNvSpPr>
          <p:nvPr/>
        </p:nvSpPr>
        <p:spPr bwMode="auto">
          <a:xfrm>
            <a:off x="8286812" y="2144869"/>
            <a:ext cx="1557945" cy="1534124"/>
          </a:xfrm>
          <a:prstGeom prst="rect">
            <a:avLst/>
          </a:prstGeom>
          <a:solidFill>
            <a:schemeClr val="accent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11" name="Rectangle 26"/>
          <p:cNvSpPr>
            <a:spLocks noChangeArrowheads="1"/>
          </p:cNvSpPr>
          <p:nvPr/>
        </p:nvSpPr>
        <p:spPr bwMode="auto">
          <a:xfrm>
            <a:off x="9149161" y="3845745"/>
            <a:ext cx="1557945" cy="1532535"/>
          </a:xfrm>
          <a:prstGeom prst="rect">
            <a:avLst/>
          </a:prstGeom>
          <a:solidFill>
            <a:srgbClr val="00B05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900582" y="4260094"/>
            <a:ext cx="739271" cy="703835"/>
            <a:chOff x="985838" y="-500062"/>
            <a:chExt cx="728663" cy="693738"/>
          </a:xfrm>
          <a:solidFill>
            <a:schemeClr val="bg1"/>
          </a:solidFill>
        </p:grpSpPr>
        <p:sp>
          <p:nvSpPr>
            <p:cNvPr id="13" name="Oval 777"/>
            <p:cNvSpPr>
              <a:spLocks noChangeArrowheads="1"/>
            </p:cNvSpPr>
            <p:nvPr/>
          </p:nvSpPr>
          <p:spPr bwMode="auto">
            <a:xfrm>
              <a:off x="1492251" y="-69849"/>
              <a:ext cx="82550"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4" name="Oval 778"/>
            <p:cNvSpPr>
              <a:spLocks noChangeArrowheads="1"/>
            </p:cNvSpPr>
            <p:nvPr/>
          </p:nvSpPr>
          <p:spPr bwMode="auto">
            <a:xfrm>
              <a:off x="1169988" y="-98424"/>
              <a:ext cx="101600" cy="1270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5" name="Oval 779"/>
            <p:cNvSpPr>
              <a:spLocks noChangeArrowheads="1"/>
            </p:cNvSpPr>
            <p:nvPr/>
          </p:nvSpPr>
          <p:spPr bwMode="auto">
            <a:xfrm>
              <a:off x="1304926" y="-122237"/>
              <a:ext cx="131763" cy="150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6" name="Freeform 780"/>
            <p:cNvSpPr>
              <a:spLocks noEditPoints="1"/>
            </p:cNvSpPr>
            <p:nvPr/>
          </p:nvSpPr>
          <p:spPr bwMode="auto">
            <a:xfrm>
              <a:off x="1238251" y="36513"/>
              <a:ext cx="269875" cy="157163"/>
            </a:xfrm>
            <a:custGeom>
              <a:avLst/>
              <a:gdLst>
                <a:gd name="T0" fmla="*/ 71 w 72"/>
                <a:gd name="T1" fmla="*/ 30 h 42"/>
                <a:gd name="T2" fmla="*/ 70 w 72"/>
                <a:gd name="T3" fmla="*/ 12 h 42"/>
                <a:gd name="T4" fmla="*/ 60 w 72"/>
                <a:gd name="T5" fmla="*/ 1 h 42"/>
                <a:gd name="T6" fmla="*/ 51 w 72"/>
                <a:gd name="T7" fmla="*/ 0 h 42"/>
                <a:gd name="T8" fmla="*/ 51 w 72"/>
                <a:gd name="T9" fmla="*/ 0 h 42"/>
                <a:gd name="T10" fmla="*/ 50 w 72"/>
                <a:gd name="T11" fmla="*/ 0 h 42"/>
                <a:gd name="T12" fmla="*/ 50 w 72"/>
                <a:gd name="T13" fmla="*/ 0 h 42"/>
                <a:gd name="T14" fmla="*/ 57 w 72"/>
                <a:gd name="T15" fmla="*/ 6 h 42"/>
                <a:gd name="T16" fmla="*/ 48 w 72"/>
                <a:gd name="T17" fmla="*/ 10 h 42"/>
                <a:gd name="T18" fmla="*/ 53 w 72"/>
                <a:gd name="T19" fmla="*/ 17 h 42"/>
                <a:gd name="T20" fmla="*/ 41 w 72"/>
                <a:gd name="T21" fmla="*/ 41 h 42"/>
                <a:gd name="T22" fmla="*/ 41 w 72"/>
                <a:gd name="T23" fmla="*/ 41 h 42"/>
                <a:gd name="T24" fmla="*/ 39 w 72"/>
                <a:gd name="T25" fmla="*/ 8 h 42"/>
                <a:gd name="T26" fmla="*/ 41 w 72"/>
                <a:gd name="T27" fmla="*/ 7 h 42"/>
                <a:gd name="T28" fmla="*/ 39 w 72"/>
                <a:gd name="T29" fmla="*/ 0 h 42"/>
                <a:gd name="T30" fmla="*/ 32 w 72"/>
                <a:gd name="T31" fmla="*/ 0 h 42"/>
                <a:gd name="T32" fmla="*/ 30 w 72"/>
                <a:gd name="T33" fmla="*/ 7 h 42"/>
                <a:gd name="T34" fmla="*/ 32 w 72"/>
                <a:gd name="T35" fmla="*/ 8 h 42"/>
                <a:gd name="T36" fmla="*/ 30 w 72"/>
                <a:gd name="T37" fmla="*/ 41 h 42"/>
                <a:gd name="T38" fmla="*/ 30 w 72"/>
                <a:gd name="T39" fmla="*/ 41 h 42"/>
                <a:gd name="T40" fmla="*/ 30 w 72"/>
                <a:gd name="T41" fmla="*/ 41 h 42"/>
                <a:gd name="T42" fmla="*/ 18 w 72"/>
                <a:gd name="T43" fmla="*/ 17 h 42"/>
                <a:gd name="T44" fmla="*/ 23 w 72"/>
                <a:gd name="T45" fmla="*/ 10 h 42"/>
                <a:gd name="T46" fmla="*/ 14 w 72"/>
                <a:gd name="T47" fmla="*/ 6 h 42"/>
                <a:gd name="T48" fmla="*/ 21 w 72"/>
                <a:gd name="T49" fmla="*/ 0 h 42"/>
                <a:gd name="T50" fmla="*/ 21 w 72"/>
                <a:gd name="T51" fmla="*/ 0 h 42"/>
                <a:gd name="T52" fmla="*/ 20 w 72"/>
                <a:gd name="T53" fmla="*/ 0 h 42"/>
                <a:gd name="T54" fmla="*/ 20 w 72"/>
                <a:gd name="T55" fmla="*/ 0 h 42"/>
                <a:gd name="T56" fmla="*/ 12 w 72"/>
                <a:gd name="T57" fmla="*/ 1 h 42"/>
                <a:gd name="T58" fmla="*/ 12 w 72"/>
                <a:gd name="T59" fmla="*/ 1 h 42"/>
                <a:gd name="T60" fmla="*/ 1 w 72"/>
                <a:gd name="T61" fmla="*/ 12 h 42"/>
                <a:gd name="T62" fmla="*/ 0 w 72"/>
                <a:gd name="T63" fmla="*/ 30 h 42"/>
                <a:gd name="T64" fmla="*/ 0 w 72"/>
                <a:gd name="T65" fmla="*/ 35 h 42"/>
                <a:gd name="T66" fmla="*/ 36 w 72"/>
                <a:gd name="T67" fmla="*/ 42 h 42"/>
                <a:gd name="T68" fmla="*/ 72 w 72"/>
                <a:gd name="T69" fmla="*/ 35 h 42"/>
                <a:gd name="T70" fmla="*/ 72 w 72"/>
                <a:gd name="T71" fmla="*/ 32 h 42"/>
                <a:gd name="T72" fmla="*/ 71 w 72"/>
                <a:gd name="T73" fmla="*/ 30 h 42"/>
                <a:gd name="T74" fmla="*/ 34 w 72"/>
                <a:gd name="T75" fmla="*/ 42 h 42"/>
                <a:gd name="T76" fmla="*/ 35 w 72"/>
                <a:gd name="T77" fmla="*/ 42 h 42"/>
                <a:gd name="T78" fmla="*/ 35 w 72"/>
                <a:gd name="T79" fmla="*/ 42 h 42"/>
                <a:gd name="T80" fmla="*/ 34 w 72"/>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42">
                  <a:moveTo>
                    <a:pt x="71" y="30"/>
                  </a:moveTo>
                  <a:cubicBezTo>
                    <a:pt x="70" y="12"/>
                    <a:pt x="70" y="12"/>
                    <a:pt x="70" y="12"/>
                  </a:cubicBezTo>
                  <a:cubicBezTo>
                    <a:pt x="70" y="5"/>
                    <a:pt x="65" y="2"/>
                    <a:pt x="60" y="1"/>
                  </a:cubicBezTo>
                  <a:cubicBezTo>
                    <a:pt x="60" y="1"/>
                    <a:pt x="55" y="0"/>
                    <a:pt x="51" y="0"/>
                  </a:cubicBezTo>
                  <a:cubicBezTo>
                    <a:pt x="51" y="0"/>
                    <a:pt x="51" y="0"/>
                    <a:pt x="51" y="0"/>
                  </a:cubicBezTo>
                  <a:cubicBezTo>
                    <a:pt x="51" y="0"/>
                    <a:pt x="50" y="0"/>
                    <a:pt x="50" y="0"/>
                  </a:cubicBezTo>
                  <a:cubicBezTo>
                    <a:pt x="50" y="0"/>
                    <a:pt x="50" y="0"/>
                    <a:pt x="50" y="0"/>
                  </a:cubicBezTo>
                  <a:cubicBezTo>
                    <a:pt x="57" y="6"/>
                    <a:pt x="57" y="6"/>
                    <a:pt x="57" y="6"/>
                  </a:cubicBezTo>
                  <a:cubicBezTo>
                    <a:pt x="48" y="10"/>
                    <a:pt x="48" y="10"/>
                    <a:pt x="48" y="10"/>
                  </a:cubicBezTo>
                  <a:cubicBezTo>
                    <a:pt x="53" y="17"/>
                    <a:pt x="53" y="17"/>
                    <a:pt x="53" y="17"/>
                  </a:cubicBezTo>
                  <a:cubicBezTo>
                    <a:pt x="41" y="41"/>
                    <a:pt x="41" y="41"/>
                    <a:pt x="41" y="41"/>
                  </a:cubicBezTo>
                  <a:cubicBezTo>
                    <a:pt x="41" y="41"/>
                    <a:pt x="41" y="41"/>
                    <a:pt x="41" y="41"/>
                  </a:cubicBezTo>
                  <a:cubicBezTo>
                    <a:pt x="39" y="8"/>
                    <a:pt x="39" y="8"/>
                    <a:pt x="39" y="8"/>
                  </a:cubicBezTo>
                  <a:cubicBezTo>
                    <a:pt x="41" y="7"/>
                    <a:pt x="41" y="7"/>
                    <a:pt x="41" y="7"/>
                  </a:cubicBezTo>
                  <a:cubicBezTo>
                    <a:pt x="39" y="0"/>
                    <a:pt x="39" y="0"/>
                    <a:pt x="39" y="0"/>
                  </a:cubicBezTo>
                  <a:cubicBezTo>
                    <a:pt x="32" y="0"/>
                    <a:pt x="32" y="0"/>
                    <a:pt x="32" y="0"/>
                  </a:cubicBezTo>
                  <a:cubicBezTo>
                    <a:pt x="30" y="7"/>
                    <a:pt x="30" y="7"/>
                    <a:pt x="30" y="7"/>
                  </a:cubicBezTo>
                  <a:cubicBezTo>
                    <a:pt x="32" y="8"/>
                    <a:pt x="32" y="8"/>
                    <a:pt x="32" y="8"/>
                  </a:cubicBezTo>
                  <a:cubicBezTo>
                    <a:pt x="30" y="41"/>
                    <a:pt x="30" y="41"/>
                    <a:pt x="30" y="41"/>
                  </a:cubicBezTo>
                  <a:cubicBezTo>
                    <a:pt x="30" y="41"/>
                    <a:pt x="30" y="41"/>
                    <a:pt x="30" y="41"/>
                  </a:cubicBezTo>
                  <a:cubicBezTo>
                    <a:pt x="30" y="41"/>
                    <a:pt x="30" y="41"/>
                    <a:pt x="30" y="41"/>
                  </a:cubicBezTo>
                  <a:cubicBezTo>
                    <a:pt x="18" y="17"/>
                    <a:pt x="18" y="17"/>
                    <a:pt x="18" y="17"/>
                  </a:cubicBezTo>
                  <a:cubicBezTo>
                    <a:pt x="23" y="10"/>
                    <a:pt x="23" y="10"/>
                    <a:pt x="23" y="10"/>
                  </a:cubicBezTo>
                  <a:cubicBezTo>
                    <a:pt x="14" y="6"/>
                    <a:pt x="14" y="6"/>
                    <a:pt x="14" y="6"/>
                  </a:cubicBezTo>
                  <a:cubicBezTo>
                    <a:pt x="21" y="0"/>
                    <a:pt x="21" y="0"/>
                    <a:pt x="21" y="0"/>
                  </a:cubicBezTo>
                  <a:cubicBezTo>
                    <a:pt x="21" y="0"/>
                    <a:pt x="21" y="0"/>
                    <a:pt x="21" y="0"/>
                  </a:cubicBezTo>
                  <a:cubicBezTo>
                    <a:pt x="21" y="0"/>
                    <a:pt x="20" y="0"/>
                    <a:pt x="20" y="0"/>
                  </a:cubicBezTo>
                  <a:cubicBezTo>
                    <a:pt x="20" y="0"/>
                    <a:pt x="20" y="0"/>
                    <a:pt x="20" y="0"/>
                  </a:cubicBezTo>
                  <a:cubicBezTo>
                    <a:pt x="17" y="0"/>
                    <a:pt x="12" y="1"/>
                    <a:pt x="12" y="1"/>
                  </a:cubicBezTo>
                  <a:cubicBezTo>
                    <a:pt x="12" y="1"/>
                    <a:pt x="12" y="1"/>
                    <a:pt x="12" y="1"/>
                  </a:cubicBezTo>
                  <a:cubicBezTo>
                    <a:pt x="6" y="2"/>
                    <a:pt x="2" y="5"/>
                    <a:pt x="1" y="12"/>
                  </a:cubicBezTo>
                  <a:cubicBezTo>
                    <a:pt x="0" y="30"/>
                    <a:pt x="0" y="30"/>
                    <a:pt x="0" y="30"/>
                  </a:cubicBezTo>
                  <a:cubicBezTo>
                    <a:pt x="0" y="35"/>
                    <a:pt x="0" y="35"/>
                    <a:pt x="0" y="35"/>
                  </a:cubicBezTo>
                  <a:cubicBezTo>
                    <a:pt x="11" y="40"/>
                    <a:pt x="23" y="42"/>
                    <a:pt x="36" y="42"/>
                  </a:cubicBezTo>
                  <a:cubicBezTo>
                    <a:pt x="49" y="42"/>
                    <a:pt x="61" y="40"/>
                    <a:pt x="72" y="35"/>
                  </a:cubicBezTo>
                  <a:cubicBezTo>
                    <a:pt x="72" y="32"/>
                    <a:pt x="72" y="32"/>
                    <a:pt x="72" y="32"/>
                  </a:cubicBezTo>
                  <a:lnTo>
                    <a:pt x="71" y="30"/>
                  </a:lnTo>
                  <a:close/>
                  <a:moveTo>
                    <a:pt x="34" y="42"/>
                  </a:moveTo>
                  <a:cubicBezTo>
                    <a:pt x="34" y="42"/>
                    <a:pt x="35" y="42"/>
                    <a:pt x="35" y="42"/>
                  </a:cubicBezTo>
                  <a:cubicBezTo>
                    <a:pt x="35" y="42"/>
                    <a:pt x="35" y="42"/>
                    <a:pt x="35" y="42"/>
                  </a:cubicBezTo>
                  <a:cubicBezTo>
                    <a:pt x="35" y="42"/>
                    <a:pt x="34" y="42"/>
                    <a:pt x="3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7" name="Freeform 781"/>
            <p:cNvSpPr>
              <a:spLocks noEditPoints="1"/>
            </p:cNvSpPr>
            <p:nvPr/>
          </p:nvSpPr>
          <p:spPr bwMode="auto">
            <a:xfrm>
              <a:off x="1181101" y="-365124"/>
              <a:ext cx="131763" cy="131763"/>
            </a:xfrm>
            <a:custGeom>
              <a:avLst/>
              <a:gdLst>
                <a:gd name="T0" fmla="*/ 17 w 35"/>
                <a:gd name="T1" fmla="*/ 35 h 35"/>
                <a:gd name="T2" fmla="*/ 0 w 35"/>
                <a:gd name="T3" fmla="*/ 17 h 35"/>
                <a:gd name="T4" fmla="*/ 17 w 35"/>
                <a:gd name="T5" fmla="*/ 0 h 35"/>
                <a:gd name="T6" fmla="*/ 35 w 35"/>
                <a:gd name="T7" fmla="*/ 17 h 35"/>
                <a:gd name="T8" fmla="*/ 17 w 35"/>
                <a:gd name="T9" fmla="*/ 35 h 35"/>
                <a:gd name="T10" fmla="*/ 17 w 35"/>
                <a:gd name="T11" fmla="*/ 8 h 35"/>
                <a:gd name="T12" fmla="*/ 8 w 35"/>
                <a:gd name="T13" fmla="*/ 17 h 35"/>
                <a:gd name="T14" fmla="*/ 17 w 35"/>
                <a:gd name="T15" fmla="*/ 27 h 35"/>
                <a:gd name="T16" fmla="*/ 27 w 35"/>
                <a:gd name="T17" fmla="*/ 17 h 35"/>
                <a:gd name="T18" fmla="*/ 17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7" y="35"/>
                  </a:moveTo>
                  <a:cubicBezTo>
                    <a:pt x="8" y="35"/>
                    <a:pt x="0" y="27"/>
                    <a:pt x="0" y="17"/>
                  </a:cubicBezTo>
                  <a:cubicBezTo>
                    <a:pt x="0" y="8"/>
                    <a:pt x="8" y="0"/>
                    <a:pt x="17" y="0"/>
                  </a:cubicBezTo>
                  <a:cubicBezTo>
                    <a:pt x="27" y="0"/>
                    <a:pt x="35" y="8"/>
                    <a:pt x="35" y="17"/>
                  </a:cubicBezTo>
                  <a:cubicBezTo>
                    <a:pt x="35" y="27"/>
                    <a:pt x="27" y="35"/>
                    <a:pt x="17" y="35"/>
                  </a:cubicBezTo>
                  <a:close/>
                  <a:moveTo>
                    <a:pt x="17" y="8"/>
                  </a:moveTo>
                  <a:cubicBezTo>
                    <a:pt x="12" y="8"/>
                    <a:pt x="8" y="12"/>
                    <a:pt x="8" y="17"/>
                  </a:cubicBezTo>
                  <a:cubicBezTo>
                    <a:pt x="8" y="23"/>
                    <a:pt x="12" y="27"/>
                    <a:pt x="17" y="27"/>
                  </a:cubicBezTo>
                  <a:cubicBezTo>
                    <a:pt x="22" y="27"/>
                    <a:pt x="27" y="23"/>
                    <a:pt x="27" y="17"/>
                  </a:cubicBezTo>
                  <a:cubicBezTo>
                    <a:pt x="27" y="12"/>
                    <a:pt x="22"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8" name="Freeform 782"/>
            <p:cNvSpPr>
              <a:spLocks noEditPoints="1"/>
            </p:cNvSpPr>
            <p:nvPr/>
          </p:nvSpPr>
          <p:spPr bwMode="auto">
            <a:xfrm>
              <a:off x="1582738" y="-403224"/>
              <a:ext cx="131763" cy="131763"/>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6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7"/>
                    <a:pt x="8" y="0"/>
                    <a:pt x="18" y="0"/>
                  </a:cubicBezTo>
                  <a:cubicBezTo>
                    <a:pt x="27" y="0"/>
                    <a:pt x="35" y="7"/>
                    <a:pt x="35" y="17"/>
                  </a:cubicBezTo>
                  <a:cubicBezTo>
                    <a:pt x="35" y="27"/>
                    <a:pt x="27" y="35"/>
                    <a:pt x="18" y="35"/>
                  </a:cubicBezTo>
                  <a:close/>
                  <a:moveTo>
                    <a:pt x="18" y="8"/>
                  </a:moveTo>
                  <a:cubicBezTo>
                    <a:pt x="13" y="8"/>
                    <a:pt x="8" y="12"/>
                    <a:pt x="8" y="17"/>
                  </a:cubicBezTo>
                  <a:cubicBezTo>
                    <a:pt x="8" y="22"/>
                    <a:pt x="13" y="26"/>
                    <a:pt x="18" y="26"/>
                  </a:cubicBezTo>
                  <a:cubicBezTo>
                    <a:pt x="23" y="26"/>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19" name="Freeform 783"/>
            <p:cNvSpPr>
              <a:spLocks noEditPoints="1"/>
            </p:cNvSpPr>
            <p:nvPr/>
          </p:nvSpPr>
          <p:spPr bwMode="auto">
            <a:xfrm>
              <a:off x="985838" y="-222249"/>
              <a:ext cx="134938" cy="130175"/>
            </a:xfrm>
            <a:custGeom>
              <a:avLst/>
              <a:gdLst>
                <a:gd name="T0" fmla="*/ 18 w 36"/>
                <a:gd name="T1" fmla="*/ 35 h 35"/>
                <a:gd name="T2" fmla="*/ 0 w 36"/>
                <a:gd name="T3" fmla="*/ 17 h 35"/>
                <a:gd name="T4" fmla="*/ 18 w 36"/>
                <a:gd name="T5" fmla="*/ 0 h 35"/>
                <a:gd name="T6" fmla="*/ 36 w 36"/>
                <a:gd name="T7" fmla="*/ 17 h 35"/>
                <a:gd name="T8" fmla="*/ 18 w 36"/>
                <a:gd name="T9" fmla="*/ 35 h 35"/>
                <a:gd name="T10" fmla="*/ 18 w 36"/>
                <a:gd name="T11" fmla="*/ 8 h 35"/>
                <a:gd name="T12" fmla="*/ 9 w 36"/>
                <a:gd name="T13" fmla="*/ 17 h 35"/>
                <a:gd name="T14" fmla="*/ 18 w 36"/>
                <a:gd name="T15" fmla="*/ 27 h 35"/>
                <a:gd name="T16" fmla="*/ 27 w 36"/>
                <a:gd name="T17" fmla="*/ 17 h 35"/>
                <a:gd name="T18" fmla="*/ 18 w 36"/>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18" y="35"/>
                  </a:moveTo>
                  <a:cubicBezTo>
                    <a:pt x="8" y="35"/>
                    <a:pt x="0" y="27"/>
                    <a:pt x="0" y="17"/>
                  </a:cubicBezTo>
                  <a:cubicBezTo>
                    <a:pt x="0" y="8"/>
                    <a:pt x="8" y="0"/>
                    <a:pt x="18" y="0"/>
                  </a:cubicBezTo>
                  <a:cubicBezTo>
                    <a:pt x="28" y="0"/>
                    <a:pt x="36" y="8"/>
                    <a:pt x="36" y="17"/>
                  </a:cubicBezTo>
                  <a:cubicBezTo>
                    <a:pt x="36" y="27"/>
                    <a:pt x="28" y="35"/>
                    <a:pt x="18" y="35"/>
                  </a:cubicBezTo>
                  <a:close/>
                  <a:moveTo>
                    <a:pt x="18" y="8"/>
                  </a:moveTo>
                  <a:cubicBezTo>
                    <a:pt x="13" y="8"/>
                    <a:pt x="9" y="12"/>
                    <a:pt x="9" y="17"/>
                  </a:cubicBezTo>
                  <a:cubicBezTo>
                    <a:pt x="9"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0" name="Freeform 784"/>
            <p:cNvSpPr/>
            <p:nvPr/>
          </p:nvSpPr>
          <p:spPr bwMode="auto">
            <a:xfrm>
              <a:off x="1095376" y="-257174"/>
              <a:ext cx="366713" cy="123825"/>
            </a:xfrm>
            <a:custGeom>
              <a:avLst/>
              <a:gdLst>
                <a:gd name="T0" fmla="*/ 98 w 98"/>
                <a:gd name="T1" fmla="*/ 33 h 33"/>
                <a:gd name="T2" fmla="*/ 96 w 98"/>
                <a:gd name="T3" fmla="*/ 26 h 33"/>
                <a:gd name="T4" fmla="*/ 97 w 98"/>
                <a:gd name="T5" fmla="*/ 22 h 33"/>
                <a:gd name="T6" fmla="*/ 43 w 98"/>
                <a:gd name="T7" fmla="*/ 22 h 33"/>
                <a:gd name="T8" fmla="*/ 45 w 98"/>
                <a:gd name="T9" fmla="*/ 1 h 33"/>
                <a:gd name="T10" fmla="*/ 40 w 98"/>
                <a:gd name="T11" fmla="*/ 2 h 33"/>
                <a:gd name="T12" fmla="*/ 34 w 98"/>
                <a:gd name="T13" fmla="*/ 0 h 33"/>
                <a:gd name="T14" fmla="*/ 33 w 98"/>
                <a:gd name="T15" fmla="*/ 22 h 33"/>
                <a:gd name="T16" fmla="*/ 2 w 98"/>
                <a:gd name="T17" fmla="*/ 22 h 33"/>
                <a:gd name="T18" fmla="*/ 2 w 98"/>
                <a:gd name="T19" fmla="*/ 26 h 33"/>
                <a:gd name="T20" fmla="*/ 0 w 98"/>
                <a:gd name="T21" fmla="*/ 33 h 33"/>
                <a:gd name="T22" fmla="*/ 98 w 9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33">
                  <a:moveTo>
                    <a:pt x="98" y="33"/>
                  </a:moveTo>
                  <a:cubicBezTo>
                    <a:pt x="97" y="31"/>
                    <a:pt x="96" y="29"/>
                    <a:pt x="96" y="26"/>
                  </a:cubicBezTo>
                  <a:cubicBezTo>
                    <a:pt x="96" y="25"/>
                    <a:pt x="96" y="24"/>
                    <a:pt x="97" y="22"/>
                  </a:cubicBezTo>
                  <a:cubicBezTo>
                    <a:pt x="43" y="22"/>
                    <a:pt x="43" y="22"/>
                    <a:pt x="43" y="22"/>
                  </a:cubicBezTo>
                  <a:cubicBezTo>
                    <a:pt x="44" y="15"/>
                    <a:pt x="44" y="8"/>
                    <a:pt x="45" y="1"/>
                  </a:cubicBezTo>
                  <a:cubicBezTo>
                    <a:pt x="44" y="2"/>
                    <a:pt x="42" y="2"/>
                    <a:pt x="40" y="2"/>
                  </a:cubicBezTo>
                  <a:cubicBezTo>
                    <a:pt x="38" y="2"/>
                    <a:pt x="36" y="1"/>
                    <a:pt x="34" y="0"/>
                  </a:cubicBezTo>
                  <a:cubicBezTo>
                    <a:pt x="33" y="7"/>
                    <a:pt x="33" y="15"/>
                    <a:pt x="33" y="22"/>
                  </a:cubicBezTo>
                  <a:cubicBezTo>
                    <a:pt x="2" y="22"/>
                    <a:pt x="2" y="22"/>
                    <a:pt x="2" y="22"/>
                  </a:cubicBezTo>
                  <a:cubicBezTo>
                    <a:pt x="2" y="24"/>
                    <a:pt x="2" y="25"/>
                    <a:pt x="2" y="26"/>
                  </a:cubicBezTo>
                  <a:cubicBezTo>
                    <a:pt x="2" y="29"/>
                    <a:pt x="2" y="31"/>
                    <a:pt x="0" y="33"/>
                  </a:cubicBezTo>
                  <a:lnTo>
                    <a:pt x="9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1" name="Freeform 786"/>
            <p:cNvSpPr/>
            <p:nvPr/>
          </p:nvSpPr>
          <p:spPr bwMode="auto">
            <a:xfrm>
              <a:off x="1031875" y="-500062"/>
              <a:ext cx="595313" cy="295275"/>
            </a:xfrm>
            <a:custGeom>
              <a:avLst/>
              <a:gdLst>
                <a:gd name="T0" fmla="*/ 6 w 159"/>
                <a:gd name="T1" fmla="*/ 78 h 79"/>
                <a:gd name="T2" fmla="*/ 11 w 159"/>
                <a:gd name="T3" fmla="*/ 79 h 79"/>
                <a:gd name="T4" fmla="*/ 21 w 159"/>
                <a:gd name="T5" fmla="*/ 51 h 79"/>
                <a:gd name="T6" fmla="*/ 44 w 159"/>
                <a:gd name="T7" fmla="*/ 56 h 79"/>
                <a:gd name="T8" fmla="*/ 44 w 159"/>
                <a:gd name="T9" fmla="*/ 53 h 79"/>
                <a:gd name="T10" fmla="*/ 46 w 159"/>
                <a:gd name="T11" fmla="*/ 46 h 79"/>
                <a:gd name="T12" fmla="*/ 27 w 159"/>
                <a:gd name="T13" fmla="*/ 42 h 79"/>
                <a:gd name="T14" fmla="*/ 71 w 159"/>
                <a:gd name="T15" fmla="*/ 14 h 79"/>
                <a:gd name="T16" fmla="*/ 57 w 159"/>
                <a:gd name="T17" fmla="*/ 40 h 79"/>
                <a:gd name="T18" fmla="*/ 57 w 159"/>
                <a:gd name="T19" fmla="*/ 40 h 79"/>
                <a:gd name="T20" fmla="*/ 67 w 159"/>
                <a:gd name="T21" fmla="*/ 44 h 79"/>
                <a:gd name="T22" fmla="*/ 91 w 159"/>
                <a:gd name="T23" fmla="*/ 13 h 79"/>
                <a:gd name="T24" fmla="*/ 116 w 159"/>
                <a:gd name="T25" fmla="*/ 48 h 79"/>
                <a:gd name="T26" fmla="*/ 70 w 159"/>
                <a:gd name="T27" fmla="*/ 49 h 79"/>
                <a:gd name="T28" fmla="*/ 71 w 159"/>
                <a:gd name="T29" fmla="*/ 53 h 79"/>
                <a:gd name="T30" fmla="*/ 69 w 159"/>
                <a:gd name="T31" fmla="*/ 59 h 79"/>
                <a:gd name="T32" fmla="*/ 91 w 159"/>
                <a:gd name="T33" fmla="*/ 60 h 79"/>
                <a:gd name="T34" fmla="*/ 118 w 159"/>
                <a:gd name="T35" fmla="*/ 59 h 79"/>
                <a:gd name="T36" fmla="*/ 121 w 159"/>
                <a:gd name="T37" fmla="*/ 79 h 79"/>
                <a:gd name="T38" fmla="*/ 127 w 159"/>
                <a:gd name="T39" fmla="*/ 78 h 79"/>
                <a:gd name="T40" fmla="*/ 132 w 159"/>
                <a:gd name="T41" fmla="*/ 79 h 79"/>
                <a:gd name="T42" fmla="*/ 129 w 159"/>
                <a:gd name="T43" fmla="*/ 58 h 79"/>
                <a:gd name="T44" fmla="*/ 155 w 159"/>
                <a:gd name="T45" fmla="*/ 53 h 79"/>
                <a:gd name="T46" fmla="*/ 151 w 159"/>
                <a:gd name="T47" fmla="*/ 43 h 79"/>
                <a:gd name="T48" fmla="*/ 151 w 159"/>
                <a:gd name="T49" fmla="*/ 43 h 79"/>
                <a:gd name="T50" fmla="*/ 127 w 159"/>
                <a:gd name="T51" fmla="*/ 47 h 79"/>
                <a:gd name="T52" fmla="*/ 111 w 159"/>
                <a:gd name="T53" fmla="*/ 13 h 79"/>
                <a:gd name="T54" fmla="*/ 152 w 159"/>
                <a:gd name="T55" fmla="*/ 39 h 79"/>
                <a:gd name="T56" fmla="*/ 159 w 159"/>
                <a:gd name="T57" fmla="*/ 31 h 79"/>
                <a:gd name="T58" fmla="*/ 91 w 159"/>
                <a:gd name="T59" fmla="*/ 0 h 79"/>
                <a:gd name="T60" fmla="*/ 0 w 159"/>
                <a:gd name="T61" fmla="*/ 79 h 79"/>
                <a:gd name="T62" fmla="*/ 6 w 159"/>
                <a:gd name="T6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9">
                  <a:moveTo>
                    <a:pt x="6" y="78"/>
                  </a:moveTo>
                  <a:cubicBezTo>
                    <a:pt x="8" y="78"/>
                    <a:pt x="10" y="78"/>
                    <a:pt x="11" y="79"/>
                  </a:cubicBezTo>
                  <a:cubicBezTo>
                    <a:pt x="13" y="69"/>
                    <a:pt x="16" y="60"/>
                    <a:pt x="21" y="51"/>
                  </a:cubicBezTo>
                  <a:cubicBezTo>
                    <a:pt x="29" y="53"/>
                    <a:pt x="37" y="55"/>
                    <a:pt x="44" y="56"/>
                  </a:cubicBezTo>
                  <a:cubicBezTo>
                    <a:pt x="44" y="55"/>
                    <a:pt x="44" y="54"/>
                    <a:pt x="44" y="53"/>
                  </a:cubicBezTo>
                  <a:cubicBezTo>
                    <a:pt x="44" y="51"/>
                    <a:pt x="45" y="48"/>
                    <a:pt x="46" y="46"/>
                  </a:cubicBezTo>
                  <a:cubicBezTo>
                    <a:pt x="40" y="45"/>
                    <a:pt x="34" y="43"/>
                    <a:pt x="27" y="42"/>
                  </a:cubicBezTo>
                  <a:cubicBezTo>
                    <a:pt x="38" y="28"/>
                    <a:pt x="53" y="18"/>
                    <a:pt x="71" y="14"/>
                  </a:cubicBezTo>
                  <a:cubicBezTo>
                    <a:pt x="65" y="20"/>
                    <a:pt x="60" y="29"/>
                    <a:pt x="57" y="40"/>
                  </a:cubicBezTo>
                  <a:cubicBezTo>
                    <a:pt x="57" y="40"/>
                    <a:pt x="57" y="40"/>
                    <a:pt x="57" y="40"/>
                  </a:cubicBezTo>
                  <a:cubicBezTo>
                    <a:pt x="61" y="40"/>
                    <a:pt x="65" y="42"/>
                    <a:pt x="67" y="44"/>
                  </a:cubicBezTo>
                  <a:cubicBezTo>
                    <a:pt x="73" y="25"/>
                    <a:pt x="82" y="13"/>
                    <a:pt x="91" y="13"/>
                  </a:cubicBezTo>
                  <a:cubicBezTo>
                    <a:pt x="100" y="13"/>
                    <a:pt x="110" y="27"/>
                    <a:pt x="116" y="48"/>
                  </a:cubicBezTo>
                  <a:cubicBezTo>
                    <a:pt x="101" y="50"/>
                    <a:pt x="85" y="50"/>
                    <a:pt x="70" y="49"/>
                  </a:cubicBezTo>
                  <a:cubicBezTo>
                    <a:pt x="71" y="50"/>
                    <a:pt x="71" y="52"/>
                    <a:pt x="71" y="53"/>
                  </a:cubicBezTo>
                  <a:cubicBezTo>
                    <a:pt x="71" y="56"/>
                    <a:pt x="70" y="58"/>
                    <a:pt x="69" y="59"/>
                  </a:cubicBezTo>
                  <a:cubicBezTo>
                    <a:pt x="77" y="60"/>
                    <a:pt x="84" y="60"/>
                    <a:pt x="91" y="60"/>
                  </a:cubicBezTo>
                  <a:cubicBezTo>
                    <a:pt x="100" y="60"/>
                    <a:pt x="109" y="60"/>
                    <a:pt x="118" y="59"/>
                  </a:cubicBezTo>
                  <a:cubicBezTo>
                    <a:pt x="120" y="65"/>
                    <a:pt x="120" y="72"/>
                    <a:pt x="121" y="79"/>
                  </a:cubicBezTo>
                  <a:cubicBezTo>
                    <a:pt x="123" y="78"/>
                    <a:pt x="125" y="78"/>
                    <a:pt x="127" y="78"/>
                  </a:cubicBezTo>
                  <a:cubicBezTo>
                    <a:pt x="128" y="78"/>
                    <a:pt x="130" y="78"/>
                    <a:pt x="132" y="79"/>
                  </a:cubicBezTo>
                  <a:cubicBezTo>
                    <a:pt x="131" y="72"/>
                    <a:pt x="130" y="64"/>
                    <a:pt x="129" y="58"/>
                  </a:cubicBezTo>
                  <a:cubicBezTo>
                    <a:pt x="138" y="56"/>
                    <a:pt x="146" y="55"/>
                    <a:pt x="155" y="53"/>
                  </a:cubicBezTo>
                  <a:cubicBezTo>
                    <a:pt x="153" y="50"/>
                    <a:pt x="151" y="47"/>
                    <a:pt x="151" y="43"/>
                  </a:cubicBezTo>
                  <a:cubicBezTo>
                    <a:pt x="151" y="43"/>
                    <a:pt x="151" y="43"/>
                    <a:pt x="151" y="43"/>
                  </a:cubicBezTo>
                  <a:cubicBezTo>
                    <a:pt x="143" y="44"/>
                    <a:pt x="135" y="46"/>
                    <a:pt x="127" y="47"/>
                  </a:cubicBezTo>
                  <a:cubicBezTo>
                    <a:pt x="123" y="33"/>
                    <a:pt x="117" y="21"/>
                    <a:pt x="111" y="13"/>
                  </a:cubicBezTo>
                  <a:cubicBezTo>
                    <a:pt x="127" y="18"/>
                    <a:pt x="141" y="27"/>
                    <a:pt x="152" y="39"/>
                  </a:cubicBezTo>
                  <a:cubicBezTo>
                    <a:pt x="153" y="36"/>
                    <a:pt x="156" y="33"/>
                    <a:pt x="159" y="31"/>
                  </a:cubicBezTo>
                  <a:cubicBezTo>
                    <a:pt x="142" y="12"/>
                    <a:pt x="118" y="0"/>
                    <a:pt x="91" y="0"/>
                  </a:cubicBezTo>
                  <a:cubicBezTo>
                    <a:pt x="45" y="0"/>
                    <a:pt x="7" y="35"/>
                    <a:pt x="0" y="79"/>
                  </a:cubicBezTo>
                  <a:cubicBezTo>
                    <a:pt x="2" y="78"/>
                    <a:pt x="4"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2" name="Freeform 787"/>
            <p:cNvSpPr/>
            <p:nvPr/>
          </p:nvSpPr>
          <p:spPr bwMode="auto">
            <a:xfrm>
              <a:off x="1477963" y="-301625"/>
              <a:ext cx="236538" cy="461963"/>
            </a:xfrm>
            <a:custGeom>
              <a:avLst/>
              <a:gdLst>
                <a:gd name="T0" fmla="*/ 55 w 63"/>
                <a:gd name="T1" fmla="*/ 0 h 123"/>
                <a:gd name="T2" fmla="*/ 46 w 63"/>
                <a:gd name="T3" fmla="*/ 4 h 123"/>
                <a:gd name="T4" fmla="*/ 44 w 63"/>
                <a:gd name="T5" fmla="*/ 4 h 123"/>
                <a:gd name="T6" fmla="*/ 52 w 63"/>
                <a:gd name="T7" fmla="*/ 34 h 123"/>
                <a:gd name="T8" fmla="*/ 20 w 63"/>
                <a:gd name="T9" fmla="*/ 34 h 123"/>
                <a:gd name="T10" fmla="*/ 21 w 63"/>
                <a:gd name="T11" fmla="*/ 38 h 123"/>
                <a:gd name="T12" fmla="*/ 19 w 63"/>
                <a:gd name="T13" fmla="*/ 45 h 123"/>
                <a:gd name="T14" fmla="*/ 52 w 63"/>
                <a:gd name="T15" fmla="*/ 45 h 123"/>
                <a:gd name="T16" fmla="*/ 33 w 63"/>
                <a:gd name="T17" fmla="*/ 93 h 123"/>
                <a:gd name="T18" fmla="*/ 30 w 63"/>
                <a:gd name="T19" fmla="*/ 92 h 123"/>
                <a:gd name="T20" fmla="*/ 23 w 63"/>
                <a:gd name="T21" fmla="*/ 91 h 123"/>
                <a:gd name="T22" fmla="*/ 15 w 63"/>
                <a:gd name="T23" fmla="*/ 91 h 123"/>
                <a:gd name="T24" fmla="*/ 9 w 63"/>
                <a:gd name="T25" fmla="*/ 91 h 123"/>
                <a:gd name="T26" fmla="*/ 1 w 63"/>
                <a:gd name="T27" fmla="*/ 91 h 123"/>
                <a:gd name="T28" fmla="*/ 0 w 63"/>
                <a:gd name="T29" fmla="*/ 91 h 123"/>
                <a:gd name="T30" fmla="*/ 10 w 63"/>
                <a:gd name="T31" fmla="*/ 102 h 123"/>
                <a:gd name="T32" fmla="*/ 11 w 63"/>
                <a:gd name="T33" fmla="*/ 123 h 123"/>
                <a:gd name="T34" fmla="*/ 63 w 63"/>
                <a:gd name="T35" fmla="*/ 40 h 123"/>
                <a:gd name="T36" fmla="*/ 55 w 63"/>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123">
                  <a:moveTo>
                    <a:pt x="55" y="0"/>
                  </a:moveTo>
                  <a:cubicBezTo>
                    <a:pt x="52" y="2"/>
                    <a:pt x="49" y="4"/>
                    <a:pt x="46" y="4"/>
                  </a:cubicBezTo>
                  <a:cubicBezTo>
                    <a:pt x="45" y="4"/>
                    <a:pt x="45" y="4"/>
                    <a:pt x="44" y="4"/>
                  </a:cubicBezTo>
                  <a:cubicBezTo>
                    <a:pt x="49" y="13"/>
                    <a:pt x="52" y="23"/>
                    <a:pt x="52" y="34"/>
                  </a:cubicBezTo>
                  <a:cubicBezTo>
                    <a:pt x="20" y="34"/>
                    <a:pt x="20" y="34"/>
                    <a:pt x="20" y="34"/>
                  </a:cubicBezTo>
                  <a:cubicBezTo>
                    <a:pt x="21" y="36"/>
                    <a:pt x="21" y="37"/>
                    <a:pt x="21" y="38"/>
                  </a:cubicBezTo>
                  <a:cubicBezTo>
                    <a:pt x="21" y="41"/>
                    <a:pt x="20" y="43"/>
                    <a:pt x="19" y="45"/>
                  </a:cubicBezTo>
                  <a:cubicBezTo>
                    <a:pt x="52" y="45"/>
                    <a:pt x="52" y="45"/>
                    <a:pt x="52" y="45"/>
                  </a:cubicBezTo>
                  <a:cubicBezTo>
                    <a:pt x="51" y="63"/>
                    <a:pt x="44" y="80"/>
                    <a:pt x="33" y="93"/>
                  </a:cubicBezTo>
                  <a:cubicBezTo>
                    <a:pt x="32" y="92"/>
                    <a:pt x="31" y="92"/>
                    <a:pt x="30" y="92"/>
                  </a:cubicBezTo>
                  <a:cubicBezTo>
                    <a:pt x="30" y="92"/>
                    <a:pt x="25" y="91"/>
                    <a:pt x="23" y="91"/>
                  </a:cubicBezTo>
                  <a:cubicBezTo>
                    <a:pt x="15" y="91"/>
                    <a:pt x="15" y="91"/>
                    <a:pt x="15" y="91"/>
                  </a:cubicBezTo>
                  <a:cubicBezTo>
                    <a:pt x="9" y="91"/>
                    <a:pt x="9" y="91"/>
                    <a:pt x="9" y="91"/>
                  </a:cubicBezTo>
                  <a:cubicBezTo>
                    <a:pt x="1" y="91"/>
                    <a:pt x="1" y="91"/>
                    <a:pt x="1" y="91"/>
                  </a:cubicBezTo>
                  <a:cubicBezTo>
                    <a:pt x="1" y="91"/>
                    <a:pt x="0" y="91"/>
                    <a:pt x="0" y="91"/>
                  </a:cubicBezTo>
                  <a:cubicBezTo>
                    <a:pt x="5" y="92"/>
                    <a:pt x="9" y="96"/>
                    <a:pt x="10" y="102"/>
                  </a:cubicBezTo>
                  <a:cubicBezTo>
                    <a:pt x="11" y="123"/>
                    <a:pt x="11" y="123"/>
                    <a:pt x="11" y="123"/>
                  </a:cubicBezTo>
                  <a:cubicBezTo>
                    <a:pt x="42" y="108"/>
                    <a:pt x="63" y="77"/>
                    <a:pt x="63" y="40"/>
                  </a:cubicBezTo>
                  <a:cubicBezTo>
                    <a:pt x="63" y="26"/>
                    <a:pt x="60" y="12"/>
                    <a:pt x="5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3" name="Freeform 788"/>
            <p:cNvSpPr/>
            <p:nvPr/>
          </p:nvSpPr>
          <p:spPr bwMode="auto">
            <a:xfrm>
              <a:off x="1031875" y="-114300"/>
              <a:ext cx="234950" cy="274638"/>
            </a:xfrm>
            <a:custGeom>
              <a:avLst/>
              <a:gdLst>
                <a:gd name="T0" fmla="*/ 53 w 63"/>
                <a:gd name="T1" fmla="*/ 41 h 73"/>
                <a:gd name="T2" fmla="*/ 48 w 63"/>
                <a:gd name="T3" fmla="*/ 41 h 73"/>
                <a:gd name="T4" fmla="*/ 40 w 63"/>
                <a:gd name="T5" fmla="*/ 41 h 73"/>
                <a:gd name="T6" fmla="*/ 32 w 63"/>
                <a:gd name="T7" fmla="*/ 42 h 73"/>
                <a:gd name="T8" fmla="*/ 29 w 63"/>
                <a:gd name="T9" fmla="*/ 43 h 73"/>
                <a:gd name="T10" fmla="*/ 11 w 63"/>
                <a:gd name="T11" fmla="*/ 1 h 73"/>
                <a:gd name="T12" fmla="*/ 6 w 63"/>
                <a:gd name="T13" fmla="*/ 2 h 73"/>
                <a:gd name="T14" fmla="*/ 0 w 63"/>
                <a:gd name="T15" fmla="*/ 0 h 73"/>
                <a:gd name="T16" fmla="*/ 51 w 63"/>
                <a:gd name="T17" fmla="*/ 73 h 73"/>
                <a:gd name="T18" fmla="*/ 53 w 63"/>
                <a:gd name="T19" fmla="*/ 52 h 73"/>
                <a:gd name="T20" fmla="*/ 63 w 63"/>
                <a:gd name="T21" fmla="*/ 41 h 73"/>
                <a:gd name="T22" fmla="*/ 61 w 63"/>
                <a:gd name="T23" fmla="*/ 41 h 73"/>
                <a:gd name="T24" fmla="*/ 53 w 63"/>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53" y="41"/>
                  </a:moveTo>
                  <a:cubicBezTo>
                    <a:pt x="48" y="41"/>
                    <a:pt x="48" y="41"/>
                    <a:pt x="48" y="41"/>
                  </a:cubicBezTo>
                  <a:cubicBezTo>
                    <a:pt x="40" y="41"/>
                    <a:pt x="40" y="41"/>
                    <a:pt x="40" y="41"/>
                  </a:cubicBezTo>
                  <a:cubicBezTo>
                    <a:pt x="38" y="41"/>
                    <a:pt x="33" y="42"/>
                    <a:pt x="32" y="42"/>
                  </a:cubicBezTo>
                  <a:cubicBezTo>
                    <a:pt x="31" y="42"/>
                    <a:pt x="30" y="42"/>
                    <a:pt x="29" y="43"/>
                  </a:cubicBezTo>
                  <a:cubicBezTo>
                    <a:pt x="19" y="31"/>
                    <a:pt x="13" y="17"/>
                    <a:pt x="11" y="1"/>
                  </a:cubicBezTo>
                  <a:cubicBezTo>
                    <a:pt x="9" y="2"/>
                    <a:pt x="8" y="2"/>
                    <a:pt x="6" y="2"/>
                  </a:cubicBezTo>
                  <a:cubicBezTo>
                    <a:pt x="4" y="2"/>
                    <a:pt x="2" y="1"/>
                    <a:pt x="0" y="0"/>
                  </a:cubicBezTo>
                  <a:cubicBezTo>
                    <a:pt x="4" y="33"/>
                    <a:pt x="24" y="60"/>
                    <a:pt x="51" y="73"/>
                  </a:cubicBezTo>
                  <a:cubicBezTo>
                    <a:pt x="53" y="52"/>
                    <a:pt x="53" y="52"/>
                    <a:pt x="53" y="52"/>
                  </a:cubicBezTo>
                  <a:cubicBezTo>
                    <a:pt x="53" y="46"/>
                    <a:pt x="58" y="42"/>
                    <a:pt x="63" y="41"/>
                  </a:cubicBezTo>
                  <a:cubicBezTo>
                    <a:pt x="62" y="41"/>
                    <a:pt x="62" y="41"/>
                    <a:pt x="61" y="41"/>
                  </a:cubicBezTo>
                  <a:lnTo>
                    <a:pt x="53"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4" name="Freeform 789"/>
            <p:cNvSpPr>
              <a:spLocks noEditPoints="1"/>
            </p:cNvSpPr>
            <p:nvPr/>
          </p:nvSpPr>
          <p:spPr bwMode="auto">
            <a:xfrm>
              <a:off x="1439863" y="-222250"/>
              <a:ext cx="131763" cy="130175"/>
            </a:xfrm>
            <a:custGeom>
              <a:avLst/>
              <a:gdLst>
                <a:gd name="T0" fmla="*/ 18 w 35"/>
                <a:gd name="T1" fmla="*/ 35 h 35"/>
                <a:gd name="T2" fmla="*/ 0 w 35"/>
                <a:gd name="T3" fmla="*/ 17 h 35"/>
                <a:gd name="T4" fmla="*/ 18 w 35"/>
                <a:gd name="T5" fmla="*/ 0 h 35"/>
                <a:gd name="T6" fmla="*/ 35 w 35"/>
                <a:gd name="T7" fmla="*/ 17 h 35"/>
                <a:gd name="T8" fmla="*/ 18 w 35"/>
                <a:gd name="T9" fmla="*/ 35 h 35"/>
                <a:gd name="T10" fmla="*/ 18 w 35"/>
                <a:gd name="T11" fmla="*/ 8 h 35"/>
                <a:gd name="T12" fmla="*/ 8 w 35"/>
                <a:gd name="T13" fmla="*/ 17 h 35"/>
                <a:gd name="T14" fmla="*/ 18 w 35"/>
                <a:gd name="T15" fmla="*/ 27 h 35"/>
                <a:gd name="T16" fmla="*/ 27 w 35"/>
                <a:gd name="T17" fmla="*/ 17 h 35"/>
                <a:gd name="T18" fmla="*/ 18 w 35"/>
                <a:gd name="T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7"/>
                  </a:cubicBezTo>
                  <a:cubicBezTo>
                    <a:pt x="0" y="8"/>
                    <a:pt x="8" y="0"/>
                    <a:pt x="18" y="0"/>
                  </a:cubicBezTo>
                  <a:cubicBezTo>
                    <a:pt x="27" y="0"/>
                    <a:pt x="35" y="8"/>
                    <a:pt x="35" y="17"/>
                  </a:cubicBezTo>
                  <a:cubicBezTo>
                    <a:pt x="35" y="27"/>
                    <a:pt x="27" y="35"/>
                    <a:pt x="18" y="35"/>
                  </a:cubicBezTo>
                  <a:close/>
                  <a:moveTo>
                    <a:pt x="18" y="8"/>
                  </a:moveTo>
                  <a:cubicBezTo>
                    <a:pt x="13" y="8"/>
                    <a:pt x="8" y="12"/>
                    <a:pt x="8" y="17"/>
                  </a:cubicBezTo>
                  <a:cubicBezTo>
                    <a:pt x="8" y="22"/>
                    <a:pt x="13" y="27"/>
                    <a:pt x="18" y="27"/>
                  </a:cubicBezTo>
                  <a:cubicBezTo>
                    <a:pt x="23" y="27"/>
                    <a:pt x="27" y="22"/>
                    <a:pt x="27" y="17"/>
                  </a:cubicBezTo>
                  <a:cubicBezTo>
                    <a:pt x="27" y="12"/>
                    <a:pt x="23"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grpSp>
        <p:nvGrpSpPr>
          <p:cNvPr id="25" name="组合 24"/>
          <p:cNvGrpSpPr/>
          <p:nvPr/>
        </p:nvGrpSpPr>
        <p:grpSpPr>
          <a:xfrm>
            <a:off x="9603378" y="4221658"/>
            <a:ext cx="649511" cy="780710"/>
            <a:chOff x="7369175" y="-508000"/>
            <a:chExt cx="636588" cy="765176"/>
          </a:xfrm>
          <a:solidFill>
            <a:schemeClr val="bg1"/>
          </a:solidFill>
        </p:grpSpPr>
        <p:sp>
          <p:nvSpPr>
            <p:cNvPr id="28" name="Freeform 807"/>
            <p:cNvSpPr/>
            <p:nvPr/>
          </p:nvSpPr>
          <p:spPr bwMode="auto">
            <a:xfrm>
              <a:off x="782955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29" name="Freeform 808"/>
            <p:cNvSpPr/>
            <p:nvPr/>
          </p:nvSpPr>
          <p:spPr bwMode="auto">
            <a:xfrm>
              <a:off x="7747000" y="-1587"/>
              <a:ext cx="79375" cy="258763"/>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0" name="Oval 809"/>
            <p:cNvSpPr>
              <a:spLocks noChangeArrowheads="1"/>
            </p:cNvSpPr>
            <p:nvPr/>
          </p:nvSpPr>
          <p:spPr bwMode="auto">
            <a:xfrm>
              <a:off x="7777163" y="-381000"/>
              <a:ext cx="96838"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1" name="Freeform 810"/>
            <p:cNvSpPr/>
            <p:nvPr/>
          </p:nvSpPr>
          <p:spPr bwMode="auto">
            <a:xfrm>
              <a:off x="7810500" y="-249237"/>
              <a:ext cx="30163" cy="33338"/>
            </a:xfrm>
            <a:custGeom>
              <a:avLst/>
              <a:gdLst>
                <a:gd name="T0" fmla="*/ 3 w 19"/>
                <a:gd name="T1" fmla="*/ 0 h 21"/>
                <a:gd name="T2" fmla="*/ 0 w 19"/>
                <a:gd name="T3" fmla="*/ 14 h 21"/>
                <a:gd name="T4" fmla="*/ 10 w 19"/>
                <a:gd name="T5" fmla="*/ 21 h 21"/>
                <a:gd name="T6" fmla="*/ 19 w 19"/>
                <a:gd name="T7" fmla="*/ 14 h 21"/>
                <a:gd name="T8" fmla="*/ 17 w 19"/>
                <a:gd name="T9" fmla="*/ 0 h 21"/>
                <a:gd name="T10" fmla="*/ 3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3" y="0"/>
                  </a:moveTo>
                  <a:lnTo>
                    <a:pt x="0" y="14"/>
                  </a:lnTo>
                  <a:lnTo>
                    <a:pt x="10" y="21"/>
                  </a:lnTo>
                  <a:lnTo>
                    <a:pt x="19" y="14"/>
                  </a:lnTo>
                  <a:lnTo>
                    <a:pt x="17"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2" name="Freeform 811"/>
            <p:cNvSpPr/>
            <p:nvPr/>
          </p:nvSpPr>
          <p:spPr bwMode="auto">
            <a:xfrm>
              <a:off x="7807325" y="-227012"/>
              <a:ext cx="38100" cy="153988"/>
            </a:xfrm>
            <a:custGeom>
              <a:avLst/>
              <a:gdLst>
                <a:gd name="T0" fmla="*/ 5 w 24"/>
                <a:gd name="T1" fmla="*/ 0 h 97"/>
                <a:gd name="T2" fmla="*/ 0 w 24"/>
                <a:gd name="T3" fmla="*/ 88 h 97"/>
                <a:gd name="T4" fmla="*/ 12 w 24"/>
                <a:gd name="T5" fmla="*/ 97 h 97"/>
                <a:gd name="T6" fmla="*/ 24 w 24"/>
                <a:gd name="T7" fmla="*/ 88 h 97"/>
                <a:gd name="T8" fmla="*/ 19 w 24"/>
                <a:gd name="T9" fmla="*/ 0 h 97"/>
                <a:gd name="T10" fmla="*/ 5 w 24"/>
                <a:gd name="T11" fmla="*/ 0 h 97"/>
              </a:gdLst>
              <a:ahLst/>
              <a:cxnLst>
                <a:cxn ang="0">
                  <a:pos x="T0" y="T1"/>
                </a:cxn>
                <a:cxn ang="0">
                  <a:pos x="T2" y="T3"/>
                </a:cxn>
                <a:cxn ang="0">
                  <a:pos x="T4" y="T5"/>
                </a:cxn>
                <a:cxn ang="0">
                  <a:pos x="T6" y="T7"/>
                </a:cxn>
                <a:cxn ang="0">
                  <a:pos x="T8" y="T9"/>
                </a:cxn>
                <a:cxn ang="0">
                  <a:pos x="T10" y="T11"/>
                </a:cxn>
              </a:cxnLst>
              <a:rect l="0" t="0" r="r" b="b"/>
              <a:pathLst>
                <a:path w="24" h="97">
                  <a:moveTo>
                    <a:pt x="5" y="0"/>
                  </a:moveTo>
                  <a:lnTo>
                    <a:pt x="0" y="88"/>
                  </a:lnTo>
                  <a:lnTo>
                    <a:pt x="12" y="97"/>
                  </a:lnTo>
                  <a:lnTo>
                    <a:pt x="24" y="88"/>
                  </a:lnTo>
                  <a:lnTo>
                    <a:pt x="19"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3" name="Freeform 812"/>
            <p:cNvSpPr>
              <a:spLocks noEditPoints="1"/>
            </p:cNvSpPr>
            <p:nvPr/>
          </p:nvSpPr>
          <p:spPr bwMode="auto">
            <a:xfrm>
              <a:off x="7669213" y="-312737"/>
              <a:ext cx="336550" cy="333375"/>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sp>
          <p:nvSpPr>
            <p:cNvPr id="34" name="Freeform 813"/>
            <p:cNvSpPr>
              <a:spLocks noEditPoints="1"/>
            </p:cNvSpPr>
            <p:nvPr/>
          </p:nvSpPr>
          <p:spPr bwMode="auto">
            <a:xfrm>
              <a:off x="7369175" y="-508000"/>
              <a:ext cx="341313" cy="603250"/>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p>
          </p:txBody>
        </p:sp>
      </p:grpSp>
      <p:sp>
        <p:nvSpPr>
          <p:cNvPr id="35" name="Freeform 937"/>
          <p:cNvSpPr>
            <a:spLocks noEditPoints="1"/>
          </p:cNvSpPr>
          <p:nvPr/>
        </p:nvSpPr>
        <p:spPr bwMode="auto">
          <a:xfrm>
            <a:off x="8742847" y="2582672"/>
            <a:ext cx="645872" cy="658515"/>
          </a:xfrm>
          <a:custGeom>
            <a:avLst/>
            <a:gdLst>
              <a:gd name="T0" fmla="*/ 712 w 908"/>
              <a:gd name="T1" fmla="*/ 51 h 926"/>
              <a:gd name="T2" fmla="*/ 820 w 908"/>
              <a:gd name="T3" fmla="*/ 72 h 926"/>
              <a:gd name="T4" fmla="*/ 719 w 908"/>
              <a:gd name="T5" fmla="*/ 87 h 926"/>
              <a:gd name="T6" fmla="*/ 817 w 908"/>
              <a:gd name="T7" fmla="*/ 837 h 926"/>
              <a:gd name="T8" fmla="*/ 857 w 908"/>
              <a:gd name="T9" fmla="*/ 270 h 926"/>
              <a:gd name="T10" fmla="*/ 773 w 908"/>
              <a:gd name="T11" fmla="*/ 194 h 926"/>
              <a:gd name="T12" fmla="*/ 762 w 908"/>
              <a:gd name="T13" fmla="*/ 142 h 926"/>
              <a:gd name="T14" fmla="*/ 751 w 908"/>
              <a:gd name="T15" fmla="*/ 194 h 926"/>
              <a:gd name="T16" fmla="*/ 667 w 908"/>
              <a:gd name="T17" fmla="*/ 171 h 926"/>
              <a:gd name="T18" fmla="*/ 708 w 908"/>
              <a:gd name="T19" fmla="*/ 282 h 926"/>
              <a:gd name="T20" fmla="*/ 624 w 908"/>
              <a:gd name="T21" fmla="*/ 218 h 926"/>
              <a:gd name="T22" fmla="*/ 580 w 908"/>
              <a:gd name="T23" fmla="*/ 131 h 926"/>
              <a:gd name="T24" fmla="*/ 536 w 908"/>
              <a:gd name="T25" fmla="*/ 218 h 926"/>
              <a:gd name="T26" fmla="*/ 524 w 908"/>
              <a:gd name="T27" fmla="*/ 837 h 926"/>
              <a:gd name="T28" fmla="*/ 626 w 908"/>
              <a:gd name="T29" fmla="*/ 414 h 926"/>
              <a:gd name="T30" fmla="*/ 674 w 908"/>
              <a:gd name="T31" fmla="*/ 302 h 926"/>
              <a:gd name="T32" fmla="*/ 586 w 908"/>
              <a:gd name="T33" fmla="*/ 295 h 926"/>
              <a:gd name="T34" fmla="*/ 568 w 908"/>
              <a:gd name="T35" fmla="*/ 285 h 926"/>
              <a:gd name="T36" fmla="*/ 528 w 908"/>
              <a:gd name="T37" fmla="*/ 257 h 926"/>
              <a:gd name="T38" fmla="*/ 485 w 908"/>
              <a:gd name="T39" fmla="*/ 402 h 926"/>
              <a:gd name="T40" fmla="*/ 333 w 908"/>
              <a:gd name="T41" fmla="*/ 309 h 926"/>
              <a:gd name="T42" fmla="*/ 434 w 908"/>
              <a:gd name="T43" fmla="*/ 295 h 926"/>
              <a:gd name="T44" fmla="*/ 326 w 908"/>
              <a:gd name="T45" fmla="*/ 273 h 926"/>
              <a:gd name="T46" fmla="*/ 328 w 908"/>
              <a:gd name="T47" fmla="*/ 505 h 926"/>
              <a:gd name="T48" fmla="*/ 436 w 908"/>
              <a:gd name="T49" fmla="*/ 504 h 926"/>
              <a:gd name="T50" fmla="*/ 470 w 908"/>
              <a:gd name="T51" fmla="*/ 393 h 926"/>
              <a:gd name="T52" fmla="*/ 382 w 908"/>
              <a:gd name="T53" fmla="*/ 386 h 926"/>
              <a:gd name="T54" fmla="*/ 364 w 908"/>
              <a:gd name="T55" fmla="*/ 376 h 926"/>
              <a:gd name="T56" fmla="*/ 325 w 908"/>
              <a:gd name="T57" fmla="*/ 348 h 926"/>
              <a:gd name="T58" fmla="*/ 282 w 908"/>
              <a:gd name="T59" fmla="*/ 493 h 926"/>
              <a:gd name="T60" fmla="*/ 145 w 908"/>
              <a:gd name="T61" fmla="*/ 479 h 926"/>
              <a:gd name="T62" fmla="*/ 246 w 908"/>
              <a:gd name="T63" fmla="*/ 464 h 926"/>
              <a:gd name="T64" fmla="*/ 138 w 908"/>
              <a:gd name="T65" fmla="*/ 442 h 926"/>
              <a:gd name="T66" fmla="*/ 94 w 908"/>
              <a:gd name="T67" fmla="*/ 562 h 926"/>
              <a:gd name="T68" fmla="*/ 137 w 908"/>
              <a:gd name="T69" fmla="*/ 674 h 926"/>
              <a:gd name="T70" fmla="*/ 246 w 908"/>
              <a:gd name="T71" fmla="*/ 673 h 926"/>
              <a:gd name="T72" fmla="*/ 282 w 908"/>
              <a:gd name="T73" fmla="*/ 562 h 926"/>
              <a:gd name="T74" fmla="*/ 194 w 908"/>
              <a:gd name="T75" fmla="*/ 555 h 926"/>
              <a:gd name="T76" fmla="*/ 176 w 908"/>
              <a:gd name="T77" fmla="*/ 545 h 926"/>
              <a:gd name="T78" fmla="*/ 137 w 908"/>
              <a:gd name="T79" fmla="*/ 517 h 926"/>
              <a:gd name="T80" fmla="*/ 843 w 908"/>
              <a:gd name="T81" fmla="*/ 863 h 926"/>
              <a:gd name="T82" fmla="*/ 96 w 908"/>
              <a:gd name="T83" fmla="*/ 109 h 926"/>
              <a:gd name="T84" fmla="*/ 55 w 908"/>
              <a:gd name="T85" fmla="*/ 140 h 926"/>
              <a:gd name="T86" fmla="*/ 0 w 908"/>
              <a:gd name="T87" fmla="*/ 880 h 926"/>
              <a:gd name="T88" fmla="*/ 72 w 908"/>
              <a:gd name="T89" fmla="*/ 926 h 926"/>
              <a:gd name="T90" fmla="*/ 875 w 908"/>
              <a:gd name="T91" fmla="*/ 90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8" h="926">
                <a:moveTo>
                  <a:pt x="719" y="87"/>
                </a:moveTo>
                <a:cubicBezTo>
                  <a:pt x="713" y="87"/>
                  <a:pt x="707" y="81"/>
                  <a:pt x="705" y="72"/>
                </a:cubicBezTo>
                <a:cubicBezTo>
                  <a:pt x="702" y="63"/>
                  <a:pt x="705" y="53"/>
                  <a:pt x="712" y="51"/>
                </a:cubicBezTo>
                <a:cubicBezTo>
                  <a:pt x="714" y="22"/>
                  <a:pt x="735" y="0"/>
                  <a:pt x="762" y="0"/>
                </a:cubicBezTo>
                <a:cubicBezTo>
                  <a:pt x="789" y="0"/>
                  <a:pt x="811" y="22"/>
                  <a:pt x="813" y="51"/>
                </a:cubicBezTo>
                <a:cubicBezTo>
                  <a:pt x="819" y="53"/>
                  <a:pt x="822" y="63"/>
                  <a:pt x="820" y="72"/>
                </a:cubicBezTo>
                <a:cubicBezTo>
                  <a:pt x="817" y="81"/>
                  <a:pt x="812" y="86"/>
                  <a:pt x="806" y="87"/>
                </a:cubicBezTo>
                <a:cubicBezTo>
                  <a:pt x="798" y="110"/>
                  <a:pt x="782" y="132"/>
                  <a:pt x="763" y="132"/>
                </a:cubicBezTo>
                <a:cubicBezTo>
                  <a:pt x="745" y="132"/>
                  <a:pt x="728" y="110"/>
                  <a:pt x="719" y="87"/>
                </a:cubicBezTo>
                <a:moveTo>
                  <a:pt x="708" y="282"/>
                </a:moveTo>
                <a:cubicBezTo>
                  <a:pt x="708" y="837"/>
                  <a:pt x="708" y="837"/>
                  <a:pt x="708" y="837"/>
                </a:cubicBezTo>
                <a:cubicBezTo>
                  <a:pt x="817" y="837"/>
                  <a:pt x="817" y="837"/>
                  <a:pt x="817" y="837"/>
                </a:cubicBezTo>
                <a:cubicBezTo>
                  <a:pt x="817" y="282"/>
                  <a:pt x="817" y="282"/>
                  <a:pt x="817" y="282"/>
                </a:cubicBezTo>
                <a:cubicBezTo>
                  <a:pt x="839" y="279"/>
                  <a:pt x="854" y="275"/>
                  <a:pt x="856" y="270"/>
                </a:cubicBezTo>
                <a:cubicBezTo>
                  <a:pt x="857" y="270"/>
                  <a:pt x="857" y="270"/>
                  <a:pt x="857" y="270"/>
                </a:cubicBezTo>
                <a:cubicBezTo>
                  <a:pt x="856" y="171"/>
                  <a:pt x="856" y="171"/>
                  <a:pt x="856" y="171"/>
                </a:cubicBezTo>
                <a:cubicBezTo>
                  <a:pt x="853" y="152"/>
                  <a:pt x="837" y="136"/>
                  <a:pt x="814" y="126"/>
                </a:cubicBezTo>
                <a:cubicBezTo>
                  <a:pt x="773" y="194"/>
                  <a:pt x="773" y="194"/>
                  <a:pt x="773" y="194"/>
                </a:cubicBezTo>
                <a:cubicBezTo>
                  <a:pt x="768" y="163"/>
                  <a:pt x="768" y="163"/>
                  <a:pt x="768" y="163"/>
                </a:cubicBezTo>
                <a:cubicBezTo>
                  <a:pt x="771" y="161"/>
                  <a:pt x="774" y="158"/>
                  <a:pt x="774" y="153"/>
                </a:cubicBezTo>
                <a:cubicBezTo>
                  <a:pt x="774" y="147"/>
                  <a:pt x="768" y="142"/>
                  <a:pt x="762" y="142"/>
                </a:cubicBezTo>
                <a:cubicBezTo>
                  <a:pt x="756" y="142"/>
                  <a:pt x="750" y="147"/>
                  <a:pt x="750" y="153"/>
                </a:cubicBezTo>
                <a:cubicBezTo>
                  <a:pt x="750" y="158"/>
                  <a:pt x="753" y="161"/>
                  <a:pt x="756" y="163"/>
                </a:cubicBezTo>
                <a:cubicBezTo>
                  <a:pt x="751" y="194"/>
                  <a:pt x="751" y="194"/>
                  <a:pt x="751" y="194"/>
                </a:cubicBezTo>
                <a:cubicBezTo>
                  <a:pt x="711" y="126"/>
                  <a:pt x="711" y="126"/>
                  <a:pt x="711" y="126"/>
                </a:cubicBezTo>
                <a:cubicBezTo>
                  <a:pt x="688" y="136"/>
                  <a:pt x="672" y="152"/>
                  <a:pt x="668" y="171"/>
                </a:cubicBezTo>
                <a:cubicBezTo>
                  <a:pt x="667" y="171"/>
                  <a:pt x="667" y="171"/>
                  <a:pt x="667" y="171"/>
                </a:cubicBezTo>
                <a:cubicBezTo>
                  <a:pt x="667" y="270"/>
                  <a:pt x="667" y="270"/>
                  <a:pt x="667" y="270"/>
                </a:cubicBezTo>
                <a:cubicBezTo>
                  <a:pt x="668" y="270"/>
                  <a:pt x="668" y="270"/>
                  <a:pt x="668" y="270"/>
                </a:cubicBezTo>
                <a:cubicBezTo>
                  <a:pt x="671" y="275"/>
                  <a:pt x="686" y="279"/>
                  <a:pt x="708" y="282"/>
                </a:cubicBezTo>
                <a:moveTo>
                  <a:pt x="536" y="218"/>
                </a:moveTo>
                <a:cubicBezTo>
                  <a:pt x="546" y="241"/>
                  <a:pt x="562" y="263"/>
                  <a:pt x="581" y="263"/>
                </a:cubicBezTo>
                <a:cubicBezTo>
                  <a:pt x="600" y="263"/>
                  <a:pt x="616" y="241"/>
                  <a:pt x="624" y="218"/>
                </a:cubicBezTo>
                <a:cubicBezTo>
                  <a:pt x="630" y="218"/>
                  <a:pt x="635" y="212"/>
                  <a:pt x="637" y="204"/>
                </a:cubicBezTo>
                <a:cubicBezTo>
                  <a:pt x="640" y="194"/>
                  <a:pt x="637" y="184"/>
                  <a:pt x="630" y="182"/>
                </a:cubicBezTo>
                <a:cubicBezTo>
                  <a:pt x="629" y="154"/>
                  <a:pt x="607" y="131"/>
                  <a:pt x="580" y="131"/>
                </a:cubicBezTo>
                <a:cubicBezTo>
                  <a:pt x="553" y="131"/>
                  <a:pt x="531" y="154"/>
                  <a:pt x="530" y="182"/>
                </a:cubicBezTo>
                <a:cubicBezTo>
                  <a:pt x="523" y="184"/>
                  <a:pt x="520" y="194"/>
                  <a:pt x="523" y="204"/>
                </a:cubicBezTo>
                <a:cubicBezTo>
                  <a:pt x="525" y="212"/>
                  <a:pt x="531" y="218"/>
                  <a:pt x="536" y="218"/>
                </a:cubicBezTo>
                <a:moveTo>
                  <a:pt x="534" y="414"/>
                </a:moveTo>
                <a:cubicBezTo>
                  <a:pt x="524" y="414"/>
                  <a:pt x="524" y="414"/>
                  <a:pt x="524" y="414"/>
                </a:cubicBezTo>
                <a:cubicBezTo>
                  <a:pt x="524" y="837"/>
                  <a:pt x="524" y="837"/>
                  <a:pt x="524" y="837"/>
                </a:cubicBezTo>
                <a:cubicBezTo>
                  <a:pt x="633" y="837"/>
                  <a:pt x="633" y="837"/>
                  <a:pt x="633" y="837"/>
                </a:cubicBezTo>
                <a:cubicBezTo>
                  <a:pt x="633" y="414"/>
                  <a:pt x="633" y="414"/>
                  <a:pt x="633" y="414"/>
                </a:cubicBezTo>
                <a:cubicBezTo>
                  <a:pt x="626" y="414"/>
                  <a:pt x="626" y="414"/>
                  <a:pt x="626" y="414"/>
                </a:cubicBezTo>
                <a:cubicBezTo>
                  <a:pt x="653" y="412"/>
                  <a:pt x="671" y="407"/>
                  <a:pt x="674" y="402"/>
                </a:cubicBezTo>
                <a:cubicBezTo>
                  <a:pt x="675" y="402"/>
                  <a:pt x="675" y="402"/>
                  <a:pt x="675" y="402"/>
                </a:cubicBezTo>
                <a:cubicBezTo>
                  <a:pt x="674" y="302"/>
                  <a:pt x="674" y="302"/>
                  <a:pt x="674" y="302"/>
                </a:cubicBezTo>
                <a:cubicBezTo>
                  <a:pt x="670" y="283"/>
                  <a:pt x="654" y="267"/>
                  <a:pt x="631" y="257"/>
                </a:cubicBezTo>
                <a:cubicBezTo>
                  <a:pt x="591" y="325"/>
                  <a:pt x="591" y="325"/>
                  <a:pt x="591" y="325"/>
                </a:cubicBezTo>
                <a:cubicBezTo>
                  <a:pt x="586" y="295"/>
                  <a:pt x="586" y="295"/>
                  <a:pt x="586" y="295"/>
                </a:cubicBezTo>
                <a:cubicBezTo>
                  <a:pt x="589" y="293"/>
                  <a:pt x="591" y="289"/>
                  <a:pt x="591" y="285"/>
                </a:cubicBezTo>
                <a:cubicBezTo>
                  <a:pt x="591" y="278"/>
                  <a:pt x="586" y="273"/>
                  <a:pt x="580" y="273"/>
                </a:cubicBezTo>
                <a:cubicBezTo>
                  <a:pt x="573" y="273"/>
                  <a:pt x="568" y="278"/>
                  <a:pt x="568" y="285"/>
                </a:cubicBezTo>
                <a:cubicBezTo>
                  <a:pt x="568" y="289"/>
                  <a:pt x="570" y="293"/>
                  <a:pt x="574" y="295"/>
                </a:cubicBezTo>
                <a:cubicBezTo>
                  <a:pt x="569" y="325"/>
                  <a:pt x="569" y="325"/>
                  <a:pt x="569" y="325"/>
                </a:cubicBezTo>
                <a:cubicBezTo>
                  <a:pt x="528" y="257"/>
                  <a:pt x="528" y="257"/>
                  <a:pt x="528" y="257"/>
                </a:cubicBezTo>
                <a:cubicBezTo>
                  <a:pt x="505" y="267"/>
                  <a:pt x="489" y="283"/>
                  <a:pt x="486" y="302"/>
                </a:cubicBezTo>
                <a:cubicBezTo>
                  <a:pt x="485" y="302"/>
                  <a:pt x="485" y="302"/>
                  <a:pt x="485" y="302"/>
                </a:cubicBezTo>
                <a:cubicBezTo>
                  <a:pt x="485" y="402"/>
                  <a:pt x="485" y="402"/>
                  <a:pt x="485" y="402"/>
                </a:cubicBezTo>
                <a:cubicBezTo>
                  <a:pt x="486" y="402"/>
                  <a:pt x="486" y="402"/>
                  <a:pt x="486" y="402"/>
                </a:cubicBezTo>
                <a:cubicBezTo>
                  <a:pt x="489" y="407"/>
                  <a:pt x="507" y="412"/>
                  <a:pt x="534" y="414"/>
                </a:cubicBezTo>
                <a:moveTo>
                  <a:pt x="333" y="309"/>
                </a:moveTo>
                <a:cubicBezTo>
                  <a:pt x="342" y="332"/>
                  <a:pt x="359" y="354"/>
                  <a:pt x="378" y="354"/>
                </a:cubicBezTo>
                <a:cubicBezTo>
                  <a:pt x="396" y="354"/>
                  <a:pt x="412" y="332"/>
                  <a:pt x="421" y="309"/>
                </a:cubicBezTo>
                <a:cubicBezTo>
                  <a:pt x="426" y="309"/>
                  <a:pt x="432" y="303"/>
                  <a:pt x="434" y="295"/>
                </a:cubicBezTo>
                <a:cubicBezTo>
                  <a:pt x="436" y="285"/>
                  <a:pt x="433" y="275"/>
                  <a:pt x="427" y="273"/>
                </a:cubicBezTo>
                <a:cubicBezTo>
                  <a:pt x="425" y="244"/>
                  <a:pt x="403" y="222"/>
                  <a:pt x="376" y="222"/>
                </a:cubicBezTo>
                <a:cubicBezTo>
                  <a:pt x="350" y="222"/>
                  <a:pt x="328" y="244"/>
                  <a:pt x="326" y="273"/>
                </a:cubicBezTo>
                <a:cubicBezTo>
                  <a:pt x="320" y="275"/>
                  <a:pt x="316" y="285"/>
                  <a:pt x="319" y="295"/>
                </a:cubicBezTo>
                <a:cubicBezTo>
                  <a:pt x="321" y="303"/>
                  <a:pt x="327" y="309"/>
                  <a:pt x="333" y="309"/>
                </a:cubicBezTo>
                <a:moveTo>
                  <a:pt x="328" y="505"/>
                </a:moveTo>
                <a:cubicBezTo>
                  <a:pt x="328" y="837"/>
                  <a:pt x="328" y="837"/>
                  <a:pt x="328" y="837"/>
                </a:cubicBezTo>
                <a:cubicBezTo>
                  <a:pt x="436" y="837"/>
                  <a:pt x="436" y="837"/>
                  <a:pt x="436" y="837"/>
                </a:cubicBezTo>
                <a:cubicBezTo>
                  <a:pt x="436" y="504"/>
                  <a:pt x="436" y="504"/>
                  <a:pt x="436" y="504"/>
                </a:cubicBezTo>
                <a:cubicBezTo>
                  <a:pt x="455" y="501"/>
                  <a:pt x="468" y="497"/>
                  <a:pt x="471" y="493"/>
                </a:cubicBezTo>
                <a:cubicBezTo>
                  <a:pt x="471" y="493"/>
                  <a:pt x="471" y="493"/>
                  <a:pt x="471" y="493"/>
                </a:cubicBezTo>
                <a:cubicBezTo>
                  <a:pt x="470" y="393"/>
                  <a:pt x="470" y="393"/>
                  <a:pt x="470" y="393"/>
                </a:cubicBezTo>
                <a:cubicBezTo>
                  <a:pt x="467" y="374"/>
                  <a:pt x="451" y="358"/>
                  <a:pt x="428" y="348"/>
                </a:cubicBezTo>
                <a:cubicBezTo>
                  <a:pt x="387" y="416"/>
                  <a:pt x="387" y="416"/>
                  <a:pt x="387" y="416"/>
                </a:cubicBezTo>
                <a:cubicBezTo>
                  <a:pt x="382" y="386"/>
                  <a:pt x="382" y="386"/>
                  <a:pt x="382" y="386"/>
                </a:cubicBezTo>
                <a:cubicBezTo>
                  <a:pt x="386" y="384"/>
                  <a:pt x="388" y="380"/>
                  <a:pt x="388" y="376"/>
                </a:cubicBezTo>
                <a:cubicBezTo>
                  <a:pt x="388" y="369"/>
                  <a:pt x="383" y="364"/>
                  <a:pt x="376" y="364"/>
                </a:cubicBezTo>
                <a:cubicBezTo>
                  <a:pt x="370" y="364"/>
                  <a:pt x="364" y="369"/>
                  <a:pt x="364" y="376"/>
                </a:cubicBezTo>
                <a:cubicBezTo>
                  <a:pt x="364" y="380"/>
                  <a:pt x="367" y="384"/>
                  <a:pt x="370" y="386"/>
                </a:cubicBezTo>
                <a:cubicBezTo>
                  <a:pt x="365" y="416"/>
                  <a:pt x="365" y="416"/>
                  <a:pt x="365" y="416"/>
                </a:cubicBezTo>
                <a:cubicBezTo>
                  <a:pt x="325" y="348"/>
                  <a:pt x="325" y="348"/>
                  <a:pt x="325" y="348"/>
                </a:cubicBezTo>
                <a:cubicBezTo>
                  <a:pt x="302" y="358"/>
                  <a:pt x="286" y="374"/>
                  <a:pt x="282" y="393"/>
                </a:cubicBezTo>
                <a:cubicBezTo>
                  <a:pt x="282" y="393"/>
                  <a:pt x="282" y="393"/>
                  <a:pt x="282" y="393"/>
                </a:cubicBezTo>
                <a:cubicBezTo>
                  <a:pt x="282" y="493"/>
                  <a:pt x="282" y="493"/>
                  <a:pt x="282" y="493"/>
                </a:cubicBezTo>
                <a:cubicBezTo>
                  <a:pt x="282" y="493"/>
                  <a:pt x="282" y="493"/>
                  <a:pt x="282" y="493"/>
                </a:cubicBezTo>
                <a:cubicBezTo>
                  <a:pt x="285" y="498"/>
                  <a:pt x="303" y="502"/>
                  <a:pt x="328" y="505"/>
                </a:cubicBezTo>
                <a:moveTo>
                  <a:pt x="145" y="479"/>
                </a:moveTo>
                <a:cubicBezTo>
                  <a:pt x="154" y="502"/>
                  <a:pt x="171" y="523"/>
                  <a:pt x="190" y="523"/>
                </a:cubicBezTo>
                <a:cubicBezTo>
                  <a:pt x="208" y="523"/>
                  <a:pt x="224" y="502"/>
                  <a:pt x="232" y="479"/>
                </a:cubicBezTo>
                <a:cubicBezTo>
                  <a:pt x="238" y="478"/>
                  <a:pt x="244" y="472"/>
                  <a:pt x="246" y="464"/>
                </a:cubicBezTo>
                <a:cubicBezTo>
                  <a:pt x="248" y="454"/>
                  <a:pt x="245" y="445"/>
                  <a:pt x="239" y="442"/>
                </a:cubicBezTo>
                <a:cubicBezTo>
                  <a:pt x="237" y="414"/>
                  <a:pt x="215" y="391"/>
                  <a:pt x="188" y="391"/>
                </a:cubicBezTo>
                <a:cubicBezTo>
                  <a:pt x="161" y="391"/>
                  <a:pt x="140" y="414"/>
                  <a:pt x="138" y="442"/>
                </a:cubicBezTo>
                <a:cubicBezTo>
                  <a:pt x="132" y="445"/>
                  <a:pt x="128" y="454"/>
                  <a:pt x="131" y="464"/>
                </a:cubicBezTo>
                <a:cubicBezTo>
                  <a:pt x="133" y="473"/>
                  <a:pt x="139" y="478"/>
                  <a:pt x="145" y="479"/>
                </a:cubicBezTo>
                <a:moveTo>
                  <a:pt x="94" y="562"/>
                </a:moveTo>
                <a:cubicBezTo>
                  <a:pt x="94" y="662"/>
                  <a:pt x="94" y="662"/>
                  <a:pt x="94" y="662"/>
                </a:cubicBezTo>
                <a:cubicBezTo>
                  <a:pt x="94" y="662"/>
                  <a:pt x="94" y="662"/>
                  <a:pt x="94" y="662"/>
                </a:cubicBezTo>
                <a:cubicBezTo>
                  <a:pt x="97" y="667"/>
                  <a:pt x="113" y="671"/>
                  <a:pt x="137" y="674"/>
                </a:cubicBezTo>
                <a:cubicBezTo>
                  <a:pt x="137" y="837"/>
                  <a:pt x="137" y="837"/>
                  <a:pt x="137" y="837"/>
                </a:cubicBezTo>
                <a:cubicBezTo>
                  <a:pt x="246" y="837"/>
                  <a:pt x="246" y="837"/>
                  <a:pt x="246" y="837"/>
                </a:cubicBezTo>
                <a:cubicBezTo>
                  <a:pt x="246" y="673"/>
                  <a:pt x="246" y="673"/>
                  <a:pt x="246" y="673"/>
                </a:cubicBezTo>
                <a:cubicBezTo>
                  <a:pt x="266" y="671"/>
                  <a:pt x="280" y="667"/>
                  <a:pt x="283" y="662"/>
                </a:cubicBezTo>
                <a:cubicBezTo>
                  <a:pt x="283" y="662"/>
                  <a:pt x="283" y="662"/>
                  <a:pt x="283" y="662"/>
                </a:cubicBezTo>
                <a:cubicBezTo>
                  <a:pt x="282" y="562"/>
                  <a:pt x="282" y="562"/>
                  <a:pt x="282" y="562"/>
                </a:cubicBezTo>
                <a:cubicBezTo>
                  <a:pt x="279" y="543"/>
                  <a:pt x="263" y="527"/>
                  <a:pt x="240" y="517"/>
                </a:cubicBezTo>
                <a:cubicBezTo>
                  <a:pt x="199" y="586"/>
                  <a:pt x="199" y="586"/>
                  <a:pt x="199" y="586"/>
                </a:cubicBezTo>
                <a:cubicBezTo>
                  <a:pt x="194" y="555"/>
                  <a:pt x="194" y="555"/>
                  <a:pt x="194" y="555"/>
                </a:cubicBezTo>
                <a:cubicBezTo>
                  <a:pt x="198" y="553"/>
                  <a:pt x="200" y="549"/>
                  <a:pt x="200" y="545"/>
                </a:cubicBezTo>
                <a:cubicBezTo>
                  <a:pt x="200" y="539"/>
                  <a:pt x="195" y="533"/>
                  <a:pt x="188" y="533"/>
                </a:cubicBezTo>
                <a:cubicBezTo>
                  <a:pt x="182" y="533"/>
                  <a:pt x="176" y="539"/>
                  <a:pt x="176" y="545"/>
                </a:cubicBezTo>
                <a:cubicBezTo>
                  <a:pt x="176" y="549"/>
                  <a:pt x="179" y="553"/>
                  <a:pt x="182" y="555"/>
                </a:cubicBezTo>
                <a:cubicBezTo>
                  <a:pt x="177" y="585"/>
                  <a:pt x="177" y="585"/>
                  <a:pt x="177" y="585"/>
                </a:cubicBezTo>
                <a:cubicBezTo>
                  <a:pt x="137" y="517"/>
                  <a:pt x="137" y="517"/>
                  <a:pt x="137" y="517"/>
                </a:cubicBezTo>
                <a:cubicBezTo>
                  <a:pt x="114" y="527"/>
                  <a:pt x="98" y="543"/>
                  <a:pt x="94" y="562"/>
                </a:cubicBezTo>
                <a:close/>
                <a:moveTo>
                  <a:pt x="875" y="838"/>
                </a:moveTo>
                <a:cubicBezTo>
                  <a:pt x="860" y="838"/>
                  <a:pt x="847" y="849"/>
                  <a:pt x="843" y="863"/>
                </a:cubicBezTo>
                <a:cubicBezTo>
                  <a:pt x="72" y="863"/>
                  <a:pt x="72" y="863"/>
                  <a:pt x="72" y="863"/>
                </a:cubicBezTo>
                <a:cubicBezTo>
                  <a:pt x="72" y="140"/>
                  <a:pt x="72" y="140"/>
                  <a:pt x="72" y="140"/>
                </a:cubicBezTo>
                <a:cubicBezTo>
                  <a:pt x="86" y="136"/>
                  <a:pt x="96" y="124"/>
                  <a:pt x="96" y="109"/>
                </a:cubicBezTo>
                <a:cubicBezTo>
                  <a:pt x="96" y="91"/>
                  <a:pt x="81" y="76"/>
                  <a:pt x="63" y="76"/>
                </a:cubicBezTo>
                <a:cubicBezTo>
                  <a:pt x="45" y="76"/>
                  <a:pt x="31" y="91"/>
                  <a:pt x="31" y="109"/>
                </a:cubicBezTo>
                <a:cubicBezTo>
                  <a:pt x="31" y="124"/>
                  <a:pt x="41" y="136"/>
                  <a:pt x="55" y="140"/>
                </a:cubicBezTo>
                <a:cubicBezTo>
                  <a:pt x="55" y="863"/>
                  <a:pt x="55" y="863"/>
                  <a:pt x="55" y="863"/>
                </a:cubicBezTo>
                <a:cubicBezTo>
                  <a:pt x="0" y="863"/>
                  <a:pt x="0" y="863"/>
                  <a:pt x="0" y="863"/>
                </a:cubicBezTo>
                <a:cubicBezTo>
                  <a:pt x="0" y="880"/>
                  <a:pt x="0" y="880"/>
                  <a:pt x="0" y="880"/>
                </a:cubicBezTo>
                <a:cubicBezTo>
                  <a:pt x="55" y="880"/>
                  <a:pt x="55" y="880"/>
                  <a:pt x="55" y="880"/>
                </a:cubicBezTo>
                <a:cubicBezTo>
                  <a:pt x="55" y="926"/>
                  <a:pt x="55" y="926"/>
                  <a:pt x="55" y="926"/>
                </a:cubicBezTo>
                <a:cubicBezTo>
                  <a:pt x="72" y="926"/>
                  <a:pt x="72" y="926"/>
                  <a:pt x="72" y="926"/>
                </a:cubicBezTo>
                <a:cubicBezTo>
                  <a:pt x="72" y="880"/>
                  <a:pt x="72" y="880"/>
                  <a:pt x="72" y="880"/>
                </a:cubicBezTo>
                <a:cubicBezTo>
                  <a:pt x="844" y="880"/>
                  <a:pt x="844" y="880"/>
                  <a:pt x="844" y="880"/>
                </a:cubicBezTo>
                <a:cubicBezTo>
                  <a:pt x="848" y="893"/>
                  <a:pt x="861" y="902"/>
                  <a:pt x="875" y="902"/>
                </a:cubicBezTo>
                <a:cubicBezTo>
                  <a:pt x="893" y="902"/>
                  <a:pt x="908" y="888"/>
                  <a:pt x="908" y="870"/>
                </a:cubicBezTo>
                <a:cubicBezTo>
                  <a:pt x="908" y="852"/>
                  <a:pt x="893" y="838"/>
                  <a:pt x="875" y="838"/>
                </a:cubicBezTo>
              </a:path>
            </a:pathLst>
          </a:custGeom>
          <a:solidFill>
            <a:schemeClr val="bg1"/>
          </a:solidFill>
          <a:ln>
            <a:noFill/>
          </a:ln>
        </p:spPr>
        <p:txBody>
          <a:bodyPr vert="horz" wrap="square" lIns="91476" tIns="45738" rIns="91476" bIns="45738" numCol="1" anchor="t" anchorCtr="0" compatLnSpc="1"/>
          <a:lstStyle/>
          <a:p>
            <a:endParaRPr lang="zh-CN" altLang="en-US" sz="1800"/>
          </a:p>
        </p:txBody>
      </p:sp>
      <p:sp>
        <p:nvSpPr>
          <p:cNvPr id="36" name="Freeform 941"/>
          <p:cNvSpPr>
            <a:spLocks noEditPoints="1"/>
          </p:cNvSpPr>
          <p:nvPr/>
        </p:nvSpPr>
        <p:spPr bwMode="auto">
          <a:xfrm>
            <a:off x="1821898" y="2641757"/>
            <a:ext cx="896638" cy="540345"/>
          </a:xfrm>
          <a:custGeom>
            <a:avLst/>
            <a:gdLst>
              <a:gd name="T0" fmla="*/ 803 w 1093"/>
              <a:gd name="T1" fmla="*/ 394 h 659"/>
              <a:gd name="T2" fmla="*/ 677 w 1093"/>
              <a:gd name="T3" fmla="*/ 275 h 659"/>
              <a:gd name="T4" fmla="*/ 751 w 1093"/>
              <a:gd name="T5" fmla="*/ 155 h 659"/>
              <a:gd name="T6" fmla="*/ 794 w 1093"/>
              <a:gd name="T7" fmla="*/ 194 h 659"/>
              <a:gd name="T8" fmla="*/ 845 w 1093"/>
              <a:gd name="T9" fmla="*/ 258 h 659"/>
              <a:gd name="T10" fmla="*/ 744 w 1093"/>
              <a:gd name="T11" fmla="*/ 268 h 659"/>
              <a:gd name="T12" fmla="*/ 870 w 1093"/>
              <a:gd name="T13" fmla="*/ 388 h 659"/>
              <a:gd name="T14" fmla="*/ 792 w 1093"/>
              <a:gd name="T15" fmla="*/ 515 h 659"/>
              <a:gd name="T16" fmla="*/ 749 w 1093"/>
              <a:gd name="T17" fmla="*/ 473 h 659"/>
              <a:gd name="T18" fmla="*/ 687 w 1093"/>
              <a:gd name="T19" fmla="*/ 402 h 659"/>
              <a:gd name="T20" fmla="*/ 766 w 1093"/>
              <a:gd name="T21" fmla="*/ 0 h 659"/>
              <a:gd name="T22" fmla="*/ 610 w 1093"/>
              <a:gd name="T23" fmla="*/ 134 h 659"/>
              <a:gd name="T24" fmla="*/ 1014 w 1093"/>
              <a:gd name="T25" fmla="*/ 329 h 659"/>
              <a:gd name="T26" fmla="*/ 611 w 1093"/>
              <a:gd name="T27" fmla="*/ 525 h 659"/>
              <a:gd name="T28" fmla="*/ 766 w 1093"/>
              <a:gd name="T29" fmla="*/ 658 h 659"/>
              <a:gd name="T30" fmla="*/ 766 w 1093"/>
              <a:gd name="T31" fmla="*/ 0 h 659"/>
              <a:gd name="T32" fmla="*/ 654 w 1093"/>
              <a:gd name="T33" fmla="*/ 330 h 659"/>
              <a:gd name="T34" fmla="*/ 0 w 1093"/>
              <a:gd name="T35" fmla="*/ 330 h 659"/>
              <a:gd name="T36" fmla="*/ 327 w 1093"/>
              <a:gd name="T37" fmla="*/ 580 h 659"/>
              <a:gd name="T38" fmla="*/ 327 w 1093"/>
              <a:gd name="T39" fmla="*/ 79 h 659"/>
              <a:gd name="T40" fmla="*/ 327 w 1093"/>
              <a:gd name="T41" fmla="*/ 580 h 659"/>
              <a:gd name="T42" fmla="*/ 355 w 1093"/>
              <a:gd name="T43" fmla="*/ 276 h 659"/>
              <a:gd name="T44" fmla="*/ 333 w 1093"/>
              <a:gd name="T45" fmla="*/ 330 h 659"/>
              <a:gd name="T46" fmla="*/ 283 w 1093"/>
              <a:gd name="T47" fmla="*/ 209 h 659"/>
              <a:gd name="T48" fmla="*/ 290 w 1093"/>
              <a:gd name="T49" fmla="*/ 356 h 659"/>
              <a:gd name="T50" fmla="*/ 249 w 1093"/>
              <a:gd name="T51" fmla="*/ 388 h 659"/>
              <a:gd name="T52" fmla="*/ 299 w 1093"/>
              <a:gd name="T53" fmla="*/ 403 h 659"/>
              <a:gd name="T54" fmla="*/ 249 w 1093"/>
              <a:gd name="T55" fmla="*/ 435 h 659"/>
              <a:gd name="T56" fmla="*/ 299 w 1093"/>
              <a:gd name="T57" fmla="*/ 489 h 659"/>
              <a:gd name="T58" fmla="*/ 362 w 1093"/>
              <a:gd name="T59" fmla="*/ 435 h 659"/>
              <a:gd name="T60" fmla="*/ 403 w 1093"/>
              <a:gd name="T61" fmla="*/ 403 h 659"/>
              <a:gd name="T62" fmla="*/ 362 w 1093"/>
              <a:gd name="T63" fmla="*/ 388 h 659"/>
              <a:gd name="T64" fmla="*/ 403 w 1093"/>
              <a:gd name="T65" fmla="*/ 356 h 659"/>
              <a:gd name="T66" fmla="*/ 455 w 1093"/>
              <a:gd name="T67" fmla="*/ 20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3" h="659">
                <a:moveTo>
                  <a:pt x="760" y="422"/>
                </a:moveTo>
                <a:cubicBezTo>
                  <a:pt x="786" y="422"/>
                  <a:pt x="803" y="411"/>
                  <a:pt x="803" y="394"/>
                </a:cubicBezTo>
                <a:cubicBezTo>
                  <a:pt x="803" y="377"/>
                  <a:pt x="789" y="367"/>
                  <a:pt x="756" y="356"/>
                </a:cubicBezTo>
                <a:cubicBezTo>
                  <a:pt x="709" y="340"/>
                  <a:pt x="677" y="318"/>
                  <a:pt x="677" y="275"/>
                </a:cubicBezTo>
                <a:cubicBezTo>
                  <a:pt x="677" y="236"/>
                  <a:pt x="704" y="206"/>
                  <a:pt x="751" y="197"/>
                </a:cubicBezTo>
                <a:cubicBezTo>
                  <a:pt x="751" y="155"/>
                  <a:pt x="751" y="155"/>
                  <a:pt x="751" y="155"/>
                </a:cubicBezTo>
                <a:cubicBezTo>
                  <a:pt x="794" y="155"/>
                  <a:pt x="794" y="155"/>
                  <a:pt x="794" y="155"/>
                </a:cubicBezTo>
                <a:cubicBezTo>
                  <a:pt x="794" y="194"/>
                  <a:pt x="794" y="194"/>
                  <a:pt x="794" y="194"/>
                </a:cubicBezTo>
                <a:cubicBezTo>
                  <a:pt x="823" y="195"/>
                  <a:pt x="843" y="201"/>
                  <a:pt x="859" y="208"/>
                </a:cubicBezTo>
                <a:cubicBezTo>
                  <a:pt x="845" y="258"/>
                  <a:pt x="845" y="258"/>
                  <a:pt x="845" y="258"/>
                </a:cubicBezTo>
                <a:cubicBezTo>
                  <a:pt x="834" y="253"/>
                  <a:pt x="814" y="243"/>
                  <a:pt x="782" y="243"/>
                </a:cubicBezTo>
                <a:cubicBezTo>
                  <a:pt x="753" y="243"/>
                  <a:pt x="744" y="255"/>
                  <a:pt x="744" y="268"/>
                </a:cubicBezTo>
                <a:cubicBezTo>
                  <a:pt x="744" y="282"/>
                  <a:pt x="759" y="292"/>
                  <a:pt x="797" y="305"/>
                </a:cubicBezTo>
                <a:cubicBezTo>
                  <a:pt x="850" y="324"/>
                  <a:pt x="870" y="348"/>
                  <a:pt x="870" y="388"/>
                </a:cubicBezTo>
                <a:cubicBezTo>
                  <a:pt x="870" y="427"/>
                  <a:pt x="843" y="461"/>
                  <a:pt x="792" y="469"/>
                </a:cubicBezTo>
                <a:cubicBezTo>
                  <a:pt x="792" y="515"/>
                  <a:pt x="792" y="515"/>
                  <a:pt x="792" y="515"/>
                </a:cubicBezTo>
                <a:cubicBezTo>
                  <a:pt x="749" y="515"/>
                  <a:pt x="749" y="515"/>
                  <a:pt x="749" y="515"/>
                </a:cubicBezTo>
                <a:cubicBezTo>
                  <a:pt x="749" y="473"/>
                  <a:pt x="749" y="473"/>
                  <a:pt x="749" y="473"/>
                </a:cubicBezTo>
                <a:cubicBezTo>
                  <a:pt x="719" y="471"/>
                  <a:pt x="691" y="463"/>
                  <a:pt x="674" y="454"/>
                </a:cubicBezTo>
                <a:cubicBezTo>
                  <a:pt x="687" y="402"/>
                  <a:pt x="687" y="402"/>
                  <a:pt x="687" y="402"/>
                </a:cubicBezTo>
                <a:cubicBezTo>
                  <a:pt x="706" y="412"/>
                  <a:pt x="732" y="422"/>
                  <a:pt x="760" y="422"/>
                </a:cubicBezTo>
                <a:moveTo>
                  <a:pt x="766" y="0"/>
                </a:moveTo>
                <a:cubicBezTo>
                  <a:pt x="687" y="0"/>
                  <a:pt x="615" y="28"/>
                  <a:pt x="559" y="74"/>
                </a:cubicBezTo>
                <a:cubicBezTo>
                  <a:pt x="578" y="92"/>
                  <a:pt x="595" y="112"/>
                  <a:pt x="610" y="134"/>
                </a:cubicBezTo>
                <a:cubicBezTo>
                  <a:pt x="653" y="99"/>
                  <a:pt x="707" y="78"/>
                  <a:pt x="766" y="78"/>
                </a:cubicBezTo>
                <a:cubicBezTo>
                  <a:pt x="903" y="78"/>
                  <a:pt x="1014" y="191"/>
                  <a:pt x="1014" y="329"/>
                </a:cubicBezTo>
                <a:cubicBezTo>
                  <a:pt x="1014" y="467"/>
                  <a:pt x="903" y="580"/>
                  <a:pt x="766" y="580"/>
                </a:cubicBezTo>
                <a:cubicBezTo>
                  <a:pt x="707" y="580"/>
                  <a:pt x="653" y="559"/>
                  <a:pt x="611" y="525"/>
                </a:cubicBezTo>
                <a:cubicBezTo>
                  <a:pt x="596" y="547"/>
                  <a:pt x="579" y="567"/>
                  <a:pt x="560" y="584"/>
                </a:cubicBezTo>
                <a:cubicBezTo>
                  <a:pt x="616" y="630"/>
                  <a:pt x="688" y="658"/>
                  <a:pt x="766" y="658"/>
                </a:cubicBezTo>
                <a:cubicBezTo>
                  <a:pt x="946" y="658"/>
                  <a:pt x="1093" y="511"/>
                  <a:pt x="1093" y="329"/>
                </a:cubicBezTo>
                <a:cubicBezTo>
                  <a:pt x="1093" y="147"/>
                  <a:pt x="946" y="0"/>
                  <a:pt x="766" y="0"/>
                </a:cubicBezTo>
                <a:moveTo>
                  <a:pt x="327" y="0"/>
                </a:moveTo>
                <a:cubicBezTo>
                  <a:pt x="508" y="0"/>
                  <a:pt x="654" y="148"/>
                  <a:pt x="654" y="330"/>
                </a:cubicBezTo>
                <a:cubicBezTo>
                  <a:pt x="654" y="512"/>
                  <a:pt x="508" y="659"/>
                  <a:pt x="327" y="659"/>
                </a:cubicBezTo>
                <a:cubicBezTo>
                  <a:pt x="147" y="659"/>
                  <a:pt x="0" y="512"/>
                  <a:pt x="0" y="330"/>
                </a:cubicBezTo>
                <a:cubicBezTo>
                  <a:pt x="0" y="148"/>
                  <a:pt x="147" y="0"/>
                  <a:pt x="327" y="0"/>
                </a:cubicBezTo>
                <a:moveTo>
                  <a:pt x="327" y="580"/>
                </a:moveTo>
                <a:cubicBezTo>
                  <a:pt x="464" y="580"/>
                  <a:pt x="576" y="468"/>
                  <a:pt x="576" y="330"/>
                </a:cubicBezTo>
                <a:cubicBezTo>
                  <a:pt x="576" y="191"/>
                  <a:pt x="464" y="79"/>
                  <a:pt x="327" y="79"/>
                </a:cubicBezTo>
                <a:cubicBezTo>
                  <a:pt x="190" y="79"/>
                  <a:pt x="79" y="191"/>
                  <a:pt x="79" y="330"/>
                </a:cubicBezTo>
                <a:cubicBezTo>
                  <a:pt x="79" y="468"/>
                  <a:pt x="190" y="580"/>
                  <a:pt x="327" y="580"/>
                </a:cubicBezTo>
                <a:moveTo>
                  <a:pt x="384" y="209"/>
                </a:moveTo>
                <a:cubicBezTo>
                  <a:pt x="355" y="276"/>
                  <a:pt x="355" y="276"/>
                  <a:pt x="355" y="276"/>
                </a:cubicBezTo>
                <a:cubicBezTo>
                  <a:pt x="347" y="296"/>
                  <a:pt x="340" y="312"/>
                  <a:pt x="334" y="330"/>
                </a:cubicBezTo>
                <a:cubicBezTo>
                  <a:pt x="333" y="330"/>
                  <a:pt x="333" y="330"/>
                  <a:pt x="333" y="330"/>
                </a:cubicBezTo>
                <a:cubicBezTo>
                  <a:pt x="327" y="312"/>
                  <a:pt x="320" y="297"/>
                  <a:pt x="312" y="276"/>
                </a:cubicBezTo>
                <a:cubicBezTo>
                  <a:pt x="283" y="209"/>
                  <a:pt x="283" y="209"/>
                  <a:pt x="283" y="209"/>
                </a:cubicBezTo>
                <a:cubicBezTo>
                  <a:pt x="211" y="209"/>
                  <a:pt x="211" y="209"/>
                  <a:pt x="211" y="209"/>
                </a:cubicBezTo>
                <a:cubicBezTo>
                  <a:pt x="290" y="356"/>
                  <a:pt x="290" y="356"/>
                  <a:pt x="290" y="356"/>
                </a:cubicBezTo>
                <a:cubicBezTo>
                  <a:pt x="249" y="356"/>
                  <a:pt x="249" y="356"/>
                  <a:pt x="249" y="356"/>
                </a:cubicBezTo>
                <a:cubicBezTo>
                  <a:pt x="249" y="388"/>
                  <a:pt x="249" y="388"/>
                  <a:pt x="249" y="388"/>
                </a:cubicBezTo>
                <a:cubicBezTo>
                  <a:pt x="299" y="388"/>
                  <a:pt x="299" y="388"/>
                  <a:pt x="299" y="388"/>
                </a:cubicBezTo>
                <a:cubicBezTo>
                  <a:pt x="299" y="403"/>
                  <a:pt x="299" y="403"/>
                  <a:pt x="299" y="403"/>
                </a:cubicBezTo>
                <a:cubicBezTo>
                  <a:pt x="249" y="403"/>
                  <a:pt x="249" y="403"/>
                  <a:pt x="249" y="403"/>
                </a:cubicBezTo>
                <a:cubicBezTo>
                  <a:pt x="249" y="435"/>
                  <a:pt x="249" y="435"/>
                  <a:pt x="249" y="435"/>
                </a:cubicBezTo>
                <a:cubicBezTo>
                  <a:pt x="299" y="435"/>
                  <a:pt x="299" y="435"/>
                  <a:pt x="299" y="435"/>
                </a:cubicBezTo>
                <a:cubicBezTo>
                  <a:pt x="299" y="489"/>
                  <a:pt x="299" y="489"/>
                  <a:pt x="299" y="489"/>
                </a:cubicBezTo>
                <a:cubicBezTo>
                  <a:pt x="362" y="489"/>
                  <a:pt x="362" y="489"/>
                  <a:pt x="362" y="489"/>
                </a:cubicBezTo>
                <a:cubicBezTo>
                  <a:pt x="362" y="435"/>
                  <a:pt x="362" y="435"/>
                  <a:pt x="362" y="435"/>
                </a:cubicBezTo>
                <a:cubicBezTo>
                  <a:pt x="403" y="435"/>
                  <a:pt x="403" y="435"/>
                  <a:pt x="403" y="435"/>
                </a:cubicBezTo>
                <a:cubicBezTo>
                  <a:pt x="403" y="403"/>
                  <a:pt x="403" y="403"/>
                  <a:pt x="403" y="403"/>
                </a:cubicBezTo>
                <a:cubicBezTo>
                  <a:pt x="362" y="403"/>
                  <a:pt x="362" y="403"/>
                  <a:pt x="362" y="403"/>
                </a:cubicBezTo>
                <a:cubicBezTo>
                  <a:pt x="362" y="388"/>
                  <a:pt x="362" y="388"/>
                  <a:pt x="362" y="388"/>
                </a:cubicBezTo>
                <a:cubicBezTo>
                  <a:pt x="403" y="388"/>
                  <a:pt x="403" y="388"/>
                  <a:pt x="403" y="388"/>
                </a:cubicBezTo>
                <a:cubicBezTo>
                  <a:pt x="403" y="356"/>
                  <a:pt x="403" y="356"/>
                  <a:pt x="403" y="356"/>
                </a:cubicBezTo>
                <a:cubicBezTo>
                  <a:pt x="371" y="356"/>
                  <a:pt x="371" y="356"/>
                  <a:pt x="371" y="356"/>
                </a:cubicBezTo>
                <a:cubicBezTo>
                  <a:pt x="455" y="209"/>
                  <a:pt x="455" y="209"/>
                  <a:pt x="455" y="209"/>
                </a:cubicBezTo>
                <a:lnTo>
                  <a:pt x="384" y="209"/>
                </a:lnTo>
                <a:close/>
              </a:path>
            </a:pathLst>
          </a:custGeom>
          <a:solidFill>
            <a:schemeClr val="bg1"/>
          </a:solidFill>
          <a:ln>
            <a:noFill/>
          </a:ln>
        </p:spPr>
        <p:txBody>
          <a:bodyPr vert="horz" wrap="square" lIns="91476" tIns="45738" rIns="91476" bIns="45738" numCol="1" anchor="t" anchorCtr="0" compatLnSpc="1"/>
          <a:lstStyle/>
          <a:p>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par>
                          <p:cTn id="21" fill="hold">
                            <p:stCondLst>
                              <p:cond delay="2000"/>
                            </p:stCondLst>
                            <p:childTnLst>
                              <p:par>
                                <p:cTn id="22" presetID="2" presetClass="entr" presetSubtype="4" decel="8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par>
                                <p:cTn id="34" presetID="12" presetClass="entr" presetSubtype="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down)">
                                      <p:cBhvr>
                                        <p:cTn id="37" dur="500"/>
                                        <p:tgtEl>
                                          <p:spTgt spid="7"/>
                                        </p:tgtEl>
                                      </p:cBhvr>
                                    </p:animEffect>
                                  </p:childTnLst>
                                </p:cTn>
                              </p:par>
                              <p:par>
                                <p:cTn id="38" presetID="2" presetClass="entr" presetSubtype="8" decel="800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1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p:tgtEl>
                                          <p:spTgt spid="9"/>
                                        </p:tgtEl>
                                        <p:attrNameLst>
                                          <p:attrName>ppt_y</p:attrName>
                                        </p:attrNameLst>
                                      </p:cBhvr>
                                      <p:tavLst>
                                        <p:tav tm="0">
                                          <p:val>
                                            <p:strVal val="#ppt_y+#ppt_h*1.125000"/>
                                          </p:val>
                                        </p:tav>
                                        <p:tav tm="100000">
                                          <p:val>
                                            <p:strVal val="#ppt_y"/>
                                          </p:val>
                                        </p:tav>
                                      </p:tavLst>
                                    </p:anim>
                                    <p:animEffect transition="in" filter="wipe(up)">
                                      <p:cBhvr>
                                        <p:cTn id="45" dur="500"/>
                                        <p:tgtEl>
                                          <p:spTgt spid="9"/>
                                        </p:tgtEl>
                                      </p:cBhvr>
                                    </p:animEffect>
                                  </p:childTnLst>
                                </p:cTn>
                              </p:par>
                              <p:par>
                                <p:cTn id="46" presetID="14" presetClass="entr" presetSubtype="1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randombar(horizontal)">
                                      <p:cBhvr>
                                        <p:cTn id="48" dur="500"/>
                                        <p:tgtEl>
                                          <p:spTgt spid="2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8" grpId="0" animBg="1"/>
      <p:bldP spid="9" grpId="0" animBg="1"/>
      <p:bldP spid="10" grpId="0" animBg="1"/>
      <p:bldP spid="11"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五边形 3"/>
          <p:cNvSpPr/>
          <p:nvPr/>
        </p:nvSpPr>
        <p:spPr>
          <a:xfrm>
            <a:off x="1138815" y="1984705"/>
            <a:ext cx="3504867" cy="151915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五边形 4"/>
          <p:cNvSpPr/>
          <p:nvPr/>
        </p:nvSpPr>
        <p:spPr>
          <a:xfrm>
            <a:off x="3434337" y="2470483"/>
            <a:ext cx="4039000" cy="15191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sp>
        <p:nvSpPr>
          <p:cNvPr id="6" name="五边形 5"/>
          <p:cNvSpPr/>
          <p:nvPr/>
        </p:nvSpPr>
        <p:spPr>
          <a:xfrm>
            <a:off x="5598867" y="2956261"/>
            <a:ext cx="3700884" cy="1519150"/>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五边形 6"/>
          <p:cNvSpPr/>
          <p:nvPr/>
        </p:nvSpPr>
        <p:spPr>
          <a:xfrm>
            <a:off x="7983982" y="3458747"/>
            <a:ext cx="3140053" cy="151915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文本框 13"/>
          <p:cNvSpPr txBox="1"/>
          <p:nvPr/>
        </p:nvSpPr>
        <p:spPr>
          <a:xfrm>
            <a:off x="1361665" y="2840223"/>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9" name="文本框 14"/>
          <p:cNvSpPr txBox="1"/>
          <p:nvPr/>
        </p:nvSpPr>
        <p:spPr>
          <a:xfrm>
            <a:off x="3711894" y="3296145"/>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0" name="文本框 15"/>
          <p:cNvSpPr txBox="1"/>
          <p:nvPr/>
        </p:nvSpPr>
        <p:spPr>
          <a:xfrm>
            <a:off x="8450347" y="4322064"/>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1" name="文本框 24"/>
          <p:cNvSpPr txBox="1"/>
          <p:nvPr/>
        </p:nvSpPr>
        <p:spPr>
          <a:xfrm>
            <a:off x="5933652" y="3850612"/>
            <a:ext cx="1597536" cy="585003"/>
          </a:xfrm>
          <a:prstGeom prst="rect">
            <a:avLst/>
          </a:prstGeom>
          <a:noFill/>
          <a:effectLst/>
        </p:spPr>
        <p:txBody>
          <a:bodyPr wrap="none" rtlCol="0">
            <a:spAutoFit/>
          </a:bodyPr>
          <a:lstStyle/>
          <a:p>
            <a:r>
              <a:rPr lang="en-US" altLang="zh-CN" sz="3200" b="1" dirty="0">
                <a:solidFill>
                  <a:schemeClr val="bg1"/>
                </a:solidFill>
              </a:rPr>
              <a:t>  </a:t>
            </a:r>
            <a:r>
              <a:rPr lang="en-US" altLang="zh-CN" sz="2000" dirty="0">
                <a:solidFill>
                  <a:schemeClr val="bg1"/>
                </a:solidFill>
                <a:latin typeface="方正姚体" panose="02010601030101010101" pitchFamily="2" charset="-122"/>
              </a:rPr>
              <a:t>TEXT  HERE</a:t>
            </a:r>
            <a:endParaRPr lang="en-US" altLang="zh-CN" sz="1600" dirty="0">
              <a:solidFill>
                <a:schemeClr val="bg1"/>
              </a:solidFill>
              <a:latin typeface="方正姚体" panose="02010601030101010101" pitchFamily="2" charset="-122"/>
            </a:endParaRPr>
          </a:p>
        </p:txBody>
      </p:sp>
      <p:sp>
        <p:nvSpPr>
          <p:cNvPr id="12" name="文本框 25"/>
          <p:cNvSpPr txBox="1"/>
          <p:nvPr/>
        </p:nvSpPr>
        <p:spPr>
          <a:xfrm>
            <a:off x="1082923" y="354925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3" name="文本框 26"/>
          <p:cNvSpPr txBox="1"/>
          <p:nvPr/>
        </p:nvSpPr>
        <p:spPr>
          <a:xfrm>
            <a:off x="3325176" y="401492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4" name="文本框 27"/>
          <p:cNvSpPr txBox="1"/>
          <p:nvPr/>
        </p:nvSpPr>
        <p:spPr>
          <a:xfrm>
            <a:off x="5598510" y="4486720"/>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5" name="文本框 28"/>
          <p:cNvSpPr txBox="1"/>
          <p:nvPr/>
        </p:nvSpPr>
        <p:spPr>
          <a:xfrm>
            <a:off x="8157400" y="4892425"/>
            <a:ext cx="2219744" cy="1755011"/>
          </a:xfrm>
          <a:prstGeom prst="rect">
            <a:avLst/>
          </a:prstGeom>
          <a:noFill/>
          <a:effectLst/>
        </p:spPr>
        <p:txBody>
          <a:bodyPr wrap="none" rtlCol="0">
            <a:spAutoFit/>
          </a:bodyPr>
          <a:lstStyle/>
          <a:p>
            <a:r>
              <a:rPr lang="en-US" altLang="zh-CN" sz="2800" b="1" dirty="0">
                <a:solidFill>
                  <a:schemeClr val="bg1">
                    <a:lumMod val="50000"/>
                  </a:schemeClr>
                </a:solidFill>
                <a:latin typeface="方正姚体" panose="02010601030101010101" pitchFamily="2" charset="-122"/>
              </a:rPr>
              <a:t>    </a:t>
            </a:r>
            <a:endParaRPr lang="en-US" altLang="zh-CN" sz="105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a:t>
            </a:r>
            <a:r>
              <a:rPr lang="en-US" altLang="zh-CN" sz="1200" dirty="0">
                <a:solidFill>
                  <a:schemeClr val="bg1">
                    <a:lumMod val="50000"/>
                  </a:schemeClr>
                </a:solidFill>
                <a:latin typeface="方正姚体" panose="02010601030101010101" pitchFamily="2" charset="-122"/>
                <a:ea typeface="方正姚体" panose="02010601030101010101" pitchFamily="2" charset="-122"/>
              </a:rPr>
              <a:t>Click here</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200" dirty="0">
                <a:solidFill>
                  <a:schemeClr val="bg1">
                    <a:lumMod val="50000"/>
                  </a:schemeClr>
                </a:solidFill>
                <a:latin typeface="方正姚体" panose="02010601030101010101" pitchFamily="2" charset="-122"/>
                <a:ea typeface="方正姚体" panose="02010601030101010101" pitchFamily="2" charset="-122"/>
              </a:rPr>
              <a:t>narrative thought </a:t>
            </a:r>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you to the  center of the   narrative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grpSp>
        <p:nvGrpSpPr>
          <p:cNvPr id="16" name="组合 15"/>
          <p:cNvGrpSpPr>
            <a:grpSpLocks noChangeAspect="1"/>
          </p:cNvGrpSpPr>
          <p:nvPr/>
        </p:nvGrpSpPr>
        <p:grpSpPr>
          <a:xfrm>
            <a:off x="2093763" y="2248512"/>
            <a:ext cx="407653" cy="455890"/>
            <a:chOff x="5999255" y="3275006"/>
            <a:chExt cx="402656" cy="450303"/>
          </a:xfrm>
          <a:solidFill>
            <a:schemeClr val="bg1"/>
          </a:solidFill>
        </p:grpSpPr>
        <p:sp>
          <p:nvSpPr>
            <p:cNvPr id="17"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8"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9"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0"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1"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22" name="组合 21"/>
          <p:cNvGrpSpPr/>
          <p:nvPr/>
        </p:nvGrpSpPr>
        <p:grpSpPr>
          <a:xfrm>
            <a:off x="4420463" y="2744279"/>
            <a:ext cx="438527" cy="471924"/>
            <a:chOff x="7005429" y="4859473"/>
            <a:chExt cx="466184" cy="501686"/>
          </a:xfrm>
          <a:solidFill>
            <a:schemeClr val="bg1"/>
          </a:solidFill>
        </p:grpSpPr>
        <p:sp>
          <p:nvSpPr>
            <p:cNvPr id="23"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4"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5"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8"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9"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30" name="组合 29"/>
          <p:cNvGrpSpPr/>
          <p:nvPr/>
        </p:nvGrpSpPr>
        <p:grpSpPr>
          <a:xfrm>
            <a:off x="6512732" y="3254691"/>
            <a:ext cx="439375" cy="422542"/>
            <a:chOff x="2607983" y="4241292"/>
            <a:chExt cx="490600" cy="471805"/>
          </a:xfrm>
          <a:solidFill>
            <a:schemeClr val="bg1"/>
          </a:solidFill>
        </p:grpSpPr>
        <p:sp>
          <p:nvSpPr>
            <p:cNvPr id="31"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2"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33" name="组合 32"/>
          <p:cNvGrpSpPr/>
          <p:nvPr/>
        </p:nvGrpSpPr>
        <p:grpSpPr>
          <a:xfrm>
            <a:off x="9035652" y="3680218"/>
            <a:ext cx="463237" cy="523938"/>
            <a:chOff x="4994016" y="4872552"/>
            <a:chExt cx="406393" cy="459645"/>
          </a:xfrm>
          <a:solidFill>
            <a:schemeClr val="bg1"/>
          </a:solidFill>
        </p:grpSpPr>
        <p:sp>
          <p:nvSpPr>
            <p:cNvPr id="34"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5"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6"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anim calcmode="lin" valueType="num">
                                      <p:cBhvr>
                                        <p:cTn id="24" dur="250" fill="hold"/>
                                        <p:tgtEl>
                                          <p:spTgt spid="5"/>
                                        </p:tgtEl>
                                        <p:attrNameLst>
                                          <p:attrName>ppt_x</p:attrName>
                                        </p:attrNameLst>
                                      </p:cBhvr>
                                      <p:tavLst>
                                        <p:tav tm="0">
                                          <p:val>
                                            <p:strVal val="#ppt_x"/>
                                          </p:val>
                                        </p:tav>
                                        <p:tav tm="100000">
                                          <p:val>
                                            <p:strVal val="#ppt_x"/>
                                          </p:val>
                                        </p:tav>
                                      </p:tavLst>
                                    </p:anim>
                                    <p:anim calcmode="lin" valueType="num">
                                      <p:cBhvr>
                                        <p:cTn id="25" dur="25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50"/>
                                        <p:tgtEl>
                                          <p:spTgt spid="6"/>
                                        </p:tgtEl>
                                      </p:cBhvr>
                                    </p:animEffect>
                                    <p:anim calcmode="lin" valueType="num">
                                      <p:cBhvr>
                                        <p:cTn id="30" dur="250" fill="hold"/>
                                        <p:tgtEl>
                                          <p:spTgt spid="6"/>
                                        </p:tgtEl>
                                        <p:attrNameLst>
                                          <p:attrName>ppt_x</p:attrName>
                                        </p:attrNameLst>
                                      </p:cBhvr>
                                      <p:tavLst>
                                        <p:tav tm="0">
                                          <p:val>
                                            <p:strVal val="#ppt_x"/>
                                          </p:val>
                                        </p:tav>
                                        <p:tav tm="100000">
                                          <p:val>
                                            <p:strVal val="#ppt_x"/>
                                          </p:val>
                                        </p:tav>
                                      </p:tavLst>
                                    </p:anim>
                                    <p:anim calcmode="lin" valueType="num">
                                      <p:cBhvr>
                                        <p:cTn id="31" dur="25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50"/>
                                        <p:tgtEl>
                                          <p:spTgt spid="7"/>
                                        </p:tgtEl>
                                      </p:cBhvr>
                                    </p:animEffect>
                                    <p:anim calcmode="lin" valueType="num">
                                      <p:cBhvr>
                                        <p:cTn id="36" dur="250" fill="hold"/>
                                        <p:tgtEl>
                                          <p:spTgt spid="7"/>
                                        </p:tgtEl>
                                        <p:attrNameLst>
                                          <p:attrName>ppt_x</p:attrName>
                                        </p:attrNameLst>
                                      </p:cBhvr>
                                      <p:tavLst>
                                        <p:tav tm="0">
                                          <p:val>
                                            <p:strVal val="#ppt_x"/>
                                          </p:val>
                                        </p:tav>
                                        <p:tav tm="100000">
                                          <p:val>
                                            <p:strVal val="#ppt_x"/>
                                          </p:val>
                                        </p:tav>
                                      </p:tavLst>
                                    </p:anim>
                                    <p:anim calcmode="lin" valueType="num">
                                      <p:cBhvr>
                                        <p:cTn id="37" dur="25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50"/>
                                        <p:tgtEl>
                                          <p:spTgt spid="8"/>
                                        </p:tgtEl>
                                      </p:cBhvr>
                                    </p:animEffect>
                                    <p:anim calcmode="lin" valueType="num">
                                      <p:cBhvr>
                                        <p:cTn id="42" dur="250" fill="hold"/>
                                        <p:tgtEl>
                                          <p:spTgt spid="8"/>
                                        </p:tgtEl>
                                        <p:attrNameLst>
                                          <p:attrName>ppt_x</p:attrName>
                                        </p:attrNameLst>
                                      </p:cBhvr>
                                      <p:tavLst>
                                        <p:tav tm="0">
                                          <p:val>
                                            <p:strVal val="#ppt_x"/>
                                          </p:val>
                                        </p:tav>
                                        <p:tav tm="100000">
                                          <p:val>
                                            <p:strVal val="#ppt_x"/>
                                          </p:val>
                                        </p:tav>
                                      </p:tavLst>
                                    </p:anim>
                                    <p:anim calcmode="lin" valueType="num">
                                      <p:cBhvr>
                                        <p:cTn id="43" dur="25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anim calcmode="lin" valueType="num">
                                      <p:cBhvr>
                                        <p:cTn id="48" dur="250" fill="hold"/>
                                        <p:tgtEl>
                                          <p:spTgt spid="9"/>
                                        </p:tgtEl>
                                        <p:attrNameLst>
                                          <p:attrName>ppt_x</p:attrName>
                                        </p:attrNameLst>
                                      </p:cBhvr>
                                      <p:tavLst>
                                        <p:tav tm="0">
                                          <p:val>
                                            <p:strVal val="#ppt_x"/>
                                          </p:val>
                                        </p:tav>
                                        <p:tav tm="100000">
                                          <p:val>
                                            <p:strVal val="#ppt_x"/>
                                          </p:val>
                                        </p:tav>
                                      </p:tavLst>
                                    </p:anim>
                                    <p:anim calcmode="lin" valueType="num">
                                      <p:cBhvr>
                                        <p:cTn id="49" dur="25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50"/>
                                        <p:tgtEl>
                                          <p:spTgt spid="10"/>
                                        </p:tgtEl>
                                      </p:cBhvr>
                                    </p:animEffect>
                                    <p:anim calcmode="lin" valueType="num">
                                      <p:cBhvr>
                                        <p:cTn id="54" dur="250" fill="hold"/>
                                        <p:tgtEl>
                                          <p:spTgt spid="10"/>
                                        </p:tgtEl>
                                        <p:attrNameLst>
                                          <p:attrName>ppt_x</p:attrName>
                                        </p:attrNameLst>
                                      </p:cBhvr>
                                      <p:tavLst>
                                        <p:tav tm="0">
                                          <p:val>
                                            <p:strVal val="#ppt_x"/>
                                          </p:val>
                                        </p:tav>
                                        <p:tav tm="100000">
                                          <p:val>
                                            <p:strVal val="#ppt_x"/>
                                          </p:val>
                                        </p:tav>
                                      </p:tavLst>
                                    </p:anim>
                                    <p:anim calcmode="lin" valueType="num">
                                      <p:cBhvr>
                                        <p:cTn id="55" dur="2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50"/>
                                        <p:tgtEl>
                                          <p:spTgt spid="11"/>
                                        </p:tgtEl>
                                      </p:cBhvr>
                                    </p:animEffect>
                                    <p:anim calcmode="lin" valueType="num">
                                      <p:cBhvr>
                                        <p:cTn id="60" dur="250" fill="hold"/>
                                        <p:tgtEl>
                                          <p:spTgt spid="11"/>
                                        </p:tgtEl>
                                        <p:attrNameLst>
                                          <p:attrName>ppt_x</p:attrName>
                                        </p:attrNameLst>
                                      </p:cBhvr>
                                      <p:tavLst>
                                        <p:tav tm="0">
                                          <p:val>
                                            <p:strVal val="#ppt_x"/>
                                          </p:val>
                                        </p:tav>
                                        <p:tav tm="100000">
                                          <p:val>
                                            <p:strVal val="#ppt_x"/>
                                          </p:val>
                                        </p:tav>
                                      </p:tavLst>
                                    </p:anim>
                                    <p:anim calcmode="lin" valueType="num">
                                      <p:cBhvr>
                                        <p:cTn id="61" dur="250" fill="hold"/>
                                        <p:tgtEl>
                                          <p:spTgt spid="1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250"/>
                                        <p:tgtEl>
                                          <p:spTgt spid="12"/>
                                        </p:tgtEl>
                                      </p:cBhvr>
                                    </p:animEffect>
                                    <p:anim calcmode="lin" valueType="num">
                                      <p:cBhvr>
                                        <p:cTn id="66" dur="250" fill="hold"/>
                                        <p:tgtEl>
                                          <p:spTgt spid="12"/>
                                        </p:tgtEl>
                                        <p:attrNameLst>
                                          <p:attrName>ppt_x</p:attrName>
                                        </p:attrNameLst>
                                      </p:cBhvr>
                                      <p:tavLst>
                                        <p:tav tm="0">
                                          <p:val>
                                            <p:strVal val="#ppt_x"/>
                                          </p:val>
                                        </p:tav>
                                        <p:tav tm="100000">
                                          <p:val>
                                            <p:strVal val="#ppt_x"/>
                                          </p:val>
                                        </p:tav>
                                      </p:tavLst>
                                    </p:anim>
                                    <p:anim calcmode="lin" valueType="num">
                                      <p:cBhvr>
                                        <p:cTn id="67" dur="2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50"/>
                                        <p:tgtEl>
                                          <p:spTgt spid="13"/>
                                        </p:tgtEl>
                                      </p:cBhvr>
                                    </p:animEffect>
                                    <p:anim calcmode="lin" valueType="num">
                                      <p:cBhvr>
                                        <p:cTn id="72" dur="250" fill="hold"/>
                                        <p:tgtEl>
                                          <p:spTgt spid="13"/>
                                        </p:tgtEl>
                                        <p:attrNameLst>
                                          <p:attrName>ppt_x</p:attrName>
                                        </p:attrNameLst>
                                      </p:cBhvr>
                                      <p:tavLst>
                                        <p:tav tm="0">
                                          <p:val>
                                            <p:strVal val="#ppt_x"/>
                                          </p:val>
                                        </p:tav>
                                        <p:tav tm="100000">
                                          <p:val>
                                            <p:strVal val="#ppt_x"/>
                                          </p:val>
                                        </p:tav>
                                      </p:tavLst>
                                    </p:anim>
                                    <p:anim calcmode="lin" valueType="num">
                                      <p:cBhvr>
                                        <p:cTn id="73" dur="250" fill="hold"/>
                                        <p:tgtEl>
                                          <p:spTgt spid="13"/>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50"/>
                                        <p:tgtEl>
                                          <p:spTgt spid="14"/>
                                        </p:tgtEl>
                                      </p:cBhvr>
                                    </p:animEffect>
                                    <p:anim calcmode="lin" valueType="num">
                                      <p:cBhvr>
                                        <p:cTn id="78" dur="250" fill="hold"/>
                                        <p:tgtEl>
                                          <p:spTgt spid="14"/>
                                        </p:tgtEl>
                                        <p:attrNameLst>
                                          <p:attrName>ppt_x</p:attrName>
                                        </p:attrNameLst>
                                      </p:cBhvr>
                                      <p:tavLst>
                                        <p:tav tm="0">
                                          <p:val>
                                            <p:strVal val="#ppt_x"/>
                                          </p:val>
                                        </p:tav>
                                        <p:tav tm="100000">
                                          <p:val>
                                            <p:strVal val="#ppt_x"/>
                                          </p:val>
                                        </p:tav>
                                      </p:tavLst>
                                    </p:anim>
                                    <p:anim calcmode="lin" valueType="num">
                                      <p:cBhvr>
                                        <p:cTn id="79" dur="250" fill="hold"/>
                                        <p:tgtEl>
                                          <p:spTgt spid="14"/>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42"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strVal val="#ppt_x"/>
                                          </p:val>
                                        </p:tav>
                                        <p:tav tm="100000">
                                          <p:val>
                                            <p:strVal val="#ppt_x"/>
                                          </p:val>
                                        </p:tav>
                                      </p:tavLst>
                                    </p:anim>
                                    <p:anim calcmode="lin" valueType="num">
                                      <p:cBhvr>
                                        <p:cTn id="85" dur="250" fill="hold"/>
                                        <p:tgtEl>
                                          <p:spTgt spid="15"/>
                                        </p:tgtEl>
                                        <p:attrNameLst>
                                          <p:attrName>ppt_y</p:attrName>
                                        </p:attrNameLst>
                                      </p:cBhvr>
                                      <p:tavLst>
                                        <p:tav tm="0">
                                          <p:val>
                                            <p:strVal val="#ppt_y+.1"/>
                                          </p:val>
                                        </p:tav>
                                        <p:tav tm="100000">
                                          <p:val>
                                            <p:strVal val="#ppt_y"/>
                                          </p:val>
                                        </p:tav>
                                      </p:tavLst>
                                    </p:anim>
                                  </p:childTnLst>
                                </p:cTn>
                              </p:par>
                            </p:childTnLst>
                          </p:cTn>
                        </p:par>
                        <p:par>
                          <p:cTn id="86" fill="hold">
                            <p:stCondLst>
                              <p:cond delay="7500"/>
                            </p:stCondLst>
                            <p:childTnLst>
                              <p:par>
                                <p:cTn id="87" presetID="42" presetClass="entr" presetSubtype="0" fill="hold"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250"/>
                                        <p:tgtEl>
                                          <p:spTgt spid="16"/>
                                        </p:tgtEl>
                                      </p:cBhvr>
                                    </p:animEffect>
                                    <p:anim calcmode="lin" valueType="num">
                                      <p:cBhvr>
                                        <p:cTn id="90" dur="250" fill="hold"/>
                                        <p:tgtEl>
                                          <p:spTgt spid="16"/>
                                        </p:tgtEl>
                                        <p:attrNameLst>
                                          <p:attrName>ppt_x</p:attrName>
                                        </p:attrNameLst>
                                      </p:cBhvr>
                                      <p:tavLst>
                                        <p:tav tm="0">
                                          <p:val>
                                            <p:strVal val="#ppt_x"/>
                                          </p:val>
                                        </p:tav>
                                        <p:tav tm="100000">
                                          <p:val>
                                            <p:strVal val="#ppt_x"/>
                                          </p:val>
                                        </p:tav>
                                      </p:tavLst>
                                    </p:anim>
                                    <p:anim calcmode="lin" valueType="num">
                                      <p:cBhvr>
                                        <p:cTn id="91" dur="250" fill="hold"/>
                                        <p:tgtEl>
                                          <p:spTgt spid="16"/>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50"/>
                                        <p:tgtEl>
                                          <p:spTgt spid="22"/>
                                        </p:tgtEl>
                                      </p:cBhvr>
                                    </p:animEffect>
                                    <p:anim calcmode="lin" valueType="num">
                                      <p:cBhvr>
                                        <p:cTn id="96" dur="250" fill="hold"/>
                                        <p:tgtEl>
                                          <p:spTgt spid="22"/>
                                        </p:tgtEl>
                                        <p:attrNameLst>
                                          <p:attrName>ppt_x</p:attrName>
                                        </p:attrNameLst>
                                      </p:cBhvr>
                                      <p:tavLst>
                                        <p:tav tm="0">
                                          <p:val>
                                            <p:strVal val="#ppt_x"/>
                                          </p:val>
                                        </p:tav>
                                        <p:tav tm="100000">
                                          <p:val>
                                            <p:strVal val="#ppt_x"/>
                                          </p:val>
                                        </p:tav>
                                      </p:tavLst>
                                    </p:anim>
                                    <p:anim calcmode="lin" valueType="num">
                                      <p:cBhvr>
                                        <p:cTn id="97" dur="250" fill="hold"/>
                                        <p:tgtEl>
                                          <p:spTgt spid="22"/>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250"/>
                                        <p:tgtEl>
                                          <p:spTgt spid="30"/>
                                        </p:tgtEl>
                                      </p:cBhvr>
                                    </p:animEffect>
                                    <p:anim calcmode="lin" valueType="num">
                                      <p:cBhvr>
                                        <p:cTn id="102" dur="250" fill="hold"/>
                                        <p:tgtEl>
                                          <p:spTgt spid="30"/>
                                        </p:tgtEl>
                                        <p:attrNameLst>
                                          <p:attrName>ppt_x</p:attrName>
                                        </p:attrNameLst>
                                      </p:cBhvr>
                                      <p:tavLst>
                                        <p:tav tm="0">
                                          <p:val>
                                            <p:strVal val="#ppt_x"/>
                                          </p:val>
                                        </p:tav>
                                        <p:tav tm="100000">
                                          <p:val>
                                            <p:strVal val="#ppt_x"/>
                                          </p:val>
                                        </p:tav>
                                      </p:tavLst>
                                    </p:anim>
                                    <p:anim calcmode="lin" valueType="num">
                                      <p:cBhvr>
                                        <p:cTn id="103" dur="25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42" presetClass="entr" presetSubtype="0" fill="hold"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250"/>
                                        <p:tgtEl>
                                          <p:spTgt spid="33"/>
                                        </p:tgtEl>
                                      </p:cBhvr>
                                    </p:animEffect>
                                    <p:anim calcmode="lin" valueType="num">
                                      <p:cBhvr>
                                        <p:cTn id="108" dur="250" fill="hold"/>
                                        <p:tgtEl>
                                          <p:spTgt spid="33"/>
                                        </p:tgtEl>
                                        <p:attrNameLst>
                                          <p:attrName>ppt_x</p:attrName>
                                        </p:attrNameLst>
                                      </p:cBhvr>
                                      <p:tavLst>
                                        <p:tav tm="0">
                                          <p:val>
                                            <p:strVal val="#ppt_x"/>
                                          </p:val>
                                        </p:tav>
                                        <p:tav tm="100000">
                                          <p:val>
                                            <p:strVal val="#ppt_x"/>
                                          </p:val>
                                        </p:tav>
                                      </p:tavLst>
                                    </p:anim>
                                    <p:anim calcmode="lin" valueType="num">
                                      <p:cBhvr>
                                        <p:cTn id="109"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文本框 15"/>
          <p:cNvSpPr txBox="1">
            <a:spLocks noChangeArrowheads="1"/>
          </p:cNvSpPr>
          <p:nvPr/>
        </p:nvSpPr>
        <p:spPr bwMode="auto">
          <a:xfrm>
            <a:off x="1664110" y="2905569"/>
            <a:ext cx="2432566"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a:spLocks noChangeArrowheads="1"/>
          </p:cNvSpPr>
          <p:nvPr/>
        </p:nvSpPr>
        <p:spPr bwMode="auto">
          <a:xfrm>
            <a:off x="5189849" y="2905568"/>
            <a:ext cx="2430753"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a:spLocks noChangeArrowheads="1"/>
          </p:cNvSpPr>
          <p:nvPr/>
        </p:nvSpPr>
        <p:spPr bwMode="auto">
          <a:xfrm>
            <a:off x="8725004" y="2918273"/>
            <a:ext cx="2430753" cy="153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b="1" dirty="0">
                <a:solidFill>
                  <a:schemeClr val="bg1">
                    <a:lumMod val="50000"/>
                  </a:schemeClr>
                </a:solidFill>
                <a:latin typeface="方正姚体" panose="02010601030101010101" pitchFamily="2" charset="-122"/>
                <a:ea typeface="方正姚体" panose="02010601030101010101" pitchFamily="2" charset="-122"/>
              </a:rPr>
              <a:t> MORE  THAN  TEMPLATE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of the  narrative thought Click here</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to add  you to the Center of the </a:t>
            </a:r>
          </a:p>
          <a:p>
            <a:r>
              <a:rPr lang="en-US" altLang="zh-CN" sz="1100" dirty="0">
                <a:solidFill>
                  <a:schemeClr val="bg1">
                    <a:lumMod val="50000"/>
                  </a:schemeClr>
                </a:solidFill>
                <a:latin typeface="方正姚体" panose="02010601030101010101" pitchFamily="2" charset="-122"/>
                <a:ea typeface="方正姚体" panose="02010601030101010101" pitchFamily="2" charset="-122"/>
              </a:rPr>
              <a:t>narrative thought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100" dirty="0">
              <a:solidFill>
                <a:schemeClr val="bg1">
                  <a:lumMod val="50000"/>
                </a:schemeClr>
              </a:solidFill>
            </a:endParaRPr>
          </a:p>
          <a:p>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任意多边形 6"/>
          <p:cNvSpPr>
            <a:spLocks noChangeAspect="1"/>
          </p:cNvSpPr>
          <p:nvPr/>
        </p:nvSpPr>
        <p:spPr>
          <a:xfrm rot="16200000">
            <a:off x="1367822" y="2500382"/>
            <a:ext cx="2795092"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8" name="任意多边形 7"/>
          <p:cNvSpPr>
            <a:spLocks noChangeAspect="1"/>
          </p:cNvSpPr>
          <p:nvPr/>
        </p:nvSpPr>
        <p:spPr>
          <a:xfrm rot="16200000">
            <a:off x="4890161" y="2500382"/>
            <a:ext cx="2796904"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9" name="任意多边形 8"/>
          <p:cNvSpPr>
            <a:spLocks noChangeAspect="1"/>
          </p:cNvSpPr>
          <p:nvPr/>
        </p:nvSpPr>
        <p:spPr>
          <a:xfrm rot="16200000">
            <a:off x="8414312" y="2500382"/>
            <a:ext cx="2795092" cy="3023485"/>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800" noProof="1"/>
          </a:p>
        </p:txBody>
      </p:sp>
      <p:sp>
        <p:nvSpPr>
          <p:cNvPr id="10" name="文本框 12"/>
          <p:cNvSpPr txBox="1">
            <a:spLocks noChangeArrowheads="1"/>
          </p:cNvSpPr>
          <p:nvPr/>
        </p:nvSpPr>
        <p:spPr bwMode="auto">
          <a:xfrm>
            <a:off x="2435372" y="4710966"/>
            <a:ext cx="641677"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01</a:t>
            </a:r>
            <a:endParaRPr lang="zh-CN" altLang="en-US" sz="3200" dirty="0">
              <a:solidFill>
                <a:schemeClr val="bg1"/>
              </a:solidFill>
              <a:latin typeface="Impact" panose="020B0806030902050204" pitchFamily="34" charset="0"/>
            </a:endParaRPr>
          </a:p>
        </p:txBody>
      </p:sp>
      <p:sp>
        <p:nvSpPr>
          <p:cNvPr id="11" name="文本框 13"/>
          <p:cNvSpPr txBox="1">
            <a:spLocks noChangeArrowheads="1"/>
          </p:cNvSpPr>
          <p:nvPr/>
        </p:nvSpPr>
        <p:spPr bwMode="auto">
          <a:xfrm>
            <a:off x="5960695" y="4711752"/>
            <a:ext cx="697867"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02</a:t>
            </a:r>
            <a:endParaRPr lang="zh-CN" altLang="en-US" sz="3200" dirty="0">
              <a:solidFill>
                <a:schemeClr val="bg1"/>
              </a:solidFill>
              <a:latin typeface="Impact" panose="020B0806030902050204" pitchFamily="34" charset="0"/>
            </a:endParaRPr>
          </a:p>
        </p:txBody>
      </p:sp>
      <p:sp>
        <p:nvSpPr>
          <p:cNvPr id="12" name="文本框 14"/>
          <p:cNvSpPr txBox="1">
            <a:spLocks noChangeArrowheads="1"/>
          </p:cNvSpPr>
          <p:nvPr/>
        </p:nvSpPr>
        <p:spPr bwMode="auto">
          <a:xfrm>
            <a:off x="9469655" y="4727634"/>
            <a:ext cx="710555" cy="58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anose="020B0806030902050204" pitchFamily="34" charset="0"/>
              </a:rPr>
              <a:t>03</a:t>
            </a:r>
            <a:endParaRPr lang="zh-CN" altLang="en-US" sz="32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50"/>
                                        <p:tgtEl>
                                          <p:spTgt spid="7"/>
                                        </p:tgtEl>
                                      </p:cBhvr>
                                    </p:animEffect>
                                    <p:anim calcmode="lin" valueType="num">
                                      <p:cBhvr>
                                        <p:cTn id="18" dur="250" fill="hold"/>
                                        <p:tgtEl>
                                          <p:spTgt spid="7"/>
                                        </p:tgtEl>
                                        <p:attrNameLst>
                                          <p:attrName>ppt_x</p:attrName>
                                        </p:attrNameLst>
                                      </p:cBhvr>
                                      <p:tavLst>
                                        <p:tav tm="0">
                                          <p:val>
                                            <p:strVal val="#ppt_x"/>
                                          </p:val>
                                        </p:tav>
                                        <p:tav tm="100000">
                                          <p:val>
                                            <p:strVal val="#ppt_x"/>
                                          </p:val>
                                        </p:tav>
                                      </p:tavLst>
                                    </p:anim>
                                    <p:anim calcmode="lin" valueType="num">
                                      <p:cBhvr>
                                        <p:cTn id="19" dur="25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250"/>
                                        <p:tgtEl>
                                          <p:spTgt spid="4"/>
                                        </p:tgtEl>
                                      </p:cBhvr>
                                    </p:animEffect>
                                    <p:anim calcmode="lin" valueType="num">
                                      <p:cBhvr>
                                        <p:cTn id="54" dur="250" fill="hold"/>
                                        <p:tgtEl>
                                          <p:spTgt spid="4"/>
                                        </p:tgtEl>
                                        <p:attrNameLst>
                                          <p:attrName>ppt_x</p:attrName>
                                        </p:attrNameLst>
                                      </p:cBhvr>
                                      <p:tavLst>
                                        <p:tav tm="0">
                                          <p:val>
                                            <p:strVal val="#ppt_x"/>
                                          </p:val>
                                        </p:tav>
                                        <p:tav tm="100000">
                                          <p:val>
                                            <p:strVal val="#ppt_x"/>
                                          </p:val>
                                        </p:tav>
                                      </p:tavLst>
                                    </p:anim>
                                    <p:anim calcmode="lin" valueType="num">
                                      <p:cBhvr>
                                        <p:cTn id="55" dur="250" fill="hold"/>
                                        <p:tgtEl>
                                          <p:spTgt spid="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anim calcmode="lin" valueType="num">
                                      <p:cBhvr>
                                        <p:cTn id="60" dur="250" fill="hold"/>
                                        <p:tgtEl>
                                          <p:spTgt spid="5"/>
                                        </p:tgtEl>
                                        <p:attrNameLst>
                                          <p:attrName>ppt_x</p:attrName>
                                        </p:attrNameLst>
                                      </p:cBhvr>
                                      <p:tavLst>
                                        <p:tav tm="0">
                                          <p:val>
                                            <p:strVal val="#ppt_x"/>
                                          </p:val>
                                        </p:tav>
                                        <p:tav tm="100000">
                                          <p:val>
                                            <p:strVal val="#ppt_x"/>
                                          </p:val>
                                        </p:tav>
                                      </p:tavLst>
                                    </p:anim>
                                    <p:anim calcmode="lin" valueType="num">
                                      <p:cBhvr>
                                        <p:cTn id="61" dur="250" fill="hold"/>
                                        <p:tgtEl>
                                          <p:spTgt spid="5"/>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250"/>
                                        <p:tgtEl>
                                          <p:spTgt spid="6"/>
                                        </p:tgtEl>
                                      </p:cBhvr>
                                    </p:animEffect>
                                    <p:anim calcmode="lin" valueType="num">
                                      <p:cBhvr>
                                        <p:cTn id="66" dur="250" fill="hold"/>
                                        <p:tgtEl>
                                          <p:spTgt spid="6"/>
                                        </p:tgtEl>
                                        <p:attrNameLst>
                                          <p:attrName>ppt_x</p:attrName>
                                        </p:attrNameLst>
                                      </p:cBhvr>
                                      <p:tavLst>
                                        <p:tav tm="0">
                                          <p:val>
                                            <p:strVal val="#ppt_x"/>
                                          </p:val>
                                        </p:tav>
                                        <p:tav tm="100000">
                                          <p:val>
                                            <p:strVal val="#ppt_x"/>
                                          </p:val>
                                        </p:tav>
                                      </p:tavLst>
                                    </p:anim>
                                    <p:anim calcmode="lin" valueType="num">
                                      <p:cBhvr>
                                        <p:cTn id="67"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P spid="5" grpId="0"/>
      <p:bldP spid="6" grpId="0"/>
      <p:bldP spid="7" grpId="0" animBg="1"/>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grpSp>
        <p:nvGrpSpPr>
          <p:cNvPr id="4" name="组合 3"/>
          <p:cNvGrpSpPr/>
          <p:nvPr/>
        </p:nvGrpSpPr>
        <p:grpSpPr>
          <a:xfrm>
            <a:off x="304919" y="1993596"/>
            <a:ext cx="11566275" cy="4097350"/>
            <a:chOff x="304800" y="1047750"/>
            <a:chExt cx="6075699" cy="2152315"/>
          </a:xfrm>
        </p:grpSpPr>
        <p:sp>
          <p:nvSpPr>
            <p:cNvPr id="5" name="Freeform 5"/>
            <p:cNvSpPr/>
            <p:nvPr/>
          </p:nvSpPr>
          <p:spPr bwMode="auto">
            <a:xfrm>
              <a:off x="2037100"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6" name="Freeform 6"/>
            <p:cNvSpPr/>
            <p:nvPr/>
          </p:nvSpPr>
          <p:spPr bwMode="auto">
            <a:xfrm>
              <a:off x="3120044" y="1047750"/>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solidFill>
              <a:srgbClr val="00B050"/>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7" name="Freeform 7"/>
            <p:cNvSpPr/>
            <p:nvPr/>
          </p:nvSpPr>
          <p:spPr bwMode="auto">
            <a:xfrm>
              <a:off x="2577064" y="2025115"/>
              <a:ext cx="978873" cy="1174950"/>
            </a:xfrm>
            <a:custGeom>
              <a:avLst/>
              <a:gdLst>
                <a:gd name="T0" fmla="*/ 324 w 649"/>
                <a:gd name="T1" fmla="*/ 0 h 779"/>
                <a:gd name="T2" fmla="*/ 487 w 649"/>
                <a:gd name="T3" fmla="*/ 98 h 779"/>
                <a:gd name="T4" fmla="*/ 649 w 649"/>
                <a:gd name="T5" fmla="*/ 195 h 779"/>
                <a:gd name="T6" fmla="*/ 649 w 649"/>
                <a:gd name="T7" fmla="*/ 390 h 779"/>
                <a:gd name="T8" fmla="*/ 649 w 649"/>
                <a:gd name="T9" fmla="*/ 584 h 779"/>
                <a:gd name="T10" fmla="*/ 487 w 649"/>
                <a:gd name="T11" fmla="*/ 682 h 779"/>
                <a:gd name="T12" fmla="*/ 324 w 649"/>
                <a:gd name="T13" fmla="*/ 779 h 779"/>
                <a:gd name="T14" fmla="*/ 162 w 649"/>
                <a:gd name="T15" fmla="*/ 682 h 779"/>
                <a:gd name="T16" fmla="*/ 0 w 649"/>
                <a:gd name="T17" fmla="*/ 584 h 779"/>
                <a:gd name="T18" fmla="*/ 0 w 649"/>
                <a:gd name="T19" fmla="*/ 390 h 779"/>
                <a:gd name="T20" fmla="*/ 0 w 649"/>
                <a:gd name="T21" fmla="*/ 195 h 779"/>
                <a:gd name="T22" fmla="*/ 162 w 649"/>
                <a:gd name="T23" fmla="*/ 98 h 779"/>
                <a:gd name="T24" fmla="*/ 324 w 649"/>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779">
                  <a:moveTo>
                    <a:pt x="324" y="0"/>
                  </a:moveTo>
                  <a:lnTo>
                    <a:pt x="487" y="98"/>
                  </a:lnTo>
                  <a:lnTo>
                    <a:pt x="649" y="195"/>
                  </a:lnTo>
                  <a:lnTo>
                    <a:pt x="649" y="390"/>
                  </a:lnTo>
                  <a:lnTo>
                    <a:pt x="649" y="584"/>
                  </a:lnTo>
                  <a:lnTo>
                    <a:pt x="487" y="682"/>
                  </a:lnTo>
                  <a:lnTo>
                    <a:pt x="324" y="779"/>
                  </a:lnTo>
                  <a:lnTo>
                    <a:pt x="162" y="682"/>
                  </a:lnTo>
                  <a:lnTo>
                    <a:pt x="0" y="584"/>
                  </a:lnTo>
                  <a:lnTo>
                    <a:pt x="0" y="390"/>
                  </a:lnTo>
                  <a:lnTo>
                    <a:pt x="0" y="195"/>
                  </a:lnTo>
                  <a:lnTo>
                    <a:pt x="162" y="98"/>
                  </a:lnTo>
                  <a:lnTo>
                    <a:pt x="324" y="0"/>
                  </a:lnTo>
                  <a:close/>
                </a:path>
              </a:pathLst>
            </a:custGeom>
            <a:solidFill>
              <a:srgbClr val="00B050"/>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8" name="Freeform 8"/>
            <p:cNvSpPr/>
            <p:nvPr/>
          </p:nvSpPr>
          <p:spPr bwMode="auto">
            <a:xfrm>
              <a:off x="3658500" y="2025115"/>
              <a:ext cx="980381" cy="1174950"/>
            </a:xfrm>
            <a:custGeom>
              <a:avLst/>
              <a:gdLst>
                <a:gd name="T0" fmla="*/ 325 w 650"/>
                <a:gd name="T1" fmla="*/ 0 h 779"/>
                <a:gd name="T2" fmla="*/ 488 w 650"/>
                <a:gd name="T3" fmla="*/ 98 h 779"/>
                <a:gd name="T4" fmla="*/ 650 w 650"/>
                <a:gd name="T5" fmla="*/ 195 h 779"/>
                <a:gd name="T6" fmla="*/ 650 w 650"/>
                <a:gd name="T7" fmla="*/ 390 h 779"/>
                <a:gd name="T8" fmla="*/ 650 w 650"/>
                <a:gd name="T9" fmla="*/ 584 h 779"/>
                <a:gd name="T10" fmla="*/ 488 w 650"/>
                <a:gd name="T11" fmla="*/ 682 h 779"/>
                <a:gd name="T12" fmla="*/ 325 w 650"/>
                <a:gd name="T13" fmla="*/ 779 h 779"/>
                <a:gd name="T14" fmla="*/ 163 w 650"/>
                <a:gd name="T15" fmla="*/ 682 h 779"/>
                <a:gd name="T16" fmla="*/ 0 w 650"/>
                <a:gd name="T17" fmla="*/ 584 h 779"/>
                <a:gd name="T18" fmla="*/ 0 w 650"/>
                <a:gd name="T19" fmla="*/ 390 h 779"/>
                <a:gd name="T20" fmla="*/ 0 w 650"/>
                <a:gd name="T21" fmla="*/ 195 h 779"/>
                <a:gd name="T22" fmla="*/ 163 w 650"/>
                <a:gd name="T23" fmla="*/ 98 h 779"/>
                <a:gd name="T24" fmla="*/ 325 w 650"/>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79">
                  <a:moveTo>
                    <a:pt x="325" y="0"/>
                  </a:moveTo>
                  <a:lnTo>
                    <a:pt x="488" y="98"/>
                  </a:lnTo>
                  <a:lnTo>
                    <a:pt x="650" y="195"/>
                  </a:lnTo>
                  <a:lnTo>
                    <a:pt x="650" y="390"/>
                  </a:lnTo>
                  <a:lnTo>
                    <a:pt x="650" y="584"/>
                  </a:lnTo>
                  <a:lnTo>
                    <a:pt x="488" y="682"/>
                  </a:lnTo>
                  <a:lnTo>
                    <a:pt x="325" y="779"/>
                  </a:lnTo>
                  <a:lnTo>
                    <a:pt x="163" y="682"/>
                  </a:lnTo>
                  <a:lnTo>
                    <a:pt x="0" y="584"/>
                  </a:lnTo>
                  <a:lnTo>
                    <a:pt x="0" y="390"/>
                  </a:lnTo>
                  <a:lnTo>
                    <a:pt x="0" y="195"/>
                  </a:lnTo>
                  <a:lnTo>
                    <a:pt x="163" y="98"/>
                  </a:lnTo>
                  <a:lnTo>
                    <a:pt x="325" y="0"/>
                  </a:lnTo>
                  <a:close/>
                </a:path>
              </a:pathLst>
            </a:custGeom>
            <a:solidFill>
              <a:schemeClr val="accent1">
                <a:lumMod val="75000"/>
              </a:schemeClr>
            </a:solidFill>
            <a:ln>
              <a:noFill/>
            </a:ln>
          </p:spPr>
          <p:txBody>
            <a:bodyPr vert="horz" wrap="square" lIns="91476" tIns="45738" rIns="91476" bIns="45738" numCol="1" anchor="t" anchorCtr="0" compatLnSpc="1"/>
            <a:lstStyle/>
            <a:p>
              <a:endParaRPr lang="en-US" sz="3200">
                <a:solidFill>
                  <a:schemeClr val="bg1">
                    <a:lumMod val="50000"/>
                  </a:schemeClr>
                </a:solidFill>
              </a:endParaRPr>
            </a:p>
          </p:txBody>
        </p:sp>
        <p:grpSp>
          <p:nvGrpSpPr>
            <p:cNvPr id="9" name="Group 12"/>
            <p:cNvGrpSpPr/>
            <p:nvPr/>
          </p:nvGrpSpPr>
          <p:grpSpPr>
            <a:xfrm>
              <a:off x="3398669" y="1384932"/>
              <a:ext cx="423131" cy="530541"/>
              <a:chOff x="5106627" y="2260366"/>
              <a:chExt cx="324452" cy="406813"/>
            </a:xfrm>
            <a:solidFill>
              <a:schemeClr val="bg1"/>
            </a:solidFill>
          </p:grpSpPr>
          <p:sp>
            <p:nvSpPr>
              <p:cNvPr id="2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9"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0" name="Group 17"/>
            <p:cNvGrpSpPr/>
            <p:nvPr/>
          </p:nvGrpSpPr>
          <p:grpSpPr>
            <a:xfrm>
              <a:off x="2871209" y="2358712"/>
              <a:ext cx="390583" cy="507758"/>
              <a:chOff x="6421904" y="4798576"/>
              <a:chExt cx="299494" cy="389342"/>
            </a:xfrm>
            <a:solidFill>
              <a:schemeClr val="bg1"/>
            </a:solidFill>
          </p:grpSpPr>
          <p:sp>
            <p:nvSpPr>
              <p:cNvPr id="2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1" name="Group 20"/>
            <p:cNvGrpSpPr/>
            <p:nvPr/>
          </p:nvGrpSpPr>
          <p:grpSpPr>
            <a:xfrm>
              <a:off x="2316846" y="1443100"/>
              <a:ext cx="420888" cy="414208"/>
              <a:chOff x="1587575" y="2265358"/>
              <a:chExt cx="314468" cy="309477"/>
            </a:xfrm>
            <a:solidFill>
              <a:schemeClr val="bg1"/>
            </a:solidFill>
          </p:grpSpPr>
          <p:sp>
            <p:nvSpPr>
              <p:cNvPr id="2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2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grpSp>
          <p:nvGrpSpPr>
            <p:cNvPr id="12" name="Group 23"/>
            <p:cNvGrpSpPr/>
            <p:nvPr/>
          </p:nvGrpSpPr>
          <p:grpSpPr>
            <a:xfrm>
              <a:off x="3894839" y="2425087"/>
              <a:ext cx="507701" cy="375007"/>
              <a:chOff x="2563427" y="3717902"/>
              <a:chExt cx="439257" cy="324452"/>
            </a:xfrm>
            <a:solidFill>
              <a:schemeClr val="bg1"/>
            </a:solidFill>
          </p:grpSpPr>
          <p:sp>
            <p:nvSpPr>
              <p:cNvPr id="17"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18"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sp>
            <p:nvSpPr>
              <p:cNvPr id="19"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en-US" sz="3200">
                  <a:solidFill>
                    <a:schemeClr val="bg1">
                      <a:lumMod val="50000"/>
                    </a:schemeClr>
                  </a:solidFill>
                </a:endParaRPr>
              </a:p>
            </p:txBody>
          </p:sp>
        </p:grpSp>
        <p:sp>
          <p:nvSpPr>
            <p:cNvPr id="13" name="Text Box 10"/>
            <p:cNvSpPr txBox="1">
              <a:spLocks noChangeArrowheads="1"/>
            </p:cNvSpPr>
            <p:nvPr/>
          </p:nvSpPr>
          <p:spPr bwMode="auto">
            <a:xfrm>
              <a:off x="4170699" y="1091340"/>
              <a:ext cx="1656099" cy="606512"/>
            </a:xfrm>
            <a:prstGeom prst="rect">
              <a:avLst/>
            </a:prstGeom>
            <a:noFill/>
            <a:ln w="9525">
              <a:noFill/>
              <a:miter lim="800000"/>
            </a:ln>
          </p:spPr>
          <p:txBody>
            <a:bodyPr wrap="square" lIns="45738" tIns="22869" rIns="45738" bIns="22869">
              <a:spAutoFit/>
            </a:bodyPr>
            <a:lstStyle/>
            <a:p>
              <a:pP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14" name="Text Box 10"/>
            <p:cNvSpPr txBox="1">
              <a:spLocks noChangeArrowheads="1"/>
            </p:cNvSpPr>
            <p:nvPr/>
          </p:nvSpPr>
          <p:spPr bwMode="auto">
            <a:xfrm>
              <a:off x="4724400" y="2140969"/>
              <a:ext cx="1656099" cy="606512"/>
            </a:xfrm>
            <a:prstGeom prst="rect">
              <a:avLst/>
            </a:prstGeom>
            <a:noFill/>
            <a:ln w="9525">
              <a:noFill/>
              <a:miter lim="800000"/>
            </a:ln>
          </p:spPr>
          <p:txBody>
            <a:bodyPr wrap="square" lIns="45738" tIns="22869" rIns="45738" bIns="22869">
              <a:spAutoFit/>
            </a:bodyPr>
            <a:lstStyle/>
            <a:p>
              <a:pP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sp>
          <p:nvSpPr>
            <p:cNvPr id="15" name="Text Box 10"/>
            <p:cNvSpPr txBox="1">
              <a:spLocks noChangeArrowheads="1"/>
            </p:cNvSpPr>
            <p:nvPr/>
          </p:nvSpPr>
          <p:spPr bwMode="auto">
            <a:xfrm>
              <a:off x="304800" y="1091340"/>
              <a:ext cx="1656099" cy="606512"/>
            </a:xfrm>
            <a:prstGeom prst="rect">
              <a:avLst/>
            </a:prstGeom>
            <a:noFill/>
            <a:ln w="9525">
              <a:noFill/>
              <a:miter lim="800000"/>
            </a:ln>
          </p:spPr>
          <p:txBody>
            <a:bodyPr wrap="square" lIns="45738" tIns="22869" rIns="45738" bIns="22869">
              <a:spAutoFit/>
            </a:bodyPr>
            <a:lstStyle/>
            <a:p>
              <a:pPr algn="r" defTabSz="1088390">
                <a:lnSpc>
                  <a:spcPct val="200000"/>
                </a:lnSpc>
              </a:pPr>
              <a:r>
                <a:rPr lang="en-US" sz="2000" b="1" dirty="0">
                  <a:solidFill>
                    <a:schemeClr val="bg1">
                      <a:lumMod val="50000"/>
                    </a:schemeClr>
                  </a:solidFill>
                  <a:latin typeface="Open Sans" pitchFamily="34" charset="0"/>
                  <a:ea typeface="Open Sans" pitchFamily="34" charset="0"/>
                  <a:cs typeface="Open Sans" pitchFamily="34" charset="0"/>
                </a:rPr>
                <a:t>Competitor Data</a:t>
              </a:r>
            </a:p>
            <a:p>
              <a:pPr algn="r" defTabSz="1088390"/>
              <a:r>
                <a:rPr lang="en-US" sz="1600" dirty="0" err="1">
                  <a:solidFill>
                    <a:schemeClr val="bg1">
                      <a:lumMod val="50000"/>
                    </a:schemeClr>
                  </a:solidFill>
                  <a:latin typeface="Open Sans" pitchFamily="34" charset="0"/>
                  <a:ea typeface="Open Sans" pitchFamily="34" charset="0"/>
                  <a:cs typeface="Open Sans" pitchFamily="34" charset="0"/>
                </a:rPr>
                <a:t>Nullam</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eu</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tempor</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purus</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Nunc</a:t>
              </a:r>
              <a:r>
                <a:rPr lang="en-US" sz="1600" dirty="0">
                  <a:solidFill>
                    <a:schemeClr val="bg1">
                      <a:lumMod val="50000"/>
                    </a:schemeClr>
                  </a:solidFill>
                  <a:latin typeface="Open Sans" pitchFamily="34" charset="0"/>
                  <a:ea typeface="Open Sans" pitchFamily="34" charset="0"/>
                  <a:cs typeface="Open Sans" pitchFamily="34" charset="0"/>
                </a:rPr>
                <a:t> a </a:t>
              </a:r>
              <a:r>
                <a:rPr lang="en-US" sz="1600" dirty="0" err="1">
                  <a:solidFill>
                    <a:schemeClr val="bg1">
                      <a:lumMod val="50000"/>
                    </a:schemeClr>
                  </a:solidFill>
                  <a:latin typeface="Open Sans" pitchFamily="34" charset="0"/>
                  <a:ea typeface="Open Sans" pitchFamily="34" charset="0"/>
                  <a:cs typeface="Open Sans" pitchFamily="34" charset="0"/>
                </a:rPr>
                <a:t>leo</a:t>
              </a:r>
              <a:r>
                <a:rPr lang="en-US" sz="1600" dirty="0">
                  <a:solidFill>
                    <a:schemeClr val="bg1">
                      <a:lumMod val="50000"/>
                    </a:schemeClr>
                  </a:solidFill>
                  <a:latin typeface="Open Sans" pitchFamily="34" charset="0"/>
                  <a:ea typeface="Open Sans" pitchFamily="34" charset="0"/>
                  <a:cs typeface="Open Sans" pitchFamily="34" charset="0"/>
                </a:rPr>
                <a:t> magna, </a:t>
              </a:r>
              <a:r>
                <a:rPr lang="en-US" sz="1600" dirty="0" err="1">
                  <a:solidFill>
                    <a:schemeClr val="bg1">
                      <a:lumMod val="50000"/>
                    </a:schemeClr>
                  </a:solidFill>
                  <a:latin typeface="Open Sans" pitchFamily="34" charset="0"/>
                  <a:ea typeface="Open Sans" pitchFamily="34" charset="0"/>
                  <a:cs typeface="Open Sans" pitchFamily="34" charset="0"/>
                </a:rPr>
                <a:t>consequat</a:t>
              </a:r>
              <a:r>
                <a:rPr lang="en-US" sz="1600" dirty="0">
                  <a:solidFill>
                    <a:schemeClr val="bg1">
                      <a:lumMod val="50000"/>
                    </a:schemeClr>
                  </a:solidFill>
                  <a:latin typeface="Open Sans" pitchFamily="34" charset="0"/>
                  <a:ea typeface="Open Sans" pitchFamily="34" charset="0"/>
                  <a:cs typeface="Open Sans" pitchFamily="34" charset="0"/>
                </a:rPr>
                <a:t> </a:t>
              </a:r>
              <a:r>
                <a:rPr lang="en-US" sz="1600" dirty="0" err="1">
                  <a:solidFill>
                    <a:schemeClr val="bg1">
                      <a:lumMod val="50000"/>
                    </a:schemeClr>
                  </a:solidFill>
                  <a:latin typeface="Open Sans" pitchFamily="34" charset="0"/>
                  <a:ea typeface="Open Sans" pitchFamily="34" charset="0"/>
                  <a:cs typeface="Open Sans" pitchFamily="34" charset="0"/>
                </a:rPr>
                <a:t>risus</a:t>
              </a:r>
              <a:r>
                <a:rPr lang="en-US" sz="1600" dirty="0">
                  <a:solidFill>
                    <a:schemeClr val="bg1">
                      <a:lumMod val="50000"/>
                    </a:schemeClr>
                  </a:solidFill>
                  <a:latin typeface="Open Sans" pitchFamily="34" charset="0"/>
                  <a:ea typeface="Open Sans" pitchFamily="34" charset="0"/>
                  <a:cs typeface="Open Sans" pitchFamily="34" charset="0"/>
                </a:rPr>
                <a:t>. </a:t>
              </a:r>
            </a:p>
          </p:txBody>
        </p:sp>
        <p:sp>
          <p:nvSpPr>
            <p:cNvPr id="16" name="Text Box 10"/>
            <p:cNvSpPr txBox="1">
              <a:spLocks noChangeArrowheads="1"/>
            </p:cNvSpPr>
            <p:nvPr/>
          </p:nvSpPr>
          <p:spPr bwMode="auto">
            <a:xfrm>
              <a:off x="827766" y="2140969"/>
              <a:ext cx="1656099" cy="606512"/>
            </a:xfrm>
            <a:prstGeom prst="rect">
              <a:avLst/>
            </a:prstGeom>
            <a:noFill/>
            <a:ln w="9525">
              <a:noFill/>
              <a:miter lim="800000"/>
            </a:ln>
          </p:spPr>
          <p:txBody>
            <a:bodyPr wrap="square" lIns="45738" tIns="22869" rIns="45738" bIns="22869">
              <a:spAutoFit/>
            </a:bodyPr>
            <a:lstStyle/>
            <a:p>
              <a:pPr algn="r" defTabSz="1088390">
                <a:lnSpc>
                  <a:spcPct val="200000"/>
                </a:lnSpc>
              </a:pPr>
              <a:r>
                <a:rPr lang="en-US" sz="2000" b="1">
                  <a:solidFill>
                    <a:schemeClr val="bg1">
                      <a:lumMod val="50000"/>
                    </a:schemeClr>
                  </a:solidFill>
                  <a:latin typeface="Open Sans" pitchFamily="34" charset="0"/>
                  <a:ea typeface="Open Sans" pitchFamily="34" charset="0"/>
                  <a:cs typeface="Open Sans" pitchFamily="34" charset="0"/>
                </a:rPr>
                <a:t>Competitor Data</a:t>
              </a:r>
            </a:p>
            <a:p>
              <a:pPr algn="r" defTabSz="1088390"/>
              <a:r>
                <a:rPr lang="en-US" sz="1600">
                  <a:solidFill>
                    <a:schemeClr val="bg1">
                      <a:lumMod val="50000"/>
                    </a:schemeClr>
                  </a:solidFill>
                  <a:latin typeface="Open Sans" pitchFamily="34" charset="0"/>
                  <a:ea typeface="Open Sans" pitchFamily="34" charset="0"/>
                  <a:cs typeface="Open Sans" pitchFamily="34" charset="0"/>
                </a:rPr>
                <a:t>Nullam eu tempor purus. Nunc a leo magna, consequat risus. </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391638" y="1211343"/>
            <a:ext cx="5277446" cy="0"/>
          </a:xfrm>
          <a:prstGeom prst="line">
            <a:avLst/>
          </a:prstGeom>
          <a:ln w="12700">
            <a:solidFill>
              <a:schemeClr val="bg1">
                <a:lumMod val="50000"/>
              </a:schemeClr>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文本框 23"/>
          <p:cNvSpPr txBox="1"/>
          <p:nvPr/>
        </p:nvSpPr>
        <p:spPr>
          <a:xfrm>
            <a:off x="4286244" y="452418"/>
            <a:ext cx="3590846" cy="585003"/>
          </a:xfrm>
          <a:prstGeom prst="rect">
            <a:avLst/>
          </a:prstGeom>
          <a:noFill/>
        </p:spPr>
        <p:txBody>
          <a:bodyPr wrap="none" rtlCol="0">
            <a:spAutoFit/>
          </a:bodyPr>
          <a:lstStyle/>
          <a:p>
            <a:pPr algn="ctr"/>
            <a:r>
              <a:rPr lang="zh-CN" altLang="en-US" sz="3200" dirty="0">
                <a:solidFill>
                  <a:schemeClr val="bg1">
                    <a:lumMod val="50000"/>
                  </a:schemeClr>
                </a:solidFill>
                <a:latin typeface="微软雅黑" panose="020B0503020204020204" pitchFamily="34" charset="-122"/>
                <a:ea typeface="微软雅黑" panose="020B0503020204020204" pitchFamily="34" charset="-122"/>
              </a:rPr>
              <a:t>添加标题文字内容 </a:t>
            </a:r>
          </a:p>
        </p:txBody>
      </p:sp>
      <p:sp>
        <p:nvSpPr>
          <p:cNvPr id="4" name="任意多边形 3"/>
          <p:cNvSpPr/>
          <p:nvPr/>
        </p:nvSpPr>
        <p:spPr>
          <a:xfrm>
            <a:off x="3878977" y="4356168"/>
            <a:ext cx="2056938" cy="1773222"/>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5" name="任意多边形 4"/>
          <p:cNvSpPr/>
          <p:nvPr/>
        </p:nvSpPr>
        <p:spPr>
          <a:xfrm>
            <a:off x="8214239" y="4356168"/>
            <a:ext cx="2056938" cy="1773222"/>
          </a:xfrm>
          <a:custGeom>
            <a:avLst/>
            <a:gdLst>
              <a:gd name="connsiteX0" fmla="*/ 1028067 w 2056135"/>
              <a:gd name="connsiteY0" fmla="*/ 684476 h 1772530"/>
              <a:gd name="connsiteX1" fmla="*/ 520306 w 2056135"/>
              <a:gd name="connsiteY1" fmla="*/ 1192237 h 1772530"/>
              <a:gd name="connsiteX2" fmla="*/ 1028067 w 2056135"/>
              <a:gd name="connsiteY2" fmla="*/ 1699998 h 1772530"/>
              <a:gd name="connsiteX3" fmla="*/ 1535828 w 2056135"/>
              <a:gd name="connsiteY3" fmla="*/ 1192237 h 1772530"/>
              <a:gd name="connsiteX4" fmla="*/ 1028067 w 2056135"/>
              <a:gd name="connsiteY4" fmla="*/ 684476 h 1772530"/>
              <a:gd name="connsiteX5" fmla="*/ 1028068 w 2056135"/>
              <a:gd name="connsiteY5" fmla="*/ 0 h 1772530"/>
              <a:gd name="connsiteX6" fmla="*/ 2056135 w 2056135"/>
              <a:gd name="connsiteY6" fmla="*/ 1772530 h 1772530"/>
              <a:gd name="connsiteX7" fmla="*/ 0 w 2056135"/>
              <a:gd name="connsiteY7" fmla="*/ 177253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684476"/>
                </a:moveTo>
                <a:cubicBezTo>
                  <a:pt x="747638" y="684476"/>
                  <a:pt x="520306" y="911808"/>
                  <a:pt x="520306" y="1192237"/>
                </a:cubicBezTo>
                <a:cubicBezTo>
                  <a:pt x="520306" y="1472666"/>
                  <a:pt x="747638" y="1699998"/>
                  <a:pt x="1028067" y="1699998"/>
                </a:cubicBezTo>
                <a:cubicBezTo>
                  <a:pt x="1308496" y="1699998"/>
                  <a:pt x="1535828" y="1472666"/>
                  <a:pt x="1535828" y="1192237"/>
                </a:cubicBezTo>
                <a:cubicBezTo>
                  <a:pt x="1535828" y="911808"/>
                  <a:pt x="1308496" y="684476"/>
                  <a:pt x="1028067" y="684476"/>
                </a:cubicBezTo>
                <a:close/>
                <a:moveTo>
                  <a:pt x="1028068" y="0"/>
                </a:moveTo>
                <a:lnTo>
                  <a:pt x="2056135" y="1772530"/>
                </a:lnTo>
                <a:lnTo>
                  <a:pt x="0" y="1772530"/>
                </a:lnTo>
                <a:close/>
              </a:path>
            </a:pathLst>
          </a:cu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6" name="任意多边形 5"/>
          <p:cNvSpPr/>
          <p:nvPr/>
        </p:nvSpPr>
        <p:spPr>
          <a:xfrm flipV="1">
            <a:off x="1729867" y="1816823"/>
            <a:ext cx="2056938" cy="1773222"/>
          </a:xfrm>
          <a:custGeom>
            <a:avLst/>
            <a:gdLst>
              <a:gd name="connsiteX0" fmla="*/ 1028067 w 2056135"/>
              <a:gd name="connsiteY0" fmla="*/ 1688122 h 1772530"/>
              <a:gd name="connsiteX1" fmla="*/ 520306 w 2056135"/>
              <a:gd name="connsiteY1" fmla="*/ 1180361 h 1772530"/>
              <a:gd name="connsiteX2" fmla="*/ 1028067 w 2056135"/>
              <a:gd name="connsiteY2" fmla="*/ 672600 h 1772530"/>
              <a:gd name="connsiteX3" fmla="*/ 1535828 w 2056135"/>
              <a:gd name="connsiteY3" fmla="*/ 1180361 h 1772530"/>
              <a:gd name="connsiteX4" fmla="*/ 1028067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8067" y="1688122"/>
                </a:moveTo>
                <a:cubicBezTo>
                  <a:pt x="747638" y="1688122"/>
                  <a:pt x="520306" y="1460790"/>
                  <a:pt x="520306" y="1180361"/>
                </a:cubicBezTo>
                <a:cubicBezTo>
                  <a:pt x="520306" y="899932"/>
                  <a:pt x="747638" y="672600"/>
                  <a:pt x="1028067" y="672600"/>
                </a:cubicBezTo>
                <a:cubicBezTo>
                  <a:pt x="1308496" y="672600"/>
                  <a:pt x="1535828" y="899932"/>
                  <a:pt x="1535828" y="1180361"/>
                </a:cubicBezTo>
                <a:cubicBezTo>
                  <a:pt x="1535828" y="1460790"/>
                  <a:pt x="1308496" y="1688122"/>
                  <a:pt x="1028067" y="1688122"/>
                </a:cubicBezTo>
                <a:close/>
                <a:moveTo>
                  <a:pt x="0" y="1772530"/>
                </a:moveTo>
                <a:lnTo>
                  <a:pt x="2056135" y="1772530"/>
                </a:lnTo>
                <a:lnTo>
                  <a:pt x="1028068" y="0"/>
                </a:lnTo>
                <a:close/>
              </a:path>
            </a:pathLst>
          </a:cu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任意多边形 6"/>
          <p:cNvSpPr/>
          <p:nvPr/>
        </p:nvSpPr>
        <p:spPr>
          <a:xfrm flipV="1">
            <a:off x="6065129" y="1816823"/>
            <a:ext cx="2056938" cy="1773222"/>
          </a:xfrm>
          <a:custGeom>
            <a:avLst/>
            <a:gdLst>
              <a:gd name="connsiteX0" fmla="*/ 1021614 w 2056135"/>
              <a:gd name="connsiteY0" fmla="*/ 1688122 h 1772530"/>
              <a:gd name="connsiteX1" fmla="*/ 513853 w 2056135"/>
              <a:gd name="connsiteY1" fmla="*/ 1180361 h 1772530"/>
              <a:gd name="connsiteX2" fmla="*/ 1021614 w 2056135"/>
              <a:gd name="connsiteY2" fmla="*/ 672600 h 1772530"/>
              <a:gd name="connsiteX3" fmla="*/ 1529375 w 2056135"/>
              <a:gd name="connsiteY3" fmla="*/ 1180361 h 1772530"/>
              <a:gd name="connsiteX4" fmla="*/ 1021614 w 2056135"/>
              <a:gd name="connsiteY4" fmla="*/ 1688122 h 1772530"/>
              <a:gd name="connsiteX5" fmla="*/ 0 w 2056135"/>
              <a:gd name="connsiteY5" fmla="*/ 1772530 h 1772530"/>
              <a:gd name="connsiteX6" fmla="*/ 2056135 w 2056135"/>
              <a:gd name="connsiteY6" fmla="*/ 1772530 h 1772530"/>
              <a:gd name="connsiteX7" fmla="*/ 1028068 w 2056135"/>
              <a:gd name="connsiteY7" fmla="*/ 0 h 177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6135" h="1772530">
                <a:moveTo>
                  <a:pt x="1021614" y="1688122"/>
                </a:moveTo>
                <a:cubicBezTo>
                  <a:pt x="741185" y="1688122"/>
                  <a:pt x="513853" y="1460790"/>
                  <a:pt x="513853" y="1180361"/>
                </a:cubicBezTo>
                <a:cubicBezTo>
                  <a:pt x="513853" y="899932"/>
                  <a:pt x="741185" y="672600"/>
                  <a:pt x="1021614" y="672600"/>
                </a:cubicBezTo>
                <a:cubicBezTo>
                  <a:pt x="1302043" y="672600"/>
                  <a:pt x="1529375" y="899932"/>
                  <a:pt x="1529375" y="1180361"/>
                </a:cubicBezTo>
                <a:cubicBezTo>
                  <a:pt x="1529375" y="1460790"/>
                  <a:pt x="1302043" y="1688122"/>
                  <a:pt x="1021614" y="1688122"/>
                </a:cubicBezTo>
                <a:close/>
                <a:moveTo>
                  <a:pt x="0" y="1772530"/>
                </a:moveTo>
                <a:lnTo>
                  <a:pt x="2056135" y="1772530"/>
                </a:lnTo>
                <a:lnTo>
                  <a:pt x="1028068" y="0"/>
                </a:lnTo>
                <a:close/>
              </a:path>
            </a:pathLst>
          </a:custGeom>
          <a:solidFill>
            <a:srgbClr val="00B05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grpSp>
        <p:nvGrpSpPr>
          <p:cNvPr id="8" name="组合 7"/>
          <p:cNvGrpSpPr/>
          <p:nvPr/>
        </p:nvGrpSpPr>
        <p:grpSpPr>
          <a:xfrm>
            <a:off x="9080914" y="5268348"/>
            <a:ext cx="427789" cy="448460"/>
            <a:chOff x="7002627" y="828237"/>
            <a:chExt cx="444697" cy="466185"/>
          </a:xfrm>
          <a:solidFill>
            <a:schemeClr val="accent1">
              <a:lumMod val="75000"/>
            </a:schemeClr>
          </a:solidFill>
          <a:effectLst/>
        </p:grpSpPr>
        <p:sp>
          <p:nvSpPr>
            <p:cNvPr id="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1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grpSp>
      <p:grpSp>
        <p:nvGrpSpPr>
          <p:cNvPr id="17" name="组合 16"/>
          <p:cNvGrpSpPr>
            <a:grpSpLocks noChangeAspect="1"/>
          </p:cNvGrpSpPr>
          <p:nvPr/>
        </p:nvGrpSpPr>
        <p:grpSpPr>
          <a:xfrm>
            <a:off x="2583420" y="2212330"/>
            <a:ext cx="352119" cy="393785"/>
            <a:chOff x="5999255" y="3275006"/>
            <a:chExt cx="402656" cy="450303"/>
          </a:xfrm>
          <a:solidFill>
            <a:srgbClr val="00B050"/>
          </a:solidFill>
          <a:effectLst/>
        </p:grpSpPr>
        <p:sp>
          <p:nvSpPr>
            <p:cNvPr id="1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1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2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grpSp>
        <p:nvGrpSpPr>
          <p:cNvPr id="23" name="组合 22"/>
          <p:cNvGrpSpPr/>
          <p:nvPr/>
        </p:nvGrpSpPr>
        <p:grpSpPr>
          <a:xfrm>
            <a:off x="4745968" y="5389059"/>
            <a:ext cx="322953" cy="319622"/>
            <a:chOff x="6967126" y="4092464"/>
            <a:chExt cx="453105" cy="448433"/>
          </a:xfrm>
          <a:solidFill>
            <a:schemeClr val="accent1">
              <a:lumMod val="75000"/>
            </a:schemeClr>
          </a:solidFill>
          <a:effectLst/>
        </p:grpSpPr>
        <p:sp>
          <p:nvSpPr>
            <p:cNvPr id="2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sp>
          <p:nvSpPr>
            <p:cNvPr id="2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w="9525">
              <a:noFill/>
              <a:round/>
            </a:ln>
          </p:spPr>
          <p:txBody>
            <a:bodyPr vert="horz" wrap="square" lIns="91476" tIns="45738" rIns="91476" bIns="45738" numCol="1" anchor="t" anchorCtr="0" compatLnSpc="1"/>
            <a:lstStyle/>
            <a:p>
              <a:endParaRPr lang="zh-CN" altLang="en-US" sz="1800">
                <a:solidFill>
                  <a:prstClr val="black"/>
                </a:solidFill>
              </a:endParaRPr>
            </a:p>
          </p:txBody>
        </p:sp>
      </p:grpSp>
      <p:grpSp>
        <p:nvGrpSpPr>
          <p:cNvPr id="28" name="组合 27"/>
          <p:cNvGrpSpPr/>
          <p:nvPr/>
        </p:nvGrpSpPr>
        <p:grpSpPr>
          <a:xfrm>
            <a:off x="6939479" y="2202894"/>
            <a:ext cx="336383" cy="362001"/>
            <a:chOff x="7005429" y="4859473"/>
            <a:chExt cx="466184" cy="501686"/>
          </a:xfrm>
          <a:solidFill>
            <a:srgbClr val="00B050"/>
          </a:solidFill>
          <a:effectLst/>
        </p:grpSpPr>
        <p:sp>
          <p:nvSpPr>
            <p:cNvPr id="2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0"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sp>
          <p:nvSpPr>
            <p:cNvPr id="3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p>
              <a:endParaRPr lang="zh-CN" altLang="en-US" sz="1800">
                <a:solidFill>
                  <a:prstClr val="black"/>
                </a:solidFill>
              </a:endParaRPr>
            </a:p>
          </p:txBody>
        </p:sp>
      </p:grpSp>
      <p:sp>
        <p:nvSpPr>
          <p:cNvPr id="34" name="文本框 85"/>
          <p:cNvSpPr txBox="1"/>
          <p:nvPr/>
        </p:nvSpPr>
        <p:spPr>
          <a:xfrm>
            <a:off x="1684546" y="4603019"/>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5" name="文本框 86"/>
          <p:cNvSpPr txBox="1"/>
          <p:nvPr/>
        </p:nvSpPr>
        <p:spPr>
          <a:xfrm>
            <a:off x="3887277" y="2438182"/>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6" name="文本框 87"/>
          <p:cNvSpPr txBox="1"/>
          <p:nvPr/>
        </p:nvSpPr>
        <p:spPr>
          <a:xfrm>
            <a:off x="6024870" y="4603019"/>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7" name="文本框 88"/>
          <p:cNvSpPr txBox="1"/>
          <p:nvPr/>
        </p:nvSpPr>
        <p:spPr>
          <a:xfrm>
            <a:off x="8104030" y="2449621"/>
            <a:ext cx="2679985" cy="800532"/>
          </a:xfrm>
          <a:prstGeom prst="rect">
            <a:avLst/>
          </a:prstGeom>
          <a:noFill/>
          <a:effectLst/>
        </p:spPr>
        <p:txBody>
          <a:bodyPr wrap="none" rtlCol="0">
            <a:spAutoFit/>
          </a:bodyPr>
          <a:lstStyle/>
          <a:p>
            <a:r>
              <a:rPr lang="en-US" altLang="zh-CN" sz="1800" b="1" dirty="0">
                <a:solidFill>
                  <a:schemeClr val="bg1">
                    <a:lumMod val="50000"/>
                  </a:schemeClr>
                </a:solidFill>
                <a:latin typeface="方正姚体" panose="02010601030101010101" pitchFamily="2" charset="-122"/>
                <a:ea typeface="方正姚体" panose="02010601030101010101" pitchFamily="2" charset="-122"/>
              </a:rPr>
              <a:t>MORE  THEN  TEMPLATE</a:t>
            </a:r>
            <a:endParaRPr lang="en-US" altLang="zh-CN" sz="11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of the  narrative thought</a:t>
            </a:r>
            <a:endParaRPr lang="en-US" altLang="zh-CN" sz="1800" dirty="0">
              <a:solidFill>
                <a:schemeClr val="bg1">
                  <a:lumMod val="50000"/>
                </a:schemeClr>
              </a:solidFill>
              <a:latin typeface="方正姚体" panose="02010601030101010101" pitchFamily="2" charset="-122"/>
              <a:ea typeface="方正姚体" panose="02010601030101010101" pitchFamily="2" charset="-122"/>
            </a:endParaRPr>
          </a:p>
        </p:txBody>
      </p:sp>
      <p:cxnSp>
        <p:nvCxnSpPr>
          <p:cNvPr id="38" name="直接连接符 37"/>
          <p:cNvCxnSpPr/>
          <p:nvPr/>
        </p:nvCxnSpPr>
        <p:spPr>
          <a:xfrm>
            <a:off x="2745663" y="3836162"/>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39" name="椭圆 38"/>
          <p:cNvSpPr>
            <a:spLocks noChangeAspect="1"/>
          </p:cNvSpPr>
          <p:nvPr/>
        </p:nvSpPr>
        <p:spPr>
          <a:xfrm>
            <a:off x="2697848" y="3762590"/>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0" name="椭圆 39"/>
          <p:cNvSpPr>
            <a:spLocks noChangeAspect="1"/>
          </p:cNvSpPr>
          <p:nvPr/>
        </p:nvSpPr>
        <p:spPr>
          <a:xfrm>
            <a:off x="2697848" y="4342713"/>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1" name="直接连接符 40"/>
          <p:cNvCxnSpPr/>
          <p:nvPr/>
        </p:nvCxnSpPr>
        <p:spPr>
          <a:xfrm>
            <a:off x="7090416" y="3843101"/>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2" name="椭圆 41"/>
          <p:cNvSpPr>
            <a:spLocks noChangeAspect="1"/>
          </p:cNvSpPr>
          <p:nvPr/>
        </p:nvSpPr>
        <p:spPr>
          <a:xfrm>
            <a:off x="7042601" y="3769529"/>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3" name="椭圆 42"/>
          <p:cNvSpPr>
            <a:spLocks noChangeAspect="1"/>
          </p:cNvSpPr>
          <p:nvPr/>
        </p:nvSpPr>
        <p:spPr>
          <a:xfrm>
            <a:off x="7042601" y="4349651"/>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4" name="直接连接符 43"/>
          <p:cNvCxnSpPr/>
          <p:nvPr/>
        </p:nvCxnSpPr>
        <p:spPr>
          <a:xfrm>
            <a:off x="4916256" y="3564723"/>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5" name="椭圆 44"/>
          <p:cNvSpPr>
            <a:spLocks noChangeAspect="1"/>
          </p:cNvSpPr>
          <p:nvPr/>
        </p:nvSpPr>
        <p:spPr>
          <a:xfrm>
            <a:off x="4868441" y="3491151"/>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6" name="椭圆 45"/>
          <p:cNvSpPr>
            <a:spLocks noChangeAspect="1"/>
          </p:cNvSpPr>
          <p:nvPr/>
        </p:nvSpPr>
        <p:spPr>
          <a:xfrm>
            <a:off x="4868441" y="4071274"/>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47" name="直接连接符 46"/>
          <p:cNvCxnSpPr/>
          <p:nvPr/>
        </p:nvCxnSpPr>
        <p:spPr>
          <a:xfrm>
            <a:off x="9227422" y="3568402"/>
            <a:ext cx="0" cy="556755"/>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nvSpPr>
        <p:spPr>
          <a:xfrm>
            <a:off x="9179608" y="3494830"/>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9" name="椭圆 48"/>
          <p:cNvSpPr>
            <a:spLocks noChangeAspect="1"/>
          </p:cNvSpPr>
          <p:nvPr/>
        </p:nvSpPr>
        <p:spPr>
          <a:xfrm>
            <a:off x="9179608" y="4074953"/>
            <a:ext cx="108042" cy="108042"/>
          </a:xfrm>
          <a:prstGeom prst="ellips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1000"/>
                                        <p:tgtEl>
                                          <p:spTgt spid="39"/>
                                        </p:tgtEl>
                                      </p:cBhvr>
                                    </p:animEffect>
                                    <p:anim calcmode="lin" valueType="num">
                                      <p:cBhvr>
                                        <p:cTn id="83" dur="1000" fill="hold"/>
                                        <p:tgtEl>
                                          <p:spTgt spid="39"/>
                                        </p:tgtEl>
                                        <p:attrNameLst>
                                          <p:attrName>ppt_x</p:attrName>
                                        </p:attrNameLst>
                                      </p:cBhvr>
                                      <p:tavLst>
                                        <p:tav tm="0">
                                          <p:val>
                                            <p:strVal val="#ppt_x"/>
                                          </p:val>
                                        </p:tav>
                                        <p:tav tm="100000">
                                          <p:val>
                                            <p:strVal val="#ppt_x"/>
                                          </p:val>
                                        </p:tav>
                                      </p:tavLst>
                                    </p:anim>
                                    <p:anim calcmode="lin" valueType="num">
                                      <p:cBhvr>
                                        <p:cTn id="84" dur="1000" fill="hold"/>
                                        <p:tgtEl>
                                          <p:spTgt spid="3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1000"/>
                                        <p:tgtEl>
                                          <p:spTgt spid="41"/>
                                        </p:tgtEl>
                                      </p:cBhvr>
                                    </p:animEffect>
                                    <p:anim calcmode="lin" valueType="num">
                                      <p:cBhvr>
                                        <p:cTn id="93" dur="1000" fill="hold"/>
                                        <p:tgtEl>
                                          <p:spTgt spid="41"/>
                                        </p:tgtEl>
                                        <p:attrNameLst>
                                          <p:attrName>ppt_x</p:attrName>
                                        </p:attrNameLst>
                                      </p:cBhvr>
                                      <p:tavLst>
                                        <p:tav tm="0">
                                          <p:val>
                                            <p:strVal val="#ppt_x"/>
                                          </p:val>
                                        </p:tav>
                                        <p:tav tm="100000">
                                          <p:val>
                                            <p:strVal val="#ppt_x"/>
                                          </p:val>
                                        </p:tav>
                                      </p:tavLst>
                                    </p:anim>
                                    <p:anim calcmode="lin" valueType="num">
                                      <p:cBhvr>
                                        <p:cTn id="94" dur="1000" fill="hold"/>
                                        <p:tgtEl>
                                          <p:spTgt spid="4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anim calcmode="lin" valueType="num">
                                      <p:cBhvr>
                                        <p:cTn id="103" dur="1000" fill="hold"/>
                                        <p:tgtEl>
                                          <p:spTgt spid="43"/>
                                        </p:tgtEl>
                                        <p:attrNameLst>
                                          <p:attrName>ppt_x</p:attrName>
                                        </p:attrNameLst>
                                      </p:cBhvr>
                                      <p:tavLst>
                                        <p:tav tm="0">
                                          <p:val>
                                            <p:strVal val="#ppt_x"/>
                                          </p:val>
                                        </p:tav>
                                        <p:tav tm="100000">
                                          <p:val>
                                            <p:strVal val="#ppt_x"/>
                                          </p:val>
                                        </p:tav>
                                      </p:tavLst>
                                    </p:anim>
                                    <p:anim calcmode="lin" valueType="num">
                                      <p:cBhvr>
                                        <p:cTn id="104" dur="1000" fill="hold"/>
                                        <p:tgtEl>
                                          <p:spTgt spid="43"/>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1000" fill="hold"/>
                                        <p:tgtEl>
                                          <p:spTgt spid="4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1000"/>
                                        <p:tgtEl>
                                          <p:spTgt spid="47"/>
                                        </p:tgtEl>
                                      </p:cBhvr>
                                    </p:animEffect>
                                    <p:anim calcmode="lin" valueType="num">
                                      <p:cBhvr>
                                        <p:cTn id="123" dur="1000" fill="hold"/>
                                        <p:tgtEl>
                                          <p:spTgt spid="47"/>
                                        </p:tgtEl>
                                        <p:attrNameLst>
                                          <p:attrName>ppt_x</p:attrName>
                                        </p:attrNameLst>
                                      </p:cBhvr>
                                      <p:tavLst>
                                        <p:tav tm="0">
                                          <p:val>
                                            <p:strVal val="#ppt_x"/>
                                          </p:val>
                                        </p:tav>
                                        <p:tav tm="100000">
                                          <p:val>
                                            <p:strVal val="#ppt_x"/>
                                          </p:val>
                                        </p:tav>
                                      </p:tavLst>
                                    </p:anim>
                                    <p:anim calcmode="lin" valueType="num">
                                      <p:cBhvr>
                                        <p:cTn id="124" dur="1000" fill="hold"/>
                                        <p:tgtEl>
                                          <p:spTgt spid="4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1000"/>
                                        <p:tgtEl>
                                          <p:spTgt spid="48"/>
                                        </p:tgtEl>
                                      </p:cBhvr>
                                    </p:animEffect>
                                    <p:anim calcmode="lin" valueType="num">
                                      <p:cBhvr>
                                        <p:cTn id="128" dur="1000" fill="hold"/>
                                        <p:tgtEl>
                                          <p:spTgt spid="48"/>
                                        </p:tgtEl>
                                        <p:attrNameLst>
                                          <p:attrName>ppt_x</p:attrName>
                                        </p:attrNameLst>
                                      </p:cBhvr>
                                      <p:tavLst>
                                        <p:tav tm="0">
                                          <p:val>
                                            <p:strVal val="#ppt_x"/>
                                          </p:val>
                                        </p:tav>
                                        <p:tav tm="100000">
                                          <p:val>
                                            <p:strVal val="#ppt_x"/>
                                          </p:val>
                                        </p:tav>
                                      </p:tavLst>
                                    </p:anim>
                                    <p:anim calcmode="lin" valueType="num">
                                      <p:cBhvr>
                                        <p:cTn id="129" dur="1000" fill="hold"/>
                                        <p:tgtEl>
                                          <p:spTgt spid="4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1000"/>
                                        <p:tgtEl>
                                          <p:spTgt spid="49"/>
                                        </p:tgtEl>
                                      </p:cBhvr>
                                    </p:animEffect>
                                    <p:anim calcmode="lin" valueType="num">
                                      <p:cBhvr>
                                        <p:cTn id="133" dur="1000" fill="hold"/>
                                        <p:tgtEl>
                                          <p:spTgt spid="49"/>
                                        </p:tgtEl>
                                        <p:attrNameLst>
                                          <p:attrName>ppt_x</p:attrName>
                                        </p:attrNameLst>
                                      </p:cBhvr>
                                      <p:tavLst>
                                        <p:tav tm="0">
                                          <p:val>
                                            <p:strVal val="#ppt_x"/>
                                          </p:val>
                                        </p:tav>
                                        <p:tav tm="100000">
                                          <p:val>
                                            <p:strVal val="#ppt_x"/>
                                          </p:val>
                                        </p:tav>
                                      </p:tavLst>
                                    </p:anim>
                                    <p:anim calcmode="lin" valueType="num">
                                      <p:cBhvr>
                                        <p:cTn id="13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animBg="1"/>
      <p:bldP spid="5" grpId="0" animBg="1"/>
      <p:bldP spid="6" grpId="0" animBg="1"/>
      <p:bldP spid="7" grpId="0" animBg="1"/>
      <p:bldP spid="34" grpId="0"/>
      <p:bldP spid="35" grpId="0"/>
      <p:bldP spid="36" grpId="0"/>
      <p:bldP spid="37" grpId="0"/>
      <p:bldP spid="39" grpId="0" animBg="1"/>
      <p:bldP spid="40" grpId="0" animBg="1"/>
      <p:bldP spid="42" grpId="0" animBg="1"/>
      <p:bldP spid="43" grpId="0" animBg="1"/>
      <p:bldP spid="45" grpId="0" animBg="1"/>
      <p:bldP spid="46"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0" y="-99"/>
            <a:ext cx="12195176" cy="6859786"/>
          </a:xfrm>
          <a:prstGeom prst="rect">
            <a:avLst/>
          </a:prstGeom>
        </p:spPr>
      </p:pic>
      <p:pic>
        <p:nvPicPr>
          <p:cNvPr id="11" name="图片 10"/>
          <p:cNvPicPr>
            <a:picLocks noChangeAspect="1"/>
          </p:cNvPicPr>
          <p:nvPr/>
        </p:nvPicPr>
        <p:blipFill>
          <a:blip r:embed="rId4" cstate="email"/>
          <a:stretch>
            <a:fillRect/>
          </a:stretch>
        </p:blipFill>
        <p:spPr>
          <a:xfrm>
            <a:off x="0" y="-99"/>
            <a:ext cx="12195176" cy="6859786"/>
          </a:xfrm>
          <a:prstGeom prst="rect">
            <a:avLst/>
          </a:prstGeom>
        </p:spPr>
      </p:pic>
      <p:sp>
        <p:nvSpPr>
          <p:cNvPr id="36" name="椭圆 35"/>
          <p:cNvSpPr/>
          <p:nvPr/>
        </p:nvSpPr>
        <p:spPr>
          <a:xfrm>
            <a:off x="2664786" y="1278984"/>
            <a:ext cx="2177128" cy="2177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7205" b="1" dirty="0">
                <a:solidFill>
                  <a:schemeClr val="bg1"/>
                </a:solidFill>
                <a:latin typeface="微软雅黑" panose="020B0503020204020204" pitchFamily="34" charset="-122"/>
                <a:ea typeface="微软雅黑" panose="020B0503020204020204" pitchFamily="34" charset="-122"/>
              </a:rPr>
              <a:t>2</a:t>
            </a:r>
            <a:endParaRPr lang="zh-CN" altLang="en-US" sz="7205" b="1"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89118" y="3863774"/>
            <a:ext cx="6209968" cy="1781740"/>
            <a:chOff x="5158307" y="2391074"/>
            <a:chExt cx="6207543" cy="1781044"/>
          </a:xfrm>
        </p:grpSpPr>
        <p:sp>
          <p:nvSpPr>
            <p:cNvPr id="44" name="矩形 43"/>
            <p:cNvSpPr/>
            <p:nvPr/>
          </p:nvSpPr>
          <p:spPr>
            <a:xfrm>
              <a:off x="6630862" y="2391074"/>
              <a:ext cx="3262432" cy="1015663"/>
            </a:xfrm>
            <a:prstGeom prst="rect">
              <a:avLst/>
            </a:prstGeom>
          </p:spPr>
          <p:txBody>
            <a:bodyPr wrap="none">
              <a:spAutoFit/>
            </a:bodyPr>
            <a:lstStyle/>
            <a:p>
              <a:pPr algn="ctr"/>
              <a:r>
                <a:rPr kumimoji="1" lang="zh-CN" altLang="en-US" sz="6000" b="1" dirty="0">
                  <a:solidFill>
                    <a:schemeClr val="accent1">
                      <a:lumMod val="75000"/>
                    </a:schemeClr>
                  </a:solidFill>
                  <a:latin typeface="微软雅黑" panose="020B0503020204020204" pitchFamily="34" charset="-122"/>
                  <a:ea typeface="微软雅黑" panose="020B0503020204020204" pitchFamily="34" charset="-122"/>
                </a:rPr>
                <a:t>加入标题</a:t>
              </a:r>
            </a:p>
          </p:txBody>
        </p:sp>
        <p:sp>
          <p:nvSpPr>
            <p:cNvPr id="45" name="矩形 44"/>
            <p:cNvSpPr/>
            <p:nvPr/>
          </p:nvSpPr>
          <p:spPr>
            <a:xfrm>
              <a:off x="5158307" y="3545921"/>
              <a:ext cx="6207543" cy="626197"/>
            </a:xfrm>
            <a:prstGeom prst="rect">
              <a:avLst/>
            </a:prstGeom>
          </p:spPr>
          <p:txBody>
            <a:bodyPr wrap="square">
              <a:spAutoFit/>
            </a:bodyPr>
            <a:lstStyle/>
            <a:p>
              <a:pPr algn="ctr">
                <a:lnSpc>
                  <a:spcPct val="13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点击此处添加文本内容，如关键词、部分简单介绍等。点击此处添加文本内容，部分简单介绍等。点击此处添加文本内容，如关键词、部分简单介。</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750" fill="hold"/>
                                        <p:tgtEl>
                                          <p:spTgt spid="10"/>
                                        </p:tgtEl>
                                        <p:attrNameLst>
                                          <p:attrName>ppt_x</p:attrName>
                                        </p:attrNameLst>
                                      </p:cBhvr>
                                      <p:tavLst>
                                        <p:tav tm="0">
                                          <p:val>
                                            <p:strVal val="1+#ppt_w/2"/>
                                          </p:val>
                                        </p:tav>
                                        <p:tav tm="100000">
                                          <p:val>
                                            <p:strVal val="#ppt_x"/>
                                          </p:val>
                                        </p:tav>
                                      </p:tavLst>
                                    </p:anim>
                                    <p:anim calcmode="lin" valueType="num">
                                      <p:cBhvr additive="base">
                                        <p:cTn id="8" dur="3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Scale>
                                      <p:cBhvr>
                                        <p:cTn id="15"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6"/>
                                        </p:tgtEl>
                                        <p:attrNameLst>
                                          <p:attrName>ppt_x</p:attrName>
                                          <p:attrName>ppt_y</p:attrName>
                                        </p:attrNameLst>
                                      </p:cBhvr>
                                    </p:animMotion>
                                    <p:animEffect transition="in" filter="fade">
                                      <p:cBhvr>
                                        <p:cTn id="17" dur="1000"/>
                                        <p:tgtEl>
                                          <p:spTgt spid="36"/>
                                        </p:tgtEl>
                                      </p:cBhvr>
                                    </p:animEffect>
                                  </p:childTnLst>
                                </p:cTn>
                              </p:par>
                              <p:par>
                                <p:cTn id="18" presetID="22" presetClass="entr" presetSubtype="8" fill="hold" nodeType="withEffect">
                                  <p:stCondLst>
                                    <p:cond delay="150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1935</Words>
  <Application>Microsoft Office PowerPoint</Application>
  <PresentationFormat>自定义</PresentationFormat>
  <Paragraphs>298</Paragraphs>
  <Slides>25</Slides>
  <Notes>25</Notes>
  <HiddenSlides>0</HiddenSlides>
  <MMClips>0</MMClips>
  <ScaleCrop>false</ScaleCrop>
  <HeadingPairs>
    <vt:vector size="6" baseType="variant">
      <vt:variant>
        <vt:lpstr>已用的字体</vt:lpstr>
      </vt:variant>
      <vt:variant>
        <vt:i4>19</vt:i4>
      </vt:variant>
      <vt:variant>
        <vt:lpstr>主题</vt:lpstr>
      </vt:variant>
      <vt:variant>
        <vt:i4>9</vt:i4>
      </vt:variant>
      <vt:variant>
        <vt:lpstr>幻灯片标题</vt:lpstr>
      </vt:variant>
      <vt:variant>
        <vt:i4>25</vt:i4>
      </vt:variant>
    </vt:vector>
  </HeadingPairs>
  <TitlesOfParts>
    <vt:vector size="53" baseType="lpstr">
      <vt:lpstr>Gill Sans</vt:lpstr>
      <vt:lpstr>ITC Avant Garde Std Bk</vt:lpstr>
      <vt:lpstr>Lato Light</vt:lpstr>
      <vt:lpstr>LiHei Pro</vt:lpstr>
      <vt:lpstr>Open Sans</vt:lpstr>
      <vt:lpstr>Open Sans Extrabold</vt:lpstr>
      <vt:lpstr>Open Sans Light</vt:lpstr>
      <vt:lpstr>Signika</vt:lpstr>
      <vt:lpstr>等线</vt:lpstr>
      <vt:lpstr>方正姚体</vt:lpstr>
      <vt:lpstr>方正中等线简体</vt:lpstr>
      <vt:lpstr>华文细黑</vt:lpstr>
      <vt:lpstr>迷你简汉真广标</vt:lpstr>
      <vt:lpstr>宋体</vt:lpstr>
      <vt:lpstr>微软雅黑</vt:lpstr>
      <vt:lpstr>Arial</vt:lpstr>
      <vt:lpstr>Calibri</vt:lpstr>
      <vt:lpstr>Impact</vt:lpstr>
      <vt:lpstr>Segoe UI</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dcterms:created xsi:type="dcterms:W3CDTF">2015-12-01T09:06:00Z</dcterms:created>
  <dcterms:modified xsi:type="dcterms:W3CDTF">2023-01-11T01:56:14Z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ADDC92066B43479D970F6F7CD90F5020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