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7" r:id="rId2"/>
    <p:sldId id="258" r:id="rId3"/>
    <p:sldId id="259" r:id="rId4"/>
    <p:sldId id="260" r:id="rId5"/>
    <p:sldId id="261" r:id="rId6"/>
    <p:sldId id="262" r:id="rId7"/>
    <p:sldId id="263" r:id="rId8"/>
    <p:sldId id="264" r:id="rId9"/>
    <p:sldId id="283" r:id="rId10"/>
    <p:sldId id="266" r:id="rId11"/>
    <p:sldId id="267" r:id="rId12"/>
    <p:sldId id="268" r:id="rId13"/>
    <p:sldId id="269" r:id="rId14"/>
    <p:sldId id="270" r:id="rId15"/>
    <p:sldId id="284" r:id="rId16"/>
    <p:sldId id="272" r:id="rId17"/>
    <p:sldId id="273" r:id="rId18"/>
    <p:sldId id="274" r:id="rId19"/>
    <p:sldId id="275" r:id="rId20"/>
    <p:sldId id="276" r:id="rId21"/>
    <p:sldId id="285" r:id="rId22"/>
    <p:sldId id="278" r:id="rId23"/>
    <p:sldId id="279" r:id="rId24"/>
    <p:sldId id="280" r:id="rId25"/>
    <p:sldId id="281" r:id="rId26"/>
    <p:sldId id="282" r:id="rId27"/>
    <p:sldId id="286" r:id="rId2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104"/>
    <a:srgbClr val="00C017"/>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46" autoAdjust="0"/>
    <p:restoredTop sz="94660"/>
  </p:normalViewPr>
  <p:slideViewPr>
    <p:cSldViewPr>
      <p:cViewPr>
        <p:scale>
          <a:sx n="66" d="100"/>
          <a:sy n="66" d="100"/>
        </p:scale>
        <p:origin x="-360" y="-1626"/>
      </p:cViewPr>
      <p:guideLst>
        <p:guide orient="horz" pos="1620"/>
        <p:guide pos="2880"/>
      </p:guideLst>
    </p:cSldViewPr>
  </p:slideViewPr>
  <p:notesTextViewPr>
    <p:cViewPr>
      <p:scale>
        <a:sx n="100" d="100"/>
        <a:sy n="100"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A53C6B-08F3-4158-886C-31E8F83A74B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7E4D7A-47DC-4552-BA16-73C413883F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BFD14312-DD56-4EB8-A484-0D627E30F9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bwMode="auto">
          <a:noFill/>
          <a:ln>
            <a:solidFill>
              <a:srgbClr val="000000"/>
            </a:solidFill>
            <a:miter lim="800000"/>
          </a:ln>
        </p:spPr>
      </p:sp>
      <p:sp>
        <p:nvSpPr>
          <p:cNvPr id="65538"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C9D1E306-1A25-48F5-8199-41ED57509B1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bwMode="auto">
          <a:noFill/>
          <a:ln>
            <a:solidFill>
              <a:srgbClr val="000000"/>
            </a:solidFill>
            <a:miter lim="800000"/>
          </a:ln>
        </p:spPr>
      </p:sp>
      <p:sp>
        <p:nvSpPr>
          <p:cNvPr id="63490"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9F720370-682F-45A9-9D93-B08A09B88A3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ln>
        </p:spPr>
      </p:sp>
      <p:sp>
        <p:nvSpPr>
          <p:cNvPr id="71682" name="Rectangle 3"/>
          <p:cNvSpPr>
            <a:spLocks noGrp="1"/>
          </p:cNvSpPr>
          <p:nvPr>
            <p:ph type="body" idx="1"/>
          </p:nvPr>
        </p:nvSpPr>
        <p:spPr bwMode="auto">
          <a:noFill/>
        </p:spPr>
        <p:txBody>
          <a:bodyPr/>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noTextEdit="1"/>
          </p:cNvSpPr>
          <p:nvPr>
            <p:ph type="sldImg"/>
          </p:nvPr>
        </p:nvSpPr>
        <p:spPr bwMode="auto">
          <a:noFill/>
          <a:ln>
            <a:solidFill>
              <a:srgbClr val="000000"/>
            </a:solidFill>
            <a:miter lim="800000"/>
          </a:ln>
        </p:spPr>
      </p:sp>
      <p:sp>
        <p:nvSpPr>
          <p:cNvPr id="75778" name="备注占位符 2"/>
          <p:cNvSpPr>
            <a:spLocks noGrp="1"/>
          </p:cNvSpPr>
          <p:nvPr>
            <p:ph type="body" idx="1"/>
          </p:nvPr>
        </p:nvSpPr>
        <p:spPr bwMode="auto">
          <a:noFill/>
        </p:spPr>
        <p:txBody>
          <a:bodyPr/>
          <a:lstStyle/>
          <a:p>
            <a:pPr defTabSz="1087755">
              <a:spcBef>
                <a:spcPct val="0"/>
              </a:spcBef>
            </a:pPr>
            <a:endParaRPr lang="zh-CN" altLang="en-US" smtClean="0"/>
          </a:p>
        </p:txBody>
      </p:sp>
      <p:sp>
        <p:nvSpPr>
          <p:cNvPr id="75779"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marL="0" marR="0" lvl="0" indent="0" algn="r" defTabSz="1087755" rtl="0" eaLnBrk="1" fontAlgn="base" latinLnBrk="0" hangingPunct="1">
              <a:lnSpc>
                <a:spcPct val="100000"/>
              </a:lnSpc>
              <a:spcBef>
                <a:spcPct val="0"/>
              </a:spcBef>
              <a:spcAft>
                <a:spcPct val="0"/>
              </a:spcAft>
              <a:buClrTx/>
              <a:buSzTx/>
              <a:buFontTx/>
              <a:buNone/>
              <a:defRPr/>
            </a:pPr>
            <a:fld id="{8E24562A-FD23-4E70-8B70-E05AD578CBA2}"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18</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bwMode="auto">
          <a:noFill/>
          <a:ln>
            <a:solidFill>
              <a:srgbClr val="000000"/>
            </a:solidFill>
            <a:miter lim="800000"/>
          </a:ln>
        </p:spPr>
      </p:sp>
      <p:sp>
        <p:nvSpPr>
          <p:cNvPr id="40962"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5302ACE0-6DD6-401C-96F1-FD92681A6A0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nvPr>
        </p:nvSpPr>
        <p:spPr bwMode="auto">
          <a:noFill/>
          <a:ln>
            <a:solidFill>
              <a:srgbClr val="000000"/>
            </a:solidFill>
            <a:miter lim="800000"/>
          </a:ln>
        </p:spPr>
      </p:sp>
      <p:sp>
        <p:nvSpPr>
          <p:cNvPr id="43010" name="备注占位符 2"/>
          <p:cNvSpPr>
            <a:spLocks noGrp="1"/>
          </p:cNvSpPr>
          <p:nvPr>
            <p:ph type="body" idx="1"/>
          </p:nvPr>
        </p:nvSpPr>
        <p:spPr bwMode="auto">
          <a:noFill/>
        </p:spPr>
        <p:txBody>
          <a:bodyPr/>
          <a:lstStyle/>
          <a:p>
            <a:pPr defTabSz="914400">
              <a:spcBef>
                <a:spcPct val="0"/>
              </a:spcBef>
            </a:pPr>
            <a:endParaRPr lang="zh-CN" altLang="en-US" smtClean="0"/>
          </a:p>
        </p:txBody>
      </p:sp>
      <p:sp>
        <p:nvSpPr>
          <p:cNvPr id="43011"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marL="0" marR="0" lvl="0" indent="0" algn="r" defTabSz="914400" rtl="0" eaLnBrk="1" fontAlgn="base" latinLnBrk="0" hangingPunct="1">
              <a:lnSpc>
                <a:spcPct val="100000"/>
              </a:lnSpc>
              <a:spcBef>
                <a:spcPct val="0"/>
              </a:spcBef>
              <a:spcAft>
                <a:spcPct val="0"/>
              </a:spcAft>
              <a:buClrTx/>
              <a:buSzTx/>
              <a:buFontTx/>
              <a:buNone/>
              <a:defRPr/>
            </a:pPr>
            <a:fld id="{BAD6F111-35FF-46D5-9D6D-15E9135AD08A}"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20</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ln>
        </p:spPr>
      </p:sp>
      <p:sp>
        <p:nvSpPr>
          <p:cNvPr id="38914" name="Rectangle 3"/>
          <p:cNvSpPr>
            <a:spLocks noGrp="1"/>
          </p:cNvSpPr>
          <p:nvPr>
            <p:ph type="body" idx="1"/>
          </p:nvPr>
        </p:nvSpPr>
        <p:spPr bwMode="auto">
          <a:noFill/>
        </p:spPr>
        <p:txBody>
          <a:bodyPr/>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bwMode="auto">
          <a:noFill/>
          <a:ln>
            <a:solidFill>
              <a:srgbClr val="000000"/>
            </a:solidFill>
            <a:miter lim="800000"/>
          </a:ln>
        </p:spPr>
      </p:sp>
      <p:sp>
        <p:nvSpPr>
          <p:cNvPr id="45058"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3FD106BD-0A98-43A6-817D-1A9962EE1F9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p:spPr>
      </p:sp>
      <p:sp>
        <p:nvSpPr>
          <p:cNvPr id="49154" name="备注占位符 2"/>
          <p:cNvSpPr>
            <a:spLocks noGrp="1"/>
          </p:cNvSpPr>
          <p:nvPr>
            <p:ph type="body" idx="1"/>
          </p:nvPr>
        </p:nvSpPr>
        <p:spPr bwMode="auto">
          <a:xfrm>
            <a:off x="685800" y="4400550"/>
            <a:ext cx="5486400" cy="3600450"/>
          </a:xfrm>
          <a:noFill/>
        </p:spPr>
        <p:txBody>
          <a:bodyPr/>
          <a:lstStyle/>
          <a:p>
            <a:pPr defTabSz="914400" eaLnBrk="1" hangingPunct="1">
              <a:spcBef>
                <a:spcPct val="0"/>
              </a:spcBef>
            </a:pPr>
            <a:endParaRPr lang="zh-CN" altLang="en-US" smtClean="0"/>
          </a:p>
        </p:txBody>
      </p:sp>
      <p:sp>
        <p:nvSpPr>
          <p:cNvPr id="37891" name="灯片编号占位符 3"/>
          <p:cNvSpPr txBox="1">
            <a:spLocks noGrp="1"/>
          </p:cNvSpPr>
          <p:nvPr/>
        </p:nvSpPr>
        <p:spPr bwMode="auto">
          <a:xfrm>
            <a:off x="3884613" y="8685213"/>
            <a:ext cx="2971800" cy="458787"/>
          </a:xfrm>
          <a:prstGeom prst="rect">
            <a:avLst/>
          </a:prstGeom>
          <a:noFill/>
          <a:ln>
            <a:miter lim="800000"/>
          </a:ln>
        </p:spPr>
        <p:txBody>
          <a:bodyPr anchor="b"/>
          <a:lstStyle/>
          <a:p>
            <a:pPr marL="0" marR="0" lvl="0" indent="0" algn="r" defTabSz="914400" rtl="0" eaLnBrk="1" fontAlgn="base" latinLnBrk="0" hangingPunct="1">
              <a:lnSpc>
                <a:spcPct val="100000"/>
              </a:lnSpc>
              <a:spcBef>
                <a:spcPct val="0"/>
              </a:spcBef>
              <a:spcAft>
                <a:spcPct val="0"/>
              </a:spcAft>
              <a:buClrTx/>
              <a:buSzTx/>
              <a:buFontTx/>
              <a:buNone/>
              <a:defRPr/>
            </a:pPr>
            <a:fld id="{62F5C956-77DD-46DB-A340-0DE919E4CD13}"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24</a:t>
            </a:fld>
            <a:endPar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p:spPr>
      </p:sp>
      <p:sp>
        <p:nvSpPr>
          <p:cNvPr id="57346" name="备注占位符 2"/>
          <p:cNvSpPr>
            <a:spLocks noGrp="1"/>
          </p:cNvSpPr>
          <p:nvPr>
            <p:ph type="body" idx="1"/>
          </p:nvPr>
        </p:nvSpPr>
        <p:spPr bwMode="auto">
          <a:xfrm>
            <a:off x="685800" y="4400550"/>
            <a:ext cx="5486400" cy="3600450"/>
          </a:xfrm>
          <a:noFill/>
        </p:spPr>
        <p:txBody>
          <a:bodyPr/>
          <a:lstStyle/>
          <a:p>
            <a:pPr defTabSz="914400" eaLnBrk="1" hangingPunct="1">
              <a:spcBef>
                <a:spcPct val="0"/>
              </a:spcBef>
            </a:pPr>
            <a:endParaRPr lang="zh-CN" altLang="en-US" smtClean="0"/>
          </a:p>
        </p:txBody>
      </p:sp>
      <p:sp>
        <p:nvSpPr>
          <p:cNvPr id="74755" name="灯片编号占位符 3"/>
          <p:cNvSpPr txBox="1">
            <a:spLocks noGrp="1"/>
          </p:cNvSpPr>
          <p:nvPr/>
        </p:nvSpPr>
        <p:spPr bwMode="auto">
          <a:xfrm>
            <a:off x="3884613" y="8685213"/>
            <a:ext cx="2971800" cy="458787"/>
          </a:xfrm>
          <a:prstGeom prst="rect">
            <a:avLst/>
          </a:prstGeom>
          <a:noFill/>
          <a:ln>
            <a:miter lim="800000"/>
          </a:ln>
        </p:spPr>
        <p:txBody>
          <a:bodyPr anchor="b"/>
          <a:lstStyle/>
          <a:p>
            <a:pPr marL="0" marR="0" lvl="0" indent="0" algn="r" defTabSz="914400" rtl="0" eaLnBrk="1" fontAlgn="base" latinLnBrk="0" hangingPunct="1">
              <a:lnSpc>
                <a:spcPct val="100000"/>
              </a:lnSpc>
              <a:spcBef>
                <a:spcPct val="0"/>
              </a:spcBef>
              <a:spcAft>
                <a:spcPct val="0"/>
              </a:spcAft>
              <a:buClrTx/>
              <a:buSzTx/>
              <a:buFontTx/>
              <a:buNone/>
              <a:defRPr/>
            </a:pPr>
            <a:fld id="{B5667BE3-E335-489E-BE2C-74094095E20E}"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25</a:t>
            </a:fld>
            <a:endPar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ln>
        </p:spPr>
      </p:sp>
      <p:sp>
        <p:nvSpPr>
          <p:cNvPr id="47106" name="Rectangle 3"/>
          <p:cNvSpPr>
            <a:spLocks noGrp="1"/>
          </p:cNvSpPr>
          <p:nvPr>
            <p:ph type="body" idx="1"/>
          </p:nvPr>
        </p:nvSpPr>
        <p:spPr bwMode="auto">
          <a:noFill/>
        </p:spPr>
        <p:txBody>
          <a:bodyPr/>
          <a:lstStyle/>
          <a:p>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bwMode="auto">
          <a:noFill/>
          <a:ln>
            <a:solidFill>
              <a:srgbClr val="000000"/>
            </a:solidFill>
            <a:miter lim="800000"/>
          </a:ln>
        </p:spPr>
      </p:sp>
      <p:sp>
        <p:nvSpPr>
          <p:cNvPr id="69634"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B7877438-1A4B-4E47-B565-F76AA91B11E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bwMode="auto">
          <a:noFill/>
          <a:ln>
            <a:solidFill>
              <a:srgbClr val="000000"/>
            </a:solidFill>
            <a:miter lim="800000"/>
          </a:ln>
        </p:spPr>
      </p:sp>
      <p:sp>
        <p:nvSpPr>
          <p:cNvPr id="67586"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C9DEF712-DD0B-453D-8F71-22A3C69A40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ln>
        </p:spPr>
      </p:sp>
      <p:sp>
        <p:nvSpPr>
          <p:cNvPr id="73730" name="Rectangle 3"/>
          <p:cNvSpPr>
            <a:spLocks noGrp="1"/>
          </p:cNvSpPr>
          <p:nvPr>
            <p:ph type="body" idx="1"/>
          </p:nvPr>
        </p:nvSpPr>
        <p:spPr bwMode="auto">
          <a:noFill/>
        </p:spPr>
        <p:txBody>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ln>
        </p:spPr>
      </p:sp>
      <p:sp>
        <p:nvSpPr>
          <p:cNvPr id="51202" name="Rectangle 3"/>
          <p:cNvSpPr>
            <a:spLocks noGrp="1"/>
          </p:cNvSpPr>
          <p:nvPr>
            <p:ph type="body" idx="1"/>
          </p:nvPr>
        </p:nvSpPr>
        <p:spPr bwMode="auto">
          <a:noFill/>
        </p:spPr>
        <p:txBody>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ln>
        </p:spPr>
      </p:sp>
      <p:sp>
        <p:nvSpPr>
          <p:cNvPr id="55298" name="Rectangle 3"/>
          <p:cNvSpPr>
            <a:spLocks noGrp="1"/>
          </p:cNvSpPr>
          <p:nvPr>
            <p:ph type="body" idx="1"/>
          </p:nvPr>
        </p:nvSpPr>
        <p:spPr bwMode="auto">
          <a:noFill/>
        </p:spPr>
        <p:txBody>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p:cNvSpPr>
          <p:nvPr>
            <p:ph type="sldImg"/>
          </p:nvPr>
        </p:nvSpPr>
        <p:spPr bwMode="auto">
          <a:noFill/>
          <a:ln>
            <a:solidFill>
              <a:srgbClr val="000000"/>
            </a:solidFill>
            <a:miter lim="800000"/>
          </a:ln>
        </p:spPr>
      </p:sp>
      <p:sp>
        <p:nvSpPr>
          <p:cNvPr id="77826"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1AD58759-6D97-4FCA-A961-FB09EB9BE63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ln>
        </p:spPr>
      </p:sp>
      <p:sp>
        <p:nvSpPr>
          <p:cNvPr id="59394" name="Rectangle 3"/>
          <p:cNvSpPr>
            <a:spLocks noGrp="1"/>
          </p:cNvSpPr>
          <p:nvPr>
            <p:ph type="body" idx="1"/>
          </p:nvPr>
        </p:nvSpPr>
        <p:spPr bwMode="auto">
          <a:noFill/>
        </p:spPr>
        <p:txBody>
          <a:bodyPr/>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ln>
        </p:spPr>
      </p:sp>
      <p:sp>
        <p:nvSpPr>
          <p:cNvPr id="61442" name="Rectangle 3"/>
          <p:cNvSpPr>
            <a:spLocks noGrp="1"/>
          </p:cNvSpPr>
          <p:nvPr>
            <p:ph type="body" idx="1"/>
          </p:nvPr>
        </p:nvSpPr>
        <p:spPr bwMode="auto">
          <a:noFill/>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2" name="组合 1"/>
          <p:cNvGrpSpPr/>
          <p:nvPr userDrawn="1"/>
        </p:nvGrpSpPr>
        <p:grpSpPr>
          <a:xfrm>
            <a:off x="-10592" y="1372"/>
            <a:ext cx="9154592" cy="5158541"/>
            <a:chOff x="-10592" y="1372"/>
            <a:chExt cx="9154592" cy="5158541"/>
          </a:xfrm>
        </p:grpSpPr>
        <p:pic>
          <p:nvPicPr>
            <p:cNvPr id="3" name="图片 2"/>
            <p:cNvPicPr>
              <a:picLocks noChangeAspect="1"/>
            </p:cNvPicPr>
            <p:nvPr/>
          </p:nvPicPr>
          <p:blipFill>
            <a:blip r:embed="rId2" cstate="screen">
              <a:extLst>
                <a:ext uri="{BEBA8EAE-BF5A-486C-A8C5-ECC9F3942E4B}">
                  <a14:imgProps xmlns:a14="http://schemas.microsoft.com/office/drawing/2010/main">
                    <a14:imgLayer r:embed="rId3">
                      <a14:imgEffect>
                        <a14:artisticBlur/>
                      </a14:imgEffect>
                    </a14:imgLayer>
                  </a14:imgProps>
                </a:ext>
              </a:extLst>
            </a:blip>
            <a:stretch>
              <a:fillRect/>
            </a:stretch>
          </p:blipFill>
          <p:spPr>
            <a:xfrm>
              <a:off x="0" y="1372"/>
              <a:ext cx="9144000" cy="5140757"/>
            </a:xfrm>
            <a:prstGeom prst="rect">
              <a:avLst/>
            </a:prstGeom>
          </p:spPr>
        </p:pic>
        <p:pic>
          <p:nvPicPr>
            <p:cNvPr id="4" name="图片 3"/>
            <p:cNvPicPr>
              <a:picLocks noChangeAspect="1"/>
            </p:cNvPicPr>
            <p:nvPr/>
          </p:nvPicPr>
          <p:blipFill>
            <a:blip r:embed="rId4" cstate="screen"/>
            <a:stretch>
              <a:fillRect/>
            </a:stretch>
          </p:blipFill>
          <p:spPr>
            <a:xfrm>
              <a:off x="-10592" y="3075807"/>
              <a:ext cx="9144000" cy="2084106"/>
            </a:xfrm>
            <a:prstGeom prst="rect">
              <a:avLst/>
            </a:prstGeom>
          </p:spPr>
        </p:pic>
        <p:pic>
          <p:nvPicPr>
            <p:cNvPr id="5" name="图片 4"/>
            <p:cNvPicPr>
              <a:picLocks noChangeAspect="1"/>
            </p:cNvPicPr>
            <p:nvPr/>
          </p:nvPicPr>
          <p:blipFill>
            <a:blip r:embed="rId5" cstate="screen"/>
            <a:stretch>
              <a:fillRect/>
            </a:stretch>
          </p:blipFill>
          <p:spPr>
            <a:xfrm>
              <a:off x="0" y="1372"/>
              <a:ext cx="2782600" cy="999908"/>
            </a:xfrm>
            <a:prstGeom prst="rect">
              <a:avLst/>
            </a:prstGeom>
          </p:spPr>
        </p:pic>
      </p:grpSp>
      <p:sp>
        <p:nvSpPr>
          <p:cNvPr id="6" name="矩形 5"/>
          <p:cNvSpPr/>
          <p:nvPr userDrawn="1"/>
        </p:nvSpPr>
        <p:spPr>
          <a:xfrm>
            <a:off x="13714" y="483518"/>
            <a:ext cx="9144000" cy="446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a:spLocks noChangeArrowheads="1"/>
          </p:cNvSpPr>
          <p:nvPr userDrawn="1"/>
        </p:nvSpPr>
        <p:spPr bwMode="auto">
          <a:xfrm>
            <a:off x="3572" y="176354"/>
            <a:ext cx="574860" cy="291797"/>
          </a:xfrm>
          <a:prstGeom prst="rect">
            <a:avLst/>
          </a:prstGeom>
          <a:solidFill>
            <a:schemeClr val="bg1"/>
          </a:solidFill>
          <a:ln w="25400" algn="ctr">
            <a:noFill/>
            <a:miter lim="800000"/>
          </a:ln>
        </p:spPr>
        <p:txBody>
          <a:bodyPr anchor="ctr"/>
          <a:lstStyle/>
          <a:p>
            <a:pPr marL="0" marR="0" lvl="0" indent="0" algn="ctr" defTabSz="859790"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TextBox 4"/>
          <p:cNvSpPr txBox="1">
            <a:spLocks noChangeArrowheads="1"/>
          </p:cNvSpPr>
          <p:nvPr userDrawn="1"/>
        </p:nvSpPr>
        <p:spPr bwMode="auto">
          <a:xfrm>
            <a:off x="671007" y="417351"/>
            <a:ext cx="1490156" cy="323548"/>
          </a:xfrm>
          <a:prstGeom prst="rect">
            <a:avLst/>
          </a:prstGeom>
          <a:noFill/>
          <a:ln w="9525">
            <a:noFill/>
            <a:miter lim="800000"/>
          </a:ln>
        </p:spPr>
        <p:txBody>
          <a:bodyPr>
            <a:spAutoFit/>
          </a:bodyPr>
          <a:lstStyle/>
          <a:p>
            <a:pPr marL="0" marR="0" lvl="0" indent="0" algn="l" defTabSz="859790" rtl="0" eaLnBrk="1" fontAlgn="base" latinLnBrk="0" hangingPunct="1">
              <a:lnSpc>
                <a:spcPct val="100000"/>
              </a:lnSpc>
              <a:spcBef>
                <a:spcPct val="0"/>
              </a:spcBef>
              <a:spcAft>
                <a:spcPct val="0"/>
              </a:spcAft>
              <a:buClrTx/>
              <a:buSzTx/>
              <a:buFontTx/>
              <a:buNone/>
              <a:defRPr/>
            </a:pPr>
            <a:endPar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Line 10"/>
          <p:cNvSpPr>
            <a:spLocks noChangeShapeType="1"/>
          </p:cNvSpPr>
          <p:nvPr userDrawn="1"/>
        </p:nvSpPr>
        <p:spPr bwMode="auto">
          <a:xfrm>
            <a:off x="2161163" y="417351"/>
            <a:ext cx="6943109" cy="0"/>
          </a:xfrm>
          <a:prstGeom prst="line">
            <a:avLst/>
          </a:prstGeom>
          <a:noFill/>
          <a:ln w="9525">
            <a:solidFill>
              <a:schemeClr val="bg1"/>
            </a:solidFill>
            <a:round/>
          </a:ln>
          <a:effec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3" name="标题 12"/>
          <p:cNvSpPr>
            <a:spLocks noGrp="1"/>
          </p:cNvSpPr>
          <p:nvPr>
            <p:ph type="title" hasCustomPrompt="1"/>
          </p:nvPr>
        </p:nvSpPr>
        <p:spPr>
          <a:xfrm>
            <a:off x="619900" y="65984"/>
            <a:ext cx="8229600" cy="329196"/>
          </a:xfrm>
          <a:prstGeom prst="rect">
            <a:avLst/>
          </a:prstGeom>
        </p:spPr>
        <p:txBody>
          <a:bodyPr/>
          <a:lstStyle>
            <a:lvl1pPr algn="l">
              <a:defRPr sz="2000">
                <a:solidFill>
                  <a:schemeClr val="bg1"/>
                </a:solidFill>
              </a:defRPr>
            </a:lvl1pPr>
          </a:lstStyle>
          <a:p>
            <a:r>
              <a:rPr lang="zh-CN" altLang="en-US" dirty="0" smtClean="0"/>
              <a:t>单击此处编辑母版标题</a:t>
            </a:r>
            <a:endParaRPr lang="zh-CN" altLang="en-US" dirty="0"/>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Click="0" advTm="7624">
    <p:pull/>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2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3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4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med" advClick="0" advTm="7624">
    <p:pull/>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902" y="205620"/>
            <a:ext cx="8230197" cy="857250"/>
          </a:xfrm>
          <a:prstGeom prst="rect">
            <a:avLst/>
          </a:prstGeom>
        </p:spPr>
        <p:txBody>
          <a:bodyPr/>
          <a:lstStyle/>
          <a:p>
            <a:r>
              <a:rPr lang="en-US" altLang="zh-CN"/>
              <a:t>Click to edit Master title style</a:t>
            </a:r>
            <a:endParaRPr lang="zh-CN" altLang="en-US"/>
          </a:p>
        </p:txBody>
      </p:sp>
      <p:sp>
        <p:nvSpPr>
          <p:cNvPr id="3" name="Content Placeholder 2"/>
          <p:cNvSpPr>
            <a:spLocks noGrp="1"/>
          </p:cNvSpPr>
          <p:nvPr>
            <p:ph idx="1"/>
          </p:nvPr>
        </p:nvSpPr>
        <p:spPr>
          <a:xfrm>
            <a:off x="456902" y="1200452"/>
            <a:ext cx="8230197" cy="3394227"/>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矩形 4"/>
          <p:cNvSpPr/>
          <p:nvPr userDrawn="1"/>
        </p:nvSpPr>
        <p:spPr>
          <a:xfrm>
            <a:off x="7380312" y="4803998"/>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spd="med" advClick="0" advTm="7624">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1350" b="0" i="0" u="none" strike="noStrike" kern="1200" cap="none" spc="0" normalizeH="0" baseline="0" noProof="0" smtClean="0">
                <a:ln>
                  <a:noFill/>
                </a:ln>
                <a:solidFill>
                  <a:srgbClr val="000000"/>
                </a:solidFill>
                <a:effectLst/>
                <a:uLnTx/>
                <a:uFillTx/>
                <a:latin typeface="Arial" panose="020B0604020202020204"/>
                <a:ea typeface="微软雅黑" panose="020B0503020204020204" pitchFamily="34" charset="-122"/>
                <a:cs typeface="+mn-cs"/>
              </a:rPr>
              <a:t>2023-01-10</a:t>
            </a:fld>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1350" b="0" i="0" u="none" strike="noStrike" kern="1200" cap="none" spc="0" normalizeH="0" baseline="0" noProof="0" smtClean="0">
                <a:ln>
                  <a:noFill/>
                </a:ln>
                <a:solidFill>
                  <a:srgbClr val="000000"/>
                </a:solidFill>
                <a:effectLst/>
                <a:uLnTx/>
                <a:uFillTx/>
                <a:latin typeface="Arial" panose="020B0604020202020204"/>
                <a:ea typeface="微软雅黑" panose="020B0503020204020204" pitchFamily="34" charset="-122"/>
                <a:cs typeface="+mn-cs"/>
              </a:rPr>
              <a:t>‹#›</a:t>
            </a:fld>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Tree>
  </p:cSld>
  <p:clrMapOvr>
    <a:masterClrMapping/>
  </p:clrMapOvr>
  <p:transition spd="med" advClick="0" advTm="7624">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spd="med" advClick="0" advTm="7624">
    <p:pull/>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transition spd="med" advClick="0" advTm="7624">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图片与标题">
    <p:spTree>
      <p:nvGrpSpPr>
        <p:cNvPr id="1" name=""/>
        <p:cNvGrpSpPr/>
        <p:nvPr/>
      </p:nvGrpSpPr>
      <p:grpSpPr>
        <a:xfrm>
          <a:off x="0" y="0"/>
          <a:ext cx="0" cy="0"/>
          <a:chOff x="0" y="0"/>
          <a:chExt cx="0" cy="0"/>
        </a:xfrm>
      </p:grpSpPr>
    </p:spTree>
  </p:cSld>
  <p:clrMapOvr>
    <a:masterClrMapping/>
  </p:clrMapOvr>
  <p:transition spd="med" advClick="0" advTm="7624">
    <p:pull/>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ransition spd="med" advClick="0" advTm="7624">
    <p:pull/>
  </p:transition>
  <p:timing>
    <p:tnLst>
      <p:par>
        <p:cTn id="1" dur="indefinite" restart="never" nodeType="tmRoot"/>
      </p:par>
    </p:tnLst>
  </p:timing>
  <p:txStyles>
    <p:titleStyle>
      <a:lvl1pPr algn="ctr" defTabSz="909320" rtl="0" eaLnBrk="0" fontAlgn="base" hangingPunct="0">
        <a:spcBef>
          <a:spcPct val="0"/>
        </a:spcBef>
        <a:spcAft>
          <a:spcPct val="0"/>
        </a:spcAft>
        <a:defRPr sz="4420" kern="1200">
          <a:solidFill>
            <a:schemeClr val="tx1"/>
          </a:solidFill>
          <a:latin typeface="+mj-lt"/>
          <a:ea typeface="+mj-ea"/>
          <a:cs typeface="+mj-cs"/>
        </a:defRPr>
      </a:lvl1pPr>
      <a:lvl2pPr algn="ctr" defTabSz="909320" rtl="0" eaLnBrk="0" fontAlgn="base" hangingPunct="0">
        <a:spcBef>
          <a:spcPct val="0"/>
        </a:spcBef>
        <a:spcAft>
          <a:spcPct val="0"/>
        </a:spcAft>
        <a:defRPr sz="4420">
          <a:solidFill>
            <a:schemeClr val="tx1"/>
          </a:solidFill>
          <a:latin typeface="Arial" panose="020B0604020202020204" pitchFamily="34" charset="0"/>
          <a:ea typeface="微软雅黑" panose="020B0503020204020204" pitchFamily="34" charset="-122"/>
        </a:defRPr>
      </a:lvl2pPr>
      <a:lvl3pPr algn="ctr" defTabSz="909320" rtl="0" eaLnBrk="0" fontAlgn="base" hangingPunct="0">
        <a:spcBef>
          <a:spcPct val="0"/>
        </a:spcBef>
        <a:spcAft>
          <a:spcPct val="0"/>
        </a:spcAft>
        <a:defRPr sz="4420">
          <a:solidFill>
            <a:schemeClr val="tx1"/>
          </a:solidFill>
          <a:latin typeface="Arial" panose="020B0604020202020204" pitchFamily="34" charset="0"/>
          <a:ea typeface="微软雅黑" panose="020B0503020204020204" pitchFamily="34" charset="-122"/>
        </a:defRPr>
      </a:lvl3pPr>
      <a:lvl4pPr algn="ctr" defTabSz="909320" rtl="0" eaLnBrk="0" fontAlgn="base" hangingPunct="0">
        <a:spcBef>
          <a:spcPct val="0"/>
        </a:spcBef>
        <a:spcAft>
          <a:spcPct val="0"/>
        </a:spcAft>
        <a:defRPr sz="4420">
          <a:solidFill>
            <a:schemeClr val="tx1"/>
          </a:solidFill>
          <a:latin typeface="Arial" panose="020B0604020202020204" pitchFamily="34" charset="0"/>
          <a:ea typeface="微软雅黑" panose="020B0503020204020204" pitchFamily="34" charset="-122"/>
        </a:defRPr>
      </a:lvl4pPr>
      <a:lvl5pPr algn="ctr" defTabSz="909320" rtl="0" eaLnBrk="0" fontAlgn="base" hangingPunct="0">
        <a:spcBef>
          <a:spcPct val="0"/>
        </a:spcBef>
        <a:spcAft>
          <a:spcPct val="0"/>
        </a:spcAft>
        <a:defRPr sz="4420">
          <a:solidFill>
            <a:schemeClr val="tx1"/>
          </a:solidFill>
          <a:latin typeface="Arial" panose="020B0604020202020204" pitchFamily="34" charset="0"/>
          <a:ea typeface="微软雅黑" panose="020B0503020204020204" pitchFamily="34" charset="-122"/>
        </a:defRPr>
      </a:lvl5pPr>
      <a:lvl6pPr marL="429895"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6pPr>
      <a:lvl7pPr marL="859790"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7pPr>
      <a:lvl8pPr marL="1290320"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8pPr>
      <a:lvl9pPr marL="1720215"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9pPr>
    </p:titleStyle>
    <p:bodyStyle>
      <a:lvl1pPr marL="340360" indent="-340360" algn="l" defTabSz="90932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140" indent="-283845" algn="l" defTabSz="909320" rtl="0" eaLnBrk="0" fontAlgn="base" hangingPunct="0">
        <a:spcBef>
          <a:spcPct val="20000"/>
        </a:spcBef>
        <a:spcAft>
          <a:spcPct val="0"/>
        </a:spcAft>
        <a:buFont typeface="Arial" panose="020B0604020202020204" pitchFamily="34" charset="0"/>
        <a:buChar char="–"/>
        <a:defRPr sz="2820" kern="1200">
          <a:solidFill>
            <a:schemeClr val="tx1"/>
          </a:solidFill>
          <a:latin typeface="+mn-lt"/>
          <a:ea typeface="+mn-ea"/>
          <a:cs typeface="+mn-cs"/>
        </a:defRPr>
      </a:lvl2pPr>
      <a:lvl3pPr marL="1137920" indent="-226695" algn="l" defTabSz="909320" rtl="0" eaLnBrk="0" fontAlgn="base" hangingPunct="0">
        <a:spcBef>
          <a:spcPct val="20000"/>
        </a:spcBef>
        <a:spcAft>
          <a:spcPct val="0"/>
        </a:spcAft>
        <a:buFont typeface="Arial" panose="020B0604020202020204" pitchFamily="34" charset="0"/>
        <a:buChar char="•"/>
        <a:defRPr sz="2350" kern="1200">
          <a:solidFill>
            <a:schemeClr val="tx1"/>
          </a:solidFill>
          <a:latin typeface="+mn-lt"/>
          <a:ea typeface="+mn-ea"/>
          <a:cs typeface="+mn-cs"/>
        </a:defRPr>
      </a:lvl3pPr>
      <a:lvl4pPr marL="1591945" indent="-226695" algn="l" defTabSz="909320" rtl="0" eaLnBrk="0" fontAlgn="base" hangingPunct="0">
        <a:spcBef>
          <a:spcPct val="20000"/>
        </a:spcBef>
        <a:spcAft>
          <a:spcPct val="0"/>
        </a:spcAft>
        <a:buFont typeface="Arial" panose="020B0604020202020204" pitchFamily="34" charset="0"/>
        <a:buChar char="–"/>
        <a:defRPr sz="1975" kern="1200">
          <a:solidFill>
            <a:schemeClr val="tx1"/>
          </a:solidFill>
          <a:latin typeface="+mn-lt"/>
          <a:ea typeface="+mn-ea"/>
          <a:cs typeface="+mn-cs"/>
        </a:defRPr>
      </a:lvl4pPr>
      <a:lvl5pPr marL="2047240" indent="-226695" algn="l" defTabSz="909320" rtl="0" eaLnBrk="0" fontAlgn="base" hangingPunct="0">
        <a:spcBef>
          <a:spcPct val="20000"/>
        </a:spcBef>
        <a:spcAft>
          <a:spcPct val="0"/>
        </a:spcAft>
        <a:buFont typeface="Arial" panose="020B0604020202020204" pitchFamily="34" charset="0"/>
        <a:buChar char="»"/>
        <a:defRPr sz="1975" kern="1200">
          <a:solidFill>
            <a:schemeClr val="tx1"/>
          </a:solidFill>
          <a:latin typeface="+mn-lt"/>
          <a:ea typeface="+mn-ea"/>
          <a:cs typeface="+mn-cs"/>
        </a:defRPr>
      </a:lvl5pPr>
      <a:lvl6pPr marL="2503170"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6pPr>
      <a:lvl7pPr marL="2958465"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7pPr>
      <a:lvl8pPr marL="3413760"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8pPr>
      <a:lvl9pPr marL="3869055"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9pPr>
    </p:bodyStyle>
    <p:otherStyle>
      <a:defPPr>
        <a:defRPr lang="zh-CN"/>
      </a:defPPr>
      <a:lvl1pPr marL="0" algn="l" defTabSz="910590" rtl="0" eaLnBrk="1" latinLnBrk="0" hangingPunct="1">
        <a:defRPr sz="1785" kern="1200">
          <a:solidFill>
            <a:schemeClr val="tx1"/>
          </a:solidFill>
          <a:latin typeface="+mn-lt"/>
          <a:ea typeface="+mn-ea"/>
          <a:cs typeface="+mn-cs"/>
        </a:defRPr>
      </a:lvl1pPr>
      <a:lvl2pPr marL="455295" algn="l" defTabSz="910590" rtl="0" eaLnBrk="1" latinLnBrk="0" hangingPunct="1">
        <a:defRPr sz="1785" kern="1200">
          <a:solidFill>
            <a:schemeClr val="tx1"/>
          </a:solidFill>
          <a:latin typeface="+mn-lt"/>
          <a:ea typeface="+mn-ea"/>
          <a:cs typeface="+mn-cs"/>
        </a:defRPr>
      </a:lvl2pPr>
      <a:lvl3pPr marL="910590" algn="l" defTabSz="910590" rtl="0" eaLnBrk="1" latinLnBrk="0" hangingPunct="1">
        <a:defRPr sz="1785" kern="1200">
          <a:solidFill>
            <a:schemeClr val="tx1"/>
          </a:solidFill>
          <a:latin typeface="+mn-lt"/>
          <a:ea typeface="+mn-ea"/>
          <a:cs typeface="+mn-cs"/>
        </a:defRPr>
      </a:lvl3pPr>
      <a:lvl4pPr marL="1365250" algn="l" defTabSz="910590" rtl="0" eaLnBrk="1" latinLnBrk="0" hangingPunct="1">
        <a:defRPr sz="1785" kern="1200">
          <a:solidFill>
            <a:schemeClr val="tx1"/>
          </a:solidFill>
          <a:latin typeface="+mn-lt"/>
          <a:ea typeface="+mn-ea"/>
          <a:cs typeface="+mn-cs"/>
        </a:defRPr>
      </a:lvl4pPr>
      <a:lvl5pPr marL="1820545" algn="l" defTabSz="910590" rtl="0" eaLnBrk="1" latinLnBrk="0" hangingPunct="1">
        <a:defRPr sz="1785" kern="1200">
          <a:solidFill>
            <a:schemeClr val="tx1"/>
          </a:solidFill>
          <a:latin typeface="+mn-lt"/>
          <a:ea typeface="+mn-ea"/>
          <a:cs typeface="+mn-cs"/>
        </a:defRPr>
      </a:lvl5pPr>
      <a:lvl6pPr marL="2275840" algn="l" defTabSz="910590" rtl="0" eaLnBrk="1" latinLnBrk="0" hangingPunct="1">
        <a:defRPr sz="1785" kern="1200">
          <a:solidFill>
            <a:schemeClr val="tx1"/>
          </a:solidFill>
          <a:latin typeface="+mn-lt"/>
          <a:ea typeface="+mn-ea"/>
          <a:cs typeface="+mn-cs"/>
        </a:defRPr>
      </a:lvl6pPr>
      <a:lvl7pPr marL="2731135" algn="l" defTabSz="910590" rtl="0" eaLnBrk="1" latinLnBrk="0" hangingPunct="1">
        <a:defRPr sz="1785" kern="1200">
          <a:solidFill>
            <a:schemeClr val="tx1"/>
          </a:solidFill>
          <a:latin typeface="+mn-lt"/>
          <a:ea typeface="+mn-ea"/>
          <a:cs typeface="+mn-cs"/>
        </a:defRPr>
      </a:lvl7pPr>
      <a:lvl8pPr marL="3185795" algn="l" defTabSz="910590" rtl="0" eaLnBrk="1" latinLnBrk="0" hangingPunct="1">
        <a:defRPr sz="1785" kern="1200">
          <a:solidFill>
            <a:schemeClr val="tx1"/>
          </a:solidFill>
          <a:latin typeface="+mn-lt"/>
          <a:ea typeface="+mn-ea"/>
          <a:cs typeface="+mn-cs"/>
        </a:defRPr>
      </a:lvl8pPr>
      <a:lvl9pPr marL="3641090" algn="l" defTabSz="910590" rtl="0" eaLnBrk="1" latinLnBrk="0" hangingPunct="1">
        <a:defRPr sz="17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3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1.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3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screen"/>
          <a:stretch>
            <a:fillRect/>
          </a:stretch>
        </p:blipFill>
        <p:spPr>
          <a:xfrm>
            <a:off x="0" y="1372"/>
            <a:ext cx="9144000" cy="5140757"/>
          </a:xfrm>
          <a:prstGeom prst="rect">
            <a:avLst/>
          </a:prstGeom>
        </p:spPr>
      </p:pic>
      <p:sp>
        <p:nvSpPr>
          <p:cNvPr id="2" name="TextBox 1"/>
          <p:cNvSpPr txBox="1"/>
          <p:nvPr/>
        </p:nvSpPr>
        <p:spPr>
          <a:xfrm>
            <a:off x="2267744" y="875496"/>
            <a:ext cx="4772460" cy="646331"/>
          </a:xfrm>
          <a:prstGeom prst="rect">
            <a:avLst/>
          </a:prstGeom>
          <a:noFill/>
        </p:spPr>
        <p:txBody>
          <a:bodyPr wrap="none" rtlCol="0">
            <a:spAutoFit/>
          </a:bodyPr>
          <a:lstStyle/>
          <a:p>
            <a:r>
              <a:rPr lang="zh-CN" altLang="en-US" sz="3600" b="1" dirty="0" smtClean="0">
                <a:solidFill>
                  <a:srgbClr val="006104"/>
                </a:solidFill>
                <a:latin typeface="微软雅黑" panose="020B0503020204020204" pitchFamily="34" charset="-122"/>
                <a:ea typeface="微软雅黑" panose="020B0503020204020204" pitchFamily="34" charset="-122"/>
              </a:rPr>
              <a:t>农业水稻</a:t>
            </a:r>
            <a:r>
              <a:rPr lang="zh-CN" altLang="en-US" sz="3600" b="1" dirty="0">
                <a:solidFill>
                  <a:srgbClr val="006104"/>
                </a:solidFill>
                <a:latin typeface="微软雅黑" panose="020B0503020204020204" pitchFamily="34" charset="-122"/>
                <a:ea typeface="微软雅黑" panose="020B0503020204020204" pitchFamily="34" charset="-122"/>
              </a:rPr>
              <a:t>种植</a:t>
            </a:r>
            <a:r>
              <a:rPr lang="en-US" altLang="zh-CN" sz="3600" b="1" dirty="0">
                <a:solidFill>
                  <a:srgbClr val="006104"/>
                </a:solidFill>
                <a:latin typeface="微软雅黑" panose="020B0503020204020204" pitchFamily="34" charset="-122"/>
                <a:ea typeface="微软雅黑" panose="020B0503020204020204" pitchFamily="34" charset="-122"/>
              </a:rPr>
              <a:t>PPT</a:t>
            </a:r>
            <a:r>
              <a:rPr lang="zh-CN" altLang="en-US" sz="3600" b="1" dirty="0">
                <a:solidFill>
                  <a:srgbClr val="006104"/>
                </a:solidFill>
                <a:latin typeface="微软雅黑" panose="020B0503020204020204" pitchFamily="34" charset="-122"/>
                <a:ea typeface="微软雅黑" panose="020B0503020204020204" pitchFamily="34" charset="-122"/>
              </a:rPr>
              <a:t>模板</a:t>
            </a:r>
          </a:p>
        </p:txBody>
      </p:sp>
      <p:cxnSp>
        <p:nvCxnSpPr>
          <p:cNvPr id="5" name="直接连接符 4"/>
          <p:cNvCxnSpPr/>
          <p:nvPr/>
        </p:nvCxnSpPr>
        <p:spPr>
          <a:xfrm>
            <a:off x="2376142" y="1539610"/>
            <a:ext cx="4555664"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3" cstate="screen"/>
          <a:stretch>
            <a:fillRect/>
          </a:stretch>
        </p:blipFill>
        <p:spPr>
          <a:xfrm>
            <a:off x="-10592" y="3075807"/>
            <a:ext cx="9144000" cy="2084106"/>
          </a:xfrm>
          <a:prstGeom prst="rect">
            <a:avLst/>
          </a:prstGeom>
        </p:spPr>
      </p:pic>
      <p:pic>
        <p:nvPicPr>
          <p:cNvPr id="7" name="图片 6"/>
          <p:cNvPicPr>
            <a:picLocks noChangeAspect="1"/>
          </p:cNvPicPr>
          <p:nvPr/>
        </p:nvPicPr>
        <p:blipFill>
          <a:blip r:embed="rId4" cstate="screen"/>
          <a:stretch>
            <a:fillRect/>
          </a:stretch>
        </p:blipFill>
        <p:spPr>
          <a:xfrm>
            <a:off x="0" y="1372"/>
            <a:ext cx="2782600" cy="999908"/>
          </a:xfrm>
          <a:prstGeom prst="rect">
            <a:avLst/>
          </a:prstGeom>
        </p:spPr>
      </p:pic>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3" presetClass="entr" presetSubtype="28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4/3*#ppt_w"/>
                                          </p:val>
                                        </p:tav>
                                        <p:tav tm="100000">
                                          <p:val>
                                            <p:strVal val="#ppt_w"/>
                                          </p:val>
                                        </p:tav>
                                      </p:tavLst>
                                    </p:anim>
                                    <p:anim calcmode="lin" valueType="num">
                                      <p:cBhvr>
                                        <p:cTn id="12" dur="1000" fill="hold"/>
                                        <p:tgtEl>
                                          <p:spTgt spid="9"/>
                                        </p:tgtEl>
                                        <p:attrNameLst>
                                          <p:attrName>ppt_h</p:attrName>
                                        </p:attrNameLst>
                                      </p:cBhvr>
                                      <p:tavLst>
                                        <p:tav tm="0">
                                          <p:val>
                                            <p:strVal val="4/3*#ppt_h"/>
                                          </p:val>
                                        </p:tav>
                                        <p:tav tm="100000">
                                          <p:val>
                                            <p:strVal val="#ppt_h"/>
                                          </p:val>
                                        </p:tav>
                                      </p:tavLst>
                                    </p:anim>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 presetClass="entr" presetSubtype="2" fill="hold" grpId="0" nodeType="after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par>
                                <p:cTn id="24" presetID="2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8" name="Group 11"/>
          <p:cNvGrpSpPr/>
          <p:nvPr/>
        </p:nvGrpSpPr>
        <p:grpSpPr bwMode="auto">
          <a:xfrm>
            <a:off x="1118364" y="3243665"/>
            <a:ext cx="6908766" cy="415093"/>
            <a:chOff x="0" y="0"/>
            <a:chExt cx="4354" cy="809"/>
          </a:xfrm>
        </p:grpSpPr>
        <p:sp>
          <p:nvSpPr>
            <p:cNvPr id="54304" name="Rectangle 12"/>
            <p:cNvSpPr>
              <a:spLocks noChangeArrowheads="1"/>
            </p:cNvSpPr>
            <p:nvPr/>
          </p:nvSpPr>
          <p:spPr bwMode="auto">
            <a:xfrm>
              <a:off x="0" y="0"/>
              <a:ext cx="4354" cy="809"/>
            </a:xfrm>
            <a:prstGeom prst="rect">
              <a:avLst/>
            </a:prstGeom>
            <a:solidFill>
              <a:schemeClr val="bg2"/>
            </a:solidFill>
            <a:ln w="3175">
              <a:solidFill>
                <a:srgbClr val="C0C0C0"/>
              </a:solidFill>
              <a:miter lim="800000"/>
            </a:ln>
          </p:spPr>
          <p:txBody>
            <a:bodyPr wrap="none" lIns="68271" tIns="34136" rIns="68271" bIns="34136" anchor="ctr"/>
            <a:lstStyle/>
            <a:p>
              <a:pPr marL="0" marR="0" lvl="0" indent="0" algn="l" defTabSz="682625" rtl="0" eaLnBrk="1" fontAlgn="base" latinLnBrk="0" hangingPunct="1">
                <a:lnSpc>
                  <a:spcPct val="100000"/>
                </a:lnSpc>
                <a:spcBef>
                  <a:spcPct val="0"/>
                </a:spcBef>
                <a:spcAft>
                  <a:spcPct val="0"/>
                </a:spcAft>
                <a:buClrTx/>
                <a:buSzTx/>
                <a:buFontTx/>
                <a:buNone/>
                <a:defRPr/>
              </a:pPr>
              <a:endParaRPr kumimoji="0" lang="zh-CN" altLang="en-US" sz="1315" b="1" i="1" u="none" strike="noStrike" kern="1200" cap="none" spc="0" normalizeH="0" baseline="0" noProof="0">
                <a:ln>
                  <a:noFill/>
                </a:ln>
                <a:solidFill>
                  <a:srgbClr val="646464"/>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4305" name="Line 13"/>
            <p:cNvSpPr>
              <a:spLocks noChangeShapeType="1"/>
            </p:cNvSpPr>
            <p:nvPr/>
          </p:nvSpPr>
          <p:spPr bwMode="auto">
            <a:xfrm>
              <a:off x="0" y="809"/>
              <a:ext cx="4354" cy="1"/>
            </a:xfrm>
            <a:prstGeom prst="line">
              <a:avLst/>
            </a:prstGeom>
            <a:noFill/>
            <a:ln w="19050">
              <a:solidFill>
                <a:srgbClr val="FFFFFF"/>
              </a:solidFill>
              <a:bevel/>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nvGrpSpPr>
          <p:cNvPr id="52229" name="Group 15"/>
          <p:cNvGrpSpPr/>
          <p:nvPr/>
        </p:nvGrpSpPr>
        <p:grpSpPr bwMode="auto">
          <a:xfrm>
            <a:off x="1118364" y="3751333"/>
            <a:ext cx="6908766" cy="413600"/>
            <a:chOff x="0" y="0"/>
            <a:chExt cx="4354" cy="809"/>
          </a:xfrm>
        </p:grpSpPr>
        <p:sp>
          <p:nvSpPr>
            <p:cNvPr id="54302" name="Rectangle 16"/>
            <p:cNvSpPr>
              <a:spLocks noChangeArrowheads="1"/>
            </p:cNvSpPr>
            <p:nvPr/>
          </p:nvSpPr>
          <p:spPr bwMode="auto">
            <a:xfrm>
              <a:off x="0" y="0"/>
              <a:ext cx="4354" cy="809"/>
            </a:xfrm>
            <a:prstGeom prst="rect">
              <a:avLst/>
            </a:prstGeom>
            <a:solidFill>
              <a:schemeClr val="bg2"/>
            </a:solidFill>
            <a:ln w="3175">
              <a:solidFill>
                <a:srgbClr val="C0C0C0"/>
              </a:solidFill>
              <a:miter lim="800000"/>
            </a:ln>
          </p:spPr>
          <p:txBody>
            <a:bodyPr wrap="none" lIns="68271" tIns="34136" rIns="68271" bIns="34136" anchor="ctr"/>
            <a:lstStyle/>
            <a:p>
              <a:pPr marL="0" marR="0" lvl="0" indent="0" algn="l" defTabSz="682625" rtl="0" eaLnBrk="1" fontAlgn="base" latinLnBrk="0" hangingPunct="1">
                <a:lnSpc>
                  <a:spcPct val="100000"/>
                </a:lnSpc>
                <a:spcBef>
                  <a:spcPct val="0"/>
                </a:spcBef>
                <a:spcAft>
                  <a:spcPct val="0"/>
                </a:spcAft>
                <a:buClrTx/>
                <a:buSzTx/>
                <a:buFontTx/>
                <a:buNone/>
                <a:defRPr/>
              </a:pPr>
              <a:endParaRPr kumimoji="0" lang="zh-CN" altLang="en-US" sz="1315" b="1" i="1"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4303" name="Line 17"/>
            <p:cNvSpPr>
              <a:spLocks noChangeShapeType="1"/>
            </p:cNvSpPr>
            <p:nvPr/>
          </p:nvSpPr>
          <p:spPr bwMode="auto">
            <a:xfrm>
              <a:off x="0" y="809"/>
              <a:ext cx="4354" cy="1"/>
            </a:xfrm>
            <a:prstGeom prst="line">
              <a:avLst/>
            </a:prstGeom>
            <a:noFill/>
            <a:ln w="19050">
              <a:solidFill>
                <a:srgbClr val="FFFFFF"/>
              </a:solidFill>
              <a:bevel/>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nvGrpSpPr>
          <p:cNvPr id="52230" name="Group 15"/>
          <p:cNvGrpSpPr/>
          <p:nvPr/>
        </p:nvGrpSpPr>
        <p:grpSpPr bwMode="auto">
          <a:xfrm>
            <a:off x="1118364" y="4257507"/>
            <a:ext cx="6908766" cy="413601"/>
            <a:chOff x="0" y="0"/>
            <a:chExt cx="4354" cy="809"/>
          </a:xfrm>
        </p:grpSpPr>
        <p:sp>
          <p:nvSpPr>
            <p:cNvPr id="54300" name="Rectangle 16"/>
            <p:cNvSpPr>
              <a:spLocks noChangeArrowheads="1"/>
            </p:cNvSpPr>
            <p:nvPr/>
          </p:nvSpPr>
          <p:spPr bwMode="auto">
            <a:xfrm>
              <a:off x="0" y="0"/>
              <a:ext cx="4354" cy="809"/>
            </a:xfrm>
            <a:prstGeom prst="rect">
              <a:avLst/>
            </a:prstGeom>
            <a:solidFill>
              <a:schemeClr val="bg2"/>
            </a:solidFill>
            <a:ln w="3175">
              <a:solidFill>
                <a:srgbClr val="C0C0C0"/>
              </a:solidFill>
              <a:miter lim="800000"/>
            </a:ln>
          </p:spPr>
          <p:txBody>
            <a:bodyPr wrap="none" lIns="68271" tIns="34136" rIns="68271" bIns="34136" anchor="ctr"/>
            <a:lstStyle/>
            <a:p>
              <a:pPr marL="0" marR="0" lvl="0" indent="0" algn="l" defTabSz="682625" rtl="0" eaLnBrk="1" fontAlgn="base" latinLnBrk="0" hangingPunct="1">
                <a:lnSpc>
                  <a:spcPct val="100000"/>
                </a:lnSpc>
                <a:spcBef>
                  <a:spcPct val="0"/>
                </a:spcBef>
                <a:spcAft>
                  <a:spcPct val="0"/>
                </a:spcAft>
                <a:buClrTx/>
                <a:buSzTx/>
                <a:buFontTx/>
                <a:buNone/>
                <a:defRPr/>
              </a:pPr>
              <a:endParaRPr kumimoji="0" lang="zh-CN" altLang="en-US" sz="1315" b="1" i="1"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4301" name="Line 17"/>
            <p:cNvSpPr>
              <a:spLocks noChangeShapeType="1"/>
            </p:cNvSpPr>
            <p:nvPr/>
          </p:nvSpPr>
          <p:spPr bwMode="auto">
            <a:xfrm>
              <a:off x="0" y="809"/>
              <a:ext cx="4354" cy="1"/>
            </a:xfrm>
            <a:prstGeom prst="line">
              <a:avLst/>
            </a:prstGeom>
            <a:noFill/>
            <a:ln w="19050">
              <a:solidFill>
                <a:srgbClr val="FFFFFF"/>
              </a:solidFill>
              <a:bevel/>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nvGrpSpPr>
          <p:cNvPr id="52257" name="Group 33"/>
          <p:cNvGrpSpPr/>
          <p:nvPr/>
        </p:nvGrpSpPr>
        <p:grpSpPr bwMode="auto">
          <a:xfrm>
            <a:off x="1118363" y="1525058"/>
            <a:ext cx="2781723" cy="1281116"/>
            <a:chOff x="749" y="1000"/>
            <a:chExt cx="1863" cy="858"/>
          </a:xfrm>
        </p:grpSpPr>
        <p:sp>
          <p:nvSpPr>
            <p:cNvPr id="54295" name="AutoShape 3"/>
            <p:cNvSpPr>
              <a:spLocks noChangeArrowheads="1"/>
            </p:cNvSpPr>
            <p:nvPr/>
          </p:nvSpPr>
          <p:spPr bwMode="auto">
            <a:xfrm rot="5400000">
              <a:off x="1252" y="497"/>
              <a:ext cx="858" cy="1863"/>
            </a:xfrm>
            <a:prstGeom prst="upArrowCallout">
              <a:avLst>
                <a:gd name="adj1" fmla="val 33824"/>
                <a:gd name="adj2" fmla="val 25000"/>
                <a:gd name="adj3" fmla="val 29806"/>
                <a:gd name="adj4" fmla="val 86269"/>
              </a:avLst>
            </a:prstGeom>
            <a:solidFill>
              <a:schemeClr val="tx2"/>
            </a:solidFill>
            <a:ln w="9525">
              <a:noFill/>
              <a:bevel/>
            </a:ln>
          </p:spPr>
          <p:txBody>
            <a:bodyPr rot="10800000" vert="eaVert" wrap="none" lIns="68271" tIns="34136" rIns="68271" bIns="34136" anchor="ctr"/>
            <a:lstStyle/>
            <a:p>
              <a:pPr marL="0" marR="0" lvl="0" indent="0" algn="l" defTabSz="682625" rtl="0" eaLnBrk="1" fontAlgn="base" latinLnBrk="0" hangingPunct="1">
                <a:lnSpc>
                  <a:spcPct val="100000"/>
                </a:lnSpc>
                <a:spcBef>
                  <a:spcPct val="0"/>
                </a:spcBef>
                <a:spcAft>
                  <a:spcPct val="0"/>
                </a:spcAft>
                <a:buClrTx/>
                <a:buSzTx/>
                <a:buFontTx/>
                <a:buNone/>
                <a:defRPr/>
              </a:pPr>
              <a:endParaRPr kumimoji="0" lang="zh-CN" altLang="en-US" sz="1315" b="1" i="1"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4296" name="文本框 26"/>
            <p:cNvSpPr>
              <a:spLocks noChangeArrowheads="1"/>
            </p:cNvSpPr>
            <p:nvPr/>
          </p:nvSpPr>
          <p:spPr bwMode="auto">
            <a:xfrm>
              <a:off x="976" y="1111"/>
              <a:ext cx="1263" cy="161"/>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13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p>
          </p:txBody>
        </p:sp>
        <p:sp>
          <p:nvSpPr>
            <p:cNvPr id="54297" name="文本框 27"/>
            <p:cNvSpPr>
              <a:spLocks noChangeArrowheads="1"/>
            </p:cNvSpPr>
            <p:nvPr/>
          </p:nvSpPr>
          <p:spPr bwMode="auto">
            <a:xfrm>
              <a:off x="976" y="1271"/>
              <a:ext cx="1263" cy="161"/>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13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p>
          </p:txBody>
        </p:sp>
        <p:sp>
          <p:nvSpPr>
            <p:cNvPr id="54298" name="文本框 28"/>
            <p:cNvSpPr>
              <a:spLocks noChangeArrowheads="1"/>
            </p:cNvSpPr>
            <p:nvPr/>
          </p:nvSpPr>
          <p:spPr bwMode="auto">
            <a:xfrm>
              <a:off x="976" y="1443"/>
              <a:ext cx="1263" cy="161"/>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13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p>
          </p:txBody>
        </p:sp>
        <p:sp>
          <p:nvSpPr>
            <p:cNvPr id="54299" name="文本框 29"/>
            <p:cNvSpPr>
              <a:spLocks noChangeArrowheads="1"/>
            </p:cNvSpPr>
            <p:nvPr/>
          </p:nvSpPr>
          <p:spPr bwMode="auto">
            <a:xfrm>
              <a:off x="976" y="1601"/>
              <a:ext cx="1263" cy="161"/>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13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p>
          </p:txBody>
        </p:sp>
      </p:grpSp>
      <p:grpSp>
        <p:nvGrpSpPr>
          <p:cNvPr id="52258" name="Group 34"/>
          <p:cNvGrpSpPr/>
          <p:nvPr/>
        </p:nvGrpSpPr>
        <p:grpSpPr bwMode="auto">
          <a:xfrm>
            <a:off x="5260339" y="1525058"/>
            <a:ext cx="2766791" cy="1281116"/>
            <a:chOff x="3523" y="1000"/>
            <a:chExt cx="1853" cy="858"/>
          </a:xfrm>
        </p:grpSpPr>
        <p:sp>
          <p:nvSpPr>
            <p:cNvPr id="54290" name="AutoShape 5"/>
            <p:cNvSpPr>
              <a:spLocks noChangeArrowheads="1"/>
            </p:cNvSpPr>
            <p:nvPr/>
          </p:nvSpPr>
          <p:spPr bwMode="auto">
            <a:xfrm rot="-5400000">
              <a:off x="4021" y="502"/>
              <a:ext cx="858" cy="1853"/>
            </a:xfrm>
            <a:prstGeom prst="upArrowCallout">
              <a:avLst>
                <a:gd name="adj1" fmla="val 33824"/>
                <a:gd name="adj2" fmla="val 25000"/>
                <a:gd name="adj3" fmla="val 29646"/>
                <a:gd name="adj4" fmla="val 86269"/>
              </a:avLst>
            </a:prstGeom>
            <a:solidFill>
              <a:schemeClr val="tx2"/>
            </a:solidFill>
            <a:ln w="9525">
              <a:noFill/>
              <a:bevel/>
            </a:ln>
          </p:spPr>
          <p:txBody>
            <a:bodyPr vert="eaVert" wrap="none" lIns="68271" tIns="34136" rIns="68271" bIns="34136" anchor="ctr"/>
            <a:lstStyle/>
            <a:p>
              <a:pPr marL="0" marR="0" lvl="0" indent="0" algn="l" defTabSz="682625" rtl="0" eaLnBrk="1" fontAlgn="base" latinLnBrk="0" hangingPunct="1">
                <a:lnSpc>
                  <a:spcPct val="100000"/>
                </a:lnSpc>
                <a:spcBef>
                  <a:spcPct val="0"/>
                </a:spcBef>
                <a:spcAft>
                  <a:spcPct val="0"/>
                </a:spcAft>
                <a:buClrTx/>
                <a:buSzTx/>
                <a:buFontTx/>
                <a:buNone/>
                <a:defRPr/>
              </a:pPr>
              <a:endParaRPr kumimoji="0" lang="zh-CN" altLang="en-US" sz="1315" b="1" i="1"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4291" name="文本框 30"/>
            <p:cNvSpPr>
              <a:spLocks noChangeArrowheads="1"/>
            </p:cNvSpPr>
            <p:nvPr/>
          </p:nvSpPr>
          <p:spPr bwMode="auto">
            <a:xfrm>
              <a:off x="4022" y="1111"/>
              <a:ext cx="1263" cy="161"/>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13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endParaRPr kumimoji="0" lang="en-US" altLang="zh-CN" sz="113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endParaRPr>
            </a:p>
          </p:txBody>
        </p:sp>
        <p:sp>
          <p:nvSpPr>
            <p:cNvPr id="54292" name="文本框 31"/>
            <p:cNvSpPr>
              <a:spLocks noChangeArrowheads="1"/>
            </p:cNvSpPr>
            <p:nvPr/>
          </p:nvSpPr>
          <p:spPr bwMode="auto">
            <a:xfrm>
              <a:off x="4022" y="1271"/>
              <a:ext cx="1263" cy="161"/>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13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p>
          </p:txBody>
        </p:sp>
        <p:sp>
          <p:nvSpPr>
            <p:cNvPr id="54293" name="文本框 32"/>
            <p:cNvSpPr>
              <a:spLocks noChangeArrowheads="1"/>
            </p:cNvSpPr>
            <p:nvPr/>
          </p:nvSpPr>
          <p:spPr bwMode="auto">
            <a:xfrm>
              <a:off x="4022" y="1443"/>
              <a:ext cx="1263" cy="161"/>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13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p>
          </p:txBody>
        </p:sp>
        <p:sp>
          <p:nvSpPr>
            <p:cNvPr id="54294" name="文本框 33"/>
            <p:cNvSpPr>
              <a:spLocks noChangeArrowheads="1"/>
            </p:cNvSpPr>
            <p:nvPr/>
          </p:nvSpPr>
          <p:spPr bwMode="auto">
            <a:xfrm>
              <a:off x="4022" y="1601"/>
              <a:ext cx="1263" cy="161"/>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13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p>
          </p:txBody>
        </p:sp>
      </p:grpSp>
      <p:grpSp>
        <p:nvGrpSpPr>
          <p:cNvPr id="52256" name="Group 32"/>
          <p:cNvGrpSpPr/>
          <p:nvPr/>
        </p:nvGrpSpPr>
        <p:grpSpPr bwMode="auto">
          <a:xfrm>
            <a:off x="3910539" y="1525058"/>
            <a:ext cx="1322924" cy="1493142"/>
            <a:chOff x="2619" y="1000"/>
            <a:chExt cx="886" cy="1000"/>
          </a:xfrm>
        </p:grpSpPr>
        <p:sp>
          <p:nvSpPr>
            <p:cNvPr id="54288" name="AutoShape 4"/>
            <p:cNvSpPr>
              <a:spLocks noChangeArrowheads="1"/>
            </p:cNvSpPr>
            <p:nvPr/>
          </p:nvSpPr>
          <p:spPr bwMode="auto">
            <a:xfrm rot="10800000">
              <a:off x="2619" y="1000"/>
              <a:ext cx="886" cy="1000"/>
            </a:xfrm>
            <a:prstGeom prst="upArrowCallout">
              <a:avLst>
                <a:gd name="adj1" fmla="val 33824"/>
                <a:gd name="adj2" fmla="val 25000"/>
                <a:gd name="adj3" fmla="val 15498"/>
                <a:gd name="adj4" fmla="val 86269"/>
              </a:avLst>
            </a:prstGeom>
            <a:solidFill>
              <a:schemeClr val="bg2"/>
            </a:solidFill>
            <a:ln w="9525">
              <a:noFill/>
              <a:bevel/>
            </a:ln>
          </p:spPr>
          <p:txBody>
            <a:bodyPr rot="10800000" wrap="none" lIns="68271" tIns="34136" rIns="68271" bIns="34136" anchor="ctr"/>
            <a:lstStyle/>
            <a:p>
              <a:pPr marL="0" marR="0" lvl="0" indent="0" algn="l" defTabSz="682625" rtl="0" eaLnBrk="1" fontAlgn="base" latinLnBrk="0" hangingPunct="1">
                <a:lnSpc>
                  <a:spcPct val="100000"/>
                </a:lnSpc>
                <a:spcBef>
                  <a:spcPct val="0"/>
                </a:spcBef>
                <a:spcAft>
                  <a:spcPct val="0"/>
                </a:spcAft>
                <a:buClrTx/>
                <a:buSzTx/>
                <a:buFontTx/>
                <a:buNone/>
                <a:defRPr/>
              </a:pPr>
              <a:endParaRPr kumimoji="0" lang="zh-CN" altLang="en-US" sz="1315" b="1" i="1"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4289" name="文本框 34"/>
            <p:cNvSpPr>
              <a:spLocks noChangeArrowheads="1"/>
            </p:cNvSpPr>
            <p:nvPr/>
          </p:nvSpPr>
          <p:spPr bwMode="auto">
            <a:xfrm>
              <a:off x="2784" y="1154"/>
              <a:ext cx="551" cy="589"/>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263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标题</a:t>
              </a:r>
            </a:p>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263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内容</a:t>
              </a:r>
            </a:p>
          </p:txBody>
        </p:sp>
      </p:grpSp>
      <p:sp>
        <p:nvSpPr>
          <p:cNvPr id="52240" name="文本框 35"/>
          <p:cNvSpPr>
            <a:spLocks noChangeArrowheads="1"/>
          </p:cNvSpPr>
          <p:nvPr/>
        </p:nvSpPr>
        <p:spPr bwMode="auto">
          <a:xfrm>
            <a:off x="1391608" y="3325787"/>
            <a:ext cx="2047098" cy="271623"/>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p>
        </p:txBody>
      </p:sp>
      <p:sp>
        <p:nvSpPr>
          <p:cNvPr id="52241" name="文本框 36"/>
          <p:cNvSpPr>
            <a:spLocks noChangeArrowheads="1"/>
          </p:cNvSpPr>
          <p:nvPr/>
        </p:nvSpPr>
        <p:spPr bwMode="auto">
          <a:xfrm>
            <a:off x="3588020" y="3325787"/>
            <a:ext cx="2068001" cy="271623"/>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endParaRPr kumimoji="0" lang="en-US" altLang="zh-CN" sz="13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endParaRPr>
          </a:p>
        </p:txBody>
      </p:sp>
      <p:sp>
        <p:nvSpPr>
          <p:cNvPr id="52242" name="文本框 37"/>
          <p:cNvSpPr>
            <a:spLocks noChangeArrowheads="1"/>
          </p:cNvSpPr>
          <p:nvPr/>
        </p:nvSpPr>
        <p:spPr bwMode="auto">
          <a:xfrm>
            <a:off x="5796377" y="3325787"/>
            <a:ext cx="2076961" cy="271623"/>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p>
        </p:txBody>
      </p:sp>
      <p:sp>
        <p:nvSpPr>
          <p:cNvPr id="52243" name="文本框 38"/>
          <p:cNvSpPr>
            <a:spLocks noChangeArrowheads="1"/>
          </p:cNvSpPr>
          <p:nvPr/>
        </p:nvSpPr>
        <p:spPr bwMode="auto">
          <a:xfrm>
            <a:off x="1388622" y="3830469"/>
            <a:ext cx="2047098" cy="271623"/>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p>
        </p:txBody>
      </p:sp>
      <p:sp>
        <p:nvSpPr>
          <p:cNvPr id="52244" name="文本框 39"/>
          <p:cNvSpPr>
            <a:spLocks noChangeArrowheads="1"/>
          </p:cNvSpPr>
          <p:nvPr/>
        </p:nvSpPr>
        <p:spPr bwMode="auto">
          <a:xfrm>
            <a:off x="3583540" y="3828976"/>
            <a:ext cx="2066508" cy="271623"/>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p>
        </p:txBody>
      </p:sp>
      <p:sp>
        <p:nvSpPr>
          <p:cNvPr id="52245" name="文本框 40"/>
          <p:cNvSpPr>
            <a:spLocks noChangeArrowheads="1"/>
          </p:cNvSpPr>
          <p:nvPr/>
        </p:nvSpPr>
        <p:spPr bwMode="auto">
          <a:xfrm>
            <a:off x="5791897" y="3828976"/>
            <a:ext cx="2076960" cy="271623"/>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p>
        </p:txBody>
      </p:sp>
      <p:sp>
        <p:nvSpPr>
          <p:cNvPr id="52246" name="文本框 41"/>
          <p:cNvSpPr>
            <a:spLocks noChangeArrowheads="1"/>
          </p:cNvSpPr>
          <p:nvPr/>
        </p:nvSpPr>
        <p:spPr bwMode="auto">
          <a:xfrm>
            <a:off x="1388622" y="4329178"/>
            <a:ext cx="2047098" cy="271623"/>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p>
        </p:txBody>
      </p:sp>
      <p:sp>
        <p:nvSpPr>
          <p:cNvPr id="52247" name="文本框 42"/>
          <p:cNvSpPr>
            <a:spLocks noChangeArrowheads="1"/>
          </p:cNvSpPr>
          <p:nvPr/>
        </p:nvSpPr>
        <p:spPr bwMode="auto">
          <a:xfrm>
            <a:off x="3583540" y="4327685"/>
            <a:ext cx="2066508" cy="271623"/>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p>
        </p:txBody>
      </p:sp>
      <p:sp>
        <p:nvSpPr>
          <p:cNvPr id="52248" name="文本框 43"/>
          <p:cNvSpPr>
            <a:spLocks noChangeArrowheads="1"/>
          </p:cNvSpPr>
          <p:nvPr/>
        </p:nvSpPr>
        <p:spPr bwMode="auto">
          <a:xfrm>
            <a:off x="5791897" y="4327685"/>
            <a:ext cx="2076960" cy="271623"/>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p>
        </p:txBody>
      </p:sp>
      <p:sp>
        <p:nvSpPr>
          <p:cNvPr id="2" name="标题 1"/>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2256"/>
                                        </p:tgtEl>
                                        <p:attrNameLst>
                                          <p:attrName>style.visibility</p:attrName>
                                        </p:attrNameLst>
                                      </p:cBhvr>
                                      <p:to>
                                        <p:strVal val="visible"/>
                                      </p:to>
                                    </p:set>
                                    <p:animEffect transition="in" filter="fade">
                                      <p:cBhvr>
                                        <p:cTn id="7" dur="1000"/>
                                        <p:tgtEl>
                                          <p:spTgt spid="52256"/>
                                        </p:tgtEl>
                                      </p:cBhvr>
                                    </p:animEffect>
                                    <p:anim calcmode="lin" valueType="num">
                                      <p:cBhvr>
                                        <p:cTn id="8" dur="1000" fill="hold"/>
                                        <p:tgtEl>
                                          <p:spTgt spid="52256"/>
                                        </p:tgtEl>
                                        <p:attrNameLst>
                                          <p:attrName>ppt_x</p:attrName>
                                        </p:attrNameLst>
                                      </p:cBhvr>
                                      <p:tavLst>
                                        <p:tav tm="0">
                                          <p:val>
                                            <p:strVal val="#ppt_x"/>
                                          </p:val>
                                        </p:tav>
                                        <p:tav tm="100000">
                                          <p:val>
                                            <p:strVal val="#ppt_x"/>
                                          </p:val>
                                        </p:tav>
                                      </p:tavLst>
                                    </p:anim>
                                    <p:anim calcmode="lin" valueType="num">
                                      <p:cBhvr>
                                        <p:cTn id="9" dur="1000" fill="hold"/>
                                        <p:tgtEl>
                                          <p:spTgt spid="5225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52257"/>
                                        </p:tgtEl>
                                        <p:attrNameLst>
                                          <p:attrName>style.visibility</p:attrName>
                                        </p:attrNameLst>
                                      </p:cBhvr>
                                      <p:to>
                                        <p:strVal val="visible"/>
                                      </p:to>
                                    </p:set>
                                    <p:anim calcmode="lin" valueType="num">
                                      <p:cBhvr additive="base">
                                        <p:cTn id="13" dur="500" fill="hold"/>
                                        <p:tgtEl>
                                          <p:spTgt spid="52257"/>
                                        </p:tgtEl>
                                        <p:attrNameLst>
                                          <p:attrName>ppt_x</p:attrName>
                                        </p:attrNameLst>
                                      </p:cBhvr>
                                      <p:tavLst>
                                        <p:tav tm="0">
                                          <p:val>
                                            <p:strVal val="0-#ppt_w/2"/>
                                          </p:val>
                                        </p:tav>
                                        <p:tav tm="100000">
                                          <p:val>
                                            <p:strVal val="#ppt_x"/>
                                          </p:val>
                                        </p:tav>
                                      </p:tavLst>
                                    </p:anim>
                                    <p:anim calcmode="lin" valueType="num">
                                      <p:cBhvr additive="base">
                                        <p:cTn id="14" dur="500" fill="hold"/>
                                        <p:tgtEl>
                                          <p:spTgt spid="52257"/>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2258"/>
                                        </p:tgtEl>
                                        <p:attrNameLst>
                                          <p:attrName>style.visibility</p:attrName>
                                        </p:attrNameLst>
                                      </p:cBhvr>
                                      <p:to>
                                        <p:strVal val="visible"/>
                                      </p:to>
                                    </p:set>
                                    <p:anim calcmode="lin" valueType="num">
                                      <p:cBhvr additive="base">
                                        <p:cTn id="17" dur="500" fill="hold"/>
                                        <p:tgtEl>
                                          <p:spTgt spid="52258"/>
                                        </p:tgtEl>
                                        <p:attrNameLst>
                                          <p:attrName>ppt_x</p:attrName>
                                        </p:attrNameLst>
                                      </p:cBhvr>
                                      <p:tavLst>
                                        <p:tav tm="0">
                                          <p:val>
                                            <p:strVal val="1+#ppt_w/2"/>
                                          </p:val>
                                        </p:tav>
                                        <p:tav tm="100000">
                                          <p:val>
                                            <p:strVal val="#ppt_x"/>
                                          </p:val>
                                        </p:tav>
                                      </p:tavLst>
                                    </p:anim>
                                    <p:anim calcmode="lin" valueType="num">
                                      <p:cBhvr additive="base">
                                        <p:cTn id="18" dur="500" fill="hold"/>
                                        <p:tgtEl>
                                          <p:spTgt spid="5225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52228"/>
                                        </p:tgtEl>
                                        <p:attrNameLst>
                                          <p:attrName>style.visibility</p:attrName>
                                        </p:attrNameLst>
                                      </p:cBhvr>
                                      <p:to>
                                        <p:strVal val="visible"/>
                                      </p:to>
                                    </p:set>
                                    <p:animEffect transition="in" filter="fade">
                                      <p:cBhvr>
                                        <p:cTn id="22" dur="1000"/>
                                        <p:tgtEl>
                                          <p:spTgt spid="52228"/>
                                        </p:tgtEl>
                                      </p:cBhvr>
                                    </p:animEffect>
                                    <p:anim calcmode="lin" valueType="num">
                                      <p:cBhvr>
                                        <p:cTn id="23" dur="1000" fill="hold"/>
                                        <p:tgtEl>
                                          <p:spTgt spid="52228"/>
                                        </p:tgtEl>
                                        <p:attrNameLst>
                                          <p:attrName>ppt_x</p:attrName>
                                        </p:attrNameLst>
                                      </p:cBhvr>
                                      <p:tavLst>
                                        <p:tav tm="0">
                                          <p:val>
                                            <p:strVal val="#ppt_x"/>
                                          </p:val>
                                        </p:tav>
                                        <p:tav tm="100000">
                                          <p:val>
                                            <p:strVal val="#ppt_x"/>
                                          </p:val>
                                        </p:tav>
                                      </p:tavLst>
                                    </p:anim>
                                    <p:anim calcmode="lin" valueType="num">
                                      <p:cBhvr>
                                        <p:cTn id="24" dur="1000" fill="hold"/>
                                        <p:tgtEl>
                                          <p:spTgt spid="5222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2229"/>
                                        </p:tgtEl>
                                        <p:attrNameLst>
                                          <p:attrName>style.visibility</p:attrName>
                                        </p:attrNameLst>
                                      </p:cBhvr>
                                      <p:to>
                                        <p:strVal val="visible"/>
                                      </p:to>
                                    </p:set>
                                    <p:animEffect transition="in" filter="fade">
                                      <p:cBhvr>
                                        <p:cTn id="27" dur="1000"/>
                                        <p:tgtEl>
                                          <p:spTgt spid="52229"/>
                                        </p:tgtEl>
                                      </p:cBhvr>
                                    </p:animEffect>
                                    <p:anim calcmode="lin" valueType="num">
                                      <p:cBhvr>
                                        <p:cTn id="28" dur="1000" fill="hold"/>
                                        <p:tgtEl>
                                          <p:spTgt spid="52229"/>
                                        </p:tgtEl>
                                        <p:attrNameLst>
                                          <p:attrName>ppt_x</p:attrName>
                                        </p:attrNameLst>
                                      </p:cBhvr>
                                      <p:tavLst>
                                        <p:tav tm="0">
                                          <p:val>
                                            <p:strVal val="#ppt_x"/>
                                          </p:val>
                                        </p:tav>
                                        <p:tav tm="100000">
                                          <p:val>
                                            <p:strVal val="#ppt_x"/>
                                          </p:val>
                                        </p:tav>
                                      </p:tavLst>
                                    </p:anim>
                                    <p:anim calcmode="lin" valueType="num">
                                      <p:cBhvr>
                                        <p:cTn id="29" dur="1000" fill="hold"/>
                                        <p:tgtEl>
                                          <p:spTgt spid="5222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2230"/>
                                        </p:tgtEl>
                                        <p:attrNameLst>
                                          <p:attrName>style.visibility</p:attrName>
                                        </p:attrNameLst>
                                      </p:cBhvr>
                                      <p:to>
                                        <p:strVal val="visible"/>
                                      </p:to>
                                    </p:set>
                                    <p:animEffect transition="in" filter="fade">
                                      <p:cBhvr>
                                        <p:cTn id="32" dur="1000"/>
                                        <p:tgtEl>
                                          <p:spTgt spid="52230"/>
                                        </p:tgtEl>
                                      </p:cBhvr>
                                    </p:animEffect>
                                    <p:anim calcmode="lin" valueType="num">
                                      <p:cBhvr>
                                        <p:cTn id="33" dur="1000" fill="hold"/>
                                        <p:tgtEl>
                                          <p:spTgt spid="52230"/>
                                        </p:tgtEl>
                                        <p:attrNameLst>
                                          <p:attrName>ppt_x</p:attrName>
                                        </p:attrNameLst>
                                      </p:cBhvr>
                                      <p:tavLst>
                                        <p:tav tm="0">
                                          <p:val>
                                            <p:strVal val="#ppt_x"/>
                                          </p:val>
                                        </p:tav>
                                        <p:tav tm="100000">
                                          <p:val>
                                            <p:strVal val="#ppt_x"/>
                                          </p:val>
                                        </p:tav>
                                      </p:tavLst>
                                    </p:anim>
                                    <p:anim calcmode="lin" valueType="num">
                                      <p:cBhvr>
                                        <p:cTn id="34" dur="1000" fill="hold"/>
                                        <p:tgtEl>
                                          <p:spTgt spid="52230"/>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9" presetClass="entr" presetSubtype="0" fill="hold" grpId="0" nodeType="afterEffect">
                                  <p:stCondLst>
                                    <p:cond delay="0"/>
                                  </p:stCondLst>
                                  <p:childTnLst>
                                    <p:set>
                                      <p:cBhvr>
                                        <p:cTn id="37" dur="1" fill="hold">
                                          <p:stCondLst>
                                            <p:cond delay="0"/>
                                          </p:stCondLst>
                                        </p:cTn>
                                        <p:tgtEl>
                                          <p:spTgt spid="52240"/>
                                        </p:tgtEl>
                                        <p:attrNameLst>
                                          <p:attrName>style.visibility</p:attrName>
                                        </p:attrNameLst>
                                      </p:cBhvr>
                                      <p:to>
                                        <p:strVal val="visible"/>
                                      </p:to>
                                    </p:set>
                                    <p:anim calcmode="lin" valueType="num">
                                      <p:cBhvr>
                                        <p:cTn id="38" dur="1000" fill="hold"/>
                                        <p:tgtEl>
                                          <p:spTgt spid="52240"/>
                                        </p:tgtEl>
                                        <p:attrNameLst>
                                          <p:attrName>ppt_x</p:attrName>
                                        </p:attrNameLst>
                                      </p:cBhvr>
                                      <p:tavLst>
                                        <p:tav tm="0">
                                          <p:val>
                                            <p:strVal val="#ppt_x-.2"/>
                                          </p:val>
                                        </p:tav>
                                        <p:tav tm="100000">
                                          <p:val>
                                            <p:strVal val="#ppt_x"/>
                                          </p:val>
                                        </p:tav>
                                      </p:tavLst>
                                    </p:anim>
                                    <p:anim calcmode="lin" valueType="num">
                                      <p:cBhvr>
                                        <p:cTn id="39" dur="1000" fill="hold"/>
                                        <p:tgtEl>
                                          <p:spTgt spid="52240"/>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2240"/>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52241"/>
                                        </p:tgtEl>
                                        <p:attrNameLst>
                                          <p:attrName>style.visibility</p:attrName>
                                        </p:attrNameLst>
                                      </p:cBhvr>
                                      <p:to>
                                        <p:strVal val="visible"/>
                                      </p:to>
                                    </p:set>
                                    <p:anim calcmode="lin" valueType="num">
                                      <p:cBhvr>
                                        <p:cTn id="43" dur="1000" fill="hold"/>
                                        <p:tgtEl>
                                          <p:spTgt spid="52241"/>
                                        </p:tgtEl>
                                        <p:attrNameLst>
                                          <p:attrName>ppt_x</p:attrName>
                                        </p:attrNameLst>
                                      </p:cBhvr>
                                      <p:tavLst>
                                        <p:tav tm="0">
                                          <p:val>
                                            <p:strVal val="#ppt_x-.2"/>
                                          </p:val>
                                        </p:tav>
                                        <p:tav tm="100000">
                                          <p:val>
                                            <p:strVal val="#ppt_x"/>
                                          </p:val>
                                        </p:tav>
                                      </p:tavLst>
                                    </p:anim>
                                    <p:anim calcmode="lin" valueType="num">
                                      <p:cBhvr>
                                        <p:cTn id="44" dur="1000" fill="hold"/>
                                        <p:tgtEl>
                                          <p:spTgt spid="52241"/>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2241"/>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52242"/>
                                        </p:tgtEl>
                                        <p:attrNameLst>
                                          <p:attrName>style.visibility</p:attrName>
                                        </p:attrNameLst>
                                      </p:cBhvr>
                                      <p:to>
                                        <p:strVal val="visible"/>
                                      </p:to>
                                    </p:set>
                                    <p:anim calcmode="lin" valueType="num">
                                      <p:cBhvr>
                                        <p:cTn id="48" dur="1000" fill="hold"/>
                                        <p:tgtEl>
                                          <p:spTgt spid="52242"/>
                                        </p:tgtEl>
                                        <p:attrNameLst>
                                          <p:attrName>ppt_x</p:attrName>
                                        </p:attrNameLst>
                                      </p:cBhvr>
                                      <p:tavLst>
                                        <p:tav tm="0">
                                          <p:val>
                                            <p:strVal val="#ppt_x-.2"/>
                                          </p:val>
                                        </p:tav>
                                        <p:tav tm="100000">
                                          <p:val>
                                            <p:strVal val="#ppt_x"/>
                                          </p:val>
                                        </p:tav>
                                      </p:tavLst>
                                    </p:anim>
                                    <p:anim calcmode="lin" valueType="num">
                                      <p:cBhvr>
                                        <p:cTn id="49" dur="1000" fill="hold"/>
                                        <p:tgtEl>
                                          <p:spTgt spid="52242"/>
                                        </p:tgtEl>
                                        <p:attrNameLst>
                                          <p:attrName>ppt_y</p:attrName>
                                        </p:attrNameLst>
                                      </p:cBhvr>
                                      <p:tavLst>
                                        <p:tav tm="0">
                                          <p:val>
                                            <p:strVal val="#ppt_y"/>
                                          </p:val>
                                        </p:tav>
                                        <p:tav tm="100000">
                                          <p:val>
                                            <p:strVal val="#ppt_y"/>
                                          </p:val>
                                        </p:tav>
                                      </p:tavLst>
                                    </p:anim>
                                    <p:animEffect transition="in" filter="wipe(right)" prLst="gradientSize: 0.1">
                                      <p:cBhvr>
                                        <p:cTn id="50" dur="1000"/>
                                        <p:tgtEl>
                                          <p:spTgt spid="52242"/>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52243"/>
                                        </p:tgtEl>
                                        <p:attrNameLst>
                                          <p:attrName>style.visibility</p:attrName>
                                        </p:attrNameLst>
                                      </p:cBhvr>
                                      <p:to>
                                        <p:strVal val="visible"/>
                                      </p:to>
                                    </p:set>
                                    <p:anim calcmode="lin" valueType="num">
                                      <p:cBhvr>
                                        <p:cTn id="53" dur="1000" fill="hold"/>
                                        <p:tgtEl>
                                          <p:spTgt spid="52243"/>
                                        </p:tgtEl>
                                        <p:attrNameLst>
                                          <p:attrName>ppt_x</p:attrName>
                                        </p:attrNameLst>
                                      </p:cBhvr>
                                      <p:tavLst>
                                        <p:tav tm="0">
                                          <p:val>
                                            <p:strVal val="#ppt_x-.2"/>
                                          </p:val>
                                        </p:tav>
                                        <p:tav tm="100000">
                                          <p:val>
                                            <p:strVal val="#ppt_x"/>
                                          </p:val>
                                        </p:tav>
                                      </p:tavLst>
                                    </p:anim>
                                    <p:anim calcmode="lin" valueType="num">
                                      <p:cBhvr>
                                        <p:cTn id="54" dur="1000" fill="hold"/>
                                        <p:tgtEl>
                                          <p:spTgt spid="52243"/>
                                        </p:tgtEl>
                                        <p:attrNameLst>
                                          <p:attrName>ppt_y</p:attrName>
                                        </p:attrNameLst>
                                      </p:cBhvr>
                                      <p:tavLst>
                                        <p:tav tm="0">
                                          <p:val>
                                            <p:strVal val="#ppt_y"/>
                                          </p:val>
                                        </p:tav>
                                        <p:tav tm="100000">
                                          <p:val>
                                            <p:strVal val="#ppt_y"/>
                                          </p:val>
                                        </p:tav>
                                      </p:tavLst>
                                    </p:anim>
                                    <p:animEffect transition="in" filter="wipe(right)" prLst="gradientSize: 0.1">
                                      <p:cBhvr>
                                        <p:cTn id="55" dur="1000"/>
                                        <p:tgtEl>
                                          <p:spTgt spid="52243"/>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52244"/>
                                        </p:tgtEl>
                                        <p:attrNameLst>
                                          <p:attrName>style.visibility</p:attrName>
                                        </p:attrNameLst>
                                      </p:cBhvr>
                                      <p:to>
                                        <p:strVal val="visible"/>
                                      </p:to>
                                    </p:set>
                                    <p:anim calcmode="lin" valueType="num">
                                      <p:cBhvr>
                                        <p:cTn id="58" dur="1000" fill="hold"/>
                                        <p:tgtEl>
                                          <p:spTgt spid="52244"/>
                                        </p:tgtEl>
                                        <p:attrNameLst>
                                          <p:attrName>ppt_x</p:attrName>
                                        </p:attrNameLst>
                                      </p:cBhvr>
                                      <p:tavLst>
                                        <p:tav tm="0">
                                          <p:val>
                                            <p:strVal val="#ppt_x-.2"/>
                                          </p:val>
                                        </p:tav>
                                        <p:tav tm="100000">
                                          <p:val>
                                            <p:strVal val="#ppt_x"/>
                                          </p:val>
                                        </p:tav>
                                      </p:tavLst>
                                    </p:anim>
                                    <p:anim calcmode="lin" valueType="num">
                                      <p:cBhvr>
                                        <p:cTn id="59" dur="1000" fill="hold"/>
                                        <p:tgtEl>
                                          <p:spTgt spid="52244"/>
                                        </p:tgtEl>
                                        <p:attrNameLst>
                                          <p:attrName>ppt_y</p:attrName>
                                        </p:attrNameLst>
                                      </p:cBhvr>
                                      <p:tavLst>
                                        <p:tav tm="0">
                                          <p:val>
                                            <p:strVal val="#ppt_y"/>
                                          </p:val>
                                        </p:tav>
                                        <p:tav tm="100000">
                                          <p:val>
                                            <p:strVal val="#ppt_y"/>
                                          </p:val>
                                        </p:tav>
                                      </p:tavLst>
                                    </p:anim>
                                    <p:animEffect transition="in" filter="wipe(right)" prLst="gradientSize: 0.1">
                                      <p:cBhvr>
                                        <p:cTn id="60" dur="1000"/>
                                        <p:tgtEl>
                                          <p:spTgt spid="52244"/>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52245"/>
                                        </p:tgtEl>
                                        <p:attrNameLst>
                                          <p:attrName>style.visibility</p:attrName>
                                        </p:attrNameLst>
                                      </p:cBhvr>
                                      <p:to>
                                        <p:strVal val="visible"/>
                                      </p:to>
                                    </p:set>
                                    <p:anim calcmode="lin" valueType="num">
                                      <p:cBhvr>
                                        <p:cTn id="63" dur="1000" fill="hold"/>
                                        <p:tgtEl>
                                          <p:spTgt spid="52245"/>
                                        </p:tgtEl>
                                        <p:attrNameLst>
                                          <p:attrName>ppt_x</p:attrName>
                                        </p:attrNameLst>
                                      </p:cBhvr>
                                      <p:tavLst>
                                        <p:tav tm="0">
                                          <p:val>
                                            <p:strVal val="#ppt_x-.2"/>
                                          </p:val>
                                        </p:tav>
                                        <p:tav tm="100000">
                                          <p:val>
                                            <p:strVal val="#ppt_x"/>
                                          </p:val>
                                        </p:tav>
                                      </p:tavLst>
                                    </p:anim>
                                    <p:anim calcmode="lin" valueType="num">
                                      <p:cBhvr>
                                        <p:cTn id="64" dur="1000" fill="hold"/>
                                        <p:tgtEl>
                                          <p:spTgt spid="52245"/>
                                        </p:tgtEl>
                                        <p:attrNameLst>
                                          <p:attrName>ppt_y</p:attrName>
                                        </p:attrNameLst>
                                      </p:cBhvr>
                                      <p:tavLst>
                                        <p:tav tm="0">
                                          <p:val>
                                            <p:strVal val="#ppt_y"/>
                                          </p:val>
                                        </p:tav>
                                        <p:tav tm="100000">
                                          <p:val>
                                            <p:strVal val="#ppt_y"/>
                                          </p:val>
                                        </p:tav>
                                      </p:tavLst>
                                    </p:anim>
                                    <p:animEffect transition="in" filter="wipe(right)" prLst="gradientSize: 0.1">
                                      <p:cBhvr>
                                        <p:cTn id="65" dur="1000"/>
                                        <p:tgtEl>
                                          <p:spTgt spid="52245"/>
                                        </p:tgtEl>
                                      </p:cBhvr>
                                    </p:animEffect>
                                  </p:childTnLst>
                                </p:cTn>
                              </p:par>
                              <p:par>
                                <p:cTn id="66" presetID="29" presetClass="entr" presetSubtype="0" fill="hold" grpId="0" nodeType="withEffect">
                                  <p:stCondLst>
                                    <p:cond delay="0"/>
                                  </p:stCondLst>
                                  <p:childTnLst>
                                    <p:set>
                                      <p:cBhvr>
                                        <p:cTn id="67" dur="1" fill="hold">
                                          <p:stCondLst>
                                            <p:cond delay="0"/>
                                          </p:stCondLst>
                                        </p:cTn>
                                        <p:tgtEl>
                                          <p:spTgt spid="52246"/>
                                        </p:tgtEl>
                                        <p:attrNameLst>
                                          <p:attrName>style.visibility</p:attrName>
                                        </p:attrNameLst>
                                      </p:cBhvr>
                                      <p:to>
                                        <p:strVal val="visible"/>
                                      </p:to>
                                    </p:set>
                                    <p:anim calcmode="lin" valueType="num">
                                      <p:cBhvr>
                                        <p:cTn id="68" dur="1000" fill="hold"/>
                                        <p:tgtEl>
                                          <p:spTgt spid="52246"/>
                                        </p:tgtEl>
                                        <p:attrNameLst>
                                          <p:attrName>ppt_x</p:attrName>
                                        </p:attrNameLst>
                                      </p:cBhvr>
                                      <p:tavLst>
                                        <p:tav tm="0">
                                          <p:val>
                                            <p:strVal val="#ppt_x-.2"/>
                                          </p:val>
                                        </p:tav>
                                        <p:tav tm="100000">
                                          <p:val>
                                            <p:strVal val="#ppt_x"/>
                                          </p:val>
                                        </p:tav>
                                      </p:tavLst>
                                    </p:anim>
                                    <p:anim calcmode="lin" valueType="num">
                                      <p:cBhvr>
                                        <p:cTn id="69" dur="1000" fill="hold"/>
                                        <p:tgtEl>
                                          <p:spTgt spid="52246"/>
                                        </p:tgtEl>
                                        <p:attrNameLst>
                                          <p:attrName>ppt_y</p:attrName>
                                        </p:attrNameLst>
                                      </p:cBhvr>
                                      <p:tavLst>
                                        <p:tav tm="0">
                                          <p:val>
                                            <p:strVal val="#ppt_y"/>
                                          </p:val>
                                        </p:tav>
                                        <p:tav tm="100000">
                                          <p:val>
                                            <p:strVal val="#ppt_y"/>
                                          </p:val>
                                        </p:tav>
                                      </p:tavLst>
                                    </p:anim>
                                    <p:animEffect transition="in" filter="wipe(right)" prLst="gradientSize: 0.1">
                                      <p:cBhvr>
                                        <p:cTn id="70" dur="1000"/>
                                        <p:tgtEl>
                                          <p:spTgt spid="52246"/>
                                        </p:tgtEl>
                                      </p:cBhvr>
                                    </p:animEffect>
                                  </p:childTnLst>
                                </p:cTn>
                              </p:par>
                              <p:par>
                                <p:cTn id="71" presetID="29" presetClass="entr" presetSubtype="0" fill="hold" grpId="0" nodeType="withEffect">
                                  <p:stCondLst>
                                    <p:cond delay="0"/>
                                  </p:stCondLst>
                                  <p:childTnLst>
                                    <p:set>
                                      <p:cBhvr>
                                        <p:cTn id="72" dur="1" fill="hold">
                                          <p:stCondLst>
                                            <p:cond delay="0"/>
                                          </p:stCondLst>
                                        </p:cTn>
                                        <p:tgtEl>
                                          <p:spTgt spid="52247"/>
                                        </p:tgtEl>
                                        <p:attrNameLst>
                                          <p:attrName>style.visibility</p:attrName>
                                        </p:attrNameLst>
                                      </p:cBhvr>
                                      <p:to>
                                        <p:strVal val="visible"/>
                                      </p:to>
                                    </p:set>
                                    <p:anim calcmode="lin" valueType="num">
                                      <p:cBhvr>
                                        <p:cTn id="73" dur="1000" fill="hold"/>
                                        <p:tgtEl>
                                          <p:spTgt spid="52247"/>
                                        </p:tgtEl>
                                        <p:attrNameLst>
                                          <p:attrName>ppt_x</p:attrName>
                                        </p:attrNameLst>
                                      </p:cBhvr>
                                      <p:tavLst>
                                        <p:tav tm="0">
                                          <p:val>
                                            <p:strVal val="#ppt_x-.2"/>
                                          </p:val>
                                        </p:tav>
                                        <p:tav tm="100000">
                                          <p:val>
                                            <p:strVal val="#ppt_x"/>
                                          </p:val>
                                        </p:tav>
                                      </p:tavLst>
                                    </p:anim>
                                    <p:anim calcmode="lin" valueType="num">
                                      <p:cBhvr>
                                        <p:cTn id="74" dur="1000" fill="hold"/>
                                        <p:tgtEl>
                                          <p:spTgt spid="52247"/>
                                        </p:tgtEl>
                                        <p:attrNameLst>
                                          <p:attrName>ppt_y</p:attrName>
                                        </p:attrNameLst>
                                      </p:cBhvr>
                                      <p:tavLst>
                                        <p:tav tm="0">
                                          <p:val>
                                            <p:strVal val="#ppt_y"/>
                                          </p:val>
                                        </p:tav>
                                        <p:tav tm="100000">
                                          <p:val>
                                            <p:strVal val="#ppt_y"/>
                                          </p:val>
                                        </p:tav>
                                      </p:tavLst>
                                    </p:anim>
                                    <p:animEffect transition="in" filter="wipe(right)" prLst="gradientSize: 0.1">
                                      <p:cBhvr>
                                        <p:cTn id="75" dur="1000"/>
                                        <p:tgtEl>
                                          <p:spTgt spid="52247"/>
                                        </p:tgtEl>
                                      </p:cBhvr>
                                    </p:animEffect>
                                  </p:childTnLst>
                                </p:cTn>
                              </p:par>
                              <p:par>
                                <p:cTn id="76" presetID="29" presetClass="entr" presetSubtype="0" fill="hold" grpId="0" nodeType="withEffect">
                                  <p:stCondLst>
                                    <p:cond delay="0"/>
                                  </p:stCondLst>
                                  <p:childTnLst>
                                    <p:set>
                                      <p:cBhvr>
                                        <p:cTn id="77" dur="1" fill="hold">
                                          <p:stCondLst>
                                            <p:cond delay="0"/>
                                          </p:stCondLst>
                                        </p:cTn>
                                        <p:tgtEl>
                                          <p:spTgt spid="52248"/>
                                        </p:tgtEl>
                                        <p:attrNameLst>
                                          <p:attrName>style.visibility</p:attrName>
                                        </p:attrNameLst>
                                      </p:cBhvr>
                                      <p:to>
                                        <p:strVal val="visible"/>
                                      </p:to>
                                    </p:set>
                                    <p:anim calcmode="lin" valueType="num">
                                      <p:cBhvr>
                                        <p:cTn id="78" dur="1000" fill="hold"/>
                                        <p:tgtEl>
                                          <p:spTgt spid="52248"/>
                                        </p:tgtEl>
                                        <p:attrNameLst>
                                          <p:attrName>ppt_x</p:attrName>
                                        </p:attrNameLst>
                                      </p:cBhvr>
                                      <p:tavLst>
                                        <p:tav tm="0">
                                          <p:val>
                                            <p:strVal val="#ppt_x-.2"/>
                                          </p:val>
                                        </p:tav>
                                        <p:tav tm="100000">
                                          <p:val>
                                            <p:strVal val="#ppt_x"/>
                                          </p:val>
                                        </p:tav>
                                      </p:tavLst>
                                    </p:anim>
                                    <p:anim calcmode="lin" valueType="num">
                                      <p:cBhvr>
                                        <p:cTn id="79" dur="1000" fill="hold"/>
                                        <p:tgtEl>
                                          <p:spTgt spid="52248"/>
                                        </p:tgtEl>
                                        <p:attrNameLst>
                                          <p:attrName>ppt_y</p:attrName>
                                        </p:attrNameLst>
                                      </p:cBhvr>
                                      <p:tavLst>
                                        <p:tav tm="0">
                                          <p:val>
                                            <p:strVal val="#ppt_y"/>
                                          </p:val>
                                        </p:tav>
                                        <p:tav tm="100000">
                                          <p:val>
                                            <p:strVal val="#ppt_y"/>
                                          </p:val>
                                        </p:tav>
                                      </p:tavLst>
                                    </p:anim>
                                    <p:animEffect transition="in" filter="wipe(right)" prLst="gradientSize: 0.1">
                                      <p:cBhvr>
                                        <p:cTn id="80" dur="1000"/>
                                        <p:tgtEl>
                                          <p:spTgt spid="52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0" grpId="0"/>
      <p:bldP spid="52241" grpId="0"/>
      <p:bldP spid="52242" grpId="0"/>
      <p:bldP spid="52243" grpId="0"/>
      <p:bldP spid="52244" grpId="0"/>
      <p:bldP spid="52245" grpId="0"/>
      <p:bldP spid="52246" grpId="0"/>
      <p:bldP spid="52247" grpId="0"/>
      <p:bldP spid="522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92899" y="1796810"/>
            <a:ext cx="1987372" cy="781817"/>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315"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1315"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sp>
        <p:nvSpPr>
          <p:cNvPr id="4" name="TextBox 3"/>
          <p:cNvSpPr txBox="1">
            <a:spLocks noChangeArrowheads="1"/>
          </p:cNvSpPr>
          <p:nvPr/>
        </p:nvSpPr>
        <p:spPr bwMode="auto">
          <a:xfrm>
            <a:off x="6266716" y="1796810"/>
            <a:ext cx="1987371" cy="781817"/>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315"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标题内容</a:t>
            </a:r>
            <a:endParaRPr kumimoji="0" lang="en-US" altLang="zh-CN" sz="1315"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sp>
        <p:nvSpPr>
          <p:cNvPr id="5" name="TextBox 4"/>
          <p:cNvSpPr txBox="1">
            <a:spLocks noChangeArrowheads="1"/>
          </p:cNvSpPr>
          <p:nvPr/>
        </p:nvSpPr>
        <p:spPr bwMode="auto">
          <a:xfrm>
            <a:off x="6266716" y="3119734"/>
            <a:ext cx="1987371" cy="781817"/>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315"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标题内容</a:t>
            </a:r>
            <a:endParaRPr kumimoji="0" lang="en-US" altLang="zh-CN" sz="1315"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sp>
        <p:nvSpPr>
          <p:cNvPr id="6" name="TextBox 5"/>
          <p:cNvSpPr txBox="1">
            <a:spLocks noChangeArrowheads="1"/>
          </p:cNvSpPr>
          <p:nvPr/>
        </p:nvSpPr>
        <p:spPr bwMode="auto">
          <a:xfrm>
            <a:off x="892899" y="3119734"/>
            <a:ext cx="1987372" cy="781817"/>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315"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标题内容</a:t>
            </a:r>
            <a:endParaRPr kumimoji="0" lang="en-US" altLang="zh-CN" sz="1315"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grpSp>
        <p:nvGrpSpPr>
          <p:cNvPr id="7" name="组合 6"/>
          <p:cNvGrpSpPr/>
          <p:nvPr/>
        </p:nvGrpSpPr>
        <p:grpSpPr bwMode="auto">
          <a:xfrm>
            <a:off x="3217721" y="1581798"/>
            <a:ext cx="2753353" cy="2447260"/>
            <a:chOff x="3218020" y="2137420"/>
            <a:chExt cx="2752869" cy="2753319"/>
          </a:xfrm>
        </p:grpSpPr>
        <p:sp>
          <p:nvSpPr>
            <p:cNvPr id="8" name="椭圆 6"/>
            <p:cNvSpPr/>
            <p:nvPr/>
          </p:nvSpPr>
          <p:spPr>
            <a:xfrm flipH="1" flipV="1">
              <a:off x="4618341" y="3331813"/>
              <a:ext cx="1352548" cy="1558926"/>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 name="椭圆 61"/>
            <p:cNvSpPr/>
            <p:nvPr/>
          </p:nvSpPr>
          <p:spPr>
            <a:xfrm flipH="1" flipV="1">
              <a:off x="3218020" y="3536758"/>
              <a:ext cx="1558566" cy="1353981"/>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椭圆 6"/>
            <p:cNvSpPr/>
            <p:nvPr/>
          </p:nvSpPr>
          <p:spPr>
            <a:xfrm>
              <a:off x="3218020" y="2137420"/>
              <a:ext cx="1352548" cy="1558926"/>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11" name="椭圆 61"/>
            <p:cNvSpPr/>
            <p:nvPr/>
          </p:nvSpPr>
          <p:spPr>
            <a:xfrm>
              <a:off x="4412323" y="2137420"/>
              <a:ext cx="1558566" cy="1353981"/>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2" name="椭圆 11"/>
            <p:cNvSpPr/>
            <p:nvPr/>
          </p:nvSpPr>
          <p:spPr>
            <a:xfrm>
              <a:off x="4269007" y="3214222"/>
              <a:ext cx="650895" cy="6517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6811" name="TextBox 12"/>
            <p:cNvSpPr txBox="1">
              <a:spLocks noChangeArrowheads="1"/>
            </p:cNvSpPr>
            <p:nvPr/>
          </p:nvSpPr>
          <p:spPr bwMode="auto">
            <a:xfrm>
              <a:off x="4442746" y="3401664"/>
              <a:ext cx="303417" cy="195498"/>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13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标题</a:t>
              </a:r>
            </a:p>
          </p:txBody>
        </p:sp>
        <p:sp>
          <p:nvSpPr>
            <p:cNvPr id="76812" name="TextBox 13"/>
            <p:cNvSpPr txBox="1">
              <a:spLocks noChangeArrowheads="1"/>
            </p:cNvSpPr>
            <p:nvPr/>
          </p:nvSpPr>
          <p:spPr bwMode="auto">
            <a:xfrm>
              <a:off x="3463304" y="2655410"/>
              <a:ext cx="884467" cy="521133"/>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50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这里输入标题</a:t>
              </a:r>
            </a:p>
          </p:txBody>
        </p:sp>
        <p:sp>
          <p:nvSpPr>
            <p:cNvPr id="76813" name="TextBox 14"/>
            <p:cNvSpPr txBox="1">
              <a:spLocks noChangeArrowheads="1"/>
            </p:cNvSpPr>
            <p:nvPr/>
          </p:nvSpPr>
          <p:spPr bwMode="auto">
            <a:xfrm>
              <a:off x="4784238" y="2569469"/>
              <a:ext cx="815013" cy="521133"/>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50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这里输入标题</a:t>
              </a:r>
            </a:p>
          </p:txBody>
        </p:sp>
        <p:sp>
          <p:nvSpPr>
            <p:cNvPr id="76814" name="TextBox 15"/>
            <p:cNvSpPr txBox="1">
              <a:spLocks noChangeArrowheads="1"/>
            </p:cNvSpPr>
            <p:nvPr/>
          </p:nvSpPr>
          <p:spPr bwMode="auto">
            <a:xfrm>
              <a:off x="3506168" y="3943238"/>
              <a:ext cx="911515" cy="521133"/>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50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这里输入标题</a:t>
              </a:r>
            </a:p>
          </p:txBody>
        </p:sp>
        <p:sp>
          <p:nvSpPr>
            <p:cNvPr id="76815" name="TextBox 16"/>
            <p:cNvSpPr txBox="1">
              <a:spLocks noChangeArrowheads="1"/>
            </p:cNvSpPr>
            <p:nvPr/>
          </p:nvSpPr>
          <p:spPr bwMode="auto">
            <a:xfrm>
              <a:off x="4881641" y="3886086"/>
              <a:ext cx="842487" cy="521133"/>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50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这里输入标题</a:t>
              </a:r>
            </a:p>
          </p:txBody>
        </p:sp>
        <p:sp>
          <p:nvSpPr>
            <p:cNvPr id="18" name="椭圆 17"/>
            <p:cNvSpPr>
              <a:spLocks noChangeArrowheads="1"/>
            </p:cNvSpPr>
            <p:nvPr/>
          </p:nvSpPr>
          <p:spPr bwMode="auto">
            <a:xfrm>
              <a:off x="4306328" y="3251179"/>
              <a:ext cx="576251" cy="577878"/>
            </a:xfrm>
            <a:prstGeom prst="ellipse">
              <a:avLst/>
            </a:prstGeom>
            <a:noFill/>
            <a:ln w="15875" algn="ctr">
              <a:solidFill>
                <a:schemeClr val="tx2"/>
              </a:solidFill>
              <a:round/>
            </a:ln>
          </p:spPr>
          <p:txBody>
            <a:bodyPr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2" name="标题 1"/>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8" presetClass="emph" presetSubtype="0" fill="hold" nodeType="withEffect">
                                  <p:stCondLst>
                                    <p:cond delay="0"/>
                                  </p:stCondLst>
                                  <p:childTnLst>
                                    <p:animRot by="21600000">
                                      <p:cBhvr>
                                        <p:cTn id="11" dur="1000" fill="hold"/>
                                        <p:tgtEl>
                                          <p:spTgt spid="7"/>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直接连接符 13"/>
          <p:cNvSpPr>
            <a:spLocks noChangeShapeType="1"/>
          </p:cNvSpPr>
          <p:nvPr/>
        </p:nvSpPr>
        <p:spPr bwMode="auto">
          <a:xfrm>
            <a:off x="3995647" y="2559806"/>
            <a:ext cx="1088501" cy="0"/>
          </a:xfrm>
          <a:prstGeom prst="line">
            <a:avLst/>
          </a:prstGeom>
          <a:noFill/>
          <a:ln w="9525">
            <a:solidFill>
              <a:schemeClr val="bg2"/>
            </a:solidFill>
            <a:bevel/>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5299" name="直接连接符 14"/>
          <p:cNvSpPr>
            <a:spLocks noChangeShapeType="1"/>
          </p:cNvSpPr>
          <p:nvPr/>
        </p:nvSpPr>
        <p:spPr bwMode="auto">
          <a:xfrm>
            <a:off x="3995647" y="3060008"/>
            <a:ext cx="1088501" cy="0"/>
          </a:xfrm>
          <a:prstGeom prst="line">
            <a:avLst/>
          </a:prstGeom>
          <a:noFill/>
          <a:ln w="9525">
            <a:solidFill>
              <a:schemeClr val="tx2"/>
            </a:solidFill>
            <a:bevel/>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5300" name="矩形 15"/>
          <p:cNvSpPr>
            <a:spLocks noChangeArrowheads="1"/>
          </p:cNvSpPr>
          <p:nvPr/>
        </p:nvSpPr>
        <p:spPr bwMode="auto">
          <a:xfrm>
            <a:off x="777927" y="1405607"/>
            <a:ext cx="2418890" cy="240396"/>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13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单击此处添加标题内容</a:t>
            </a:r>
            <a:endParaRPr kumimoji="0" lang="zh-CN" altLang="en-US" sz="113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55301" name="TextBox 16"/>
          <p:cNvSpPr>
            <a:spLocks noChangeArrowheads="1"/>
          </p:cNvSpPr>
          <p:nvPr/>
        </p:nvSpPr>
        <p:spPr bwMode="auto">
          <a:xfrm>
            <a:off x="777928" y="1747537"/>
            <a:ext cx="2045604" cy="821709"/>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30000"/>
              </a:lnSpc>
              <a:spcBef>
                <a:spcPts val="445"/>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请在此处添加您需要的文字内容请在此处添加您需要的文字内容请在此处添加您需要的文字内容请在此处添加您需要的文字内容</a:t>
            </a:r>
          </a:p>
        </p:txBody>
      </p:sp>
      <p:grpSp>
        <p:nvGrpSpPr>
          <p:cNvPr id="55302" name="组合 17"/>
          <p:cNvGrpSpPr/>
          <p:nvPr/>
        </p:nvGrpSpPr>
        <p:grpSpPr bwMode="auto">
          <a:xfrm>
            <a:off x="707749" y="1732605"/>
            <a:ext cx="3113201" cy="2154603"/>
            <a:chOff x="0" y="0"/>
            <a:chExt cx="2880320" cy="2019710"/>
          </a:xfrm>
        </p:grpSpPr>
        <p:grpSp>
          <p:nvGrpSpPr>
            <p:cNvPr id="58394" name="组合 18"/>
            <p:cNvGrpSpPr/>
            <p:nvPr/>
          </p:nvGrpSpPr>
          <p:grpSpPr bwMode="auto">
            <a:xfrm>
              <a:off x="0" y="0"/>
              <a:ext cx="2880320" cy="775829"/>
              <a:chOff x="0" y="0"/>
              <a:chExt cx="2880320" cy="360040"/>
            </a:xfrm>
          </p:grpSpPr>
          <p:sp>
            <p:nvSpPr>
              <p:cNvPr id="58398" name="直接连接符 25"/>
              <p:cNvSpPr>
                <a:spLocks noChangeShapeType="1"/>
              </p:cNvSpPr>
              <p:nvPr/>
            </p:nvSpPr>
            <p:spPr bwMode="auto">
              <a:xfrm>
                <a:off x="0" y="0"/>
                <a:ext cx="1957772" cy="1"/>
              </a:xfrm>
              <a:prstGeom prst="line">
                <a:avLst/>
              </a:prstGeom>
              <a:noFill/>
              <a:ln w="9525">
                <a:solidFill>
                  <a:schemeClr val="bg2"/>
                </a:solidFill>
                <a:bevel/>
                <a:headEnd type="oval" w="med" len="me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8399" name="直接连接符 26"/>
              <p:cNvSpPr>
                <a:spLocks noChangeShapeType="1"/>
              </p:cNvSpPr>
              <p:nvPr/>
            </p:nvSpPr>
            <p:spPr bwMode="auto">
              <a:xfrm>
                <a:off x="1957772" y="0"/>
                <a:ext cx="922548" cy="360040"/>
              </a:xfrm>
              <a:prstGeom prst="line">
                <a:avLst/>
              </a:prstGeom>
              <a:noFill/>
              <a:ln w="9525">
                <a:solidFill>
                  <a:schemeClr val="bg2"/>
                </a:solidFill>
                <a:bevel/>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nvGrpSpPr>
            <p:cNvPr id="58395" name="组合 22"/>
            <p:cNvGrpSpPr/>
            <p:nvPr/>
          </p:nvGrpSpPr>
          <p:grpSpPr bwMode="auto">
            <a:xfrm flipV="1">
              <a:off x="0" y="1243881"/>
              <a:ext cx="2880320" cy="775829"/>
              <a:chOff x="0" y="0"/>
              <a:chExt cx="2880320" cy="360040"/>
            </a:xfrm>
          </p:grpSpPr>
          <p:sp>
            <p:nvSpPr>
              <p:cNvPr id="58396" name="直接连接符 23"/>
              <p:cNvSpPr>
                <a:spLocks noChangeShapeType="1"/>
              </p:cNvSpPr>
              <p:nvPr/>
            </p:nvSpPr>
            <p:spPr bwMode="auto">
              <a:xfrm>
                <a:off x="0" y="0"/>
                <a:ext cx="1957772" cy="1"/>
              </a:xfrm>
              <a:prstGeom prst="line">
                <a:avLst/>
              </a:prstGeom>
              <a:noFill/>
              <a:ln w="9525">
                <a:solidFill>
                  <a:schemeClr val="bg2"/>
                </a:solidFill>
                <a:bevel/>
                <a:headEnd type="oval" w="med" len="me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8397" name="直接连接符 24"/>
              <p:cNvSpPr>
                <a:spLocks noChangeShapeType="1"/>
              </p:cNvSpPr>
              <p:nvPr/>
            </p:nvSpPr>
            <p:spPr bwMode="auto">
              <a:xfrm>
                <a:off x="1957772" y="0"/>
                <a:ext cx="922548" cy="360040"/>
              </a:xfrm>
              <a:prstGeom prst="line">
                <a:avLst/>
              </a:prstGeom>
              <a:noFill/>
              <a:ln w="9525">
                <a:solidFill>
                  <a:schemeClr val="bg2"/>
                </a:solidFill>
                <a:bevel/>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
        <p:nvSpPr>
          <p:cNvPr id="55303" name="矩形 27"/>
          <p:cNvSpPr>
            <a:spLocks noChangeArrowheads="1"/>
          </p:cNvSpPr>
          <p:nvPr/>
        </p:nvSpPr>
        <p:spPr bwMode="auto">
          <a:xfrm>
            <a:off x="785393" y="3905126"/>
            <a:ext cx="2420383" cy="240396"/>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13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单击此处添加标题内容</a:t>
            </a:r>
          </a:p>
        </p:txBody>
      </p:sp>
      <p:sp>
        <p:nvSpPr>
          <p:cNvPr id="55304" name="TextBox 28"/>
          <p:cNvSpPr>
            <a:spLocks noChangeArrowheads="1"/>
          </p:cNvSpPr>
          <p:nvPr/>
        </p:nvSpPr>
        <p:spPr bwMode="auto">
          <a:xfrm>
            <a:off x="785393" y="3021187"/>
            <a:ext cx="2045604" cy="821709"/>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30000"/>
              </a:lnSpc>
              <a:spcBef>
                <a:spcPts val="445"/>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请在此处添加您需要的文字内容请在此处添加您需要的文字内容请在此处添加您需要的文字内容请在此处添加您需要的文字内容</a:t>
            </a:r>
          </a:p>
        </p:txBody>
      </p:sp>
      <p:grpSp>
        <p:nvGrpSpPr>
          <p:cNvPr id="55305" name="组合 29"/>
          <p:cNvGrpSpPr/>
          <p:nvPr/>
        </p:nvGrpSpPr>
        <p:grpSpPr bwMode="auto">
          <a:xfrm flipH="1">
            <a:off x="5220024" y="1732605"/>
            <a:ext cx="3110215" cy="2154603"/>
            <a:chOff x="0" y="0"/>
            <a:chExt cx="2880320" cy="2019710"/>
          </a:xfrm>
        </p:grpSpPr>
        <p:grpSp>
          <p:nvGrpSpPr>
            <p:cNvPr id="58388" name="组合 30"/>
            <p:cNvGrpSpPr/>
            <p:nvPr/>
          </p:nvGrpSpPr>
          <p:grpSpPr bwMode="auto">
            <a:xfrm>
              <a:off x="0" y="0"/>
              <a:ext cx="2880320" cy="775829"/>
              <a:chOff x="0" y="0"/>
              <a:chExt cx="2880320" cy="360040"/>
            </a:xfrm>
          </p:grpSpPr>
          <p:sp>
            <p:nvSpPr>
              <p:cNvPr id="58392" name="直接连接符 34"/>
              <p:cNvSpPr>
                <a:spLocks noChangeShapeType="1"/>
              </p:cNvSpPr>
              <p:nvPr/>
            </p:nvSpPr>
            <p:spPr bwMode="auto">
              <a:xfrm>
                <a:off x="0" y="0"/>
                <a:ext cx="1957772" cy="1"/>
              </a:xfrm>
              <a:prstGeom prst="line">
                <a:avLst/>
              </a:prstGeom>
              <a:noFill/>
              <a:ln w="9525">
                <a:solidFill>
                  <a:schemeClr val="tx2"/>
                </a:solidFill>
                <a:bevel/>
                <a:headEnd type="oval" w="med" len="me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8393" name="直接连接符 35"/>
              <p:cNvSpPr>
                <a:spLocks noChangeShapeType="1"/>
              </p:cNvSpPr>
              <p:nvPr/>
            </p:nvSpPr>
            <p:spPr bwMode="auto">
              <a:xfrm>
                <a:off x="1957772" y="0"/>
                <a:ext cx="922548" cy="360040"/>
              </a:xfrm>
              <a:prstGeom prst="line">
                <a:avLst/>
              </a:prstGeom>
              <a:noFill/>
              <a:ln w="9525">
                <a:solidFill>
                  <a:schemeClr val="tx2"/>
                </a:solidFill>
                <a:bevel/>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nvGrpSpPr>
            <p:cNvPr id="58389" name="组合 31"/>
            <p:cNvGrpSpPr/>
            <p:nvPr/>
          </p:nvGrpSpPr>
          <p:grpSpPr bwMode="auto">
            <a:xfrm flipV="1">
              <a:off x="0" y="1243881"/>
              <a:ext cx="2880320" cy="775829"/>
              <a:chOff x="0" y="0"/>
              <a:chExt cx="2880320" cy="360040"/>
            </a:xfrm>
          </p:grpSpPr>
          <p:sp>
            <p:nvSpPr>
              <p:cNvPr id="58390" name="直接连接符 32"/>
              <p:cNvSpPr>
                <a:spLocks noChangeShapeType="1"/>
              </p:cNvSpPr>
              <p:nvPr/>
            </p:nvSpPr>
            <p:spPr bwMode="auto">
              <a:xfrm>
                <a:off x="0" y="0"/>
                <a:ext cx="1957772" cy="1"/>
              </a:xfrm>
              <a:prstGeom prst="line">
                <a:avLst/>
              </a:prstGeom>
              <a:noFill/>
              <a:ln w="9525">
                <a:solidFill>
                  <a:schemeClr val="tx2"/>
                </a:solidFill>
                <a:bevel/>
                <a:headEnd type="oval" w="med" len="me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8391" name="直接连接符 33"/>
              <p:cNvSpPr>
                <a:spLocks noChangeShapeType="1"/>
              </p:cNvSpPr>
              <p:nvPr/>
            </p:nvSpPr>
            <p:spPr bwMode="auto">
              <a:xfrm>
                <a:off x="1957772" y="0"/>
                <a:ext cx="922548" cy="360040"/>
              </a:xfrm>
              <a:prstGeom prst="line">
                <a:avLst/>
              </a:prstGeom>
              <a:noFill/>
              <a:ln w="9525">
                <a:solidFill>
                  <a:schemeClr val="tx2"/>
                </a:solidFill>
                <a:bevel/>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
        <p:nvSpPr>
          <p:cNvPr id="55306" name="矩形 36"/>
          <p:cNvSpPr>
            <a:spLocks noChangeArrowheads="1"/>
          </p:cNvSpPr>
          <p:nvPr/>
        </p:nvSpPr>
        <p:spPr bwMode="auto">
          <a:xfrm>
            <a:off x="5920307" y="1408593"/>
            <a:ext cx="2418890" cy="416470"/>
          </a:xfrm>
          <a:prstGeom prst="rect">
            <a:avLst/>
          </a:prstGeom>
          <a:noFill/>
          <a:ln w="9525">
            <a:noFill/>
            <a:miter lim="800000"/>
          </a:ln>
        </p:spPr>
        <p:txBody>
          <a:bodyPr lIns="68271" tIns="34136" rIns="68271" bIns="34136">
            <a:spAutoFit/>
          </a:bodyPr>
          <a:lstStyle/>
          <a:p>
            <a:pPr marL="0" marR="0" lvl="0" indent="0" algn="r" defTabSz="682625" rtl="0" eaLnBrk="1" fontAlgn="base" latinLnBrk="0" hangingPunct="1">
              <a:lnSpc>
                <a:spcPct val="100000"/>
              </a:lnSpc>
              <a:spcBef>
                <a:spcPct val="0"/>
              </a:spcBef>
              <a:spcAft>
                <a:spcPct val="0"/>
              </a:spcAft>
              <a:buClrTx/>
              <a:buSzTx/>
              <a:buFontTx/>
              <a:buNone/>
              <a:defRPr/>
            </a:pPr>
            <a:r>
              <a:rPr kumimoji="0" lang="zh-CN" altLang="en-US" sz="113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单击此处添加标题内容</a:t>
            </a:r>
            <a:endParaRPr kumimoji="0" lang="zh-CN" altLang="en-US" sz="113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endParaRPr>
          </a:p>
          <a:p>
            <a:pPr marL="0" marR="0" lvl="0" indent="0" algn="r" defTabSz="682625" rtl="0" eaLnBrk="1" fontAlgn="base" latinLnBrk="0" hangingPunct="1">
              <a:lnSpc>
                <a:spcPct val="100000"/>
              </a:lnSpc>
              <a:spcBef>
                <a:spcPct val="0"/>
              </a:spcBef>
              <a:spcAft>
                <a:spcPct val="0"/>
              </a:spcAft>
              <a:buClrTx/>
              <a:buSzTx/>
              <a:buFontTx/>
              <a:buNone/>
              <a:defRPr/>
            </a:pPr>
            <a:endParaRPr kumimoji="0" lang="en-US" altLang="zh-CN" sz="113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55307" name="TextBox 37"/>
          <p:cNvSpPr>
            <a:spLocks noChangeArrowheads="1"/>
          </p:cNvSpPr>
          <p:nvPr/>
        </p:nvSpPr>
        <p:spPr bwMode="auto">
          <a:xfrm>
            <a:off x="6293593" y="1752016"/>
            <a:ext cx="2045604" cy="1061198"/>
          </a:xfrm>
          <a:prstGeom prst="rect">
            <a:avLst/>
          </a:prstGeom>
          <a:noFill/>
          <a:ln w="9525">
            <a:noFill/>
            <a:miter lim="800000"/>
          </a:ln>
        </p:spPr>
        <p:txBody>
          <a:bodyPr lIns="68271" tIns="34136" rIns="68271" bIns="34136">
            <a:spAutoFit/>
          </a:bodyPr>
          <a:lstStyle/>
          <a:p>
            <a:pPr marL="0" marR="0" lvl="0" indent="0" algn="r" defTabSz="682625" rtl="0" eaLnBrk="1" fontAlgn="base" latinLnBrk="0" hangingPunct="1">
              <a:lnSpc>
                <a:spcPct val="130000"/>
              </a:lnSpc>
              <a:spcBef>
                <a:spcPts val="445"/>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请在此处添加您需要的文字内容请在此处添加您需要的文字内容请在此处添加您需要的文字内容请在此处添加您需要的文字内容</a:t>
            </a:r>
          </a:p>
          <a:p>
            <a:pPr marL="0" marR="0" lvl="0" indent="0" algn="r" defTabSz="682625" rtl="0" eaLnBrk="1" fontAlgn="base" latinLnBrk="0" hangingPunct="1">
              <a:lnSpc>
                <a:spcPct val="130000"/>
              </a:lnSpc>
              <a:spcBef>
                <a:spcPts val="445"/>
              </a:spcBef>
              <a:spcAft>
                <a:spcPct val="0"/>
              </a:spcAft>
              <a:buClrTx/>
              <a:buSzTx/>
              <a:buFontTx/>
              <a:buNone/>
              <a:defRPr/>
            </a:pPr>
            <a:r>
              <a:rPr kumimoji="0" lang="en-US" altLang="zh-CN" sz="94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endParaRPr kumimoji="0" lang="zh-CN" altLang="en-US" sz="94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55308" name="矩形 38"/>
          <p:cNvSpPr>
            <a:spLocks noChangeArrowheads="1"/>
          </p:cNvSpPr>
          <p:nvPr/>
        </p:nvSpPr>
        <p:spPr bwMode="auto">
          <a:xfrm>
            <a:off x="5920307" y="3908112"/>
            <a:ext cx="2418890" cy="416470"/>
          </a:xfrm>
          <a:prstGeom prst="rect">
            <a:avLst/>
          </a:prstGeom>
          <a:noFill/>
          <a:ln w="9525">
            <a:noFill/>
            <a:miter lim="800000"/>
          </a:ln>
        </p:spPr>
        <p:txBody>
          <a:bodyPr lIns="68271" tIns="34136" rIns="68271" bIns="34136">
            <a:spAutoFit/>
          </a:bodyPr>
          <a:lstStyle/>
          <a:p>
            <a:pPr marL="0" marR="0" lvl="0" indent="0" algn="r" defTabSz="682625" rtl="0" eaLnBrk="1" fontAlgn="base" latinLnBrk="0" hangingPunct="1">
              <a:lnSpc>
                <a:spcPct val="100000"/>
              </a:lnSpc>
              <a:spcBef>
                <a:spcPct val="0"/>
              </a:spcBef>
              <a:spcAft>
                <a:spcPct val="0"/>
              </a:spcAft>
              <a:buClrTx/>
              <a:buSzTx/>
              <a:buFontTx/>
              <a:buNone/>
              <a:defRPr/>
            </a:pPr>
            <a:r>
              <a:rPr kumimoji="0" lang="zh-CN" altLang="en-US" sz="113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单击此处添加标题内容</a:t>
            </a:r>
            <a:endParaRPr kumimoji="0" lang="zh-CN" altLang="en-US" sz="113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endParaRPr>
          </a:p>
          <a:p>
            <a:pPr marL="0" marR="0" lvl="0" indent="0" algn="r" defTabSz="682625" rtl="0" eaLnBrk="1" fontAlgn="base" latinLnBrk="0" hangingPunct="1">
              <a:lnSpc>
                <a:spcPct val="100000"/>
              </a:lnSpc>
              <a:spcBef>
                <a:spcPct val="0"/>
              </a:spcBef>
              <a:spcAft>
                <a:spcPct val="0"/>
              </a:spcAft>
              <a:buClrTx/>
              <a:buSzTx/>
              <a:buFontTx/>
              <a:buNone/>
              <a:defRPr/>
            </a:pPr>
            <a:endParaRPr kumimoji="0" lang="en-US" altLang="zh-CN" sz="113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55309" name="TextBox 39"/>
          <p:cNvSpPr>
            <a:spLocks noChangeArrowheads="1"/>
          </p:cNvSpPr>
          <p:nvPr/>
        </p:nvSpPr>
        <p:spPr bwMode="auto">
          <a:xfrm>
            <a:off x="6293593" y="3024173"/>
            <a:ext cx="2045604" cy="821709"/>
          </a:xfrm>
          <a:prstGeom prst="rect">
            <a:avLst/>
          </a:prstGeom>
          <a:noFill/>
          <a:ln w="9525">
            <a:noFill/>
            <a:miter lim="800000"/>
          </a:ln>
        </p:spPr>
        <p:txBody>
          <a:bodyPr lIns="68271" tIns="34136" rIns="68271" bIns="34136">
            <a:spAutoFit/>
          </a:bodyPr>
          <a:lstStyle/>
          <a:p>
            <a:pPr marL="0" marR="0" lvl="0" indent="0" algn="r" defTabSz="682625" rtl="0" eaLnBrk="1" fontAlgn="base" latinLnBrk="0" hangingPunct="1">
              <a:lnSpc>
                <a:spcPct val="130000"/>
              </a:lnSpc>
              <a:spcBef>
                <a:spcPts val="445"/>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宋体" panose="02010600030101010101" pitchFamily="2" charset="-122"/>
                <a:cs typeface="+mn-cs"/>
              </a:rPr>
              <a:t>请在此处添加您需要的文字内容请在此处添加您需要的文字内容请在此处添加您需要的文字内容请在此处添加您需要的文字内容</a:t>
            </a:r>
          </a:p>
        </p:txBody>
      </p:sp>
      <p:sp>
        <p:nvSpPr>
          <p:cNvPr id="55310" name="矩形 40"/>
          <p:cNvSpPr>
            <a:spLocks noChangeArrowheads="1"/>
          </p:cNvSpPr>
          <p:nvPr/>
        </p:nvSpPr>
        <p:spPr bwMode="auto">
          <a:xfrm>
            <a:off x="3936524" y="2610573"/>
            <a:ext cx="1202269" cy="387359"/>
          </a:xfrm>
          <a:prstGeom prst="rect">
            <a:avLst/>
          </a:prstGeom>
          <a:noFill/>
          <a:ln w="9525">
            <a:noFill/>
            <a:miter lim="800000"/>
          </a:ln>
        </p:spPr>
        <p:txBody>
          <a:bodyPr wrap="none" lIns="68271" tIns="34136" rIns="68271" bIns="34136">
            <a:spAutoFit/>
          </a:bodyP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zh-CN" altLang="en-US" sz="207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添加标题</a:t>
            </a:r>
          </a:p>
        </p:txBody>
      </p:sp>
      <p:grpSp>
        <p:nvGrpSpPr>
          <p:cNvPr id="55328" name="Group 32"/>
          <p:cNvGrpSpPr/>
          <p:nvPr/>
        </p:nvGrpSpPr>
        <p:grpSpPr bwMode="auto">
          <a:xfrm>
            <a:off x="3691046" y="1826673"/>
            <a:ext cx="1626032" cy="542011"/>
            <a:chOff x="2472" y="1202"/>
            <a:chExt cx="1089" cy="363"/>
          </a:xfrm>
        </p:grpSpPr>
        <p:sp>
          <p:nvSpPr>
            <p:cNvPr id="58386" name="AutoShape 35"/>
            <p:cNvSpPr>
              <a:spLocks noChangeArrowheads="1"/>
            </p:cNvSpPr>
            <p:nvPr/>
          </p:nvSpPr>
          <p:spPr bwMode="auto">
            <a:xfrm>
              <a:off x="2472" y="1202"/>
              <a:ext cx="1089" cy="363"/>
            </a:xfrm>
            <a:custGeom>
              <a:avLst/>
              <a:gdLst>
                <a:gd name="T0" fmla="*/ 307741 w 21600"/>
                <a:gd name="T1" fmla="*/ 2171 h 21600"/>
                <a:gd name="T2" fmla="*/ 175852 w 21600"/>
                <a:gd name="T3" fmla="*/ 4342 h 21600"/>
                <a:gd name="T4" fmla="*/ 43963 w 21600"/>
                <a:gd name="T5" fmla="*/ 2171 h 21600"/>
                <a:gd name="T6" fmla="*/ 175852 w 21600"/>
                <a:gd name="T7" fmla="*/ 0 h 21600"/>
                <a:gd name="T8" fmla="*/ 0 60000 65536"/>
                <a:gd name="T9" fmla="*/ 0 60000 65536"/>
                <a:gd name="T10" fmla="*/ 0 60000 65536"/>
                <a:gd name="T11" fmla="*/ 0 60000 65536"/>
                <a:gd name="T12" fmla="*/ 4502 w 21600"/>
                <a:gd name="T13" fmla="*/ 4522 h 21600"/>
                <a:gd name="T14" fmla="*/ 17098 w 21600"/>
                <a:gd name="T15" fmla="*/ 1707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9525">
              <a:noFill/>
              <a:miter lim="800000"/>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8387" name="Rectangle 37"/>
            <p:cNvSpPr>
              <a:spLocks noChangeArrowheads="1"/>
            </p:cNvSpPr>
            <p:nvPr/>
          </p:nvSpPr>
          <p:spPr bwMode="auto">
            <a:xfrm>
              <a:off x="2823" y="1280"/>
              <a:ext cx="431" cy="246"/>
            </a:xfrm>
            <a:prstGeom prst="rect">
              <a:avLst/>
            </a:prstGeom>
            <a:noFill/>
            <a:ln w="9525">
              <a:noFill/>
              <a:miter lim="800000"/>
            </a:ln>
          </p:spPr>
          <p:txBody>
            <a:bodyPr wrap="none">
              <a:spAutoFit/>
            </a:bodyPr>
            <a:lstStyle/>
            <a:p>
              <a:pPr marL="0" marR="0" lvl="0" indent="0" algn="l" defTabSz="859790" rtl="0" eaLnBrk="1" fontAlgn="base" latinLnBrk="0" hangingPunct="1">
                <a:lnSpc>
                  <a:spcPct val="100000"/>
                </a:lnSpc>
                <a:spcBef>
                  <a:spcPct val="0"/>
                </a:spcBef>
                <a:spcAft>
                  <a:spcPct val="0"/>
                </a:spcAft>
                <a:buClrTx/>
                <a:buSzTx/>
                <a:buFontTx/>
                <a:buNone/>
                <a:defRPr/>
              </a:pPr>
              <a:r>
                <a:rPr kumimoji="0" lang="zh-CN" altLang="en-US" sz="1785"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a:t>
              </a:r>
            </a:p>
          </p:txBody>
        </p:sp>
      </p:grpSp>
      <p:grpSp>
        <p:nvGrpSpPr>
          <p:cNvPr id="55329" name="Group 33"/>
          <p:cNvGrpSpPr/>
          <p:nvPr/>
        </p:nvGrpSpPr>
        <p:grpSpPr bwMode="auto">
          <a:xfrm>
            <a:off x="3691046" y="3249637"/>
            <a:ext cx="1626032" cy="542010"/>
            <a:chOff x="2472" y="2155"/>
            <a:chExt cx="1089" cy="363"/>
          </a:xfrm>
        </p:grpSpPr>
        <p:sp>
          <p:nvSpPr>
            <p:cNvPr id="58384" name="AutoShape 36"/>
            <p:cNvSpPr>
              <a:spLocks noChangeArrowheads="1"/>
            </p:cNvSpPr>
            <p:nvPr/>
          </p:nvSpPr>
          <p:spPr bwMode="auto">
            <a:xfrm flipV="1">
              <a:off x="2472" y="2155"/>
              <a:ext cx="1089" cy="363"/>
            </a:xfrm>
            <a:custGeom>
              <a:avLst/>
              <a:gdLst>
                <a:gd name="T0" fmla="*/ 307741 w 21600"/>
                <a:gd name="T1" fmla="*/ 2171 h 21600"/>
                <a:gd name="T2" fmla="*/ 175852 w 21600"/>
                <a:gd name="T3" fmla="*/ 4342 h 21600"/>
                <a:gd name="T4" fmla="*/ 43963 w 21600"/>
                <a:gd name="T5" fmla="*/ 2171 h 21600"/>
                <a:gd name="T6" fmla="*/ 175852 w 21600"/>
                <a:gd name="T7" fmla="*/ 0 h 21600"/>
                <a:gd name="T8" fmla="*/ 0 60000 65536"/>
                <a:gd name="T9" fmla="*/ 0 60000 65536"/>
                <a:gd name="T10" fmla="*/ 0 60000 65536"/>
                <a:gd name="T11" fmla="*/ 0 60000 65536"/>
                <a:gd name="T12" fmla="*/ 4502 w 21600"/>
                <a:gd name="T13" fmla="*/ 4522 h 21600"/>
                <a:gd name="T14" fmla="*/ 17098 w 21600"/>
                <a:gd name="T15" fmla="*/ 1707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2"/>
            </a:solidFill>
            <a:ln w="9525">
              <a:noFill/>
              <a:miter lim="800000"/>
            </a:ln>
          </p:spPr>
          <p:txBody>
            <a:bodyPr rot="10800000"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8385" name="Rectangle 38"/>
            <p:cNvSpPr>
              <a:spLocks noChangeArrowheads="1"/>
            </p:cNvSpPr>
            <p:nvPr/>
          </p:nvSpPr>
          <p:spPr bwMode="auto">
            <a:xfrm>
              <a:off x="2823" y="2232"/>
              <a:ext cx="431" cy="246"/>
            </a:xfrm>
            <a:prstGeom prst="rect">
              <a:avLst/>
            </a:prstGeom>
            <a:noFill/>
            <a:ln w="9525">
              <a:noFill/>
              <a:miter lim="800000"/>
            </a:ln>
          </p:spPr>
          <p:txBody>
            <a:bodyPr wrap="none">
              <a:spAutoFit/>
            </a:bodyPr>
            <a:lstStyle/>
            <a:p>
              <a:pPr marL="0" marR="0" lvl="0" indent="0" algn="l" defTabSz="859790" rtl="0" eaLnBrk="1" fontAlgn="base" latinLnBrk="0" hangingPunct="1">
                <a:lnSpc>
                  <a:spcPct val="100000"/>
                </a:lnSpc>
                <a:spcBef>
                  <a:spcPct val="0"/>
                </a:spcBef>
                <a:spcAft>
                  <a:spcPct val="0"/>
                </a:spcAft>
                <a:buClrTx/>
                <a:buSzTx/>
                <a:buFontTx/>
                <a:buNone/>
                <a:defRPr/>
              </a:pPr>
              <a:r>
                <a:rPr kumimoji="0" lang="zh-CN" altLang="en-US" sz="1785"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a:t>
              </a:r>
            </a:p>
          </p:txBody>
        </p:sp>
      </p:grpSp>
      <p:sp>
        <p:nvSpPr>
          <p:cNvPr id="2" name="标题 1"/>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310"/>
                                        </p:tgtEl>
                                        <p:attrNameLst>
                                          <p:attrName>style.visibility</p:attrName>
                                        </p:attrNameLst>
                                      </p:cBhvr>
                                      <p:to>
                                        <p:strVal val="visible"/>
                                      </p:to>
                                    </p:set>
                                    <p:anim calcmode="lin" valueType="num">
                                      <p:cBhvr>
                                        <p:cTn id="7" dur="500" fill="hold"/>
                                        <p:tgtEl>
                                          <p:spTgt spid="55310"/>
                                        </p:tgtEl>
                                        <p:attrNameLst>
                                          <p:attrName>ppt_w</p:attrName>
                                        </p:attrNameLst>
                                      </p:cBhvr>
                                      <p:tavLst>
                                        <p:tav tm="0">
                                          <p:val>
                                            <p:fltVal val="0"/>
                                          </p:val>
                                        </p:tav>
                                        <p:tav tm="100000">
                                          <p:val>
                                            <p:strVal val="#ppt_w"/>
                                          </p:val>
                                        </p:tav>
                                      </p:tavLst>
                                    </p:anim>
                                    <p:anim calcmode="lin" valueType="num">
                                      <p:cBhvr>
                                        <p:cTn id="8" dur="500" fill="hold"/>
                                        <p:tgtEl>
                                          <p:spTgt spid="55310"/>
                                        </p:tgtEl>
                                        <p:attrNameLst>
                                          <p:attrName>ppt_h</p:attrName>
                                        </p:attrNameLst>
                                      </p:cBhvr>
                                      <p:tavLst>
                                        <p:tav tm="0">
                                          <p:val>
                                            <p:fltVal val="0"/>
                                          </p:val>
                                        </p:tav>
                                        <p:tav tm="100000">
                                          <p:val>
                                            <p:strVal val="#ppt_h"/>
                                          </p:val>
                                        </p:tav>
                                      </p:tavLst>
                                    </p:anim>
                                    <p:animEffect transition="in" filter="fade">
                                      <p:cBhvr>
                                        <p:cTn id="9" dur="500"/>
                                        <p:tgtEl>
                                          <p:spTgt spid="55310"/>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55298"/>
                                        </p:tgtEl>
                                        <p:attrNameLst>
                                          <p:attrName>style.visibility</p:attrName>
                                        </p:attrNameLst>
                                      </p:cBhvr>
                                      <p:to>
                                        <p:strVal val="visible"/>
                                      </p:to>
                                    </p:set>
                                    <p:anim calcmode="lin" valueType="num">
                                      <p:cBhvr>
                                        <p:cTn id="13" dur="500" fill="hold"/>
                                        <p:tgtEl>
                                          <p:spTgt spid="55298"/>
                                        </p:tgtEl>
                                        <p:attrNameLst>
                                          <p:attrName>ppt_w</p:attrName>
                                        </p:attrNameLst>
                                      </p:cBhvr>
                                      <p:tavLst>
                                        <p:tav tm="0">
                                          <p:val>
                                            <p:fltVal val="0"/>
                                          </p:val>
                                        </p:tav>
                                        <p:tav tm="100000">
                                          <p:val>
                                            <p:strVal val="#ppt_w"/>
                                          </p:val>
                                        </p:tav>
                                      </p:tavLst>
                                    </p:anim>
                                    <p:anim calcmode="lin" valueType="num">
                                      <p:cBhvr>
                                        <p:cTn id="14" dur="500" fill="hold"/>
                                        <p:tgtEl>
                                          <p:spTgt spid="55298"/>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55299"/>
                                        </p:tgtEl>
                                        <p:attrNameLst>
                                          <p:attrName>style.visibility</p:attrName>
                                        </p:attrNameLst>
                                      </p:cBhvr>
                                      <p:to>
                                        <p:strVal val="visible"/>
                                      </p:to>
                                    </p:set>
                                    <p:anim calcmode="lin" valueType="num">
                                      <p:cBhvr>
                                        <p:cTn id="17" dur="500" fill="hold"/>
                                        <p:tgtEl>
                                          <p:spTgt spid="55299"/>
                                        </p:tgtEl>
                                        <p:attrNameLst>
                                          <p:attrName>ppt_w</p:attrName>
                                        </p:attrNameLst>
                                      </p:cBhvr>
                                      <p:tavLst>
                                        <p:tav tm="0">
                                          <p:val>
                                            <p:fltVal val="0"/>
                                          </p:val>
                                        </p:tav>
                                        <p:tav tm="100000">
                                          <p:val>
                                            <p:strVal val="#ppt_w"/>
                                          </p:val>
                                        </p:tav>
                                      </p:tavLst>
                                    </p:anim>
                                    <p:anim calcmode="lin" valueType="num">
                                      <p:cBhvr>
                                        <p:cTn id="18" dur="500" fill="hold"/>
                                        <p:tgtEl>
                                          <p:spTgt spid="55299"/>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55328"/>
                                        </p:tgtEl>
                                        <p:attrNameLst>
                                          <p:attrName>style.visibility</p:attrName>
                                        </p:attrNameLst>
                                      </p:cBhvr>
                                      <p:to>
                                        <p:strVal val="visible"/>
                                      </p:to>
                                    </p:set>
                                    <p:animEffect transition="in" filter="fade">
                                      <p:cBhvr>
                                        <p:cTn id="22" dur="1000"/>
                                        <p:tgtEl>
                                          <p:spTgt spid="55328"/>
                                        </p:tgtEl>
                                      </p:cBhvr>
                                    </p:animEffect>
                                    <p:anim calcmode="lin" valueType="num">
                                      <p:cBhvr>
                                        <p:cTn id="23" dur="1000" fill="hold"/>
                                        <p:tgtEl>
                                          <p:spTgt spid="55328"/>
                                        </p:tgtEl>
                                        <p:attrNameLst>
                                          <p:attrName>ppt_x</p:attrName>
                                        </p:attrNameLst>
                                      </p:cBhvr>
                                      <p:tavLst>
                                        <p:tav tm="0">
                                          <p:val>
                                            <p:strVal val="#ppt_x"/>
                                          </p:val>
                                        </p:tav>
                                        <p:tav tm="100000">
                                          <p:val>
                                            <p:strVal val="#ppt_x"/>
                                          </p:val>
                                        </p:tav>
                                      </p:tavLst>
                                    </p:anim>
                                    <p:anim calcmode="lin" valueType="num">
                                      <p:cBhvr>
                                        <p:cTn id="24" dur="1000" fill="hold"/>
                                        <p:tgtEl>
                                          <p:spTgt spid="553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5329"/>
                                        </p:tgtEl>
                                        <p:attrNameLst>
                                          <p:attrName>style.visibility</p:attrName>
                                        </p:attrNameLst>
                                      </p:cBhvr>
                                      <p:to>
                                        <p:strVal val="visible"/>
                                      </p:to>
                                    </p:set>
                                    <p:animEffect transition="in" filter="fade">
                                      <p:cBhvr>
                                        <p:cTn id="27" dur="1000"/>
                                        <p:tgtEl>
                                          <p:spTgt spid="55329"/>
                                        </p:tgtEl>
                                      </p:cBhvr>
                                    </p:animEffect>
                                    <p:anim calcmode="lin" valueType="num">
                                      <p:cBhvr>
                                        <p:cTn id="28" dur="1000" fill="hold"/>
                                        <p:tgtEl>
                                          <p:spTgt spid="55329"/>
                                        </p:tgtEl>
                                        <p:attrNameLst>
                                          <p:attrName>ppt_x</p:attrName>
                                        </p:attrNameLst>
                                      </p:cBhvr>
                                      <p:tavLst>
                                        <p:tav tm="0">
                                          <p:val>
                                            <p:strVal val="#ppt_x"/>
                                          </p:val>
                                        </p:tav>
                                        <p:tav tm="100000">
                                          <p:val>
                                            <p:strVal val="#ppt_x"/>
                                          </p:val>
                                        </p:tav>
                                      </p:tavLst>
                                    </p:anim>
                                    <p:anim calcmode="lin" valueType="num">
                                      <p:cBhvr>
                                        <p:cTn id="29" dur="1000" fill="hold"/>
                                        <p:tgtEl>
                                          <p:spTgt spid="55329"/>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55302"/>
                                        </p:tgtEl>
                                        <p:attrNameLst>
                                          <p:attrName>style.visibility</p:attrName>
                                        </p:attrNameLst>
                                      </p:cBhvr>
                                      <p:to>
                                        <p:strVal val="visible"/>
                                      </p:to>
                                    </p:set>
                                    <p:animEffect transition="in" filter="wipe(down)">
                                      <p:cBhvr>
                                        <p:cTn id="33" dur="500"/>
                                        <p:tgtEl>
                                          <p:spTgt spid="55302"/>
                                        </p:tgtEl>
                                      </p:cBhvr>
                                    </p:animEffect>
                                  </p:childTnLst>
                                </p:cTn>
                              </p:par>
                              <p:par>
                                <p:cTn id="34" presetID="22" presetClass="entr" presetSubtype="4" fill="hold" nodeType="withEffect">
                                  <p:stCondLst>
                                    <p:cond delay="0"/>
                                  </p:stCondLst>
                                  <p:childTnLst>
                                    <p:set>
                                      <p:cBhvr>
                                        <p:cTn id="35" dur="1" fill="hold">
                                          <p:stCondLst>
                                            <p:cond delay="0"/>
                                          </p:stCondLst>
                                        </p:cTn>
                                        <p:tgtEl>
                                          <p:spTgt spid="55305"/>
                                        </p:tgtEl>
                                        <p:attrNameLst>
                                          <p:attrName>style.visibility</p:attrName>
                                        </p:attrNameLst>
                                      </p:cBhvr>
                                      <p:to>
                                        <p:strVal val="visible"/>
                                      </p:to>
                                    </p:set>
                                    <p:animEffect transition="in" filter="wipe(down)">
                                      <p:cBhvr>
                                        <p:cTn id="36" dur="500"/>
                                        <p:tgtEl>
                                          <p:spTgt spid="55305"/>
                                        </p:tgtEl>
                                      </p:cBhvr>
                                    </p:animEffect>
                                  </p:childTnLst>
                                </p:cTn>
                              </p:par>
                            </p:childTnLst>
                          </p:cTn>
                        </p:par>
                        <p:par>
                          <p:cTn id="37" fill="hold">
                            <p:stCondLst>
                              <p:cond delay="2500"/>
                            </p:stCondLst>
                            <p:childTnLst>
                              <p:par>
                                <p:cTn id="38" presetID="17" presetClass="entr" presetSubtype="10" fill="hold" grpId="0" nodeType="afterEffect">
                                  <p:stCondLst>
                                    <p:cond delay="0"/>
                                  </p:stCondLst>
                                  <p:childTnLst>
                                    <p:set>
                                      <p:cBhvr>
                                        <p:cTn id="39" dur="1" fill="hold">
                                          <p:stCondLst>
                                            <p:cond delay="0"/>
                                          </p:stCondLst>
                                        </p:cTn>
                                        <p:tgtEl>
                                          <p:spTgt spid="55300"/>
                                        </p:tgtEl>
                                        <p:attrNameLst>
                                          <p:attrName>style.visibility</p:attrName>
                                        </p:attrNameLst>
                                      </p:cBhvr>
                                      <p:to>
                                        <p:strVal val="visible"/>
                                      </p:to>
                                    </p:set>
                                    <p:anim calcmode="lin" valueType="num">
                                      <p:cBhvr>
                                        <p:cTn id="40" dur="500" fill="hold"/>
                                        <p:tgtEl>
                                          <p:spTgt spid="55300"/>
                                        </p:tgtEl>
                                        <p:attrNameLst>
                                          <p:attrName>ppt_w</p:attrName>
                                        </p:attrNameLst>
                                      </p:cBhvr>
                                      <p:tavLst>
                                        <p:tav tm="0">
                                          <p:val>
                                            <p:fltVal val="0"/>
                                          </p:val>
                                        </p:tav>
                                        <p:tav tm="100000">
                                          <p:val>
                                            <p:strVal val="#ppt_w"/>
                                          </p:val>
                                        </p:tav>
                                      </p:tavLst>
                                    </p:anim>
                                    <p:anim calcmode="lin" valueType="num">
                                      <p:cBhvr>
                                        <p:cTn id="41" dur="500" fill="hold"/>
                                        <p:tgtEl>
                                          <p:spTgt spid="55300"/>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0"/>
                                  </p:stCondLst>
                                  <p:childTnLst>
                                    <p:set>
                                      <p:cBhvr>
                                        <p:cTn id="43" dur="1" fill="hold">
                                          <p:stCondLst>
                                            <p:cond delay="0"/>
                                          </p:stCondLst>
                                        </p:cTn>
                                        <p:tgtEl>
                                          <p:spTgt spid="55301"/>
                                        </p:tgtEl>
                                        <p:attrNameLst>
                                          <p:attrName>style.visibility</p:attrName>
                                        </p:attrNameLst>
                                      </p:cBhvr>
                                      <p:to>
                                        <p:strVal val="visible"/>
                                      </p:to>
                                    </p:set>
                                    <p:anim calcmode="lin" valueType="num">
                                      <p:cBhvr>
                                        <p:cTn id="44" dur="500" fill="hold"/>
                                        <p:tgtEl>
                                          <p:spTgt spid="55301"/>
                                        </p:tgtEl>
                                        <p:attrNameLst>
                                          <p:attrName>ppt_w</p:attrName>
                                        </p:attrNameLst>
                                      </p:cBhvr>
                                      <p:tavLst>
                                        <p:tav tm="0">
                                          <p:val>
                                            <p:fltVal val="0"/>
                                          </p:val>
                                        </p:tav>
                                        <p:tav tm="100000">
                                          <p:val>
                                            <p:strVal val="#ppt_w"/>
                                          </p:val>
                                        </p:tav>
                                      </p:tavLst>
                                    </p:anim>
                                    <p:anim calcmode="lin" valueType="num">
                                      <p:cBhvr>
                                        <p:cTn id="45" dur="500" fill="hold"/>
                                        <p:tgtEl>
                                          <p:spTgt spid="55301"/>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0"/>
                                  </p:stCondLst>
                                  <p:childTnLst>
                                    <p:set>
                                      <p:cBhvr>
                                        <p:cTn id="47" dur="1" fill="hold">
                                          <p:stCondLst>
                                            <p:cond delay="0"/>
                                          </p:stCondLst>
                                        </p:cTn>
                                        <p:tgtEl>
                                          <p:spTgt spid="55306"/>
                                        </p:tgtEl>
                                        <p:attrNameLst>
                                          <p:attrName>style.visibility</p:attrName>
                                        </p:attrNameLst>
                                      </p:cBhvr>
                                      <p:to>
                                        <p:strVal val="visible"/>
                                      </p:to>
                                    </p:set>
                                    <p:anim calcmode="lin" valueType="num">
                                      <p:cBhvr>
                                        <p:cTn id="48" dur="500" fill="hold"/>
                                        <p:tgtEl>
                                          <p:spTgt spid="55306"/>
                                        </p:tgtEl>
                                        <p:attrNameLst>
                                          <p:attrName>ppt_w</p:attrName>
                                        </p:attrNameLst>
                                      </p:cBhvr>
                                      <p:tavLst>
                                        <p:tav tm="0">
                                          <p:val>
                                            <p:fltVal val="0"/>
                                          </p:val>
                                        </p:tav>
                                        <p:tav tm="100000">
                                          <p:val>
                                            <p:strVal val="#ppt_w"/>
                                          </p:val>
                                        </p:tav>
                                      </p:tavLst>
                                    </p:anim>
                                    <p:anim calcmode="lin" valueType="num">
                                      <p:cBhvr>
                                        <p:cTn id="49" dur="500" fill="hold"/>
                                        <p:tgtEl>
                                          <p:spTgt spid="55306"/>
                                        </p:tgtEl>
                                        <p:attrNameLst>
                                          <p:attrName>ppt_h</p:attrName>
                                        </p:attrNameLst>
                                      </p:cBhvr>
                                      <p:tavLst>
                                        <p:tav tm="0">
                                          <p:val>
                                            <p:strVal val="#ppt_h"/>
                                          </p:val>
                                        </p:tav>
                                        <p:tav tm="100000">
                                          <p:val>
                                            <p:strVal val="#ppt_h"/>
                                          </p:val>
                                        </p:tav>
                                      </p:tavLst>
                                    </p:anim>
                                  </p:childTnLst>
                                </p:cTn>
                              </p:par>
                              <p:par>
                                <p:cTn id="50" presetID="17" presetClass="entr" presetSubtype="10" fill="hold" grpId="0" nodeType="withEffect">
                                  <p:stCondLst>
                                    <p:cond delay="0"/>
                                  </p:stCondLst>
                                  <p:childTnLst>
                                    <p:set>
                                      <p:cBhvr>
                                        <p:cTn id="51" dur="1" fill="hold">
                                          <p:stCondLst>
                                            <p:cond delay="0"/>
                                          </p:stCondLst>
                                        </p:cTn>
                                        <p:tgtEl>
                                          <p:spTgt spid="55307"/>
                                        </p:tgtEl>
                                        <p:attrNameLst>
                                          <p:attrName>style.visibility</p:attrName>
                                        </p:attrNameLst>
                                      </p:cBhvr>
                                      <p:to>
                                        <p:strVal val="visible"/>
                                      </p:to>
                                    </p:set>
                                    <p:anim calcmode="lin" valueType="num">
                                      <p:cBhvr>
                                        <p:cTn id="52" dur="500" fill="hold"/>
                                        <p:tgtEl>
                                          <p:spTgt spid="55307"/>
                                        </p:tgtEl>
                                        <p:attrNameLst>
                                          <p:attrName>ppt_w</p:attrName>
                                        </p:attrNameLst>
                                      </p:cBhvr>
                                      <p:tavLst>
                                        <p:tav tm="0">
                                          <p:val>
                                            <p:fltVal val="0"/>
                                          </p:val>
                                        </p:tav>
                                        <p:tav tm="100000">
                                          <p:val>
                                            <p:strVal val="#ppt_w"/>
                                          </p:val>
                                        </p:tav>
                                      </p:tavLst>
                                    </p:anim>
                                    <p:anim calcmode="lin" valueType="num">
                                      <p:cBhvr>
                                        <p:cTn id="53" dur="500" fill="hold"/>
                                        <p:tgtEl>
                                          <p:spTgt spid="55307"/>
                                        </p:tgtEl>
                                        <p:attrNameLst>
                                          <p:attrName>ppt_h</p:attrName>
                                        </p:attrNameLst>
                                      </p:cBhvr>
                                      <p:tavLst>
                                        <p:tav tm="0">
                                          <p:val>
                                            <p:strVal val="#ppt_h"/>
                                          </p:val>
                                        </p:tav>
                                        <p:tav tm="100000">
                                          <p:val>
                                            <p:strVal val="#ppt_h"/>
                                          </p:val>
                                        </p:tav>
                                      </p:tavLst>
                                    </p:anim>
                                  </p:childTnLst>
                                </p:cTn>
                              </p:par>
                              <p:par>
                                <p:cTn id="54" presetID="17" presetClass="entr" presetSubtype="10" fill="hold" grpId="0" nodeType="withEffect">
                                  <p:stCondLst>
                                    <p:cond delay="0"/>
                                  </p:stCondLst>
                                  <p:childTnLst>
                                    <p:set>
                                      <p:cBhvr>
                                        <p:cTn id="55" dur="1" fill="hold">
                                          <p:stCondLst>
                                            <p:cond delay="0"/>
                                          </p:stCondLst>
                                        </p:cTn>
                                        <p:tgtEl>
                                          <p:spTgt spid="55303"/>
                                        </p:tgtEl>
                                        <p:attrNameLst>
                                          <p:attrName>style.visibility</p:attrName>
                                        </p:attrNameLst>
                                      </p:cBhvr>
                                      <p:to>
                                        <p:strVal val="visible"/>
                                      </p:to>
                                    </p:set>
                                    <p:anim calcmode="lin" valueType="num">
                                      <p:cBhvr>
                                        <p:cTn id="56" dur="500" fill="hold"/>
                                        <p:tgtEl>
                                          <p:spTgt spid="55303"/>
                                        </p:tgtEl>
                                        <p:attrNameLst>
                                          <p:attrName>ppt_w</p:attrName>
                                        </p:attrNameLst>
                                      </p:cBhvr>
                                      <p:tavLst>
                                        <p:tav tm="0">
                                          <p:val>
                                            <p:fltVal val="0"/>
                                          </p:val>
                                        </p:tav>
                                        <p:tav tm="100000">
                                          <p:val>
                                            <p:strVal val="#ppt_w"/>
                                          </p:val>
                                        </p:tav>
                                      </p:tavLst>
                                    </p:anim>
                                    <p:anim calcmode="lin" valueType="num">
                                      <p:cBhvr>
                                        <p:cTn id="57" dur="500" fill="hold"/>
                                        <p:tgtEl>
                                          <p:spTgt spid="55303"/>
                                        </p:tgtEl>
                                        <p:attrNameLst>
                                          <p:attrName>ppt_h</p:attrName>
                                        </p:attrNameLst>
                                      </p:cBhvr>
                                      <p:tavLst>
                                        <p:tav tm="0">
                                          <p:val>
                                            <p:strVal val="#ppt_h"/>
                                          </p:val>
                                        </p:tav>
                                        <p:tav tm="100000">
                                          <p:val>
                                            <p:strVal val="#ppt_h"/>
                                          </p:val>
                                        </p:tav>
                                      </p:tavLst>
                                    </p:anim>
                                  </p:childTnLst>
                                </p:cTn>
                              </p:par>
                              <p:par>
                                <p:cTn id="58" presetID="17" presetClass="entr" presetSubtype="10" fill="hold" grpId="0" nodeType="withEffect">
                                  <p:stCondLst>
                                    <p:cond delay="0"/>
                                  </p:stCondLst>
                                  <p:childTnLst>
                                    <p:set>
                                      <p:cBhvr>
                                        <p:cTn id="59" dur="1" fill="hold">
                                          <p:stCondLst>
                                            <p:cond delay="0"/>
                                          </p:stCondLst>
                                        </p:cTn>
                                        <p:tgtEl>
                                          <p:spTgt spid="55304"/>
                                        </p:tgtEl>
                                        <p:attrNameLst>
                                          <p:attrName>style.visibility</p:attrName>
                                        </p:attrNameLst>
                                      </p:cBhvr>
                                      <p:to>
                                        <p:strVal val="visible"/>
                                      </p:to>
                                    </p:set>
                                    <p:anim calcmode="lin" valueType="num">
                                      <p:cBhvr>
                                        <p:cTn id="60" dur="500" fill="hold"/>
                                        <p:tgtEl>
                                          <p:spTgt spid="55304"/>
                                        </p:tgtEl>
                                        <p:attrNameLst>
                                          <p:attrName>ppt_w</p:attrName>
                                        </p:attrNameLst>
                                      </p:cBhvr>
                                      <p:tavLst>
                                        <p:tav tm="0">
                                          <p:val>
                                            <p:fltVal val="0"/>
                                          </p:val>
                                        </p:tav>
                                        <p:tav tm="100000">
                                          <p:val>
                                            <p:strVal val="#ppt_w"/>
                                          </p:val>
                                        </p:tav>
                                      </p:tavLst>
                                    </p:anim>
                                    <p:anim calcmode="lin" valueType="num">
                                      <p:cBhvr>
                                        <p:cTn id="61" dur="500" fill="hold"/>
                                        <p:tgtEl>
                                          <p:spTgt spid="55304"/>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55308"/>
                                        </p:tgtEl>
                                        <p:attrNameLst>
                                          <p:attrName>style.visibility</p:attrName>
                                        </p:attrNameLst>
                                      </p:cBhvr>
                                      <p:to>
                                        <p:strVal val="visible"/>
                                      </p:to>
                                    </p:set>
                                    <p:anim calcmode="lin" valueType="num">
                                      <p:cBhvr>
                                        <p:cTn id="64" dur="500" fill="hold"/>
                                        <p:tgtEl>
                                          <p:spTgt spid="55308"/>
                                        </p:tgtEl>
                                        <p:attrNameLst>
                                          <p:attrName>ppt_w</p:attrName>
                                        </p:attrNameLst>
                                      </p:cBhvr>
                                      <p:tavLst>
                                        <p:tav tm="0">
                                          <p:val>
                                            <p:fltVal val="0"/>
                                          </p:val>
                                        </p:tav>
                                        <p:tav tm="100000">
                                          <p:val>
                                            <p:strVal val="#ppt_w"/>
                                          </p:val>
                                        </p:tav>
                                      </p:tavLst>
                                    </p:anim>
                                    <p:anim calcmode="lin" valueType="num">
                                      <p:cBhvr>
                                        <p:cTn id="65" dur="500" fill="hold"/>
                                        <p:tgtEl>
                                          <p:spTgt spid="55308"/>
                                        </p:tgtEl>
                                        <p:attrNameLst>
                                          <p:attrName>ppt_h</p:attrName>
                                        </p:attrNameLst>
                                      </p:cBhvr>
                                      <p:tavLst>
                                        <p:tav tm="0">
                                          <p:val>
                                            <p:strVal val="#ppt_h"/>
                                          </p:val>
                                        </p:tav>
                                        <p:tav tm="100000">
                                          <p:val>
                                            <p:strVal val="#ppt_h"/>
                                          </p:val>
                                        </p:tav>
                                      </p:tavLst>
                                    </p:anim>
                                  </p:childTnLst>
                                </p:cTn>
                              </p:par>
                              <p:par>
                                <p:cTn id="66" presetID="17" presetClass="entr" presetSubtype="10" fill="hold" grpId="0" nodeType="withEffect">
                                  <p:stCondLst>
                                    <p:cond delay="0"/>
                                  </p:stCondLst>
                                  <p:childTnLst>
                                    <p:set>
                                      <p:cBhvr>
                                        <p:cTn id="67" dur="1" fill="hold">
                                          <p:stCondLst>
                                            <p:cond delay="0"/>
                                          </p:stCondLst>
                                        </p:cTn>
                                        <p:tgtEl>
                                          <p:spTgt spid="55309"/>
                                        </p:tgtEl>
                                        <p:attrNameLst>
                                          <p:attrName>style.visibility</p:attrName>
                                        </p:attrNameLst>
                                      </p:cBhvr>
                                      <p:to>
                                        <p:strVal val="visible"/>
                                      </p:to>
                                    </p:set>
                                    <p:anim calcmode="lin" valueType="num">
                                      <p:cBhvr>
                                        <p:cTn id="68" dur="500" fill="hold"/>
                                        <p:tgtEl>
                                          <p:spTgt spid="55309"/>
                                        </p:tgtEl>
                                        <p:attrNameLst>
                                          <p:attrName>ppt_w</p:attrName>
                                        </p:attrNameLst>
                                      </p:cBhvr>
                                      <p:tavLst>
                                        <p:tav tm="0">
                                          <p:val>
                                            <p:fltVal val="0"/>
                                          </p:val>
                                        </p:tav>
                                        <p:tav tm="100000">
                                          <p:val>
                                            <p:strVal val="#ppt_w"/>
                                          </p:val>
                                        </p:tav>
                                      </p:tavLst>
                                    </p:anim>
                                    <p:anim calcmode="lin" valueType="num">
                                      <p:cBhvr>
                                        <p:cTn id="69" dur="500" fill="hold"/>
                                        <p:tgtEl>
                                          <p:spTgt spid="553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P spid="55299" grpId="0" animBg="1"/>
      <p:bldP spid="55300" grpId="0"/>
      <p:bldP spid="55301" grpId="0"/>
      <p:bldP spid="55303" grpId="0"/>
      <p:bldP spid="55304" grpId="0"/>
      <p:bldP spid="55306" grpId="0"/>
      <p:bldP spid="55307" grpId="0"/>
      <p:bldP spid="55308" grpId="0"/>
      <p:bldP spid="55309" grpId="0"/>
      <p:bldP spid="553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0" y="2156657"/>
            <a:ext cx="2142659" cy="167232"/>
          </a:xfrm>
          <a:prstGeom prst="rect">
            <a:avLst/>
          </a:prstGeom>
          <a:solidFill>
            <a:schemeClr val="bg2"/>
          </a:solidFill>
          <a:ln w="9525">
            <a:noFill/>
            <a:miter lim="800000"/>
          </a:ln>
        </p:spPr>
        <p:txBody>
          <a:bodyPr/>
          <a:lstStyle/>
          <a:p>
            <a:pPr marL="0" marR="0" lvl="0" indent="0" algn="l" defTabSz="859790" rtl="0" eaLnBrk="1" fontAlgn="base" latinLnBrk="0" hangingPunct="1">
              <a:lnSpc>
                <a:spcPct val="100000"/>
              </a:lnSpc>
              <a:spcBef>
                <a:spcPct val="0"/>
              </a:spcBef>
              <a:spcAft>
                <a:spcPct val="0"/>
              </a:spcAft>
              <a:buClrTx/>
              <a:buSzTx/>
              <a:buFontTx/>
              <a:buNone/>
              <a:defRPr/>
            </a:pPr>
            <a:endParaRPr kumimoji="0" lang="zh-CN" altLang="en-US" sz="169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Rectangle 12"/>
          <p:cNvSpPr>
            <a:spLocks noChangeArrowheads="1"/>
          </p:cNvSpPr>
          <p:nvPr/>
        </p:nvSpPr>
        <p:spPr bwMode="auto">
          <a:xfrm>
            <a:off x="0" y="2441847"/>
            <a:ext cx="4144961" cy="167232"/>
          </a:xfrm>
          <a:prstGeom prst="rect">
            <a:avLst/>
          </a:prstGeom>
          <a:solidFill>
            <a:schemeClr val="tx2"/>
          </a:solidFill>
          <a:ln w="9525">
            <a:noFill/>
            <a:miter lim="800000"/>
          </a:ln>
        </p:spPr>
        <p:txBody>
          <a:bodyPr/>
          <a:lstStyle/>
          <a:p>
            <a:pPr marL="0" marR="0" lvl="0" indent="0" algn="l" defTabSz="859790" rtl="0" eaLnBrk="1" fontAlgn="base" latinLnBrk="0" hangingPunct="1">
              <a:lnSpc>
                <a:spcPct val="100000"/>
              </a:lnSpc>
              <a:spcBef>
                <a:spcPct val="0"/>
              </a:spcBef>
              <a:spcAft>
                <a:spcPct val="0"/>
              </a:spcAft>
              <a:buClrTx/>
              <a:buSzTx/>
              <a:buFontTx/>
              <a:buNone/>
              <a:defRPr/>
            </a:pPr>
            <a:endParaRPr kumimoji="0" lang="zh-CN" altLang="en-US" sz="169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Rectangle 13"/>
          <p:cNvSpPr>
            <a:spLocks noChangeArrowheads="1"/>
          </p:cNvSpPr>
          <p:nvPr/>
        </p:nvSpPr>
        <p:spPr bwMode="auto">
          <a:xfrm>
            <a:off x="0" y="2740475"/>
            <a:ext cx="6484715" cy="167232"/>
          </a:xfrm>
          <a:prstGeom prst="rect">
            <a:avLst/>
          </a:prstGeom>
          <a:solidFill>
            <a:schemeClr val="bg2"/>
          </a:solidFill>
          <a:ln w="9525">
            <a:noFill/>
            <a:miter lim="800000"/>
          </a:ln>
        </p:spPr>
        <p:txBody>
          <a:bodyPr/>
          <a:lstStyle/>
          <a:p>
            <a:pPr marL="0" marR="0" lvl="0" indent="0" algn="l" defTabSz="859790" rtl="0" eaLnBrk="1" fontAlgn="base" latinLnBrk="0" hangingPunct="1">
              <a:lnSpc>
                <a:spcPct val="100000"/>
              </a:lnSpc>
              <a:spcBef>
                <a:spcPct val="0"/>
              </a:spcBef>
              <a:spcAft>
                <a:spcPct val="0"/>
              </a:spcAft>
              <a:buClrTx/>
              <a:buSzTx/>
              <a:buFontTx/>
              <a:buNone/>
              <a:defRPr/>
            </a:pPr>
            <a:endParaRPr kumimoji="0" lang="zh-CN" altLang="en-US" sz="169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14"/>
          <p:cNvSpPr>
            <a:spLocks noChangeArrowheads="1"/>
          </p:cNvSpPr>
          <p:nvPr/>
        </p:nvSpPr>
        <p:spPr bwMode="auto">
          <a:xfrm>
            <a:off x="0" y="3022680"/>
            <a:ext cx="4683986" cy="165738"/>
          </a:xfrm>
          <a:prstGeom prst="rect">
            <a:avLst/>
          </a:prstGeom>
          <a:solidFill>
            <a:schemeClr val="tx2"/>
          </a:solidFill>
          <a:ln w="9525">
            <a:noFill/>
            <a:miter lim="800000"/>
          </a:ln>
        </p:spPr>
        <p:txBody>
          <a:bodyPr/>
          <a:lstStyle/>
          <a:p>
            <a:pPr marL="0" marR="0" lvl="0" indent="0" algn="l" defTabSz="859790" rtl="0" eaLnBrk="1" fontAlgn="base" latinLnBrk="0" hangingPunct="1">
              <a:lnSpc>
                <a:spcPct val="100000"/>
              </a:lnSpc>
              <a:spcBef>
                <a:spcPct val="0"/>
              </a:spcBef>
              <a:spcAft>
                <a:spcPct val="0"/>
              </a:spcAft>
              <a:buClrTx/>
              <a:buSzTx/>
              <a:buFontTx/>
              <a:buNone/>
              <a:defRPr/>
            </a:pPr>
            <a:endParaRPr kumimoji="0" lang="zh-CN" altLang="en-US" sz="169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15"/>
          <p:cNvSpPr>
            <a:spLocks noChangeArrowheads="1"/>
          </p:cNvSpPr>
          <p:nvPr/>
        </p:nvSpPr>
        <p:spPr bwMode="auto">
          <a:xfrm>
            <a:off x="0" y="3325788"/>
            <a:ext cx="2657792" cy="165739"/>
          </a:xfrm>
          <a:prstGeom prst="rect">
            <a:avLst/>
          </a:prstGeom>
          <a:solidFill>
            <a:schemeClr val="bg2"/>
          </a:solidFill>
          <a:ln w="9525">
            <a:noFill/>
            <a:miter lim="800000"/>
          </a:ln>
        </p:spPr>
        <p:txBody>
          <a:bodyPr/>
          <a:lstStyle/>
          <a:p>
            <a:pPr marL="0" marR="0" lvl="0" indent="0" algn="l" defTabSz="859790" rtl="0" eaLnBrk="1" fontAlgn="base" latinLnBrk="0" hangingPunct="1">
              <a:lnSpc>
                <a:spcPct val="100000"/>
              </a:lnSpc>
              <a:spcBef>
                <a:spcPct val="0"/>
              </a:spcBef>
              <a:spcAft>
                <a:spcPct val="0"/>
              </a:spcAft>
              <a:buClrTx/>
              <a:buSzTx/>
              <a:buFontTx/>
              <a:buNone/>
              <a:defRPr/>
            </a:pPr>
            <a:endParaRPr kumimoji="0" lang="zh-CN" altLang="en-US" sz="169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95267" name="Group 35"/>
          <p:cNvGrpSpPr/>
          <p:nvPr/>
        </p:nvGrpSpPr>
        <p:grpSpPr bwMode="auto">
          <a:xfrm>
            <a:off x="1590196" y="1217471"/>
            <a:ext cx="1104925" cy="1106418"/>
            <a:chOff x="1065" y="794"/>
            <a:chExt cx="740" cy="741"/>
          </a:xfrm>
        </p:grpSpPr>
        <p:sp>
          <p:nvSpPr>
            <p:cNvPr id="60443" name="Freeform 6"/>
            <p:cNvSpPr>
              <a:spLocks noEditPoints="1"/>
            </p:cNvSpPr>
            <p:nvPr/>
          </p:nvSpPr>
          <p:spPr bwMode="auto">
            <a:xfrm>
              <a:off x="1065" y="794"/>
              <a:ext cx="740" cy="741"/>
            </a:xfrm>
            <a:custGeom>
              <a:avLst/>
              <a:gdLst>
                <a:gd name="T0" fmla="*/ 10360 w 2222"/>
                <a:gd name="T1" fmla="*/ 0 h 2222"/>
                <a:gd name="T2" fmla="*/ 20720 w 2222"/>
                <a:gd name="T3" fmla="*/ 10416 h 2222"/>
                <a:gd name="T4" fmla="*/ 10360 w 2222"/>
                <a:gd name="T5" fmla="*/ 20832 h 2222"/>
                <a:gd name="T6" fmla="*/ 0 w 2222"/>
                <a:gd name="T7" fmla="*/ 10416 h 2222"/>
                <a:gd name="T8" fmla="*/ 10360 w 2222"/>
                <a:gd name="T9" fmla="*/ 0 h 2222"/>
                <a:gd name="T10" fmla="*/ 10360 w 2222"/>
                <a:gd name="T11" fmla="*/ 3141 h 2222"/>
                <a:gd name="T12" fmla="*/ 17586 w 2222"/>
                <a:gd name="T13" fmla="*/ 10416 h 2222"/>
                <a:gd name="T14" fmla="*/ 10360 w 2222"/>
                <a:gd name="T15" fmla="*/ 17691 h 2222"/>
                <a:gd name="T16" fmla="*/ 3124 w 2222"/>
                <a:gd name="T17" fmla="*/ 10416 h 2222"/>
                <a:gd name="T18" fmla="*/ 10360 w 2222"/>
                <a:gd name="T19" fmla="*/ 3141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solidFill>
              <a:schemeClr val="bg2"/>
            </a:solidFill>
            <a:ln w="9525">
              <a:noFill/>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0444" name="TextBox 11"/>
            <p:cNvSpPr txBox="1">
              <a:spLocks noChangeArrowheads="1"/>
            </p:cNvSpPr>
            <p:nvPr/>
          </p:nvSpPr>
          <p:spPr bwMode="auto">
            <a:xfrm>
              <a:off x="1248" y="975"/>
              <a:ext cx="399" cy="391"/>
            </a:xfrm>
            <a:prstGeom prst="rect">
              <a:avLst/>
            </a:prstGeom>
            <a:noFill/>
            <a:ln w="9525">
              <a:noFill/>
              <a:miter lim="800000"/>
            </a:ln>
          </p:spPr>
          <p:txBody>
            <a:bodyPr wrap="none">
              <a:spAutoFit/>
            </a:bodyPr>
            <a:lstStyle/>
            <a:p>
              <a:pPr marL="0" marR="0" lvl="0" indent="0" algn="l" defTabSz="85979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标题</a:t>
              </a:r>
            </a:p>
            <a:p>
              <a:pPr marL="0" marR="0" lvl="0" indent="0" algn="l" defTabSz="85979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95268" name="Group 36"/>
          <p:cNvGrpSpPr/>
          <p:nvPr/>
        </p:nvGrpSpPr>
        <p:grpSpPr bwMode="auto">
          <a:xfrm>
            <a:off x="3580554" y="1502662"/>
            <a:ext cx="1104925" cy="1106418"/>
            <a:chOff x="2398" y="985"/>
            <a:chExt cx="740" cy="741"/>
          </a:xfrm>
        </p:grpSpPr>
        <p:sp>
          <p:nvSpPr>
            <p:cNvPr id="60441" name="Freeform 7"/>
            <p:cNvSpPr>
              <a:spLocks noEditPoints="1"/>
            </p:cNvSpPr>
            <p:nvPr/>
          </p:nvSpPr>
          <p:spPr bwMode="auto">
            <a:xfrm>
              <a:off x="2398" y="985"/>
              <a:ext cx="740" cy="741"/>
            </a:xfrm>
            <a:custGeom>
              <a:avLst/>
              <a:gdLst>
                <a:gd name="T0" fmla="*/ 10360 w 2222"/>
                <a:gd name="T1" fmla="*/ 0 h 2222"/>
                <a:gd name="T2" fmla="*/ 20720 w 2222"/>
                <a:gd name="T3" fmla="*/ 10416 h 2222"/>
                <a:gd name="T4" fmla="*/ 10360 w 2222"/>
                <a:gd name="T5" fmla="*/ 20832 h 2222"/>
                <a:gd name="T6" fmla="*/ 0 w 2222"/>
                <a:gd name="T7" fmla="*/ 10416 h 2222"/>
                <a:gd name="T8" fmla="*/ 10360 w 2222"/>
                <a:gd name="T9" fmla="*/ 0 h 2222"/>
                <a:gd name="T10" fmla="*/ 10360 w 2222"/>
                <a:gd name="T11" fmla="*/ 3150 h 2222"/>
                <a:gd name="T12" fmla="*/ 17596 w 2222"/>
                <a:gd name="T13" fmla="*/ 10416 h 2222"/>
                <a:gd name="T14" fmla="*/ 10360 w 2222"/>
                <a:gd name="T15" fmla="*/ 17691 h 2222"/>
                <a:gd name="T16" fmla="*/ 3133 w 2222"/>
                <a:gd name="T17" fmla="*/ 10416 h 2222"/>
                <a:gd name="T18" fmla="*/ 10360 w 2222"/>
                <a:gd name="T19" fmla="*/ 3150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chemeClr val="tx2"/>
            </a:solidFill>
            <a:ln w="9525">
              <a:noFill/>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0442" name="TextBox 14"/>
            <p:cNvSpPr txBox="1">
              <a:spLocks noChangeArrowheads="1"/>
            </p:cNvSpPr>
            <p:nvPr/>
          </p:nvSpPr>
          <p:spPr bwMode="auto">
            <a:xfrm>
              <a:off x="2576" y="1157"/>
              <a:ext cx="399" cy="391"/>
            </a:xfrm>
            <a:prstGeom prst="rect">
              <a:avLst/>
            </a:prstGeom>
            <a:noFill/>
            <a:ln w="9525">
              <a:noFill/>
              <a:miter lim="800000"/>
            </a:ln>
          </p:spPr>
          <p:txBody>
            <a:bodyPr wrap="none">
              <a:spAutoFit/>
            </a:bodyPr>
            <a:lstStyle/>
            <a:p>
              <a:pPr marL="0" marR="0" lvl="0" indent="0" algn="ctr" defTabSz="85979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标题</a:t>
              </a:r>
            </a:p>
            <a:p>
              <a:pPr marL="0" marR="0" lvl="0" indent="0" algn="ctr" defTabSz="85979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95269" name="Group 37"/>
          <p:cNvGrpSpPr/>
          <p:nvPr/>
        </p:nvGrpSpPr>
        <p:grpSpPr bwMode="auto">
          <a:xfrm>
            <a:off x="5932253" y="1802782"/>
            <a:ext cx="1106418" cy="1104925"/>
            <a:chOff x="3973" y="1186"/>
            <a:chExt cx="741" cy="740"/>
          </a:xfrm>
        </p:grpSpPr>
        <p:sp>
          <p:nvSpPr>
            <p:cNvPr id="60439" name="Freeform 8"/>
            <p:cNvSpPr>
              <a:spLocks noEditPoints="1"/>
            </p:cNvSpPr>
            <p:nvPr/>
          </p:nvSpPr>
          <p:spPr bwMode="auto">
            <a:xfrm>
              <a:off x="3973" y="1186"/>
              <a:ext cx="741" cy="740"/>
            </a:xfrm>
            <a:custGeom>
              <a:avLst/>
              <a:gdLst>
                <a:gd name="T0" fmla="*/ 10430 w 2221"/>
                <a:gd name="T1" fmla="*/ 0 h 2222"/>
                <a:gd name="T2" fmla="*/ 20869 w 2221"/>
                <a:gd name="T3" fmla="*/ 10350 h 2222"/>
                <a:gd name="T4" fmla="*/ 10430 w 2221"/>
                <a:gd name="T5" fmla="*/ 20700 h 2222"/>
                <a:gd name="T6" fmla="*/ 0 w 2221"/>
                <a:gd name="T7" fmla="*/ 10350 h 2222"/>
                <a:gd name="T8" fmla="*/ 10430 w 2221"/>
                <a:gd name="T9" fmla="*/ 0 h 2222"/>
                <a:gd name="T10" fmla="*/ 10430 w 2221"/>
                <a:gd name="T11" fmla="*/ 3121 h 2222"/>
                <a:gd name="T12" fmla="*/ 17722 w 2221"/>
                <a:gd name="T13" fmla="*/ 10350 h 2222"/>
                <a:gd name="T14" fmla="*/ 10430 w 2221"/>
                <a:gd name="T15" fmla="*/ 17570 h 2222"/>
                <a:gd name="T16" fmla="*/ 3148 w 2221"/>
                <a:gd name="T17" fmla="*/ 10350 h 2222"/>
                <a:gd name="T18" fmla="*/ 10430 w 2221"/>
                <a:gd name="T19" fmla="*/ 3121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chemeClr val="bg2"/>
            </a:solidFill>
            <a:ln w="9525">
              <a:noFill/>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0440" name="TextBox 17"/>
            <p:cNvSpPr txBox="1">
              <a:spLocks noChangeArrowheads="1"/>
            </p:cNvSpPr>
            <p:nvPr/>
          </p:nvSpPr>
          <p:spPr bwMode="auto">
            <a:xfrm>
              <a:off x="4152" y="1342"/>
              <a:ext cx="399" cy="391"/>
            </a:xfrm>
            <a:prstGeom prst="rect">
              <a:avLst/>
            </a:prstGeom>
            <a:noFill/>
            <a:ln w="9525">
              <a:noFill/>
              <a:miter lim="800000"/>
            </a:ln>
          </p:spPr>
          <p:txBody>
            <a:bodyPr wrap="none">
              <a:spAutoFit/>
            </a:bodyPr>
            <a:lstStyle/>
            <a:p>
              <a:pPr marL="0" marR="0" lvl="0" indent="0" algn="l" defTabSz="85979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标题</a:t>
              </a:r>
            </a:p>
            <a:p>
              <a:pPr marL="0" marR="0" lvl="0" indent="0" algn="l" defTabSz="85979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95270" name="Group 38"/>
          <p:cNvGrpSpPr/>
          <p:nvPr/>
        </p:nvGrpSpPr>
        <p:grpSpPr bwMode="auto">
          <a:xfrm>
            <a:off x="4130030" y="3022680"/>
            <a:ext cx="1106418" cy="1106418"/>
            <a:chOff x="2766" y="2003"/>
            <a:chExt cx="741" cy="741"/>
          </a:xfrm>
        </p:grpSpPr>
        <p:sp>
          <p:nvSpPr>
            <p:cNvPr id="60437" name="Freeform 9"/>
            <p:cNvSpPr>
              <a:spLocks noEditPoints="1"/>
            </p:cNvSpPr>
            <p:nvPr/>
          </p:nvSpPr>
          <p:spPr bwMode="auto">
            <a:xfrm>
              <a:off x="2766" y="2003"/>
              <a:ext cx="741" cy="741"/>
            </a:xfrm>
            <a:custGeom>
              <a:avLst/>
              <a:gdLst>
                <a:gd name="T0" fmla="*/ 10439 w 2221"/>
                <a:gd name="T1" fmla="*/ 20832 h 2222"/>
                <a:gd name="T2" fmla="*/ 20869 w 2221"/>
                <a:gd name="T3" fmla="*/ 10416 h 2222"/>
                <a:gd name="T4" fmla="*/ 10439 w 2221"/>
                <a:gd name="T5" fmla="*/ 0 h 2222"/>
                <a:gd name="T6" fmla="*/ 0 w 2221"/>
                <a:gd name="T7" fmla="*/ 10416 h 2222"/>
                <a:gd name="T8" fmla="*/ 10439 w 2221"/>
                <a:gd name="T9" fmla="*/ 20832 h 2222"/>
                <a:gd name="T10" fmla="*/ 10439 w 2221"/>
                <a:gd name="T11" fmla="*/ 17691 h 2222"/>
                <a:gd name="T12" fmla="*/ 17722 w 2221"/>
                <a:gd name="T13" fmla="*/ 10416 h 2222"/>
                <a:gd name="T14" fmla="*/ 10439 w 2221"/>
                <a:gd name="T15" fmla="*/ 3141 h 2222"/>
                <a:gd name="T16" fmla="*/ 3148 w 2221"/>
                <a:gd name="T17" fmla="*/ 10416 h 2222"/>
                <a:gd name="T18" fmla="*/ 10439 w 2221"/>
                <a:gd name="T19" fmla="*/ 17691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chemeClr val="tx2"/>
            </a:solidFill>
            <a:ln w="9525">
              <a:noFill/>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0438" name="TextBox 20"/>
            <p:cNvSpPr txBox="1">
              <a:spLocks noChangeArrowheads="1"/>
            </p:cNvSpPr>
            <p:nvPr/>
          </p:nvSpPr>
          <p:spPr bwMode="auto">
            <a:xfrm>
              <a:off x="2940" y="2159"/>
              <a:ext cx="399" cy="391"/>
            </a:xfrm>
            <a:prstGeom prst="rect">
              <a:avLst/>
            </a:prstGeom>
            <a:noFill/>
            <a:ln w="9525">
              <a:noFill/>
              <a:miter lim="800000"/>
            </a:ln>
          </p:spPr>
          <p:txBody>
            <a:bodyPr wrap="none">
              <a:spAutoFit/>
            </a:bodyPr>
            <a:lstStyle/>
            <a:p>
              <a:pPr marL="0" marR="0" lvl="0" indent="0" algn="l" defTabSz="85979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标题</a:t>
              </a:r>
            </a:p>
            <a:p>
              <a:pPr marL="0" marR="0" lvl="0" indent="0" algn="l" defTabSz="85979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内容</a:t>
              </a:r>
              <a:endParaRPr kumimoji="0" lang="en-US" altLang="zh-CN" sz="160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endParaRPr>
            </a:p>
          </p:txBody>
        </p:sp>
      </p:grpSp>
      <p:grpSp>
        <p:nvGrpSpPr>
          <p:cNvPr id="95271" name="Group 39"/>
          <p:cNvGrpSpPr/>
          <p:nvPr/>
        </p:nvGrpSpPr>
        <p:grpSpPr bwMode="auto">
          <a:xfrm>
            <a:off x="2106824" y="3325787"/>
            <a:ext cx="1103431" cy="1104925"/>
            <a:chOff x="1411" y="2206"/>
            <a:chExt cx="739" cy="740"/>
          </a:xfrm>
        </p:grpSpPr>
        <p:sp>
          <p:nvSpPr>
            <p:cNvPr id="60435" name="Freeform 10"/>
            <p:cNvSpPr>
              <a:spLocks noEditPoints="1"/>
            </p:cNvSpPr>
            <p:nvPr/>
          </p:nvSpPr>
          <p:spPr bwMode="auto">
            <a:xfrm>
              <a:off x="1411" y="2206"/>
              <a:ext cx="739" cy="740"/>
            </a:xfrm>
            <a:custGeom>
              <a:avLst/>
              <a:gdLst>
                <a:gd name="T0" fmla="*/ 10294 w 2222"/>
                <a:gd name="T1" fmla="*/ 20700 h 2222"/>
                <a:gd name="T2" fmla="*/ 20588 w 2222"/>
                <a:gd name="T3" fmla="*/ 10350 h 2222"/>
                <a:gd name="T4" fmla="*/ 10294 w 2222"/>
                <a:gd name="T5" fmla="*/ 0 h 2222"/>
                <a:gd name="T6" fmla="*/ 0 w 2222"/>
                <a:gd name="T7" fmla="*/ 10350 h 2222"/>
                <a:gd name="T8" fmla="*/ 10294 w 2222"/>
                <a:gd name="T9" fmla="*/ 20700 h 2222"/>
                <a:gd name="T10" fmla="*/ 10294 w 2222"/>
                <a:gd name="T11" fmla="*/ 17579 h 2222"/>
                <a:gd name="T12" fmla="*/ 17484 w 2222"/>
                <a:gd name="T13" fmla="*/ 10350 h 2222"/>
                <a:gd name="T14" fmla="*/ 10294 w 2222"/>
                <a:gd name="T15" fmla="*/ 3121 h 2222"/>
                <a:gd name="T16" fmla="*/ 3104 w 2222"/>
                <a:gd name="T17" fmla="*/ 10350 h 2222"/>
                <a:gd name="T18" fmla="*/ 10294 w 2222"/>
                <a:gd name="T19" fmla="*/ 17579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chemeClr val="bg2"/>
            </a:solidFill>
            <a:ln w="9525">
              <a:noFill/>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0436" name="TextBox 23"/>
            <p:cNvSpPr txBox="1">
              <a:spLocks noChangeArrowheads="1"/>
            </p:cNvSpPr>
            <p:nvPr/>
          </p:nvSpPr>
          <p:spPr bwMode="auto">
            <a:xfrm>
              <a:off x="1600" y="2374"/>
              <a:ext cx="399" cy="391"/>
            </a:xfrm>
            <a:prstGeom prst="rect">
              <a:avLst/>
            </a:prstGeom>
            <a:noFill/>
            <a:ln w="9525">
              <a:noFill/>
              <a:miter lim="800000"/>
            </a:ln>
          </p:spPr>
          <p:txBody>
            <a:bodyPr wrap="none">
              <a:spAutoFit/>
            </a:bodyPr>
            <a:lstStyle/>
            <a:p>
              <a:pPr marL="0" marR="0" lvl="0" indent="0" algn="l" defTabSz="85979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标题</a:t>
              </a:r>
            </a:p>
            <a:p>
              <a:pPr marL="0" marR="0" lvl="0" indent="0" algn="l" defTabSz="85979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内容</a:t>
              </a:r>
            </a:p>
          </p:txBody>
        </p:sp>
      </p:grpSp>
      <p:sp>
        <p:nvSpPr>
          <p:cNvPr id="36" name="等腰三角形 1"/>
          <p:cNvSpPr/>
          <p:nvPr/>
        </p:nvSpPr>
        <p:spPr bwMode="auto">
          <a:xfrm flipV="1">
            <a:off x="3458117" y="1417552"/>
            <a:ext cx="1239308" cy="113479"/>
          </a:xfrm>
          <a:custGeom>
            <a:avLst/>
            <a:gdLst>
              <a:gd name="T0" fmla="*/ 102178 w 2313967"/>
              <a:gd name="T1" fmla="*/ 0 h 288032"/>
              <a:gd name="T2" fmla="*/ 129676 w 2313967"/>
              <a:gd name="T3" fmla="*/ 15877 h 288032"/>
              <a:gd name="T4" fmla="*/ 427230 w 2313967"/>
              <a:gd name="T5" fmla="*/ 15877 h 288032"/>
              <a:gd name="T6" fmla="*/ 427230 w 2313967"/>
              <a:gd name="T7" fmla="*/ 21169 h 288032"/>
              <a:gd name="T8" fmla="*/ 138842 w 2313967"/>
              <a:gd name="T9" fmla="*/ 21169 h 288032"/>
              <a:gd name="T10" fmla="*/ 65513 w 2313967"/>
              <a:gd name="T11" fmla="*/ 21169 h 288032"/>
              <a:gd name="T12" fmla="*/ 0 w 2313967"/>
              <a:gd name="T13" fmla="*/ 21169 h 288032"/>
              <a:gd name="T14" fmla="*/ 0 w 2313967"/>
              <a:gd name="T15" fmla="*/ 15877 h 288032"/>
              <a:gd name="T16" fmla="*/ 74679 w 2313967"/>
              <a:gd name="T17" fmla="*/ 15877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8" name="等腰三角形 1"/>
          <p:cNvSpPr/>
          <p:nvPr/>
        </p:nvSpPr>
        <p:spPr bwMode="auto">
          <a:xfrm flipV="1">
            <a:off x="5839678" y="1725139"/>
            <a:ext cx="1237814" cy="114972"/>
          </a:xfrm>
          <a:custGeom>
            <a:avLst/>
            <a:gdLst>
              <a:gd name="T0" fmla="*/ 101809 w 2313967"/>
              <a:gd name="T1" fmla="*/ 0 h 288032"/>
              <a:gd name="T2" fmla="*/ 129208 w 2313967"/>
              <a:gd name="T3" fmla="*/ 16512 h 288032"/>
              <a:gd name="T4" fmla="*/ 425687 w 2313967"/>
              <a:gd name="T5" fmla="*/ 16512 h 288032"/>
              <a:gd name="T6" fmla="*/ 425687 w 2313967"/>
              <a:gd name="T7" fmla="*/ 22016 h 288032"/>
              <a:gd name="T8" fmla="*/ 138341 w 2313967"/>
              <a:gd name="T9" fmla="*/ 22016 h 288032"/>
              <a:gd name="T10" fmla="*/ 65276 w 2313967"/>
              <a:gd name="T11" fmla="*/ 22016 h 288032"/>
              <a:gd name="T12" fmla="*/ 0 w 2313967"/>
              <a:gd name="T13" fmla="*/ 22016 h 288032"/>
              <a:gd name="T14" fmla="*/ 0 w 2313967"/>
              <a:gd name="T15" fmla="*/ 16512 h 288032"/>
              <a:gd name="T16" fmla="*/ 74409 w 2313967"/>
              <a:gd name="T17" fmla="*/ 16512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0" name="等腰三角形 1"/>
          <p:cNvSpPr/>
          <p:nvPr/>
        </p:nvSpPr>
        <p:spPr bwMode="auto">
          <a:xfrm>
            <a:off x="4074785" y="4129097"/>
            <a:ext cx="1237814" cy="114972"/>
          </a:xfrm>
          <a:custGeom>
            <a:avLst/>
            <a:gdLst>
              <a:gd name="T0" fmla="*/ 101809 w 2313967"/>
              <a:gd name="T1" fmla="*/ 0 h 288032"/>
              <a:gd name="T2" fmla="*/ 129208 w 2313967"/>
              <a:gd name="T3" fmla="*/ 16512 h 288032"/>
              <a:gd name="T4" fmla="*/ 425687 w 2313967"/>
              <a:gd name="T5" fmla="*/ 16512 h 288032"/>
              <a:gd name="T6" fmla="*/ 425687 w 2313967"/>
              <a:gd name="T7" fmla="*/ 22016 h 288032"/>
              <a:gd name="T8" fmla="*/ 138341 w 2313967"/>
              <a:gd name="T9" fmla="*/ 22016 h 288032"/>
              <a:gd name="T10" fmla="*/ 65276 w 2313967"/>
              <a:gd name="T11" fmla="*/ 22016 h 288032"/>
              <a:gd name="T12" fmla="*/ 0 w 2313967"/>
              <a:gd name="T13" fmla="*/ 22016 h 288032"/>
              <a:gd name="T14" fmla="*/ 0 w 2313967"/>
              <a:gd name="T15" fmla="*/ 16512 h 288032"/>
              <a:gd name="T16" fmla="*/ 74409 w 2313967"/>
              <a:gd name="T17" fmla="*/ 16512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2" name="等腰三角形 1"/>
          <p:cNvSpPr/>
          <p:nvPr/>
        </p:nvSpPr>
        <p:spPr bwMode="auto">
          <a:xfrm>
            <a:off x="2050085" y="4376959"/>
            <a:ext cx="1237814" cy="116465"/>
          </a:xfrm>
          <a:custGeom>
            <a:avLst/>
            <a:gdLst>
              <a:gd name="T0" fmla="*/ 101809 w 2313967"/>
              <a:gd name="T1" fmla="*/ 0 h 288032"/>
              <a:gd name="T2" fmla="*/ 129208 w 2313967"/>
              <a:gd name="T3" fmla="*/ 17163 h 288032"/>
              <a:gd name="T4" fmla="*/ 425687 w 2313967"/>
              <a:gd name="T5" fmla="*/ 17163 h 288032"/>
              <a:gd name="T6" fmla="*/ 425687 w 2313967"/>
              <a:gd name="T7" fmla="*/ 22884 h 288032"/>
              <a:gd name="T8" fmla="*/ 138341 w 2313967"/>
              <a:gd name="T9" fmla="*/ 22884 h 288032"/>
              <a:gd name="T10" fmla="*/ 65276 w 2313967"/>
              <a:gd name="T11" fmla="*/ 22884 h 288032"/>
              <a:gd name="T12" fmla="*/ 0 w 2313967"/>
              <a:gd name="T13" fmla="*/ 22884 h 288032"/>
              <a:gd name="T14" fmla="*/ 0 w 2313967"/>
              <a:gd name="T15" fmla="*/ 17163 h 288032"/>
              <a:gd name="T16" fmla="*/ 74409 w 2313967"/>
              <a:gd name="T17" fmla="*/ 17163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5263" name="Text Box 31"/>
          <p:cNvSpPr txBox="1">
            <a:spLocks noChangeArrowheads="1"/>
          </p:cNvSpPr>
          <p:nvPr/>
        </p:nvSpPr>
        <p:spPr bwMode="auto">
          <a:xfrm>
            <a:off x="3353596" y="1014404"/>
            <a:ext cx="1421471" cy="381899"/>
          </a:xfrm>
          <a:prstGeom prst="rect">
            <a:avLst/>
          </a:prstGeom>
          <a:noFill/>
          <a:ln w="9525">
            <a:noFill/>
            <a:miter lim="800000"/>
          </a:ln>
        </p:spPr>
        <p:txBody>
          <a:bodyPr>
            <a:spAutoFit/>
          </a:bodyPr>
          <a:lstStyle/>
          <a:p>
            <a:pPr marL="0" marR="0" lvl="0" indent="0" algn="l" defTabSz="859790" rtl="0" eaLnBrk="1" fontAlgn="base" latinLnBrk="0" hangingPunct="1">
              <a:lnSpc>
                <a:spcPct val="100000"/>
              </a:lnSpc>
              <a:spcBef>
                <a:spcPct val="5000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请在此处添加文字内容请在此处添加文字内容</a:t>
            </a:r>
          </a:p>
        </p:txBody>
      </p:sp>
      <p:sp>
        <p:nvSpPr>
          <p:cNvPr id="95264" name="Text Box 32"/>
          <p:cNvSpPr txBox="1">
            <a:spLocks noChangeArrowheads="1"/>
          </p:cNvSpPr>
          <p:nvPr/>
        </p:nvSpPr>
        <p:spPr bwMode="auto">
          <a:xfrm>
            <a:off x="5724705" y="1317513"/>
            <a:ext cx="1421471" cy="381899"/>
          </a:xfrm>
          <a:prstGeom prst="rect">
            <a:avLst/>
          </a:prstGeom>
          <a:noFill/>
          <a:ln w="9525">
            <a:noFill/>
            <a:miter lim="800000"/>
          </a:ln>
        </p:spPr>
        <p:txBody>
          <a:bodyPr>
            <a:spAutoFit/>
          </a:bodyPr>
          <a:lstStyle/>
          <a:p>
            <a:pPr marL="0" marR="0" lvl="0" indent="0" algn="l" defTabSz="859790" rtl="0" eaLnBrk="1" fontAlgn="base" latinLnBrk="0" hangingPunct="1">
              <a:lnSpc>
                <a:spcPct val="100000"/>
              </a:lnSpc>
              <a:spcBef>
                <a:spcPct val="5000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请在此处添加文字内容请在此处添加文字内容</a:t>
            </a:r>
          </a:p>
        </p:txBody>
      </p:sp>
      <p:sp>
        <p:nvSpPr>
          <p:cNvPr id="95265" name="Text Box 33"/>
          <p:cNvSpPr txBox="1">
            <a:spLocks noChangeArrowheads="1"/>
          </p:cNvSpPr>
          <p:nvPr/>
        </p:nvSpPr>
        <p:spPr bwMode="auto">
          <a:xfrm>
            <a:off x="1930633" y="4500891"/>
            <a:ext cx="1421471" cy="381899"/>
          </a:xfrm>
          <a:prstGeom prst="rect">
            <a:avLst/>
          </a:prstGeom>
          <a:noFill/>
          <a:ln w="9525">
            <a:noFill/>
            <a:miter lim="800000"/>
          </a:ln>
        </p:spPr>
        <p:txBody>
          <a:bodyPr>
            <a:spAutoFit/>
          </a:bodyPr>
          <a:lstStyle/>
          <a:p>
            <a:pPr marL="0" marR="0" lvl="0" indent="0" algn="l" defTabSz="859790" rtl="0" eaLnBrk="1" fontAlgn="base" latinLnBrk="0" hangingPunct="1">
              <a:lnSpc>
                <a:spcPct val="100000"/>
              </a:lnSpc>
              <a:spcBef>
                <a:spcPct val="5000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请在此处添加文字内容请在此处添加文字内容</a:t>
            </a:r>
          </a:p>
        </p:txBody>
      </p:sp>
      <p:sp>
        <p:nvSpPr>
          <p:cNvPr id="95266" name="Text Box 34"/>
          <p:cNvSpPr txBox="1">
            <a:spLocks noChangeArrowheads="1"/>
          </p:cNvSpPr>
          <p:nvPr/>
        </p:nvSpPr>
        <p:spPr bwMode="auto">
          <a:xfrm>
            <a:off x="3962798" y="4264974"/>
            <a:ext cx="1421471" cy="381899"/>
          </a:xfrm>
          <a:prstGeom prst="rect">
            <a:avLst/>
          </a:prstGeom>
          <a:noFill/>
          <a:ln w="9525">
            <a:noFill/>
            <a:miter lim="800000"/>
          </a:ln>
        </p:spPr>
        <p:txBody>
          <a:bodyPr>
            <a:spAutoFit/>
          </a:bodyPr>
          <a:lstStyle/>
          <a:p>
            <a:pPr marL="0" marR="0" lvl="0" indent="0" algn="l" defTabSz="859790" rtl="0" eaLnBrk="1" fontAlgn="base" latinLnBrk="0" hangingPunct="1">
              <a:lnSpc>
                <a:spcPct val="100000"/>
              </a:lnSpc>
              <a:spcBef>
                <a:spcPct val="5000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请在此处添加文字内容请在此处添加文字内容</a:t>
            </a:r>
          </a:p>
        </p:txBody>
      </p:sp>
      <p:sp>
        <p:nvSpPr>
          <p:cNvPr id="2" name="标题 1"/>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5267"/>
                                        </p:tgtEl>
                                        <p:attrNameLst>
                                          <p:attrName>style.visibility</p:attrName>
                                        </p:attrNameLst>
                                      </p:cBhvr>
                                      <p:to>
                                        <p:strVal val="visible"/>
                                      </p:to>
                                    </p:set>
                                    <p:animEffect transition="in" filter="wipe(down)">
                                      <p:cBhvr>
                                        <p:cTn id="10" dur="1000"/>
                                        <p:tgtEl>
                                          <p:spTgt spid="952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95268"/>
                                        </p:tgtEl>
                                        <p:attrNameLst>
                                          <p:attrName>style.visibility</p:attrName>
                                        </p:attrNameLst>
                                      </p:cBhvr>
                                      <p:to>
                                        <p:strVal val="visible"/>
                                      </p:to>
                                    </p:set>
                                    <p:animEffect transition="in" filter="wipe(down)">
                                      <p:cBhvr>
                                        <p:cTn id="16" dur="1000"/>
                                        <p:tgtEl>
                                          <p:spTgt spid="9526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95269"/>
                                        </p:tgtEl>
                                        <p:attrNameLst>
                                          <p:attrName>style.visibility</p:attrName>
                                        </p:attrNameLst>
                                      </p:cBhvr>
                                      <p:to>
                                        <p:strVal val="visible"/>
                                      </p:to>
                                    </p:set>
                                    <p:animEffect transition="in" filter="wipe(down)">
                                      <p:cBhvr>
                                        <p:cTn id="22" dur="1000"/>
                                        <p:tgtEl>
                                          <p:spTgt spid="9526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par>
                                <p:cTn id="26" presetID="22" presetClass="entr" presetSubtype="1" fill="hold" nodeType="withEffect">
                                  <p:stCondLst>
                                    <p:cond delay="0"/>
                                  </p:stCondLst>
                                  <p:childTnLst>
                                    <p:set>
                                      <p:cBhvr>
                                        <p:cTn id="27" dur="1" fill="hold">
                                          <p:stCondLst>
                                            <p:cond delay="0"/>
                                          </p:stCondLst>
                                        </p:cTn>
                                        <p:tgtEl>
                                          <p:spTgt spid="95270"/>
                                        </p:tgtEl>
                                        <p:attrNameLst>
                                          <p:attrName>style.visibility</p:attrName>
                                        </p:attrNameLst>
                                      </p:cBhvr>
                                      <p:to>
                                        <p:strVal val="visible"/>
                                      </p:to>
                                    </p:set>
                                    <p:animEffect transition="in" filter="wipe(up)">
                                      <p:cBhvr>
                                        <p:cTn id="28" dur="1000"/>
                                        <p:tgtEl>
                                          <p:spTgt spid="9527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par>
                                <p:cTn id="32" presetID="22" presetClass="entr" presetSubtype="1" fill="hold" nodeType="withEffect">
                                  <p:stCondLst>
                                    <p:cond delay="0"/>
                                  </p:stCondLst>
                                  <p:childTnLst>
                                    <p:set>
                                      <p:cBhvr>
                                        <p:cTn id="33" dur="1" fill="hold">
                                          <p:stCondLst>
                                            <p:cond delay="0"/>
                                          </p:stCondLst>
                                        </p:cTn>
                                        <p:tgtEl>
                                          <p:spTgt spid="95271"/>
                                        </p:tgtEl>
                                        <p:attrNameLst>
                                          <p:attrName>style.visibility</p:attrName>
                                        </p:attrNameLst>
                                      </p:cBhvr>
                                      <p:to>
                                        <p:strVal val="visible"/>
                                      </p:to>
                                    </p:set>
                                    <p:animEffect transition="in" filter="wipe(up)">
                                      <p:cBhvr>
                                        <p:cTn id="34" dur="1000"/>
                                        <p:tgtEl>
                                          <p:spTgt spid="95271"/>
                                        </p:tgtEl>
                                      </p:cBhvr>
                                    </p:animEffect>
                                  </p:childTnLst>
                                </p:cTn>
                              </p:par>
                            </p:childTnLst>
                          </p:cTn>
                        </p:par>
                        <p:par>
                          <p:cTn id="35" fill="hold">
                            <p:stCondLst>
                              <p:cond delay="500"/>
                            </p:stCondLst>
                            <p:childTnLst>
                              <p:par>
                                <p:cTn id="36" presetID="17" presetClass="entr" presetSubtype="1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strVal val="#ppt_h"/>
                                          </p:val>
                                        </p:tav>
                                        <p:tav tm="100000">
                                          <p:val>
                                            <p:strVal val="#ppt_h"/>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95263"/>
                                        </p:tgtEl>
                                        <p:attrNameLst>
                                          <p:attrName>style.visibility</p:attrName>
                                        </p:attrNameLst>
                                      </p:cBhvr>
                                      <p:to>
                                        <p:strVal val="visible"/>
                                      </p:to>
                                    </p:set>
                                    <p:animEffect transition="in" filter="fade">
                                      <p:cBhvr>
                                        <p:cTn id="43" dur="1000"/>
                                        <p:tgtEl>
                                          <p:spTgt spid="95263"/>
                                        </p:tgtEl>
                                      </p:cBhvr>
                                    </p:animEffect>
                                    <p:anim calcmode="lin" valueType="num">
                                      <p:cBhvr>
                                        <p:cTn id="44" dur="1000" fill="hold"/>
                                        <p:tgtEl>
                                          <p:spTgt spid="95263"/>
                                        </p:tgtEl>
                                        <p:attrNameLst>
                                          <p:attrName>ppt_x</p:attrName>
                                        </p:attrNameLst>
                                      </p:cBhvr>
                                      <p:tavLst>
                                        <p:tav tm="0">
                                          <p:val>
                                            <p:strVal val="#ppt_x"/>
                                          </p:val>
                                        </p:tav>
                                        <p:tav tm="100000">
                                          <p:val>
                                            <p:strVal val="#ppt_x"/>
                                          </p:val>
                                        </p:tav>
                                      </p:tavLst>
                                    </p:anim>
                                    <p:anim calcmode="lin" valueType="num">
                                      <p:cBhvr>
                                        <p:cTn id="45" dur="1000" fill="hold"/>
                                        <p:tgtEl>
                                          <p:spTgt spid="95263"/>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17" presetClass="entr" presetSubtype="1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strVal val="#ppt_h"/>
                                          </p:val>
                                        </p:tav>
                                        <p:tav tm="100000">
                                          <p:val>
                                            <p:strVal val="#ppt_h"/>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95264"/>
                                        </p:tgtEl>
                                        <p:attrNameLst>
                                          <p:attrName>style.visibility</p:attrName>
                                        </p:attrNameLst>
                                      </p:cBhvr>
                                      <p:to>
                                        <p:strVal val="visible"/>
                                      </p:to>
                                    </p:set>
                                    <p:animEffect transition="in" filter="fade">
                                      <p:cBhvr>
                                        <p:cTn id="54" dur="1000"/>
                                        <p:tgtEl>
                                          <p:spTgt spid="95264"/>
                                        </p:tgtEl>
                                      </p:cBhvr>
                                    </p:animEffect>
                                    <p:anim calcmode="lin" valueType="num">
                                      <p:cBhvr>
                                        <p:cTn id="55" dur="1000" fill="hold"/>
                                        <p:tgtEl>
                                          <p:spTgt spid="95264"/>
                                        </p:tgtEl>
                                        <p:attrNameLst>
                                          <p:attrName>ppt_x</p:attrName>
                                        </p:attrNameLst>
                                      </p:cBhvr>
                                      <p:tavLst>
                                        <p:tav tm="0">
                                          <p:val>
                                            <p:strVal val="#ppt_x"/>
                                          </p:val>
                                        </p:tav>
                                        <p:tav tm="100000">
                                          <p:val>
                                            <p:strVal val="#ppt_x"/>
                                          </p:val>
                                        </p:tav>
                                      </p:tavLst>
                                    </p:anim>
                                    <p:anim calcmode="lin" valueType="num">
                                      <p:cBhvr>
                                        <p:cTn id="56" dur="1000" fill="hold"/>
                                        <p:tgtEl>
                                          <p:spTgt spid="95264"/>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17" presetClass="entr" presetSubtype="1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ppt_w</p:attrName>
                                        </p:attrNameLst>
                                      </p:cBhvr>
                                      <p:tavLst>
                                        <p:tav tm="0">
                                          <p:val>
                                            <p:fltVal val="0"/>
                                          </p:val>
                                        </p:tav>
                                        <p:tav tm="100000">
                                          <p:val>
                                            <p:strVal val="#ppt_w"/>
                                          </p:val>
                                        </p:tav>
                                      </p:tavLst>
                                    </p:anim>
                                    <p:anim calcmode="lin" valueType="num">
                                      <p:cBhvr>
                                        <p:cTn id="61" dur="500" fill="hold"/>
                                        <p:tgtEl>
                                          <p:spTgt spid="40"/>
                                        </p:tgtEl>
                                        <p:attrNameLst>
                                          <p:attrName>ppt_h</p:attrName>
                                        </p:attrNameLst>
                                      </p:cBhvr>
                                      <p:tavLst>
                                        <p:tav tm="0">
                                          <p:val>
                                            <p:strVal val="#ppt_h"/>
                                          </p:val>
                                        </p:tav>
                                        <p:tav tm="100000">
                                          <p:val>
                                            <p:strVal val="#ppt_h"/>
                                          </p:val>
                                        </p:tav>
                                      </p:tavLst>
                                    </p:anim>
                                  </p:childTnLst>
                                </p:cTn>
                              </p:par>
                            </p:childTnLst>
                          </p:cTn>
                        </p:par>
                        <p:par>
                          <p:cTn id="62" fill="hold">
                            <p:stCondLst>
                              <p:cond delay="4000"/>
                            </p:stCondLst>
                            <p:childTnLst>
                              <p:par>
                                <p:cTn id="63" presetID="42" presetClass="entr" presetSubtype="0" fill="hold" grpId="0" nodeType="afterEffect">
                                  <p:stCondLst>
                                    <p:cond delay="0"/>
                                  </p:stCondLst>
                                  <p:childTnLst>
                                    <p:set>
                                      <p:cBhvr>
                                        <p:cTn id="64" dur="1" fill="hold">
                                          <p:stCondLst>
                                            <p:cond delay="0"/>
                                          </p:stCondLst>
                                        </p:cTn>
                                        <p:tgtEl>
                                          <p:spTgt spid="95266"/>
                                        </p:tgtEl>
                                        <p:attrNameLst>
                                          <p:attrName>style.visibility</p:attrName>
                                        </p:attrNameLst>
                                      </p:cBhvr>
                                      <p:to>
                                        <p:strVal val="visible"/>
                                      </p:to>
                                    </p:set>
                                    <p:animEffect transition="in" filter="fade">
                                      <p:cBhvr>
                                        <p:cTn id="65" dur="1000"/>
                                        <p:tgtEl>
                                          <p:spTgt spid="95266"/>
                                        </p:tgtEl>
                                      </p:cBhvr>
                                    </p:animEffect>
                                    <p:anim calcmode="lin" valueType="num">
                                      <p:cBhvr>
                                        <p:cTn id="66" dur="1000" fill="hold"/>
                                        <p:tgtEl>
                                          <p:spTgt spid="95266"/>
                                        </p:tgtEl>
                                        <p:attrNameLst>
                                          <p:attrName>ppt_x</p:attrName>
                                        </p:attrNameLst>
                                      </p:cBhvr>
                                      <p:tavLst>
                                        <p:tav tm="0">
                                          <p:val>
                                            <p:strVal val="#ppt_x"/>
                                          </p:val>
                                        </p:tav>
                                        <p:tav tm="100000">
                                          <p:val>
                                            <p:strVal val="#ppt_x"/>
                                          </p:val>
                                        </p:tav>
                                      </p:tavLst>
                                    </p:anim>
                                    <p:anim calcmode="lin" valueType="num">
                                      <p:cBhvr>
                                        <p:cTn id="67" dur="1000" fill="hold"/>
                                        <p:tgtEl>
                                          <p:spTgt spid="95266"/>
                                        </p:tgtEl>
                                        <p:attrNameLst>
                                          <p:attrName>ppt_y</p:attrName>
                                        </p:attrNameLst>
                                      </p:cBhvr>
                                      <p:tavLst>
                                        <p:tav tm="0">
                                          <p:val>
                                            <p:strVal val="#ppt_y+.1"/>
                                          </p:val>
                                        </p:tav>
                                        <p:tav tm="100000">
                                          <p:val>
                                            <p:strVal val="#ppt_y"/>
                                          </p:val>
                                        </p:tav>
                                      </p:tavLst>
                                    </p:anim>
                                  </p:childTnLst>
                                </p:cTn>
                              </p:par>
                            </p:childTnLst>
                          </p:cTn>
                        </p:par>
                        <p:par>
                          <p:cTn id="68" fill="hold">
                            <p:stCondLst>
                              <p:cond delay="5000"/>
                            </p:stCondLst>
                            <p:childTnLst>
                              <p:par>
                                <p:cTn id="69" presetID="17"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500" fill="hold"/>
                                        <p:tgtEl>
                                          <p:spTgt spid="42"/>
                                        </p:tgtEl>
                                        <p:attrNameLst>
                                          <p:attrName>ppt_w</p:attrName>
                                        </p:attrNameLst>
                                      </p:cBhvr>
                                      <p:tavLst>
                                        <p:tav tm="0">
                                          <p:val>
                                            <p:fltVal val="0"/>
                                          </p:val>
                                        </p:tav>
                                        <p:tav tm="100000">
                                          <p:val>
                                            <p:strVal val="#ppt_w"/>
                                          </p:val>
                                        </p:tav>
                                      </p:tavLst>
                                    </p:anim>
                                    <p:anim calcmode="lin" valueType="num">
                                      <p:cBhvr>
                                        <p:cTn id="72" dur="500" fill="hold"/>
                                        <p:tgtEl>
                                          <p:spTgt spid="42"/>
                                        </p:tgtEl>
                                        <p:attrNameLst>
                                          <p:attrName>ppt_h</p:attrName>
                                        </p:attrNameLst>
                                      </p:cBhvr>
                                      <p:tavLst>
                                        <p:tav tm="0">
                                          <p:val>
                                            <p:strVal val="#ppt_h"/>
                                          </p:val>
                                        </p:tav>
                                        <p:tav tm="100000">
                                          <p:val>
                                            <p:strVal val="#ppt_h"/>
                                          </p:val>
                                        </p:tav>
                                      </p:tavLst>
                                    </p:anim>
                                  </p:childTnLst>
                                </p:cTn>
                              </p:par>
                            </p:childTnLst>
                          </p:cTn>
                        </p:par>
                        <p:par>
                          <p:cTn id="73" fill="hold">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95265"/>
                                        </p:tgtEl>
                                        <p:attrNameLst>
                                          <p:attrName>style.visibility</p:attrName>
                                        </p:attrNameLst>
                                      </p:cBhvr>
                                      <p:to>
                                        <p:strVal val="visible"/>
                                      </p:to>
                                    </p:set>
                                    <p:animEffect transition="in" filter="fade">
                                      <p:cBhvr>
                                        <p:cTn id="76" dur="500"/>
                                        <p:tgtEl>
                                          <p:spTgt spid="95265"/>
                                        </p:tgtEl>
                                      </p:cBhvr>
                                    </p:animEffect>
                                    <p:anim calcmode="lin" valueType="num">
                                      <p:cBhvr>
                                        <p:cTn id="77" dur="500" fill="hold"/>
                                        <p:tgtEl>
                                          <p:spTgt spid="95265"/>
                                        </p:tgtEl>
                                        <p:attrNameLst>
                                          <p:attrName>ppt_x</p:attrName>
                                        </p:attrNameLst>
                                      </p:cBhvr>
                                      <p:tavLst>
                                        <p:tav tm="0">
                                          <p:val>
                                            <p:strVal val="#ppt_x"/>
                                          </p:val>
                                        </p:tav>
                                        <p:tav tm="100000">
                                          <p:val>
                                            <p:strVal val="#ppt_x"/>
                                          </p:val>
                                        </p:tav>
                                      </p:tavLst>
                                    </p:anim>
                                    <p:anim calcmode="lin" valueType="num">
                                      <p:cBhvr>
                                        <p:cTn id="78" dur="500" fill="hold"/>
                                        <p:tgtEl>
                                          <p:spTgt spid="952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36" grpId="0" animBg="1"/>
      <p:bldP spid="38" grpId="0" animBg="1"/>
      <p:bldP spid="40" grpId="0" animBg="1"/>
      <p:bldP spid="42" grpId="0" animBg="1"/>
      <p:bldP spid="95263" grpId="0"/>
      <p:bldP spid="95264" grpId="0"/>
      <p:bldP spid="95265" grpId="0"/>
      <p:bldP spid="952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45" name="Group 29"/>
          <p:cNvGrpSpPr/>
          <p:nvPr/>
        </p:nvGrpSpPr>
        <p:grpSpPr bwMode="auto">
          <a:xfrm>
            <a:off x="1524498" y="3180953"/>
            <a:ext cx="1218404" cy="1218404"/>
            <a:chOff x="885" y="2064"/>
            <a:chExt cx="998" cy="998"/>
          </a:xfrm>
        </p:grpSpPr>
        <p:sp>
          <p:nvSpPr>
            <p:cNvPr id="2" name="椭圆 12"/>
            <p:cNvSpPr>
              <a:spLocks noChangeArrowheads="1"/>
            </p:cNvSpPr>
            <p:nvPr/>
          </p:nvSpPr>
          <p:spPr bwMode="auto">
            <a:xfrm>
              <a:off x="941" y="2151"/>
              <a:ext cx="909" cy="821"/>
            </a:xfrm>
            <a:prstGeom prst="ellipse">
              <a:avLst/>
            </a:prstGeom>
            <a:solidFill>
              <a:schemeClr val="tx2"/>
            </a:solidFill>
            <a:ln w="15875" algn="ctr">
              <a:noFill/>
              <a:round/>
            </a:ln>
          </p:spPr>
          <p:txBody>
            <a:bodyPr lIns="105601" tIns="52799" rIns="105601" bIns="52799"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4543" name="AutoShape 26"/>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cxnSp>
        <p:nvCxnSpPr>
          <p:cNvPr id="2048" name="直接连接符 2047"/>
          <p:cNvCxnSpPr/>
          <p:nvPr/>
        </p:nvCxnSpPr>
        <p:spPr>
          <a:xfrm flipH="1">
            <a:off x="2822038" y="3866304"/>
            <a:ext cx="175593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577972" y="3866304"/>
            <a:ext cx="175593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6200000" flipV="1">
            <a:off x="3797806" y="3086139"/>
            <a:ext cx="156033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2700000" flipH="1">
            <a:off x="3177405" y="3315336"/>
            <a:ext cx="1560334"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8900000">
            <a:off x="4321152" y="3315336"/>
            <a:ext cx="175593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1717113" y="3587088"/>
            <a:ext cx="891406" cy="511997"/>
          </a:xfrm>
          <a:prstGeom prst="rect">
            <a:avLst/>
          </a:prstGeom>
          <a:noFill/>
          <a:ln w="9525">
            <a:noFill/>
            <a:miter lim="800000"/>
          </a:ln>
        </p:spPr>
        <p:txBody>
          <a:bodyPr lIns="105601" tIns="52799" rIns="105601" bIns="52799">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标题内</a:t>
            </a: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容</a:t>
            </a:r>
          </a:p>
        </p:txBody>
      </p:sp>
      <p:grpSp>
        <p:nvGrpSpPr>
          <p:cNvPr id="60441" name="Group 25"/>
          <p:cNvGrpSpPr/>
          <p:nvPr/>
        </p:nvGrpSpPr>
        <p:grpSpPr bwMode="auto">
          <a:xfrm>
            <a:off x="3538746" y="3384020"/>
            <a:ext cx="1981400" cy="1761907"/>
            <a:chOff x="2336" y="2245"/>
            <a:chExt cx="1498" cy="1332"/>
          </a:xfrm>
        </p:grpSpPr>
        <p:sp>
          <p:nvSpPr>
            <p:cNvPr id="8" name="椭圆 7"/>
            <p:cNvSpPr>
              <a:spLocks noChangeArrowheads="1"/>
            </p:cNvSpPr>
            <p:nvPr/>
          </p:nvSpPr>
          <p:spPr bwMode="auto">
            <a:xfrm>
              <a:off x="2455" y="2354"/>
              <a:ext cx="1254" cy="1113"/>
            </a:xfrm>
            <a:prstGeom prst="ellipse">
              <a:avLst/>
            </a:prstGeom>
            <a:solidFill>
              <a:schemeClr val="bg1"/>
            </a:solidFill>
            <a:ln w="15875" algn="ctr">
              <a:noFill/>
              <a:round/>
            </a:ln>
          </p:spPr>
          <p:txBody>
            <a:bodyPr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 name="椭圆 4"/>
            <p:cNvSpPr/>
            <p:nvPr/>
          </p:nvSpPr>
          <p:spPr>
            <a:xfrm>
              <a:off x="2336" y="2245"/>
              <a:ext cx="1498" cy="133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29" name="Rectangle 11"/>
          <p:cNvSpPr>
            <a:spLocks noChangeArrowheads="1"/>
          </p:cNvSpPr>
          <p:nvPr/>
        </p:nvSpPr>
        <p:spPr bwMode="gray">
          <a:xfrm>
            <a:off x="3931443" y="3994715"/>
            <a:ext cx="1182568" cy="613373"/>
          </a:xfrm>
          <a:prstGeom prst="rect">
            <a:avLst/>
          </a:prstGeom>
          <a:noFill/>
          <a:ln w="9525">
            <a:noFill/>
            <a:miter lim="800000"/>
          </a:ln>
        </p:spPr>
        <p:txBody>
          <a:bodyPr>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3385" b="1" i="0" u="none" strike="noStrike" kern="1200" cap="none" spc="0" normalizeH="0" baseline="0" noProof="0">
                <a:ln>
                  <a:noFill/>
                </a:ln>
                <a:solidFill>
                  <a:srgbClr val="00A800"/>
                </a:solidFill>
                <a:effectLst/>
                <a:uLnTx/>
                <a:uFillTx/>
                <a:latin typeface="微软雅黑" panose="020B0503020204020204" pitchFamily="34" charset="-122"/>
                <a:ea typeface="微软雅黑" panose="020B0503020204020204" pitchFamily="34" charset="-122"/>
                <a:cs typeface="+mn-cs"/>
              </a:rPr>
              <a:t>标题</a:t>
            </a:r>
          </a:p>
        </p:txBody>
      </p:sp>
      <p:sp>
        <p:nvSpPr>
          <p:cNvPr id="59402" name="TextBox 59"/>
          <p:cNvSpPr txBox="1">
            <a:spLocks noChangeArrowheads="1"/>
          </p:cNvSpPr>
          <p:nvPr/>
        </p:nvSpPr>
        <p:spPr bwMode="auto">
          <a:xfrm>
            <a:off x="728653" y="1083089"/>
            <a:ext cx="2724984" cy="461665"/>
          </a:xfrm>
          <a:prstGeom prst="rect">
            <a:avLst/>
          </a:prstGeom>
          <a:noFill/>
          <a:ln w="9525">
            <a:noFill/>
            <a:miter lim="800000"/>
          </a:ln>
        </p:spPr>
        <p:txBody>
          <a:bodyPr lIns="0" tIns="0" rIns="0" bIns="0">
            <a:spAutoFit/>
          </a:bodyPr>
          <a:lstStyle/>
          <a:p>
            <a:pPr marL="0" marR="0" lvl="0" indent="0" algn="just" defTabSz="909320" rtl="0" eaLnBrk="1" fontAlgn="base" latinLnBrk="0" hangingPunct="1">
              <a:lnSpc>
                <a:spcPts val="1225"/>
              </a:lnSpc>
              <a:spcBef>
                <a:spcPct val="0"/>
              </a:spcBef>
              <a:spcAft>
                <a:spcPct val="0"/>
              </a:spcAft>
              <a:buClrTx/>
              <a:buSzTx/>
              <a:buFontTx/>
              <a:buNone/>
              <a:defRPr/>
            </a:pPr>
            <a:r>
              <a:rPr kumimoji="0" lang="zh-CN" altLang="en-US" sz="845"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请在此处添加您需要的文字内容请在此处添加您需要的文字内容请在此处添加您需要的文字内容请在此处添加您需要的文字内容请在此处添加您需要的文字内容</a:t>
            </a:r>
            <a:endParaRPr kumimoji="0" lang="en-US" altLang="zh-CN" sz="845"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sp>
        <p:nvSpPr>
          <p:cNvPr id="2049" name="矩形 2048"/>
          <p:cNvSpPr/>
          <p:nvPr/>
        </p:nvSpPr>
        <p:spPr>
          <a:xfrm>
            <a:off x="539025" y="1101006"/>
            <a:ext cx="120944" cy="107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60460" name="Group 44"/>
          <p:cNvGrpSpPr/>
          <p:nvPr/>
        </p:nvGrpSpPr>
        <p:grpSpPr bwMode="auto">
          <a:xfrm>
            <a:off x="2336767" y="1690797"/>
            <a:ext cx="1218404" cy="1218404"/>
            <a:chOff x="885" y="2064"/>
            <a:chExt cx="998" cy="998"/>
          </a:xfrm>
        </p:grpSpPr>
        <p:sp>
          <p:nvSpPr>
            <p:cNvPr id="3" name="椭圆 12"/>
            <p:cNvSpPr>
              <a:spLocks noChangeArrowheads="1"/>
            </p:cNvSpPr>
            <p:nvPr/>
          </p:nvSpPr>
          <p:spPr bwMode="auto">
            <a:xfrm>
              <a:off x="941" y="2151"/>
              <a:ext cx="909" cy="821"/>
            </a:xfrm>
            <a:prstGeom prst="ellipse">
              <a:avLst/>
            </a:prstGeom>
            <a:solidFill>
              <a:schemeClr val="tx2"/>
            </a:solidFill>
            <a:ln w="15875" algn="ctr">
              <a:noFill/>
              <a:round/>
            </a:ln>
          </p:spPr>
          <p:txBody>
            <a:bodyPr lIns="105601" tIns="52799" rIns="105601" bIns="52799"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4539" name="AutoShape 46"/>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sp>
        <p:nvSpPr>
          <p:cNvPr id="4" name="TextBox 22"/>
          <p:cNvSpPr txBox="1">
            <a:spLocks noChangeArrowheads="1"/>
          </p:cNvSpPr>
          <p:nvPr/>
        </p:nvSpPr>
        <p:spPr bwMode="auto">
          <a:xfrm>
            <a:off x="2539835" y="2096932"/>
            <a:ext cx="891405" cy="511997"/>
          </a:xfrm>
          <a:prstGeom prst="rect">
            <a:avLst/>
          </a:prstGeom>
          <a:noFill/>
          <a:ln w="9525">
            <a:noFill/>
            <a:miter lim="800000"/>
          </a:ln>
        </p:spPr>
        <p:txBody>
          <a:bodyPr lIns="105601" tIns="52799" rIns="105601" bIns="52799">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标题内</a:t>
            </a: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容</a:t>
            </a:r>
          </a:p>
        </p:txBody>
      </p:sp>
      <p:grpSp>
        <p:nvGrpSpPr>
          <p:cNvPr id="60464" name="Group 48"/>
          <p:cNvGrpSpPr/>
          <p:nvPr/>
        </p:nvGrpSpPr>
        <p:grpSpPr bwMode="auto">
          <a:xfrm>
            <a:off x="4029990" y="945719"/>
            <a:ext cx="1218404" cy="1218404"/>
            <a:chOff x="885" y="2064"/>
            <a:chExt cx="998" cy="998"/>
          </a:xfrm>
        </p:grpSpPr>
        <p:sp>
          <p:nvSpPr>
            <p:cNvPr id="6" name="椭圆 12"/>
            <p:cNvSpPr>
              <a:spLocks noChangeArrowheads="1"/>
            </p:cNvSpPr>
            <p:nvPr/>
          </p:nvSpPr>
          <p:spPr bwMode="auto">
            <a:xfrm>
              <a:off x="941" y="2151"/>
              <a:ext cx="909" cy="821"/>
            </a:xfrm>
            <a:prstGeom prst="ellipse">
              <a:avLst/>
            </a:prstGeom>
            <a:solidFill>
              <a:schemeClr val="tx2"/>
            </a:solidFill>
            <a:ln w="15875" algn="ctr">
              <a:noFill/>
              <a:round/>
            </a:ln>
          </p:spPr>
          <p:txBody>
            <a:bodyPr lIns="105601" tIns="52799" rIns="105601" bIns="52799"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4537" name="AutoShape 50"/>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sp>
        <p:nvSpPr>
          <p:cNvPr id="7" name="TextBox 22"/>
          <p:cNvSpPr txBox="1">
            <a:spLocks noChangeArrowheads="1"/>
          </p:cNvSpPr>
          <p:nvPr/>
        </p:nvSpPr>
        <p:spPr bwMode="auto">
          <a:xfrm>
            <a:off x="4222605" y="1351854"/>
            <a:ext cx="891406" cy="511997"/>
          </a:xfrm>
          <a:prstGeom prst="rect">
            <a:avLst/>
          </a:prstGeom>
          <a:noFill/>
          <a:ln w="9525">
            <a:noFill/>
            <a:miter lim="800000"/>
          </a:ln>
        </p:spPr>
        <p:txBody>
          <a:bodyPr lIns="105601" tIns="52799" rIns="105601" bIns="52799">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标题内</a:t>
            </a: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容</a:t>
            </a:r>
          </a:p>
        </p:txBody>
      </p:sp>
      <p:grpSp>
        <p:nvGrpSpPr>
          <p:cNvPr id="60468" name="Group 52"/>
          <p:cNvGrpSpPr/>
          <p:nvPr/>
        </p:nvGrpSpPr>
        <p:grpSpPr bwMode="auto">
          <a:xfrm>
            <a:off x="5656021" y="1556414"/>
            <a:ext cx="1218404" cy="1218404"/>
            <a:chOff x="885" y="2064"/>
            <a:chExt cx="998" cy="998"/>
          </a:xfrm>
        </p:grpSpPr>
        <p:sp>
          <p:nvSpPr>
            <p:cNvPr id="9" name="椭圆 12"/>
            <p:cNvSpPr>
              <a:spLocks noChangeArrowheads="1"/>
            </p:cNvSpPr>
            <p:nvPr/>
          </p:nvSpPr>
          <p:spPr bwMode="auto">
            <a:xfrm>
              <a:off x="941" y="2151"/>
              <a:ext cx="909" cy="821"/>
            </a:xfrm>
            <a:prstGeom prst="ellipse">
              <a:avLst/>
            </a:prstGeom>
            <a:solidFill>
              <a:schemeClr val="tx2"/>
            </a:solidFill>
            <a:ln w="15875" algn="ctr">
              <a:noFill/>
              <a:round/>
            </a:ln>
          </p:spPr>
          <p:txBody>
            <a:bodyPr lIns="105601" tIns="52799" rIns="105601" bIns="52799"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4535" name="AutoShape 54"/>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sp>
        <p:nvSpPr>
          <p:cNvPr id="10" name="TextBox 22"/>
          <p:cNvSpPr txBox="1">
            <a:spLocks noChangeArrowheads="1"/>
          </p:cNvSpPr>
          <p:nvPr/>
        </p:nvSpPr>
        <p:spPr bwMode="auto">
          <a:xfrm>
            <a:off x="5848637" y="1962550"/>
            <a:ext cx="891405" cy="511997"/>
          </a:xfrm>
          <a:prstGeom prst="rect">
            <a:avLst/>
          </a:prstGeom>
          <a:noFill/>
          <a:ln w="9525">
            <a:noFill/>
            <a:miter lim="800000"/>
          </a:ln>
        </p:spPr>
        <p:txBody>
          <a:bodyPr lIns="105601" tIns="52799" rIns="105601" bIns="52799">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标题内</a:t>
            </a: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容</a:t>
            </a:r>
          </a:p>
        </p:txBody>
      </p:sp>
      <p:grpSp>
        <p:nvGrpSpPr>
          <p:cNvPr id="60472" name="Group 56"/>
          <p:cNvGrpSpPr/>
          <p:nvPr/>
        </p:nvGrpSpPr>
        <p:grpSpPr bwMode="auto">
          <a:xfrm>
            <a:off x="6401099" y="3249637"/>
            <a:ext cx="1218404" cy="1218404"/>
            <a:chOff x="885" y="2064"/>
            <a:chExt cx="998" cy="998"/>
          </a:xfrm>
        </p:grpSpPr>
        <p:sp>
          <p:nvSpPr>
            <p:cNvPr id="13" name="椭圆 12"/>
            <p:cNvSpPr>
              <a:spLocks noChangeArrowheads="1"/>
            </p:cNvSpPr>
            <p:nvPr/>
          </p:nvSpPr>
          <p:spPr bwMode="auto">
            <a:xfrm>
              <a:off x="941" y="2151"/>
              <a:ext cx="909" cy="821"/>
            </a:xfrm>
            <a:prstGeom prst="ellipse">
              <a:avLst/>
            </a:prstGeom>
            <a:solidFill>
              <a:schemeClr val="tx2"/>
            </a:solidFill>
            <a:ln w="15875" algn="ctr">
              <a:noFill/>
              <a:round/>
            </a:ln>
          </p:spPr>
          <p:txBody>
            <a:bodyPr lIns="105601" tIns="52799" rIns="105601" bIns="52799"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4533" name="AutoShape 58"/>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sp>
        <p:nvSpPr>
          <p:cNvPr id="11" name="TextBox 22"/>
          <p:cNvSpPr txBox="1">
            <a:spLocks noChangeArrowheads="1"/>
          </p:cNvSpPr>
          <p:nvPr/>
        </p:nvSpPr>
        <p:spPr bwMode="auto">
          <a:xfrm>
            <a:off x="6592222" y="3655772"/>
            <a:ext cx="891405" cy="511997"/>
          </a:xfrm>
          <a:prstGeom prst="rect">
            <a:avLst/>
          </a:prstGeom>
          <a:noFill/>
          <a:ln w="9525">
            <a:noFill/>
            <a:miter lim="800000"/>
          </a:ln>
        </p:spPr>
        <p:txBody>
          <a:bodyPr lIns="105601" tIns="52799" rIns="105601" bIns="52799">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标题内</a:t>
            </a: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容</a:t>
            </a:r>
          </a:p>
        </p:txBody>
      </p:sp>
      <p:sp>
        <p:nvSpPr>
          <p:cNvPr id="12" name="标题 11"/>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wipe(left)">
                                      <p:cBhvr>
                                        <p:cTn id="7" dur="500"/>
                                        <p:tgtEl>
                                          <p:spTgt spid="20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9402"/>
                                        </p:tgtEl>
                                        <p:attrNameLst>
                                          <p:attrName>style.visibility</p:attrName>
                                        </p:attrNameLst>
                                      </p:cBhvr>
                                      <p:to>
                                        <p:strVal val="visible"/>
                                      </p:to>
                                    </p:set>
                                    <p:animEffect transition="in" filter="wipe(left)">
                                      <p:cBhvr>
                                        <p:cTn id="10" dur="500"/>
                                        <p:tgtEl>
                                          <p:spTgt spid="5940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60441"/>
                                        </p:tgtEl>
                                        <p:attrNameLst>
                                          <p:attrName>style.visibility</p:attrName>
                                        </p:attrNameLst>
                                      </p:cBhvr>
                                      <p:to>
                                        <p:strVal val="visible"/>
                                      </p:to>
                                    </p:set>
                                    <p:animEffect transition="in" filter="fade">
                                      <p:cBhvr>
                                        <p:cTn id="14" dur="1000"/>
                                        <p:tgtEl>
                                          <p:spTgt spid="60441"/>
                                        </p:tgtEl>
                                      </p:cBhvr>
                                    </p:animEffect>
                                    <p:anim calcmode="lin" valueType="num">
                                      <p:cBhvr>
                                        <p:cTn id="15" dur="1000" fill="hold"/>
                                        <p:tgtEl>
                                          <p:spTgt spid="60441"/>
                                        </p:tgtEl>
                                        <p:attrNameLst>
                                          <p:attrName>ppt_x</p:attrName>
                                        </p:attrNameLst>
                                      </p:cBhvr>
                                      <p:tavLst>
                                        <p:tav tm="0">
                                          <p:val>
                                            <p:strVal val="#ppt_x"/>
                                          </p:val>
                                        </p:tav>
                                        <p:tav tm="100000">
                                          <p:val>
                                            <p:strVal val="#ppt_x"/>
                                          </p:val>
                                        </p:tav>
                                      </p:tavLst>
                                    </p:anim>
                                    <p:anim calcmode="lin" valueType="num">
                                      <p:cBhvr>
                                        <p:cTn id="16" dur="1000" fill="hold"/>
                                        <p:tgtEl>
                                          <p:spTgt spid="6044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2048"/>
                                        </p:tgtEl>
                                        <p:attrNameLst>
                                          <p:attrName>style.visibility</p:attrName>
                                        </p:attrNameLst>
                                      </p:cBhvr>
                                      <p:to>
                                        <p:strVal val="visible"/>
                                      </p:to>
                                    </p:set>
                                    <p:animEffect transition="in" filter="wipe(down)">
                                      <p:cBhvr>
                                        <p:cTn id="25" dur="500"/>
                                        <p:tgtEl>
                                          <p:spTgt spid="2048"/>
                                        </p:tgtEl>
                                      </p:cBhvr>
                                    </p:animEffect>
                                  </p:childTnLst>
                                </p:cTn>
                              </p:par>
                              <p:par>
                                <p:cTn id="26" presetID="22" presetClass="entr" presetSubtype="4"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par>
                                <p:cTn id="29" presetID="22" presetClass="entr" presetSubtype="4"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par>
                                <p:cTn id="32" presetID="22" presetClass="entr" presetSubtype="4"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60445"/>
                                        </p:tgtEl>
                                        <p:attrNameLst>
                                          <p:attrName>style.visibility</p:attrName>
                                        </p:attrNameLst>
                                      </p:cBhvr>
                                      <p:to>
                                        <p:strVal val="visible"/>
                                      </p:to>
                                    </p:set>
                                    <p:anim calcmode="lin" valueType="num">
                                      <p:cBhvr>
                                        <p:cTn id="41" dur="500" fill="hold"/>
                                        <p:tgtEl>
                                          <p:spTgt spid="60445"/>
                                        </p:tgtEl>
                                        <p:attrNameLst>
                                          <p:attrName>ppt_w</p:attrName>
                                        </p:attrNameLst>
                                      </p:cBhvr>
                                      <p:tavLst>
                                        <p:tav tm="0">
                                          <p:val>
                                            <p:fltVal val="0"/>
                                          </p:val>
                                        </p:tav>
                                        <p:tav tm="100000">
                                          <p:val>
                                            <p:strVal val="#ppt_w"/>
                                          </p:val>
                                        </p:tav>
                                      </p:tavLst>
                                    </p:anim>
                                    <p:anim calcmode="lin" valueType="num">
                                      <p:cBhvr>
                                        <p:cTn id="42" dur="500" fill="hold"/>
                                        <p:tgtEl>
                                          <p:spTgt spid="60445"/>
                                        </p:tgtEl>
                                        <p:attrNameLst>
                                          <p:attrName>ppt_h</p:attrName>
                                        </p:attrNameLst>
                                      </p:cBhvr>
                                      <p:tavLst>
                                        <p:tav tm="0">
                                          <p:val>
                                            <p:fltVal val="0"/>
                                          </p:val>
                                        </p:tav>
                                        <p:tav tm="100000">
                                          <p:val>
                                            <p:strVal val="#ppt_h"/>
                                          </p:val>
                                        </p:tav>
                                      </p:tavLst>
                                    </p:anim>
                                    <p:animEffect transition="in" filter="fade">
                                      <p:cBhvr>
                                        <p:cTn id="43" dur="500"/>
                                        <p:tgtEl>
                                          <p:spTgt spid="60445"/>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60460"/>
                                        </p:tgtEl>
                                        <p:attrNameLst>
                                          <p:attrName>style.visibility</p:attrName>
                                        </p:attrNameLst>
                                      </p:cBhvr>
                                      <p:to>
                                        <p:strVal val="visible"/>
                                      </p:to>
                                    </p:set>
                                    <p:anim calcmode="lin" valueType="num">
                                      <p:cBhvr>
                                        <p:cTn id="53" dur="500" fill="hold"/>
                                        <p:tgtEl>
                                          <p:spTgt spid="60460"/>
                                        </p:tgtEl>
                                        <p:attrNameLst>
                                          <p:attrName>ppt_w</p:attrName>
                                        </p:attrNameLst>
                                      </p:cBhvr>
                                      <p:tavLst>
                                        <p:tav tm="0">
                                          <p:val>
                                            <p:fltVal val="0"/>
                                          </p:val>
                                        </p:tav>
                                        <p:tav tm="100000">
                                          <p:val>
                                            <p:strVal val="#ppt_w"/>
                                          </p:val>
                                        </p:tav>
                                      </p:tavLst>
                                    </p:anim>
                                    <p:anim calcmode="lin" valueType="num">
                                      <p:cBhvr>
                                        <p:cTn id="54" dur="500" fill="hold"/>
                                        <p:tgtEl>
                                          <p:spTgt spid="60460"/>
                                        </p:tgtEl>
                                        <p:attrNameLst>
                                          <p:attrName>ppt_h</p:attrName>
                                        </p:attrNameLst>
                                      </p:cBhvr>
                                      <p:tavLst>
                                        <p:tav tm="0">
                                          <p:val>
                                            <p:fltVal val="0"/>
                                          </p:val>
                                        </p:tav>
                                        <p:tav tm="100000">
                                          <p:val>
                                            <p:strVal val="#ppt_h"/>
                                          </p:val>
                                        </p:tav>
                                      </p:tavLst>
                                    </p:anim>
                                    <p:animEffect transition="in" filter="fade">
                                      <p:cBhvr>
                                        <p:cTn id="55" dur="500"/>
                                        <p:tgtEl>
                                          <p:spTgt spid="60460"/>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fill="hold"/>
                                        <p:tgtEl>
                                          <p:spTgt spid="4"/>
                                        </p:tgtEl>
                                        <p:attrNameLst>
                                          <p:attrName>ppt_w</p:attrName>
                                        </p:attrNameLst>
                                      </p:cBhvr>
                                      <p:tavLst>
                                        <p:tav tm="0">
                                          <p:val>
                                            <p:fltVal val="0"/>
                                          </p:val>
                                        </p:tav>
                                        <p:tav tm="100000">
                                          <p:val>
                                            <p:strVal val="#ppt_w"/>
                                          </p:val>
                                        </p:tav>
                                      </p:tavLst>
                                    </p:anim>
                                    <p:anim calcmode="lin" valueType="num">
                                      <p:cBhvr>
                                        <p:cTn id="60" dur="500" fill="hold"/>
                                        <p:tgtEl>
                                          <p:spTgt spid="4"/>
                                        </p:tgtEl>
                                        <p:attrNameLst>
                                          <p:attrName>ppt_h</p:attrName>
                                        </p:attrNameLst>
                                      </p:cBhvr>
                                      <p:tavLst>
                                        <p:tav tm="0">
                                          <p:val>
                                            <p:fltVal val="0"/>
                                          </p:val>
                                        </p:tav>
                                        <p:tav tm="100000">
                                          <p:val>
                                            <p:strVal val="#ppt_h"/>
                                          </p:val>
                                        </p:tav>
                                      </p:tavLst>
                                    </p:anim>
                                    <p:animEffect transition="in" filter="fade">
                                      <p:cBhvr>
                                        <p:cTn id="61" dur="500"/>
                                        <p:tgtEl>
                                          <p:spTgt spid="4"/>
                                        </p:tgtEl>
                                      </p:cBhvr>
                                    </p:animEffect>
                                  </p:childTnLst>
                                </p:cTn>
                              </p:par>
                            </p:childTnLst>
                          </p:cTn>
                        </p:par>
                        <p:par>
                          <p:cTn id="62" fill="hold">
                            <p:stCondLst>
                              <p:cond delay="4000"/>
                            </p:stCondLst>
                            <p:childTnLst>
                              <p:par>
                                <p:cTn id="63" presetID="53" presetClass="entr" presetSubtype="16" fill="hold" nodeType="afterEffect">
                                  <p:stCondLst>
                                    <p:cond delay="0"/>
                                  </p:stCondLst>
                                  <p:childTnLst>
                                    <p:set>
                                      <p:cBhvr>
                                        <p:cTn id="64" dur="1" fill="hold">
                                          <p:stCondLst>
                                            <p:cond delay="0"/>
                                          </p:stCondLst>
                                        </p:cTn>
                                        <p:tgtEl>
                                          <p:spTgt spid="60464"/>
                                        </p:tgtEl>
                                        <p:attrNameLst>
                                          <p:attrName>style.visibility</p:attrName>
                                        </p:attrNameLst>
                                      </p:cBhvr>
                                      <p:to>
                                        <p:strVal val="visible"/>
                                      </p:to>
                                    </p:set>
                                    <p:anim calcmode="lin" valueType="num">
                                      <p:cBhvr>
                                        <p:cTn id="65" dur="500" fill="hold"/>
                                        <p:tgtEl>
                                          <p:spTgt spid="60464"/>
                                        </p:tgtEl>
                                        <p:attrNameLst>
                                          <p:attrName>ppt_w</p:attrName>
                                        </p:attrNameLst>
                                      </p:cBhvr>
                                      <p:tavLst>
                                        <p:tav tm="0">
                                          <p:val>
                                            <p:fltVal val="0"/>
                                          </p:val>
                                        </p:tav>
                                        <p:tav tm="100000">
                                          <p:val>
                                            <p:strVal val="#ppt_w"/>
                                          </p:val>
                                        </p:tav>
                                      </p:tavLst>
                                    </p:anim>
                                    <p:anim calcmode="lin" valueType="num">
                                      <p:cBhvr>
                                        <p:cTn id="66" dur="500" fill="hold"/>
                                        <p:tgtEl>
                                          <p:spTgt spid="60464"/>
                                        </p:tgtEl>
                                        <p:attrNameLst>
                                          <p:attrName>ppt_h</p:attrName>
                                        </p:attrNameLst>
                                      </p:cBhvr>
                                      <p:tavLst>
                                        <p:tav tm="0">
                                          <p:val>
                                            <p:fltVal val="0"/>
                                          </p:val>
                                        </p:tav>
                                        <p:tav tm="100000">
                                          <p:val>
                                            <p:strVal val="#ppt_h"/>
                                          </p:val>
                                        </p:tav>
                                      </p:tavLst>
                                    </p:anim>
                                    <p:animEffect transition="in" filter="fade">
                                      <p:cBhvr>
                                        <p:cTn id="67" dur="500"/>
                                        <p:tgtEl>
                                          <p:spTgt spid="60464"/>
                                        </p:tgtEl>
                                      </p:cBhvr>
                                    </p:animEffect>
                                  </p:childTnLst>
                                </p:cTn>
                              </p:par>
                            </p:childTnLst>
                          </p:cTn>
                        </p:par>
                        <p:par>
                          <p:cTn id="68" fill="hold">
                            <p:stCondLst>
                              <p:cond delay="4500"/>
                            </p:stCondLst>
                            <p:childTnLst>
                              <p:par>
                                <p:cTn id="69" presetID="53" presetClass="entr" presetSubtype="16"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Effect transition="in" filter="fade">
                                      <p:cBhvr>
                                        <p:cTn id="73" dur="500"/>
                                        <p:tgtEl>
                                          <p:spTgt spid="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60468"/>
                                        </p:tgtEl>
                                        <p:attrNameLst>
                                          <p:attrName>style.visibility</p:attrName>
                                        </p:attrNameLst>
                                      </p:cBhvr>
                                      <p:to>
                                        <p:strVal val="visible"/>
                                      </p:to>
                                    </p:set>
                                    <p:anim calcmode="lin" valueType="num">
                                      <p:cBhvr>
                                        <p:cTn id="77" dur="500" fill="hold"/>
                                        <p:tgtEl>
                                          <p:spTgt spid="60468"/>
                                        </p:tgtEl>
                                        <p:attrNameLst>
                                          <p:attrName>ppt_w</p:attrName>
                                        </p:attrNameLst>
                                      </p:cBhvr>
                                      <p:tavLst>
                                        <p:tav tm="0">
                                          <p:val>
                                            <p:fltVal val="0"/>
                                          </p:val>
                                        </p:tav>
                                        <p:tav tm="100000">
                                          <p:val>
                                            <p:strVal val="#ppt_w"/>
                                          </p:val>
                                        </p:tav>
                                      </p:tavLst>
                                    </p:anim>
                                    <p:anim calcmode="lin" valueType="num">
                                      <p:cBhvr>
                                        <p:cTn id="78" dur="500" fill="hold"/>
                                        <p:tgtEl>
                                          <p:spTgt spid="60468"/>
                                        </p:tgtEl>
                                        <p:attrNameLst>
                                          <p:attrName>ppt_h</p:attrName>
                                        </p:attrNameLst>
                                      </p:cBhvr>
                                      <p:tavLst>
                                        <p:tav tm="0">
                                          <p:val>
                                            <p:fltVal val="0"/>
                                          </p:val>
                                        </p:tav>
                                        <p:tav tm="100000">
                                          <p:val>
                                            <p:strVal val="#ppt_h"/>
                                          </p:val>
                                        </p:tav>
                                      </p:tavLst>
                                    </p:anim>
                                    <p:animEffect transition="in" filter="fade">
                                      <p:cBhvr>
                                        <p:cTn id="79" dur="500"/>
                                        <p:tgtEl>
                                          <p:spTgt spid="60468"/>
                                        </p:tgtEl>
                                      </p:cBhvr>
                                    </p:animEffect>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fltVal val="0"/>
                                          </p:val>
                                        </p:tav>
                                        <p:tav tm="100000">
                                          <p:val>
                                            <p:strVal val="#ppt_h"/>
                                          </p:val>
                                        </p:tav>
                                      </p:tavLst>
                                    </p:anim>
                                    <p:animEffect transition="in" filter="fade">
                                      <p:cBhvr>
                                        <p:cTn id="85" dur="500"/>
                                        <p:tgtEl>
                                          <p:spTgt spid="10"/>
                                        </p:tgtEl>
                                      </p:cBhvr>
                                    </p:animEffect>
                                  </p:childTnLst>
                                </p:cTn>
                              </p:par>
                            </p:childTnLst>
                          </p:cTn>
                        </p:par>
                        <p:par>
                          <p:cTn id="86" fill="hold">
                            <p:stCondLst>
                              <p:cond delay="6000"/>
                            </p:stCondLst>
                            <p:childTnLst>
                              <p:par>
                                <p:cTn id="87" presetID="53" presetClass="entr" presetSubtype="16" fill="hold" nodeType="afterEffect">
                                  <p:stCondLst>
                                    <p:cond delay="0"/>
                                  </p:stCondLst>
                                  <p:childTnLst>
                                    <p:set>
                                      <p:cBhvr>
                                        <p:cTn id="88" dur="1" fill="hold">
                                          <p:stCondLst>
                                            <p:cond delay="0"/>
                                          </p:stCondLst>
                                        </p:cTn>
                                        <p:tgtEl>
                                          <p:spTgt spid="60472"/>
                                        </p:tgtEl>
                                        <p:attrNameLst>
                                          <p:attrName>style.visibility</p:attrName>
                                        </p:attrNameLst>
                                      </p:cBhvr>
                                      <p:to>
                                        <p:strVal val="visible"/>
                                      </p:to>
                                    </p:set>
                                    <p:anim calcmode="lin" valueType="num">
                                      <p:cBhvr>
                                        <p:cTn id="89" dur="500" fill="hold"/>
                                        <p:tgtEl>
                                          <p:spTgt spid="60472"/>
                                        </p:tgtEl>
                                        <p:attrNameLst>
                                          <p:attrName>ppt_w</p:attrName>
                                        </p:attrNameLst>
                                      </p:cBhvr>
                                      <p:tavLst>
                                        <p:tav tm="0">
                                          <p:val>
                                            <p:fltVal val="0"/>
                                          </p:val>
                                        </p:tav>
                                        <p:tav tm="100000">
                                          <p:val>
                                            <p:strVal val="#ppt_w"/>
                                          </p:val>
                                        </p:tav>
                                      </p:tavLst>
                                    </p:anim>
                                    <p:anim calcmode="lin" valueType="num">
                                      <p:cBhvr>
                                        <p:cTn id="90" dur="500" fill="hold"/>
                                        <p:tgtEl>
                                          <p:spTgt spid="60472"/>
                                        </p:tgtEl>
                                        <p:attrNameLst>
                                          <p:attrName>ppt_h</p:attrName>
                                        </p:attrNameLst>
                                      </p:cBhvr>
                                      <p:tavLst>
                                        <p:tav tm="0">
                                          <p:val>
                                            <p:fltVal val="0"/>
                                          </p:val>
                                        </p:tav>
                                        <p:tav tm="100000">
                                          <p:val>
                                            <p:strVal val="#ppt_h"/>
                                          </p:val>
                                        </p:tav>
                                      </p:tavLst>
                                    </p:anim>
                                    <p:animEffect transition="in" filter="fade">
                                      <p:cBhvr>
                                        <p:cTn id="91" dur="500"/>
                                        <p:tgtEl>
                                          <p:spTgt spid="60472"/>
                                        </p:tgtEl>
                                      </p:cBhvr>
                                    </p:animEffect>
                                  </p:childTnLst>
                                </p:cTn>
                              </p:par>
                            </p:childTnLst>
                          </p:cTn>
                        </p:par>
                        <p:par>
                          <p:cTn id="92" fill="hold">
                            <p:stCondLst>
                              <p:cond delay="6500"/>
                            </p:stCondLst>
                            <p:childTnLst>
                              <p:par>
                                <p:cTn id="93" presetID="53" presetClass="entr" presetSubtype="16"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fltVal val="0"/>
                                          </p:val>
                                        </p:tav>
                                        <p:tav tm="100000">
                                          <p:val>
                                            <p:strVal val="#ppt_h"/>
                                          </p:val>
                                        </p:tav>
                                      </p:tavLst>
                                    </p:anim>
                                    <p:animEffect transition="in" filter="fade">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59402" grpId="0"/>
      <p:bldP spid="2049" grpId="0" animBg="1"/>
      <p:bldP spid="4" grpId="0"/>
      <p:bldP spid="7"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0592" y="1372"/>
            <a:ext cx="9154592" cy="5158541"/>
            <a:chOff x="-10592" y="1372"/>
            <a:chExt cx="9154592" cy="5158541"/>
          </a:xfrm>
        </p:grpSpPr>
        <p:pic>
          <p:nvPicPr>
            <p:cNvPr id="8" name="图片 7"/>
            <p:cNvPicPr>
              <a:picLocks noChangeAspect="1"/>
            </p:cNvPicPr>
            <p:nvPr/>
          </p:nvPicPr>
          <p:blipFill>
            <a:blip r:embed="rId2" cstate="screen">
              <a:extLst>
                <a:ext uri="{BEBA8EAE-BF5A-486C-A8C5-ECC9F3942E4B}">
                  <a14:imgProps xmlns:a14="http://schemas.microsoft.com/office/drawing/2010/main">
                    <a14:imgLayer r:embed="rId3">
                      <a14:imgEffect>
                        <a14:artisticBlur/>
                      </a14:imgEffect>
                    </a14:imgLayer>
                  </a14:imgProps>
                </a:ext>
              </a:extLst>
            </a:blip>
            <a:stretch>
              <a:fillRect/>
            </a:stretch>
          </p:blipFill>
          <p:spPr>
            <a:xfrm>
              <a:off x="0" y="1372"/>
              <a:ext cx="9144000" cy="5140757"/>
            </a:xfrm>
            <a:prstGeom prst="rect">
              <a:avLst/>
            </a:prstGeom>
          </p:spPr>
        </p:pic>
        <p:pic>
          <p:nvPicPr>
            <p:cNvPr id="9" name="图片 8"/>
            <p:cNvPicPr>
              <a:picLocks noChangeAspect="1"/>
            </p:cNvPicPr>
            <p:nvPr/>
          </p:nvPicPr>
          <p:blipFill>
            <a:blip r:embed="rId4" cstate="screen"/>
            <a:stretch>
              <a:fillRect/>
            </a:stretch>
          </p:blipFill>
          <p:spPr>
            <a:xfrm>
              <a:off x="-10592" y="3075807"/>
              <a:ext cx="9144000" cy="2084106"/>
            </a:xfrm>
            <a:prstGeom prst="rect">
              <a:avLst/>
            </a:prstGeom>
          </p:spPr>
        </p:pic>
        <p:pic>
          <p:nvPicPr>
            <p:cNvPr id="13" name="图片 12"/>
            <p:cNvPicPr>
              <a:picLocks noChangeAspect="1"/>
            </p:cNvPicPr>
            <p:nvPr/>
          </p:nvPicPr>
          <p:blipFill>
            <a:blip r:embed="rId5" cstate="screen"/>
            <a:stretch>
              <a:fillRect/>
            </a:stretch>
          </p:blipFill>
          <p:spPr>
            <a:xfrm>
              <a:off x="0" y="1372"/>
              <a:ext cx="2782600" cy="999908"/>
            </a:xfrm>
            <a:prstGeom prst="rect">
              <a:avLst/>
            </a:prstGeom>
          </p:spPr>
        </p:pic>
      </p:grpSp>
      <p:sp>
        <p:nvSpPr>
          <p:cNvPr id="4" name="对角圆角矩形 3"/>
          <p:cNvSpPr/>
          <p:nvPr/>
        </p:nvSpPr>
        <p:spPr>
          <a:xfrm>
            <a:off x="2195736" y="2192941"/>
            <a:ext cx="4470400" cy="527051"/>
          </a:xfrm>
          <a:prstGeom prst="round2DiagRect">
            <a:avLst/>
          </a:prstGeom>
          <a:solidFill>
            <a:srgbClr val="006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单击此处添加文字标题</a:t>
            </a:r>
            <a:endParaRPr kumimoji="0" lang="zh-CN" altLang="en-US" sz="28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12" name="对角圆角矩形 11"/>
          <p:cNvSpPr/>
          <p:nvPr/>
        </p:nvSpPr>
        <p:spPr>
          <a:xfrm>
            <a:off x="3502777" y="1412210"/>
            <a:ext cx="1856318" cy="535307"/>
          </a:xfrm>
          <a:prstGeom prst="round2DiagRect">
            <a:avLst>
              <a:gd name="adj1" fmla="val 21412"/>
              <a:gd name="adj2" fmla="val 0"/>
            </a:avLst>
          </a:prstGeom>
          <a:solidFill>
            <a:srgbClr val="006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第三部分</a:t>
            </a:r>
            <a:endParaRPr kumimoji="0" lang="zh-CN" altLang="en-US" sz="28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0-#ppt_w/2"/>
                                          </p:val>
                                        </p:tav>
                                        <p:tav tm="100000">
                                          <p:val>
                                            <p:strVal val="#ppt_x"/>
                                          </p:val>
                                        </p:tav>
                                      </p:tavLst>
                                    </p:anim>
                                    <p:anim calcmode="lin" valueType="num">
                                      <p:cBhvr additive="base">
                                        <p:cTn id="14"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972036" y="1677359"/>
            <a:ext cx="2057549" cy="615553"/>
          </a:xfrm>
          <a:prstGeom prst="rect">
            <a:avLst/>
          </a:prstGeom>
          <a:noFill/>
          <a:ln w="9525">
            <a:noFill/>
            <a:miter lim="800000"/>
          </a:ln>
        </p:spPr>
        <p:txBody>
          <a:bodyPr lIns="0" tIns="0" rIns="0" bIns="0">
            <a:spAutoFit/>
          </a:bodyPr>
          <a:lstStyle/>
          <a:p>
            <a:pPr marL="0" marR="0" lvl="0" indent="0" algn="just" defTabSz="909320" rtl="0" eaLnBrk="1" fontAlgn="base" latinLnBrk="0" hangingPunct="1">
              <a:lnSpc>
                <a:spcPts val="1225"/>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点击输入本栏文字内容，文字内容需概括精炼，无需多余的文字修饰，在不改动排版的情况下，尽量控制在四点内说明，标题将每个具体意义概括提出观点</a:t>
            </a:r>
            <a:endParaRPr kumimoji="0" lang="en-US" altLang="zh-CN" sz="94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endParaRPr>
          </a:p>
        </p:txBody>
      </p:sp>
      <p:sp>
        <p:nvSpPr>
          <p:cNvPr id="19" name="TextBox 18"/>
          <p:cNvSpPr txBox="1">
            <a:spLocks noChangeArrowheads="1"/>
          </p:cNvSpPr>
          <p:nvPr/>
        </p:nvSpPr>
        <p:spPr bwMode="auto">
          <a:xfrm>
            <a:off x="6084554" y="1677359"/>
            <a:ext cx="2057549" cy="615553"/>
          </a:xfrm>
          <a:prstGeom prst="rect">
            <a:avLst/>
          </a:prstGeom>
          <a:noFill/>
          <a:ln w="9525">
            <a:noFill/>
            <a:miter lim="800000"/>
          </a:ln>
        </p:spPr>
        <p:txBody>
          <a:bodyPr lIns="0" tIns="0" rIns="0" bIns="0">
            <a:spAutoFit/>
          </a:bodyPr>
          <a:lstStyle/>
          <a:p>
            <a:pPr marL="0" marR="0" lvl="0" indent="0" algn="just" defTabSz="909320" rtl="0" eaLnBrk="1" fontAlgn="base" latinLnBrk="0" hangingPunct="1">
              <a:lnSpc>
                <a:spcPts val="1225"/>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点击输入本栏文字内容，文字内容需概括精炼，无需多余的文字修饰，在不改动排版的情况下，尽量控制在四点内说明，标题将每个具体意义概括提出观点</a:t>
            </a:r>
            <a:endParaRPr kumimoji="0" lang="en-US" altLang="zh-CN" sz="94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endParaRPr>
          </a:p>
        </p:txBody>
      </p:sp>
      <p:sp>
        <p:nvSpPr>
          <p:cNvPr id="20" name="TextBox 19"/>
          <p:cNvSpPr txBox="1">
            <a:spLocks noChangeArrowheads="1"/>
          </p:cNvSpPr>
          <p:nvPr/>
        </p:nvSpPr>
        <p:spPr bwMode="auto">
          <a:xfrm>
            <a:off x="972036" y="3401938"/>
            <a:ext cx="2057549" cy="615553"/>
          </a:xfrm>
          <a:prstGeom prst="rect">
            <a:avLst/>
          </a:prstGeom>
          <a:noFill/>
          <a:ln w="9525">
            <a:noFill/>
            <a:miter lim="800000"/>
          </a:ln>
        </p:spPr>
        <p:txBody>
          <a:bodyPr lIns="0" tIns="0" rIns="0" bIns="0">
            <a:spAutoFit/>
          </a:bodyPr>
          <a:lstStyle/>
          <a:p>
            <a:pPr marL="0" marR="0" lvl="0" indent="0" algn="just" defTabSz="909320" rtl="0" eaLnBrk="1" fontAlgn="base" latinLnBrk="0" hangingPunct="1">
              <a:lnSpc>
                <a:spcPts val="1225"/>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点击输入本栏文字内容，文字内容需概括精炼，无需多余的文字修饰，在不改动排版的情况下，尽量控制在四点内说明，标题将每个具体意义概括提出观点</a:t>
            </a:r>
            <a:endParaRPr kumimoji="0" lang="en-US" altLang="zh-CN" sz="94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endParaRPr>
          </a:p>
        </p:txBody>
      </p:sp>
      <p:sp>
        <p:nvSpPr>
          <p:cNvPr id="21" name="TextBox 20"/>
          <p:cNvSpPr txBox="1">
            <a:spLocks noChangeArrowheads="1"/>
          </p:cNvSpPr>
          <p:nvPr/>
        </p:nvSpPr>
        <p:spPr bwMode="auto">
          <a:xfrm>
            <a:off x="6084554" y="3401938"/>
            <a:ext cx="2057549" cy="615553"/>
          </a:xfrm>
          <a:prstGeom prst="rect">
            <a:avLst/>
          </a:prstGeom>
          <a:noFill/>
          <a:ln w="9525">
            <a:noFill/>
            <a:miter lim="800000"/>
          </a:ln>
        </p:spPr>
        <p:txBody>
          <a:bodyPr lIns="0" tIns="0" rIns="0" bIns="0">
            <a:spAutoFit/>
          </a:bodyPr>
          <a:lstStyle/>
          <a:p>
            <a:pPr marL="0" marR="0" lvl="0" indent="0" algn="just" defTabSz="909320" rtl="0" eaLnBrk="1" fontAlgn="base" latinLnBrk="0" hangingPunct="1">
              <a:lnSpc>
                <a:spcPts val="1225"/>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点击输入本栏文字内容，文字内容需概括精炼，无需多余的文字修饰，在不改动排版的情况下，尽量控制在四点内说明，标题将每个具体意义概括提出观点</a:t>
            </a:r>
            <a:endParaRPr kumimoji="0" lang="en-US" altLang="zh-CN" sz="94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endParaRPr>
          </a:p>
        </p:txBody>
      </p:sp>
      <p:sp>
        <p:nvSpPr>
          <p:cNvPr id="25" name="TextBox 24"/>
          <p:cNvSpPr txBox="1">
            <a:spLocks noChangeArrowheads="1"/>
          </p:cNvSpPr>
          <p:nvPr/>
        </p:nvSpPr>
        <p:spPr bwMode="auto">
          <a:xfrm>
            <a:off x="972036" y="1419045"/>
            <a:ext cx="1388622" cy="202684"/>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009900"/>
                </a:solidFill>
                <a:effectLst/>
                <a:uLnTx/>
                <a:uFillTx/>
                <a:latin typeface="微软雅黑" panose="020B0503020204020204" pitchFamily="34" charset="-122"/>
                <a:ea typeface="微软雅黑" panose="020B0503020204020204" pitchFamily="34" charset="-122"/>
                <a:cs typeface="+mn-cs"/>
              </a:rPr>
              <a:t>标题关键字</a:t>
            </a:r>
          </a:p>
        </p:txBody>
      </p:sp>
      <p:sp>
        <p:nvSpPr>
          <p:cNvPr id="37" name="TextBox 36"/>
          <p:cNvSpPr txBox="1">
            <a:spLocks noChangeArrowheads="1"/>
          </p:cNvSpPr>
          <p:nvPr/>
        </p:nvSpPr>
        <p:spPr bwMode="auto">
          <a:xfrm>
            <a:off x="972036" y="3155569"/>
            <a:ext cx="1388622" cy="202684"/>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009900"/>
                </a:solidFill>
                <a:effectLst/>
                <a:uLnTx/>
                <a:uFillTx/>
                <a:latin typeface="微软雅黑" panose="020B0503020204020204" pitchFamily="34" charset="-122"/>
                <a:ea typeface="微软雅黑" panose="020B0503020204020204" pitchFamily="34" charset="-122"/>
                <a:cs typeface="+mn-cs"/>
              </a:rPr>
              <a:t>标题关键字</a:t>
            </a:r>
          </a:p>
        </p:txBody>
      </p:sp>
      <p:sp>
        <p:nvSpPr>
          <p:cNvPr id="38" name="TextBox 37"/>
          <p:cNvSpPr txBox="1">
            <a:spLocks noChangeArrowheads="1"/>
          </p:cNvSpPr>
          <p:nvPr/>
        </p:nvSpPr>
        <p:spPr bwMode="auto">
          <a:xfrm>
            <a:off x="6084553" y="1419045"/>
            <a:ext cx="1388622" cy="202684"/>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009900"/>
                </a:solidFill>
                <a:effectLst/>
                <a:uLnTx/>
                <a:uFillTx/>
                <a:latin typeface="微软雅黑" panose="020B0503020204020204" pitchFamily="34" charset="-122"/>
                <a:ea typeface="微软雅黑" panose="020B0503020204020204" pitchFamily="34" charset="-122"/>
                <a:cs typeface="+mn-cs"/>
              </a:rPr>
              <a:t>标题关键字</a:t>
            </a:r>
          </a:p>
        </p:txBody>
      </p:sp>
      <p:sp>
        <p:nvSpPr>
          <p:cNvPr id="39" name="TextBox 38"/>
          <p:cNvSpPr txBox="1">
            <a:spLocks noChangeArrowheads="1"/>
          </p:cNvSpPr>
          <p:nvPr/>
        </p:nvSpPr>
        <p:spPr bwMode="auto">
          <a:xfrm>
            <a:off x="6084553" y="3155569"/>
            <a:ext cx="1388622" cy="202684"/>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009900"/>
                </a:solidFill>
                <a:effectLst/>
                <a:uLnTx/>
                <a:uFillTx/>
                <a:latin typeface="微软雅黑" panose="020B0503020204020204" pitchFamily="34" charset="-122"/>
                <a:ea typeface="微软雅黑" panose="020B0503020204020204" pitchFamily="34" charset="-122"/>
                <a:cs typeface="+mn-cs"/>
              </a:rPr>
              <a:t>标题关键字</a:t>
            </a:r>
          </a:p>
        </p:txBody>
      </p:sp>
      <p:grpSp>
        <p:nvGrpSpPr>
          <p:cNvPr id="58414" name="Group 46"/>
          <p:cNvGrpSpPr/>
          <p:nvPr/>
        </p:nvGrpSpPr>
        <p:grpSpPr bwMode="auto">
          <a:xfrm>
            <a:off x="3217721" y="1420539"/>
            <a:ext cx="2708559" cy="2708559"/>
            <a:chOff x="2155" y="930"/>
            <a:chExt cx="1814" cy="1814"/>
          </a:xfrm>
        </p:grpSpPr>
        <p:sp>
          <p:nvSpPr>
            <p:cNvPr id="62476" name="椭圆 168"/>
            <p:cNvSpPr>
              <a:spLocks noChangeArrowheads="1"/>
            </p:cNvSpPr>
            <p:nvPr/>
          </p:nvSpPr>
          <p:spPr bwMode="auto">
            <a:xfrm rot="2700000">
              <a:off x="2769" y="930"/>
              <a:ext cx="1200" cy="1200"/>
            </a:xfrm>
            <a:custGeom>
              <a:avLst/>
              <a:gdLst>
                <a:gd name="T0" fmla="*/ 0 w 2207694"/>
                <a:gd name="T1" fmla="*/ 0 h 2207694"/>
                <a:gd name="T2" fmla="*/ 0 w 2207694"/>
                <a:gd name="T3" fmla="*/ 0 h 2207694"/>
                <a:gd name="T4" fmla="*/ 0 w 2207694"/>
                <a:gd name="T5" fmla="*/ 0 h 2207694"/>
                <a:gd name="T6" fmla="*/ 0 w 2207694"/>
                <a:gd name="T7" fmla="*/ 0 h 2207694"/>
                <a:gd name="T8" fmla="*/ 0 w 2207694"/>
                <a:gd name="T9" fmla="*/ 0 h 2207694"/>
                <a:gd name="T10" fmla="*/ 0 w 2207694"/>
                <a:gd name="T11" fmla="*/ 0 h 2207694"/>
                <a:gd name="T12" fmla="*/ 0 w 2207694"/>
                <a:gd name="T13" fmla="*/ 0 h 2207694"/>
                <a:gd name="T14" fmla="*/ 0 w 2207694"/>
                <a:gd name="T15" fmla="*/ 0 h 2207694"/>
                <a:gd name="T16" fmla="*/ 0 w 2207694"/>
                <a:gd name="T17" fmla="*/ 0 h 2207694"/>
                <a:gd name="T18" fmla="*/ 0 w 2207694"/>
                <a:gd name="T19" fmla="*/ 0 h 2207694"/>
                <a:gd name="T20" fmla="*/ 0 w 2207694"/>
                <a:gd name="T21" fmla="*/ 0 h 2207694"/>
                <a:gd name="T22" fmla="*/ 0 w 2207694"/>
                <a:gd name="T23" fmla="*/ 0 h 2207694"/>
                <a:gd name="T24" fmla="*/ 0 w 2207694"/>
                <a:gd name="T25" fmla="*/ 0 h 2207694"/>
                <a:gd name="T26" fmla="*/ 0 w 2207694"/>
                <a:gd name="T27" fmla="*/ 0 h 2207694"/>
                <a:gd name="T28" fmla="*/ 0 w 2207694"/>
                <a:gd name="T29" fmla="*/ 0 h 2207694"/>
                <a:gd name="T30" fmla="*/ 0 w 2207694"/>
                <a:gd name="T31" fmla="*/ 0 h 2207694"/>
                <a:gd name="T32" fmla="*/ 0 w 2207694"/>
                <a:gd name="T33" fmla="*/ 0 h 2207694"/>
                <a:gd name="T34" fmla="*/ 0 w 2207694"/>
                <a:gd name="T35" fmla="*/ 0 h 2207694"/>
                <a:gd name="T36" fmla="*/ 0 w 2207694"/>
                <a:gd name="T37" fmla="*/ 0 h 22076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7694"/>
                <a:gd name="T58" fmla="*/ 0 h 2207694"/>
                <a:gd name="T59" fmla="*/ 2207694 w 2207694"/>
                <a:gd name="T60" fmla="*/ 2207694 h 22076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7694" h="2207694">
                  <a:moveTo>
                    <a:pt x="1240201" y="2198410"/>
                  </a:moveTo>
                  <a:cubicBezTo>
                    <a:pt x="1195601" y="2204855"/>
                    <a:pt x="1150057" y="2207694"/>
                    <a:pt x="1103851" y="2207694"/>
                  </a:cubicBezTo>
                  <a:lnTo>
                    <a:pt x="1240201" y="2198410"/>
                  </a:lnTo>
                  <a:close/>
                  <a:moveTo>
                    <a:pt x="1396176" y="2167304"/>
                  </a:moveTo>
                  <a:cubicBezTo>
                    <a:pt x="1355911" y="2179613"/>
                    <a:pt x="1314389" y="2188486"/>
                    <a:pt x="1271865" y="2193577"/>
                  </a:cubicBezTo>
                  <a:lnTo>
                    <a:pt x="1396176" y="2167304"/>
                  </a:lnTo>
                  <a:close/>
                  <a:moveTo>
                    <a:pt x="7872" y="976750"/>
                  </a:moveTo>
                  <a:lnTo>
                    <a:pt x="1" y="1103847"/>
                  </a:lnTo>
                  <a:cubicBezTo>
                    <a:pt x="1" y="1713485"/>
                    <a:pt x="494210" y="2207694"/>
                    <a:pt x="1103848" y="2207694"/>
                  </a:cubicBezTo>
                  <a:cubicBezTo>
                    <a:pt x="494209" y="2207694"/>
                    <a:pt x="0" y="1713485"/>
                    <a:pt x="0" y="1103847"/>
                  </a:cubicBezTo>
                  <a:cubicBezTo>
                    <a:pt x="0" y="1060839"/>
                    <a:pt x="2460" y="1018405"/>
                    <a:pt x="7872" y="976750"/>
                  </a:cubicBezTo>
                  <a:close/>
                  <a:moveTo>
                    <a:pt x="1103847" y="0"/>
                  </a:moveTo>
                  <a:cubicBezTo>
                    <a:pt x="1713485" y="0"/>
                    <a:pt x="2207694" y="494209"/>
                    <a:pt x="2207694" y="1103847"/>
                  </a:cubicBezTo>
                  <a:cubicBezTo>
                    <a:pt x="2207694" y="1612162"/>
                    <a:pt x="1864110" y="2040229"/>
                    <a:pt x="1396188" y="2167301"/>
                  </a:cubicBezTo>
                  <a:cubicBezTo>
                    <a:pt x="1418536" y="2082435"/>
                    <a:pt x="1429716" y="1993353"/>
                    <a:pt x="1429716" y="1901660"/>
                  </a:cubicBezTo>
                  <a:cubicBezTo>
                    <a:pt x="1429716" y="1292022"/>
                    <a:pt x="935507" y="797813"/>
                    <a:pt x="325869" y="797813"/>
                  </a:cubicBezTo>
                  <a:cubicBezTo>
                    <a:pt x="224547" y="797813"/>
                    <a:pt x="126413" y="811464"/>
                    <a:pt x="33529" y="838206"/>
                  </a:cubicBezTo>
                  <a:cubicBezTo>
                    <a:pt x="23934" y="874644"/>
                    <a:pt x="16397" y="911859"/>
                    <a:pt x="11973" y="949877"/>
                  </a:cubicBezTo>
                  <a:cubicBezTo>
                    <a:pt x="85667" y="413031"/>
                    <a:pt x="546523" y="0"/>
                    <a:pt x="1103847" y="0"/>
                  </a:cubicBezTo>
                  <a:close/>
                </a:path>
              </a:pathLst>
            </a:custGeom>
            <a:solidFill>
              <a:srgbClr val="DDDDDD">
                <a:alpha val="70195"/>
              </a:srgbClr>
            </a:solidFill>
            <a:ln w="9525">
              <a:noFill/>
              <a:round/>
            </a:ln>
          </p:spPr>
          <p:txBody>
            <a:bodyPr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2477" name="椭圆 161"/>
            <p:cNvSpPr>
              <a:spLocks noChangeArrowheads="1"/>
            </p:cNvSpPr>
            <p:nvPr/>
          </p:nvSpPr>
          <p:spPr bwMode="auto">
            <a:xfrm rot="2700000">
              <a:off x="2163" y="938"/>
              <a:ext cx="1200" cy="1200"/>
            </a:xfrm>
            <a:custGeom>
              <a:avLst/>
              <a:gdLst>
                <a:gd name="T0" fmla="*/ 0 w 2207690"/>
                <a:gd name="T1" fmla="*/ 0 h 2207691"/>
                <a:gd name="T2" fmla="*/ 0 w 2207690"/>
                <a:gd name="T3" fmla="*/ 0 h 2207691"/>
                <a:gd name="T4" fmla="*/ 0 w 2207690"/>
                <a:gd name="T5" fmla="*/ 0 h 2207691"/>
                <a:gd name="T6" fmla="*/ 0 w 2207690"/>
                <a:gd name="T7" fmla="*/ 0 h 2207691"/>
                <a:gd name="T8" fmla="*/ 0 w 2207690"/>
                <a:gd name="T9" fmla="*/ 0 h 2207691"/>
                <a:gd name="T10" fmla="*/ 0 w 2207690"/>
                <a:gd name="T11" fmla="*/ 0 h 2207691"/>
                <a:gd name="T12" fmla="*/ 0 w 2207690"/>
                <a:gd name="T13" fmla="*/ 0 h 2207691"/>
                <a:gd name="T14" fmla="*/ 0 w 2207690"/>
                <a:gd name="T15" fmla="*/ 0 h 2207691"/>
                <a:gd name="T16" fmla="*/ 0 w 2207690"/>
                <a:gd name="T17" fmla="*/ 0 h 2207691"/>
                <a:gd name="T18" fmla="*/ 0 w 2207690"/>
                <a:gd name="T19" fmla="*/ 0 h 2207691"/>
                <a:gd name="T20" fmla="*/ 0 w 2207690"/>
                <a:gd name="T21" fmla="*/ 0 h 2207691"/>
                <a:gd name="T22" fmla="*/ 0 w 2207690"/>
                <a:gd name="T23" fmla="*/ 0 h 2207691"/>
                <a:gd name="T24" fmla="*/ 0 w 2207690"/>
                <a:gd name="T25" fmla="*/ 0 h 2207691"/>
                <a:gd name="T26" fmla="*/ 0 w 2207690"/>
                <a:gd name="T27" fmla="*/ 0 h 2207691"/>
                <a:gd name="T28" fmla="*/ 0 w 2207690"/>
                <a:gd name="T29" fmla="*/ 0 h 2207691"/>
                <a:gd name="T30" fmla="*/ 0 w 2207690"/>
                <a:gd name="T31" fmla="*/ 0 h 2207691"/>
                <a:gd name="T32" fmla="*/ 0 w 2207690"/>
                <a:gd name="T33" fmla="*/ 0 h 2207691"/>
                <a:gd name="T34" fmla="*/ 0 w 2207690"/>
                <a:gd name="T35" fmla="*/ 0 h 2207691"/>
                <a:gd name="T36" fmla="*/ 0 w 2207690"/>
                <a:gd name="T37" fmla="*/ 0 h 22076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7690"/>
                <a:gd name="T58" fmla="*/ 0 h 2207691"/>
                <a:gd name="T59" fmla="*/ 2207690 w 2207690"/>
                <a:gd name="T60" fmla="*/ 2207691 h 22076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7690" h="2207691">
                  <a:moveTo>
                    <a:pt x="967503" y="2198411"/>
                  </a:moveTo>
                  <a:lnTo>
                    <a:pt x="1103795" y="2207691"/>
                  </a:lnTo>
                  <a:cubicBezTo>
                    <a:pt x="1057608" y="2207692"/>
                    <a:pt x="1012085" y="2204853"/>
                    <a:pt x="967503" y="2198411"/>
                  </a:cubicBezTo>
                  <a:close/>
                  <a:moveTo>
                    <a:pt x="811529" y="2167307"/>
                  </a:moveTo>
                  <a:lnTo>
                    <a:pt x="935821" y="2193576"/>
                  </a:lnTo>
                  <a:cubicBezTo>
                    <a:pt x="893304" y="2188486"/>
                    <a:pt x="851788" y="2179614"/>
                    <a:pt x="811529" y="2167307"/>
                  </a:cubicBezTo>
                  <a:close/>
                  <a:moveTo>
                    <a:pt x="2199826" y="976772"/>
                  </a:moveTo>
                  <a:cubicBezTo>
                    <a:pt x="2205232" y="1018393"/>
                    <a:pt x="2207691" y="1060793"/>
                    <a:pt x="2207690" y="1103766"/>
                  </a:cubicBezTo>
                  <a:lnTo>
                    <a:pt x="2199826" y="976772"/>
                  </a:lnTo>
                  <a:close/>
                  <a:moveTo>
                    <a:pt x="2174170" y="838223"/>
                  </a:moveTo>
                  <a:cubicBezTo>
                    <a:pt x="2184491" y="874470"/>
                    <a:pt x="2191713" y="911752"/>
                    <a:pt x="2195714" y="949832"/>
                  </a:cubicBezTo>
                  <a:lnTo>
                    <a:pt x="2174170" y="838223"/>
                  </a:lnTo>
                  <a:close/>
                  <a:moveTo>
                    <a:pt x="1103847" y="0"/>
                  </a:moveTo>
                  <a:cubicBezTo>
                    <a:pt x="1621792" y="0"/>
                    <a:pt x="2056420" y="356726"/>
                    <a:pt x="2174166" y="838207"/>
                  </a:cubicBezTo>
                  <a:cubicBezTo>
                    <a:pt x="2081282" y="811466"/>
                    <a:pt x="1983150" y="797814"/>
                    <a:pt x="1881827" y="797814"/>
                  </a:cubicBezTo>
                  <a:cubicBezTo>
                    <a:pt x="1272189" y="797814"/>
                    <a:pt x="777980" y="1292023"/>
                    <a:pt x="777980" y="1901661"/>
                  </a:cubicBezTo>
                  <a:cubicBezTo>
                    <a:pt x="777980" y="1993354"/>
                    <a:pt x="789160" y="2082435"/>
                    <a:pt x="811508" y="2167301"/>
                  </a:cubicBezTo>
                  <a:cubicBezTo>
                    <a:pt x="343585" y="2040230"/>
                    <a:pt x="0" y="1612163"/>
                    <a:pt x="0" y="1103847"/>
                  </a:cubicBezTo>
                  <a:cubicBezTo>
                    <a:pt x="0" y="494209"/>
                    <a:pt x="494209" y="0"/>
                    <a:pt x="1103847" y="0"/>
                  </a:cubicBezTo>
                  <a:close/>
                </a:path>
              </a:pathLst>
            </a:custGeom>
            <a:solidFill>
              <a:schemeClr val="tx2"/>
            </a:solidFill>
            <a:ln w="9525">
              <a:noFill/>
              <a:round/>
            </a:ln>
          </p:spPr>
          <p:txBody>
            <a:bodyPr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2478" name="椭圆 162"/>
            <p:cNvSpPr>
              <a:spLocks noChangeArrowheads="1"/>
            </p:cNvSpPr>
            <p:nvPr/>
          </p:nvSpPr>
          <p:spPr bwMode="auto">
            <a:xfrm rot="2700000">
              <a:off x="2761" y="1538"/>
              <a:ext cx="1201" cy="1200"/>
            </a:xfrm>
            <a:custGeom>
              <a:avLst/>
              <a:gdLst>
                <a:gd name="T0" fmla="*/ 0 w 2207694"/>
                <a:gd name="T1" fmla="*/ 0 h 2207694"/>
                <a:gd name="T2" fmla="*/ 0 w 2207694"/>
                <a:gd name="T3" fmla="*/ 0 h 2207694"/>
                <a:gd name="T4" fmla="*/ 0 w 2207694"/>
                <a:gd name="T5" fmla="*/ 0 h 2207694"/>
                <a:gd name="T6" fmla="*/ 0 w 2207694"/>
                <a:gd name="T7" fmla="*/ 0 h 2207694"/>
                <a:gd name="T8" fmla="*/ 0 w 2207694"/>
                <a:gd name="T9" fmla="*/ 0 h 2207694"/>
                <a:gd name="T10" fmla="*/ 0 w 2207694"/>
                <a:gd name="T11" fmla="*/ 0 h 2207694"/>
                <a:gd name="T12" fmla="*/ 0 w 2207694"/>
                <a:gd name="T13" fmla="*/ 0 h 2207694"/>
                <a:gd name="T14" fmla="*/ 0 w 2207694"/>
                <a:gd name="T15" fmla="*/ 0 h 2207694"/>
                <a:gd name="T16" fmla="*/ 0 w 2207694"/>
                <a:gd name="T17" fmla="*/ 0 h 2207694"/>
                <a:gd name="T18" fmla="*/ 0 w 2207694"/>
                <a:gd name="T19" fmla="*/ 0 h 2207694"/>
                <a:gd name="T20" fmla="*/ 0 w 2207694"/>
                <a:gd name="T21" fmla="*/ 0 h 2207694"/>
                <a:gd name="T22" fmla="*/ 0 w 2207694"/>
                <a:gd name="T23" fmla="*/ 0 h 2207694"/>
                <a:gd name="T24" fmla="*/ 0 w 2207694"/>
                <a:gd name="T25" fmla="*/ 0 h 2207694"/>
                <a:gd name="T26" fmla="*/ 0 w 2207694"/>
                <a:gd name="T27" fmla="*/ 0 h 2207694"/>
                <a:gd name="T28" fmla="*/ 0 w 2207694"/>
                <a:gd name="T29" fmla="*/ 0 h 2207694"/>
                <a:gd name="T30" fmla="*/ 0 w 2207694"/>
                <a:gd name="T31" fmla="*/ 0 h 22076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7694"/>
                <a:gd name="T49" fmla="*/ 0 h 2207694"/>
                <a:gd name="T50" fmla="*/ 2207694 w 2207694"/>
                <a:gd name="T51" fmla="*/ 2207694 h 22076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7694" h="2207694">
                  <a:moveTo>
                    <a:pt x="1269814" y="13804"/>
                  </a:moveTo>
                  <a:cubicBezTo>
                    <a:pt x="1800820" y="92567"/>
                    <a:pt x="2207694" y="550692"/>
                    <a:pt x="2207694" y="1103847"/>
                  </a:cubicBezTo>
                  <a:cubicBezTo>
                    <a:pt x="2207694" y="1713485"/>
                    <a:pt x="1713485" y="2207694"/>
                    <a:pt x="1103847" y="2207694"/>
                  </a:cubicBezTo>
                  <a:cubicBezTo>
                    <a:pt x="546709" y="2207694"/>
                    <a:pt x="85975" y="1794939"/>
                    <a:pt x="12055" y="1258354"/>
                  </a:cubicBezTo>
                  <a:lnTo>
                    <a:pt x="33789" y="1370498"/>
                  </a:lnTo>
                  <a:cubicBezTo>
                    <a:pt x="125494" y="1396610"/>
                    <a:pt x="222299" y="1409882"/>
                    <a:pt x="322205" y="1409882"/>
                  </a:cubicBezTo>
                  <a:cubicBezTo>
                    <a:pt x="931843" y="1409882"/>
                    <a:pt x="1426052" y="915673"/>
                    <a:pt x="1426052" y="306035"/>
                  </a:cubicBezTo>
                  <a:cubicBezTo>
                    <a:pt x="1426052" y="213979"/>
                    <a:pt x="1414784" y="124554"/>
                    <a:pt x="1392265" y="39385"/>
                  </a:cubicBezTo>
                  <a:cubicBezTo>
                    <a:pt x="1352416" y="28038"/>
                    <a:pt x="1311604" y="19116"/>
                    <a:pt x="1269814" y="13804"/>
                  </a:cubicBezTo>
                  <a:close/>
                  <a:moveTo>
                    <a:pt x="1103847" y="0"/>
                  </a:moveTo>
                  <a:cubicBezTo>
                    <a:pt x="1149577" y="0"/>
                    <a:pt x="1194657" y="2781"/>
                    <a:pt x="1238818" y="9073"/>
                  </a:cubicBezTo>
                  <a:lnTo>
                    <a:pt x="1103848" y="1"/>
                  </a:lnTo>
                  <a:cubicBezTo>
                    <a:pt x="494210" y="1"/>
                    <a:pt x="1" y="494210"/>
                    <a:pt x="1" y="1103848"/>
                  </a:cubicBezTo>
                  <a:cubicBezTo>
                    <a:pt x="1" y="1146981"/>
                    <a:pt x="2475" y="1189536"/>
                    <a:pt x="7924" y="1231287"/>
                  </a:cubicBezTo>
                  <a:cubicBezTo>
                    <a:pt x="2473" y="1189523"/>
                    <a:pt x="0" y="1146974"/>
                    <a:pt x="0" y="1103847"/>
                  </a:cubicBezTo>
                  <a:cubicBezTo>
                    <a:pt x="0" y="494209"/>
                    <a:pt x="494209" y="0"/>
                    <a:pt x="1103847" y="0"/>
                  </a:cubicBezTo>
                  <a:close/>
                </a:path>
              </a:pathLst>
            </a:custGeom>
            <a:solidFill>
              <a:schemeClr val="bg2"/>
            </a:solidFill>
            <a:ln w="9525">
              <a:noFill/>
              <a:round/>
            </a:ln>
          </p:spPr>
          <p:txBody>
            <a:bodyPr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2479" name="椭圆 163"/>
            <p:cNvSpPr>
              <a:spLocks noChangeArrowheads="1"/>
            </p:cNvSpPr>
            <p:nvPr/>
          </p:nvSpPr>
          <p:spPr bwMode="auto">
            <a:xfrm rot="2700000">
              <a:off x="2155" y="1544"/>
              <a:ext cx="1200" cy="1200"/>
            </a:xfrm>
            <a:custGeom>
              <a:avLst/>
              <a:gdLst>
                <a:gd name="T0" fmla="*/ 0 w 2207690"/>
                <a:gd name="T1" fmla="*/ 0 h 2207692"/>
                <a:gd name="T2" fmla="*/ 0 w 2207690"/>
                <a:gd name="T3" fmla="*/ 0 h 2207692"/>
                <a:gd name="T4" fmla="*/ 0 w 2207690"/>
                <a:gd name="T5" fmla="*/ 0 h 2207692"/>
                <a:gd name="T6" fmla="*/ 0 w 2207690"/>
                <a:gd name="T7" fmla="*/ 0 h 2207692"/>
                <a:gd name="T8" fmla="*/ 0 w 2207690"/>
                <a:gd name="T9" fmla="*/ 0 h 2207692"/>
                <a:gd name="T10" fmla="*/ 0 w 2207690"/>
                <a:gd name="T11" fmla="*/ 0 h 2207692"/>
                <a:gd name="T12" fmla="*/ 0 w 2207690"/>
                <a:gd name="T13" fmla="*/ 0 h 2207692"/>
                <a:gd name="T14" fmla="*/ 0 w 2207690"/>
                <a:gd name="T15" fmla="*/ 0 h 2207692"/>
                <a:gd name="T16" fmla="*/ 0 w 2207690"/>
                <a:gd name="T17" fmla="*/ 0 h 2207692"/>
                <a:gd name="T18" fmla="*/ 0 w 2207690"/>
                <a:gd name="T19" fmla="*/ 0 h 2207692"/>
                <a:gd name="T20" fmla="*/ 0 w 2207690"/>
                <a:gd name="T21" fmla="*/ 0 h 2207692"/>
                <a:gd name="T22" fmla="*/ 0 w 2207690"/>
                <a:gd name="T23" fmla="*/ 0 h 2207692"/>
                <a:gd name="T24" fmla="*/ 0 w 2207690"/>
                <a:gd name="T25" fmla="*/ 0 h 2207692"/>
                <a:gd name="T26" fmla="*/ 0 w 2207690"/>
                <a:gd name="T27" fmla="*/ 0 h 2207692"/>
                <a:gd name="T28" fmla="*/ 0 w 2207690"/>
                <a:gd name="T29" fmla="*/ 0 h 2207692"/>
                <a:gd name="T30" fmla="*/ 0 w 2207690"/>
                <a:gd name="T31" fmla="*/ 0 h 2207692"/>
                <a:gd name="T32" fmla="*/ 0 w 2207690"/>
                <a:gd name="T33" fmla="*/ 0 h 2207692"/>
                <a:gd name="T34" fmla="*/ 0 w 2207690"/>
                <a:gd name="T35" fmla="*/ 0 h 2207692"/>
                <a:gd name="T36" fmla="*/ 0 w 2207690"/>
                <a:gd name="T37" fmla="*/ 0 h 22076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7690"/>
                <a:gd name="T58" fmla="*/ 0 h 2207692"/>
                <a:gd name="T59" fmla="*/ 2207690 w 2207690"/>
                <a:gd name="T60" fmla="*/ 2207692 h 22076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7690" h="2207692">
                  <a:moveTo>
                    <a:pt x="2195631" y="1258405"/>
                  </a:moveTo>
                  <a:cubicBezTo>
                    <a:pt x="2191595" y="1296645"/>
                    <a:pt x="2184315" y="1334081"/>
                    <a:pt x="2173913" y="1370472"/>
                  </a:cubicBezTo>
                  <a:lnTo>
                    <a:pt x="2195631" y="1258405"/>
                  </a:lnTo>
                  <a:close/>
                  <a:moveTo>
                    <a:pt x="2207690" y="1103924"/>
                  </a:moveTo>
                  <a:cubicBezTo>
                    <a:pt x="2207691" y="1147015"/>
                    <a:pt x="2205219" y="1189529"/>
                    <a:pt x="2199774" y="1231259"/>
                  </a:cubicBezTo>
                  <a:lnTo>
                    <a:pt x="2207690" y="1103924"/>
                  </a:lnTo>
                  <a:close/>
                  <a:moveTo>
                    <a:pt x="815432" y="39382"/>
                  </a:moveTo>
                  <a:cubicBezTo>
                    <a:pt x="792913" y="124550"/>
                    <a:pt x="781644" y="213975"/>
                    <a:pt x="781644" y="306031"/>
                  </a:cubicBezTo>
                  <a:cubicBezTo>
                    <a:pt x="781644" y="915669"/>
                    <a:pt x="1275853" y="1409878"/>
                    <a:pt x="1885491" y="1409878"/>
                  </a:cubicBezTo>
                  <a:cubicBezTo>
                    <a:pt x="1985397" y="1409878"/>
                    <a:pt x="2082202" y="1396606"/>
                    <a:pt x="2173907" y="1370494"/>
                  </a:cubicBezTo>
                  <a:cubicBezTo>
                    <a:pt x="2055810" y="1851467"/>
                    <a:pt x="1621429" y="2207692"/>
                    <a:pt x="1103847" y="2207692"/>
                  </a:cubicBezTo>
                  <a:cubicBezTo>
                    <a:pt x="494209" y="2207692"/>
                    <a:pt x="0" y="1713483"/>
                    <a:pt x="0" y="1103845"/>
                  </a:cubicBezTo>
                  <a:cubicBezTo>
                    <a:pt x="0" y="594112"/>
                    <a:pt x="345503" y="165076"/>
                    <a:pt x="815432" y="39382"/>
                  </a:cubicBezTo>
                  <a:close/>
                  <a:moveTo>
                    <a:pt x="937859" y="13805"/>
                  </a:moveTo>
                  <a:lnTo>
                    <a:pt x="815433" y="39382"/>
                  </a:lnTo>
                  <a:cubicBezTo>
                    <a:pt x="855095" y="27337"/>
                    <a:pt x="895991" y="18718"/>
                    <a:pt x="937859" y="13805"/>
                  </a:cubicBezTo>
                  <a:close/>
                  <a:moveTo>
                    <a:pt x="1103792" y="1"/>
                  </a:moveTo>
                  <a:lnTo>
                    <a:pt x="968896" y="9068"/>
                  </a:lnTo>
                  <a:cubicBezTo>
                    <a:pt x="1013034" y="2780"/>
                    <a:pt x="1058088" y="0"/>
                    <a:pt x="1103792" y="1"/>
                  </a:cubicBezTo>
                  <a:close/>
                </a:path>
              </a:pathLst>
            </a:custGeom>
            <a:solidFill>
              <a:srgbClr val="DDDDDD">
                <a:alpha val="70195"/>
              </a:srgbClr>
            </a:solidFill>
            <a:ln w="9525">
              <a:noFill/>
              <a:round/>
            </a:ln>
          </p:spPr>
          <p:txBody>
            <a:bodyPr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sp>
        <p:nvSpPr>
          <p:cNvPr id="58412" name="椭圆 23"/>
          <p:cNvSpPr>
            <a:spLocks noChangeArrowheads="1"/>
          </p:cNvSpPr>
          <p:nvPr/>
        </p:nvSpPr>
        <p:spPr bwMode="auto">
          <a:xfrm>
            <a:off x="3819457" y="2028248"/>
            <a:ext cx="1494635" cy="1494634"/>
          </a:xfrm>
          <a:prstGeom prst="ellipse">
            <a:avLst/>
          </a:prstGeom>
          <a:solidFill>
            <a:srgbClr val="F2F2F2"/>
          </a:solidFill>
          <a:ln w="9525">
            <a:noFill/>
            <a:round/>
          </a:ln>
        </p:spPr>
        <p:txBody>
          <a:bodyPr anchor="ctr"/>
          <a:lstStyle/>
          <a:p>
            <a:pPr marL="0" marR="0" lvl="0" indent="0" algn="ctr" defTabSz="859790" rtl="0" eaLnBrk="1" fontAlgn="base" latinLnBrk="0" hangingPunct="1">
              <a:lnSpc>
                <a:spcPct val="100000"/>
              </a:lnSpc>
              <a:spcBef>
                <a:spcPct val="0"/>
              </a:spcBef>
              <a:spcAft>
                <a:spcPct val="0"/>
              </a:spcAft>
              <a:buClrTx/>
              <a:buSzTx/>
              <a:buFontTx/>
              <a:buNone/>
              <a:defRPr/>
            </a:pPr>
            <a:endParaRPr kumimoji="0" lang="zh-CN" altLang="zh-CN" sz="188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8401" name="Text Box 33"/>
          <p:cNvSpPr txBox="1">
            <a:spLocks noChangeArrowheads="1"/>
          </p:cNvSpPr>
          <p:nvPr/>
        </p:nvSpPr>
        <p:spPr bwMode="auto">
          <a:xfrm>
            <a:off x="3826923" y="2504560"/>
            <a:ext cx="1490155" cy="700385"/>
          </a:xfrm>
          <a:prstGeom prst="rect">
            <a:avLst/>
          </a:prstGeom>
          <a:noFill/>
          <a:ln w="9525">
            <a:noFill/>
            <a:miter lim="800000"/>
          </a:ln>
        </p:spPr>
        <p:txBody>
          <a:bodyPr>
            <a:spAutoFit/>
          </a:bodyPr>
          <a:lstStyle/>
          <a:p>
            <a:pPr marL="0" marR="0" lvl="0" indent="0" algn="ctr" defTabSz="859790" rtl="0" eaLnBrk="1" fontAlgn="base" latinLnBrk="0" hangingPunct="1">
              <a:lnSpc>
                <a:spcPct val="50000"/>
              </a:lnSpc>
              <a:spcBef>
                <a:spcPct val="50000"/>
              </a:spcBef>
              <a:spcAft>
                <a:spcPct val="0"/>
              </a:spcAft>
              <a:buClrTx/>
              <a:buSzTx/>
              <a:buFontTx/>
              <a:buNone/>
              <a:defRPr/>
            </a:pPr>
            <a:r>
              <a:rPr kumimoji="0" lang="zh-CN" altLang="en-US" sz="2635" b="0" i="0" u="none" strike="noStrike" kern="1200" cap="none" spc="0" normalizeH="0" baseline="0" noProof="0">
                <a:ln>
                  <a:noFill/>
                </a:ln>
                <a:solidFill>
                  <a:srgbClr val="B2B2B2"/>
                </a:solidFill>
                <a:effectLst/>
                <a:uLnTx/>
                <a:uFillTx/>
                <a:latin typeface="Arial" panose="020B0604020202020204" pitchFamily="34" charset="0"/>
                <a:ea typeface="方正大黑简体" pitchFamily="2" charset="-122"/>
                <a:cs typeface="+mn-cs"/>
              </a:rPr>
              <a:t>标题</a:t>
            </a:r>
          </a:p>
          <a:p>
            <a:pPr marL="0" marR="0" lvl="0" indent="0" algn="ctr" defTabSz="859790" rtl="0" eaLnBrk="1" fontAlgn="base" latinLnBrk="0" hangingPunct="1">
              <a:lnSpc>
                <a:spcPct val="50000"/>
              </a:lnSpc>
              <a:spcBef>
                <a:spcPct val="50000"/>
              </a:spcBef>
              <a:spcAft>
                <a:spcPct val="0"/>
              </a:spcAft>
              <a:buClrTx/>
              <a:buSzTx/>
              <a:buFontTx/>
              <a:buNone/>
              <a:defRPr/>
            </a:pPr>
            <a:r>
              <a:rPr kumimoji="0" lang="zh-CN" altLang="en-US" sz="2635" b="0" i="0" u="none" strike="noStrike" kern="1200" cap="none" spc="0" normalizeH="0" baseline="0" noProof="0">
                <a:ln>
                  <a:noFill/>
                </a:ln>
                <a:solidFill>
                  <a:srgbClr val="B2B2B2"/>
                </a:solidFill>
                <a:effectLst/>
                <a:uLnTx/>
                <a:uFillTx/>
                <a:latin typeface="Arial" panose="020B0604020202020204" pitchFamily="34" charset="0"/>
                <a:ea typeface="方正大黑简体" pitchFamily="2" charset="-122"/>
                <a:cs typeface="+mn-cs"/>
              </a:rPr>
              <a:t>内容</a:t>
            </a:r>
          </a:p>
        </p:txBody>
      </p:sp>
      <p:sp>
        <p:nvSpPr>
          <p:cNvPr id="2" name="标题 1"/>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8412"/>
                                        </p:tgtEl>
                                        <p:attrNameLst>
                                          <p:attrName>style.visibility</p:attrName>
                                        </p:attrNameLst>
                                      </p:cBhvr>
                                      <p:to>
                                        <p:strVal val="visible"/>
                                      </p:to>
                                    </p:set>
                                    <p:anim calcmode="lin" valueType="num">
                                      <p:cBhvr>
                                        <p:cTn id="7" dur="500" fill="hold"/>
                                        <p:tgtEl>
                                          <p:spTgt spid="58412"/>
                                        </p:tgtEl>
                                        <p:attrNameLst>
                                          <p:attrName>ppt_w</p:attrName>
                                        </p:attrNameLst>
                                      </p:cBhvr>
                                      <p:tavLst>
                                        <p:tav tm="0">
                                          <p:val>
                                            <p:fltVal val="0"/>
                                          </p:val>
                                        </p:tav>
                                        <p:tav tm="100000">
                                          <p:val>
                                            <p:strVal val="#ppt_w"/>
                                          </p:val>
                                        </p:tav>
                                      </p:tavLst>
                                    </p:anim>
                                    <p:anim calcmode="lin" valueType="num">
                                      <p:cBhvr>
                                        <p:cTn id="8" dur="500" fill="hold"/>
                                        <p:tgtEl>
                                          <p:spTgt spid="58412"/>
                                        </p:tgtEl>
                                        <p:attrNameLst>
                                          <p:attrName>ppt_h</p:attrName>
                                        </p:attrNameLst>
                                      </p:cBhvr>
                                      <p:tavLst>
                                        <p:tav tm="0">
                                          <p:val>
                                            <p:fltVal val="0"/>
                                          </p:val>
                                        </p:tav>
                                        <p:tav tm="100000">
                                          <p:val>
                                            <p:strVal val="#ppt_h"/>
                                          </p:val>
                                        </p:tav>
                                      </p:tavLst>
                                    </p:anim>
                                    <p:anim calcmode="lin" valueType="num">
                                      <p:cBhvr>
                                        <p:cTn id="9" dur="500" fill="hold"/>
                                        <p:tgtEl>
                                          <p:spTgt spid="58412"/>
                                        </p:tgtEl>
                                        <p:attrNameLst>
                                          <p:attrName>style.rotation</p:attrName>
                                        </p:attrNameLst>
                                      </p:cBhvr>
                                      <p:tavLst>
                                        <p:tav tm="0">
                                          <p:val>
                                            <p:fltVal val="360"/>
                                          </p:val>
                                        </p:tav>
                                        <p:tav tm="100000">
                                          <p:val>
                                            <p:fltVal val="0"/>
                                          </p:val>
                                        </p:tav>
                                      </p:tavLst>
                                    </p:anim>
                                    <p:animEffect transition="in" filter="fade">
                                      <p:cBhvr>
                                        <p:cTn id="10" dur="500"/>
                                        <p:tgtEl>
                                          <p:spTgt spid="5841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58401"/>
                                        </p:tgtEl>
                                        <p:attrNameLst>
                                          <p:attrName>style.visibility</p:attrName>
                                        </p:attrNameLst>
                                      </p:cBhvr>
                                      <p:to>
                                        <p:strVal val="visible"/>
                                      </p:to>
                                    </p:set>
                                    <p:anim calcmode="lin" valueType="num">
                                      <p:cBhvr>
                                        <p:cTn id="14" dur="500" fill="hold"/>
                                        <p:tgtEl>
                                          <p:spTgt spid="58401"/>
                                        </p:tgtEl>
                                        <p:attrNameLst>
                                          <p:attrName>ppt_w</p:attrName>
                                        </p:attrNameLst>
                                      </p:cBhvr>
                                      <p:tavLst>
                                        <p:tav tm="0">
                                          <p:val>
                                            <p:fltVal val="0"/>
                                          </p:val>
                                        </p:tav>
                                        <p:tav tm="100000">
                                          <p:val>
                                            <p:strVal val="#ppt_w"/>
                                          </p:val>
                                        </p:tav>
                                      </p:tavLst>
                                    </p:anim>
                                    <p:anim calcmode="lin" valueType="num">
                                      <p:cBhvr>
                                        <p:cTn id="15" dur="500" fill="hold"/>
                                        <p:tgtEl>
                                          <p:spTgt spid="58401"/>
                                        </p:tgtEl>
                                        <p:attrNameLst>
                                          <p:attrName>ppt_h</p:attrName>
                                        </p:attrNameLst>
                                      </p:cBhvr>
                                      <p:tavLst>
                                        <p:tav tm="0">
                                          <p:val>
                                            <p:fltVal val="0"/>
                                          </p:val>
                                        </p:tav>
                                        <p:tav tm="100000">
                                          <p:val>
                                            <p:strVal val="#ppt_h"/>
                                          </p:val>
                                        </p:tav>
                                      </p:tavLst>
                                    </p:anim>
                                    <p:animEffect transition="in" filter="fade">
                                      <p:cBhvr>
                                        <p:cTn id="16" dur="500"/>
                                        <p:tgtEl>
                                          <p:spTgt spid="58401"/>
                                        </p:tgtEl>
                                      </p:cBhvr>
                                    </p:animEffect>
                                  </p:childTnLst>
                                </p:cTn>
                              </p:par>
                            </p:childTnLst>
                          </p:cTn>
                        </p:par>
                        <p:par>
                          <p:cTn id="17" fill="hold">
                            <p:stCondLst>
                              <p:cond delay="10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58414"/>
                                        </p:tgtEl>
                                        <p:attrNameLst>
                                          <p:attrName>style.visibility</p:attrName>
                                        </p:attrNameLst>
                                      </p:cBhvr>
                                      <p:to>
                                        <p:strVal val="visible"/>
                                      </p:to>
                                    </p:set>
                                    <p:anim calcmode="lin" valueType="num">
                                      <p:cBhvr>
                                        <p:cTn id="20" dur="1000" fill="hold"/>
                                        <p:tgtEl>
                                          <p:spTgt spid="58414"/>
                                        </p:tgtEl>
                                        <p:attrNameLst>
                                          <p:attrName>ppt_w</p:attrName>
                                        </p:attrNameLst>
                                      </p:cBhvr>
                                      <p:tavLst>
                                        <p:tav tm="0">
                                          <p:val>
                                            <p:fltVal val="0"/>
                                          </p:val>
                                        </p:tav>
                                        <p:tav tm="100000">
                                          <p:val>
                                            <p:strVal val="#ppt_w"/>
                                          </p:val>
                                        </p:tav>
                                      </p:tavLst>
                                    </p:anim>
                                    <p:anim calcmode="lin" valueType="num">
                                      <p:cBhvr>
                                        <p:cTn id="21" dur="1000" fill="hold"/>
                                        <p:tgtEl>
                                          <p:spTgt spid="58414"/>
                                        </p:tgtEl>
                                        <p:attrNameLst>
                                          <p:attrName>ppt_h</p:attrName>
                                        </p:attrNameLst>
                                      </p:cBhvr>
                                      <p:tavLst>
                                        <p:tav tm="0">
                                          <p:val>
                                            <p:fltVal val="0"/>
                                          </p:val>
                                        </p:tav>
                                        <p:tav tm="100000">
                                          <p:val>
                                            <p:strVal val="#ppt_h"/>
                                          </p:val>
                                        </p:tav>
                                      </p:tavLst>
                                    </p:anim>
                                    <p:anim calcmode="lin" valueType="num">
                                      <p:cBhvr>
                                        <p:cTn id="22" dur="1000" fill="hold"/>
                                        <p:tgtEl>
                                          <p:spTgt spid="58414"/>
                                        </p:tgtEl>
                                        <p:attrNameLst>
                                          <p:attrName>style.rotation</p:attrName>
                                        </p:attrNameLst>
                                      </p:cBhvr>
                                      <p:tavLst>
                                        <p:tav tm="0">
                                          <p:val>
                                            <p:fltVal val="90"/>
                                          </p:val>
                                        </p:tav>
                                        <p:tav tm="100000">
                                          <p:val>
                                            <p:fltVal val="0"/>
                                          </p:val>
                                        </p:tav>
                                      </p:tavLst>
                                    </p:anim>
                                    <p:animEffect transition="in" filter="fade">
                                      <p:cBhvr>
                                        <p:cTn id="23" dur="1000"/>
                                        <p:tgtEl>
                                          <p:spTgt spid="58414"/>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500"/>
                                        <p:tgtEl>
                                          <p:spTgt spid="25"/>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right)">
                                      <p:cBhvr>
                                        <p:cTn id="42" dur="500"/>
                                        <p:tgtEl>
                                          <p:spTgt spid="3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21" grpId="0"/>
      <p:bldP spid="25" grpId="0"/>
      <p:bldP spid="37" grpId="0"/>
      <p:bldP spid="38" grpId="0"/>
      <p:bldP spid="39" grpId="0"/>
      <p:bldP spid="58412" grpId="0" animBg="1"/>
      <p:bldP spid="584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矩形 1"/>
          <p:cNvSpPr>
            <a:spLocks noChangeArrowheads="1"/>
          </p:cNvSpPr>
          <p:nvPr/>
        </p:nvSpPr>
        <p:spPr bwMode="auto">
          <a:xfrm>
            <a:off x="639065" y="3009241"/>
            <a:ext cx="468847" cy="949638"/>
          </a:xfrm>
          <a:prstGeom prst="rect">
            <a:avLst/>
          </a:prstGeom>
          <a:solidFill>
            <a:schemeClr val="bg2"/>
          </a:solidFill>
          <a:ln w="12700" algn="ctr">
            <a:noFill/>
            <a:miter lim="800000"/>
          </a:ln>
        </p:spPr>
        <p:txBody>
          <a:bodyPr lIns="0" tIns="53757" rIns="0" bIns="34136"/>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000T</a:t>
            </a:r>
            <a:endParaRPr kumimoji="0" lang="zh-CN" altLang="en-US"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sp>
        <p:nvSpPr>
          <p:cNvPr id="65538" name="矩形 2"/>
          <p:cNvSpPr>
            <a:spLocks noChangeArrowheads="1"/>
          </p:cNvSpPr>
          <p:nvPr/>
        </p:nvSpPr>
        <p:spPr bwMode="auto">
          <a:xfrm>
            <a:off x="1312472" y="2783777"/>
            <a:ext cx="467353" cy="1175102"/>
          </a:xfrm>
          <a:prstGeom prst="rect">
            <a:avLst/>
          </a:prstGeom>
          <a:solidFill>
            <a:schemeClr val="bg2"/>
          </a:solidFill>
          <a:ln w="12700" algn="ctr">
            <a:noFill/>
            <a:miter lim="800000"/>
          </a:ln>
        </p:spPr>
        <p:txBody>
          <a:bodyPr lIns="0" tIns="53757" rIns="0" bIns="34136"/>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000T</a:t>
            </a:r>
            <a:endParaRPr kumimoji="0" lang="zh-CN" altLang="en-US"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sp>
        <p:nvSpPr>
          <p:cNvPr id="65539" name="矩形 3"/>
          <p:cNvSpPr>
            <a:spLocks noChangeArrowheads="1"/>
          </p:cNvSpPr>
          <p:nvPr/>
        </p:nvSpPr>
        <p:spPr bwMode="auto">
          <a:xfrm>
            <a:off x="1984386" y="2849475"/>
            <a:ext cx="468847" cy="1109404"/>
          </a:xfrm>
          <a:prstGeom prst="rect">
            <a:avLst/>
          </a:prstGeom>
          <a:solidFill>
            <a:schemeClr val="bg2"/>
          </a:solidFill>
          <a:ln w="12700" algn="ctr">
            <a:noFill/>
            <a:miter lim="800000"/>
          </a:ln>
        </p:spPr>
        <p:txBody>
          <a:bodyPr lIns="0" tIns="53757" rIns="0" bIns="34136"/>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000T</a:t>
            </a:r>
            <a:endParaRPr kumimoji="0" lang="zh-CN" altLang="en-US"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sp>
        <p:nvSpPr>
          <p:cNvPr id="65540" name="矩形 4"/>
          <p:cNvSpPr>
            <a:spLocks noChangeArrowheads="1"/>
          </p:cNvSpPr>
          <p:nvPr/>
        </p:nvSpPr>
        <p:spPr bwMode="auto">
          <a:xfrm>
            <a:off x="2656300" y="3197377"/>
            <a:ext cx="468847" cy="761502"/>
          </a:xfrm>
          <a:prstGeom prst="rect">
            <a:avLst/>
          </a:prstGeom>
          <a:solidFill>
            <a:schemeClr val="tx2"/>
          </a:solidFill>
          <a:ln w="12700" algn="ctr">
            <a:noFill/>
            <a:miter lim="800000"/>
          </a:ln>
        </p:spPr>
        <p:txBody>
          <a:bodyPr lIns="0" tIns="53757" rIns="0" bIns="34136"/>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000T</a:t>
            </a:r>
            <a:endParaRPr kumimoji="0" lang="zh-CN" altLang="en-US"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sp>
        <p:nvSpPr>
          <p:cNvPr id="65541" name="矩形 5"/>
          <p:cNvSpPr>
            <a:spLocks noChangeArrowheads="1"/>
          </p:cNvSpPr>
          <p:nvPr/>
        </p:nvSpPr>
        <p:spPr bwMode="auto">
          <a:xfrm>
            <a:off x="3329706" y="2624011"/>
            <a:ext cx="467354" cy="1334869"/>
          </a:xfrm>
          <a:prstGeom prst="rect">
            <a:avLst/>
          </a:prstGeom>
          <a:solidFill>
            <a:schemeClr val="bg2"/>
          </a:solidFill>
          <a:ln w="12700" algn="ctr">
            <a:noFill/>
            <a:miter lim="800000"/>
          </a:ln>
        </p:spPr>
        <p:txBody>
          <a:bodyPr lIns="0" tIns="53757" rIns="0" bIns="34136"/>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000T</a:t>
            </a:r>
            <a:endParaRPr kumimoji="0" lang="zh-CN" altLang="en-US"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sp>
        <p:nvSpPr>
          <p:cNvPr id="65542" name="矩形 6"/>
          <p:cNvSpPr>
            <a:spLocks noChangeArrowheads="1"/>
          </p:cNvSpPr>
          <p:nvPr/>
        </p:nvSpPr>
        <p:spPr bwMode="auto">
          <a:xfrm>
            <a:off x="4001620" y="2558313"/>
            <a:ext cx="467354" cy="1400567"/>
          </a:xfrm>
          <a:prstGeom prst="rect">
            <a:avLst/>
          </a:prstGeom>
          <a:solidFill>
            <a:schemeClr val="bg2"/>
          </a:solidFill>
          <a:ln w="12700" algn="ctr">
            <a:noFill/>
            <a:miter lim="800000"/>
          </a:ln>
        </p:spPr>
        <p:txBody>
          <a:bodyPr lIns="0" tIns="53757" rIns="0" bIns="34136"/>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000T</a:t>
            </a:r>
            <a:endParaRPr kumimoji="0" lang="zh-CN" altLang="en-US"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sp>
        <p:nvSpPr>
          <p:cNvPr id="65543" name="矩形 7"/>
          <p:cNvSpPr>
            <a:spLocks noChangeArrowheads="1"/>
          </p:cNvSpPr>
          <p:nvPr/>
        </p:nvSpPr>
        <p:spPr bwMode="auto">
          <a:xfrm>
            <a:off x="4675028" y="2849475"/>
            <a:ext cx="467353" cy="1109404"/>
          </a:xfrm>
          <a:prstGeom prst="rect">
            <a:avLst/>
          </a:prstGeom>
          <a:solidFill>
            <a:schemeClr val="bg2"/>
          </a:solidFill>
          <a:ln w="12700" algn="ctr">
            <a:noFill/>
            <a:miter lim="800000"/>
          </a:ln>
        </p:spPr>
        <p:txBody>
          <a:bodyPr lIns="0" tIns="53757" rIns="0" bIns="34136"/>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000T</a:t>
            </a:r>
            <a:endParaRPr kumimoji="0" lang="zh-CN" altLang="en-US"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sp>
        <p:nvSpPr>
          <p:cNvPr id="65544" name="矩形 8"/>
          <p:cNvSpPr>
            <a:spLocks noChangeArrowheads="1"/>
          </p:cNvSpPr>
          <p:nvPr/>
        </p:nvSpPr>
        <p:spPr bwMode="auto">
          <a:xfrm>
            <a:off x="5346941" y="3009241"/>
            <a:ext cx="467353" cy="949638"/>
          </a:xfrm>
          <a:prstGeom prst="rect">
            <a:avLst/>
          </a:prstGeom>
          <a:solidFill>
            <a:schemeClr val="bg2"/>
          </a:solidFill>
          <a:ln w="12700" algn="ctr">
            <a:noFill/>
            <a:miter lim="800000"/>
          </a:ln>
        </p:spPr>
        <p:txBody>
          <a:bodyPr lIns="0" tIns="53757" rIns="0" bIns="34136"/>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000T</a:t>
            </a:r>
            <a:endParaRPr kumimoji="0" lang="zh-CN" altLang="en-US"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sp>
        <p:nvSpPr>
          <p:cNvPr id="65545" name="矩形 9"/>
          <p:cNvSpPr>
            <a:spLocks noChangeArrowheads="1"/>
          </p:cNvSpPr>
          <p:nvPr/>
        </p:nvSpPr>
        <p:spPr bwMode="auto">
          <a:xfrm>
            <a:off x="6018855" y="2783777"/>
            <a:ext cx="468847" cy="1175102"/>
          </a:xfrm>
          <a:prstGeom prst="rect">
            <a:avLst/>
          </a:prstGeom>
          <a:solidFill>
            <a:schemeClr val="bg2"/>
          </a:solidFill>
          <a:ln w="12700" algn="ctr">
            <a:noFill/>
            <a:miter lim="800000"/>
          </a:ln>
        </p:spPr>
        <p:txBody>
          <a:bodyPr lIns="0" tIns="53757" rIns="0" bIns="34136"/>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000T</a:t>
            </a:r>
            <a:endParaRPr kumimoji="0" lang="zh-CN" altLang="en-US"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sp>
        <p:nvSpPr>
          <p:cNvPr id="65546" name="矩形 10"/>
          <p:cNvSpPr>
            <a:spLocks noChangeArrowheads="1"/>
          </p:cNvSpPr>
          <p:nvPr/>
        </p:nvSpPr>
        <p:spPr bwMode="auto">
          <a:xfrm>
            <a:off x="6690769" y="2096932"/>
            <a:ext cx="468847" cy="1861947"/>
          </a:xfrm>
          <a:prstGeom prst="rect">
            <a:avLst/>
          </a:prstGeom>
          <a:solidFill>
            <a:schemeClr val="tx2"/>
          </a:solidFill>
          <a:ln w="12700" algn="ctr">
            <a:noFill/>
            <a:miter lim="800000"/>
          </a:ln>
        </p:spPr>
        <p:txBody>
          <a:bodyPr lIns="0" tIns="53757" rIns="0" bIns="34136"/>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000T</a:t>
            </a:r>
            <a:endParaRPr kumimoji="0" lang="zh-CN" altLang="en-US"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sp>
        <p:nvSpPr>
          <p:cNvPr id="65547" name="矩形 11"/>
          <p:cNvSpPr>
            <a:spLocks noChangeArrowheads="1"/>
          </p:cNvSpPr>
          <p:nvPr/>
        </p:nvSpPr>
        <p:spPr bwMode="auto">
          <a:xfrm>
            <a:off x="7364175" y="2341807"/>
            <a:ext cx="467354" cy="1617072"/>
          </a:xfrm>
          <a:prstGeom prst="rect">
            <a:avLst/>
          </a:prstGeom>
          <a:solidFill>
            <a:schemeClr val="bg2"/>
          </a:solidFill>
          <a:ln w="12700" algn="ctr">
            <a:noFill/>
            <a:miter lim="800000"/>
          </a:ln>
        </p:spPr>
        <p:txBody>
          <a:bodyPr lIns="0" tIns="53757" rIns="0" bIns="34136"/>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000T</a:t>
            </a:r>
            <a:endParaRPr kumimoji="0" lang="zh-CN" altLang="en-US"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sp>
        <p:nvSpPr>
          <p:cNvPr id="65548" name="矩形 12"/>
          <p:cNvSpPr>
            <a:spLocks noChangeArrowheads="1"/>
          </p:cNvSpPr>
          <p:nvPr/>
        </p:nvSpPr>
        <p:spPr bwMode="auto">
          <a:xfrm>
            <a:off x="8036089" y="2558313"/>
            <a:ext cx="468847" cy="1400567"/>
          </a:xfrm>
          <a:prstGeom prst="rect">
            <a:avLst/>
          </a:prstGeom>
          <a:solidFill>
            <a:schemeClr val="bg2"/>
          </a:solidFill>
          <a:ln w="12700" algn="ctr">
            <a:noFill/>
            <a:miter lim="800000"/>
          </a:ln>
        </p:spPr>
        <p:txBody>
          <a:bodyPr lIns="0" tIns="53757" rIns="0" bIns="34136"/>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000T</a:t>
            </a:r>
            <a:endParaRPr kumimoji="0" lang="zh-CN" altLang="en-US"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sp>
        <p:nvSpPr>
          <p:cNvPr id="65549" name="矩形 13"/>
          <p:cNvSpPr>
            <a:spLocks noChangeArrowheads="1"/>
          </p:cNvSpPr>
          <p:nvPr/>
        </p:nvSpPr>
        <p:spPr bwMode="auto">
          <a:xfrm>
            <a:off x="0" y="3958880"/>
            <a:ext cx="9144000" cy="70178"/>
          </a:xfrm>
          <a:prstGeom prst="rect">
            <a:avLst/>
          </a:prstGeom>
          <a:solidFill>
            <a:schemeClr val="tx2"/>
          </a:solidFill>
          <a:ln w="12700" algn="ctr">
            <a:noFill/>
            <a:miter lim="800000"/>
          </a:ln>
        </p:spPr>
        <p:txBody>
          <a:bodyPr lIns="68271" tIns="34136" rIns="68271" bIns="34136" anchor="ctr"/>
          <a:lstStyle/>
          <a:p>
            <a:pPr marL="0" marR="0" lvl="0" indent="0" algn="ctr" defTabSz="682625" rtl="0" eaLnBrk="1" fontAlgn="base" latinLnBrk="0" hangingPunct="1">
              <a:lnSpc>
                <a:spcPct val="100000"/>
              </a:lnSpc>
              <a:spcBef>
                <a:spcPct val="0"/>
              </a:spcBef>
              <a:spcAft>
                <a:spcPct val="0"/>
              </a:spcAft>
              <a:buClrTx/>
              <a:buSzTx/>
              <a:buFontTx/>
              <a:buNone/>
              <a:defRPr/>
            </a:pPr>
            <a:endParaRPr kumimoji="0" lang="zh-CN" altLang="en-US" sz="94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sp>
        <p:nvSpPr>
          <p:cNvPr id="65550" name="文本框 14"/>
          <p:cNvSpPr txBox="1">
            <a:spLocks noChangeArrowheads="1"/>
          </p:cNvSpPr>
          <p:nvPr/>
        </p:nvSpPr>
        <p:spPr bwMode="auto">
          <a:xfrm>
            <a:off x="1133295" y="4241084"/>
            <a:ext cx="6877411" cy="503288"/>
          </a:xfrm>
          <a:prstGeom prst="rect">
            <a:avLst/>
          </a:prstGeom>
          <a:noFill/>
          <a:ln w="9525">
            <a:noFill/>
            <a:miter lim="800000"/>
          </a:ln>
        </p:spPr>
        <p:txBody>
          <a:bodyPr lIns="0" tIns="34136" rIns="0" bIns="34136">
            <a:spAutoFit/>
          </a:bodyPr>
          <a:lstStyle/>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rPr>
              <a:t>请输入您想要的文字内容请输入您想要的文字内容请输入您想要的文字内容请输入您想要的文字内容请输入您想要的文字内容请输入您想要的文字内容请输入您想要的文字内容请输入您想要的文字内容请输入您想要的文字内容</a:t>
            </a:r>
          </a:p>
        </p:txBody>
      </p:sp>
      <p:grpSp>
        <p:nvGrpSpPr>
          <p:cNvPr id="65551" name="组合 15"/>
          <p:cNvGrpSpPr/>
          <p:nvPr/>
        </p:nvGrpSpPr>
        <p:grpSpPr bwMode="auto">
          <a:xfrm>
            <a:off x="655490" y="1160731"/>
            <a:ext cx="2147138" cy="715314"/>
            <a:chOff x="4006936" y="791417"/>
            <a:chExt cx="2148546" cy="723886"/>
          </a:xfrm>
        </p:grpSpPr>
        <p:sp>
          <p:nvSpPr>
            <p:cNvPr id="70676" name="TextBox 81"/>
            <p:cNvSpPr txBox="1">
              <a:spLocks noChangeArrowheads="1"/>
            </p:cNvSpPr>
            <p:nvPr/>
          </p:nvSpPr>
          <p:spPr bwMode="auto">
            <a:xfrm>
              <a:off x="4006936" y="791417"/>
              <a:ext cx="2148546" cy="230948"/>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请在此处添加标题内容</a:t>
              </a:r>
            </a:p>
          </p:txBody>
        </p:sp>
        <p:sp>
          <p:nvSpPr>
            <p:cNvPr id="70677" name="TextBox 82"/>
            <p:cNvSpPr txBox="1">
              <a:spLocks noChangeArrowheads="1"/>
            </p:cNvSpPr>
            <p:nvPr/>
          </p:nvSpPr>
          <p:spPr bwMode="auto">
            <a:xfrm>
              <a:off x="4086124" y="1005984"/>
              <a:ext cx="2069358" cy="509319"/>
            </a:xfrm>
            <a:prstGeom prst="rect">
              <a:avLst/>
            </a:prstGeom>
            <a:noFill/>
            <a:ln w="9525">
              <a:noFill/>
              <a:miter lim="800000"/>
            </a:ln>
          </p:spPr>
          <p:txBody>
            <a:bodyPr lIns="0" tIns="34136" rIns="0" bIns="34136">
              <a:spAutoFit/>
            </a:bodyPr>
            <a:lstStyle/>
            <a:p>
              <a:pPr marL="0" marR="0" lvl="0" indent="0" algn="just"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在此添加正文并根据需要调整字体大小，建议采用</a:t>
              </a:r>
              <a:r>
                <a:rPr kumimoji="0" lang="en-US" altLang="zh-CN" sz="94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1.5</a:t>
              </a:r>
              <a:r>
                <a:rPr kumimoji="0" lang="zh-CN" altLang="en-US" sz="94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倍行距和两端对齐方式。</a:t>
              </a:r>
            </a:p>
          </p:txBody>
        </p:sp>
      </p:grpSp>
      <p:grpSp>
        <p:nvGrpSpPr>
          <p:cNvPr id="65552" name="组合 18"/>
          <p:cNvGrpSpPr/>
          <p:nvPr/>
        </p:nvGrpSpPr>
        <p:grpSpPr bwMode="auto">
          <a:xfrm>
            <a:off x="2993750" y="1160731"/>
            <a:ext cx="2148630" cy="715314"/>
            <a:chOff x="4006936" y="791417"/>
            <a:chExt cx="2148546" cy="723886"/>
          </a:xfrm>
        </p:grpSpPr>
        <p:sp>
          <p:nvSpPr>
            <p:cNvPr id="70674" name="TextBox 81"/>
            <p:cNvSpPr txBox="1">
              <a:spLocks noChangeArrowheads="1"/>
            </p:cNvSpPr>
            <p:nvPr/>
          </p:nvSpPr>
          <p:spPr bwMode="auto">
            <a:xfrm>
              <a:off x="4006936" y="791417"/>
              <a:ext cx="2148546" cy="243277"/>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13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请在此处添加标题内容</a:t>
              </a:r>
            </a:p>
          </p:txBody>
        </p:sp>
        <p:sp>
          <p:nvSpPr>
            <p:cNvPr id="70675" name="TextBox 82"/>
            <p:cNvSpPr txBox="1">
              <a:spLocks noChangeArrowheads="1"/>
            </p:cNvSpPr>
            <p:nvPr/>
          </p:nvSpPr>
          <p:spPr bwMode="auto">
            <a:xfrm>
              <a:off x="4087562" y="1005984"/>
              <a:ext cx="2067920" cy="509319"/>
            </a:xfrm>
            <a:prstGeom prst="rect">
              <a:avLst/>
            </a:prstGeom>
            <a:noFill/>
            <a:ln w="9525">
              <a:noFill/>
              <a:miter lim="800000"/>
            </a:ln>
          </p:spPr>
          <p:txBody>
            <a:bodyPr lIns="0" tIns="34136" rIns="0" bIns="34136">
              <a:spAutoFit/>
            </a:bodyPr>
            <a:lstStyle/>
            <a:p>
              <a:pPr marL="0" marR="0" lvl="0" indent="0" algn="just"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在此添加正文并根据需要调整字体大小，建议采用</a:t>
              </a:r>
              <a:r>
                <a:rPr kumimoji="0" lang="en-US" altLang="zh-CN" sz="94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1.5</a:t>
              </a:r>
              <a:r>
                <a:rPr kumimoji="0" lang="zh-CN" altLang="en-US" sz="94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倍行距和两端对齐方式。</a:t>
              </a:r>
            </a:p>
          </p:txBody>
        </p:sp>
      </p:grpSp>
      <p:sp>
        <p:nvSpPr>
          <p:cNvPr id="65553" name="AutoShape 23"/>
          <p:cNvSpPr>
            <a:spLocks noChangeArrowheads="1"/>
          </p:cNvSpPr>
          <p:nvPr/>
        </p:nvSpPr>
        <p:spPr bwMode="auto">
          <a:xfrm>
            <a:off x="6807234" y="1284663"/>
            <a:ext cx="609202" cy="542010"/>
          </a:xfrm>
          <a:prstGeom prst="wedgeEllipseCallout">
            <a:avLst>
              <a:gd name="adj1" fmla="val -43750"/>
              <a:gd name="adj2" fmla="val 70000"/>
            </a:avLst>
          </a:prstGeom>
          <a:solidFill>
            <a:schemeClr val="accent1"/>
          </a:solidFill>
          <a:ln w="9525">
            <a:solidFill>
              <a:schemeClr val="tx1"/>
            </a:solidFill>
            <a:miter lim="800000"/>
          </a:ln>
        </p:spPr>
        <p:txBody>
          <a:bodyPr/>
          <a:lstStyle/>
          <a:p>
            <a:pPr marL="0" marR="0" lvl="0" indent="0" algn="ctr" defTabSz="859790" rtl="0" eaLnBrk="1" fontAlgn="base" latinLnBrk="0" hangingPunct="1">
              <a:lnSpc>
                <a:spcPct val="100000"/>
              </a:lnSpc>
              <a:spcBef>
                <a:spcPct val="0"/>
              </a:spcBef>
              <a:spcAft>
                <a:spcPct val="0"/>
              </a:spcAft>
              <a:buClrTx/>
              <a:buSzTx/>
              <a:buFontTx/>
              <a:buNone/>
              <a:defRPr/>
            </a:pPr>
            <a:r>
              <a:rPr kumimoji="0" lang="zh-CN" altLang="en-US" sz="7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rPr>
              <a:t>添加标题内容</a:t>
            </a:r>
          </a:p>
        </p:txBody>
      </p:sp>
      <p:sp>
        <p:nvSpPr>
          <p:cNvPr id="2" name="标题 1"/>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5551"/>
                                        </p:tgtEl>
                                        <p:attrNameLst>
                                          <p:attrName>style.visibility</p:attrName>
                                        </p:attrNameLst>
                                      </p:cBhvr>
                                      <p:to>
                                        <p:strVal val="visible"/>
                                      </p:to>
                                    </p:set>
                                    <p:animEffect transition="in" filter="wipe(left)">
                                      <p:cBhvr>
                                        <p:cTn id="7" dur="500"/>
                                        <p:tgtEl>
                                          <p:spTgt spid="6555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552"/>
                                        </p:tgtEl>
                                        <p:attrNameLst>
                                          <p:attrName>style.visibility</p:attrName>
                                        </p:attrNameLst>
                                      </p:cBhvr>
                                      <p:to>
                                        <p:strVal val="visible"/>
                                      </p:to>
                                    </p:set>
                                    <p:animEffect transition="in" filter="wipe(left)">
                                      <p:cBhvr>
                                        <p:cTn id="11" dur="500"/>
                                        <p:tgtEl>
                                          <p:spTgt spid="6555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5549"/>
                                        </p:tgtEl>
                                        <p:attrNameLst>
                                          <p:attrName>style.visibility</p:attrName>
                                        </p:attrNameLst>
                                      </p:cBhvr>
                                      <p:to>
                                        <p:strVal val="visible"/>
                                      </p:to>
                                    </p:set>
                                    <p:animEffect transition="in" filter="wipe(left)">
                                      <p:cBhvr>
                                        <p:cTn id="15" dur="500"/>
                                        <p:tgtEl>
                                          <p:spTgt spid="6554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5537"/>
                                        </p:tgtEl>
                                        <p:attrNameLst>
                                          <p:attrName>style.visibility</p:attrName>
                                        </p:attrNameLst>
                                      </p:cBhvr>
                                      <p:to>
                                        <p:strVal val="visible"/>
                                      </p:to>
                                    </p:set>
                                    <p:animEffect transition="in" filter="wipe(down)">
                                      <p:cBhvr>
                                        <p:cTn id="19" dur="500"/>
                                        <p:tgtEl>
                                          <p:spTgt spid="6553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5538"/>
                                        </p:tgtEl>
                                        <p:attrNameLst>
                                          <p:attrName>style.visibility</p:attrName>
                                        </p:attrNameLst>
                                      </p:cBhvr>
                                      <p:to>
                                        <p:strVal val="visible"/>
                                      </p:to>
                                    </p:set>
                                    <p:animEffect transition="in" filter="wipe(down)">
                                      <p:cBhvr>
                                        <p:cTn id="22" dur="500"/>
                                        <p:tgtEl>
                                          <p:spTgt spid="6553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5539"/>
                                        </p:tgtEl>
                                        <p:attrNameLst>
                                          <p:attrName>style.visibility</p:attrName>
                                        </p:attrNameLst>
                                      </p:cBhvr>
                                      <p:to>
                                        <p:strVal val="visible"/>
                                      </p:to>
                                    </p:set>
                                    <p:animEffect transition="in" filter="wipe(down)">
                                      <p:cBhvr>
                                        <p:cTn id="25" dur="500"/>
                                        <p:tgtEl>
                                          <p:spTgt spid="6553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5540"/>
                                        </p:tgtEl>
                                        <p:attrNameLst>
                                          <p:attrName>style.visibility</p:attrName>
                                        </p:attrNameLst>
                                      </p:cBhvr>
                                      <p:to>
                                        <p:strVal val="visible"/>
                                      </p:to>
                                    </p:set>
                                    <p:animEffect transition="in" filter="wipe(down)">
                                      <p:cBhvr>
                                        <p:cTn id="28" dur="500"/>
                                        <p:tgtEl>
                                          <p:spTgt spid="6554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5541"/>
                                        </p:tgtEl>
                                        <p:attrNameLst>
                                          <p:attrName>style.visibility</p:attrName>
                                        </p:attrNameLst>
                                      </p:cBhvr>
                                      <p:to>
                                        <p:strVal val="visible"/>
                                      </p:to>
                                    </p:set>
                                    <p:animEffect transition="in" filter="wipe(down)">
                                      <p:cBhvr>
                                        <p:cTn id="31" dur="500"/>
                                        <p:tgtEl>
                                          <p:spTgt spid="6554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5542"/>
                                        </p:tgtEl>
                                        <p:attrNameLst>
                                          <p:attrName>style.visibility</p:attrName>
                                        </p:attrNameLst>
                                      </p:cBhvr>
                                      <p:to>
                                        <p:strVal val="visible"/>
                                      </p:to>
                                    </p:set>
                                    <p:animEffect transition="in" filter="wipe(down)">
                                      <p:cBhvr>
                                        <p:cTn id="34" dur="500"/>
                                        <p:tgtEl>
                                          <p:spTgt spid="6554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5543"/>
                                        </p:tgtEl>
                                        <p:attrNameLst>
                                          <p:attrName>style.visibility</p:attrName>
                                        </p:attrNameLst>
                                      </p:cBhvr>
                                      <p:to>
                                        <p:strVal val="visible"/>
                                      </p:to>
                                    </p:set>
                                    <p:animEffect transition="in" filter="wipe(down)">
                                      <p:cBhvr>
                                        <p:cTn id="37" dur="500"/>
                                        <p:tgtEl>
                                          <p:spTgt spid="6554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5544"/>
                                        </p:tgtEl>
                                        <p:attrNameLst>
                                          <p:attrName>style.visibility</p:attrName>
                                        </p:attrNameLst>
                                      </p:cBhvr>
                                      <p:to>
                                        <p:strVal val="visible"/>
                                      </p:to>
                                    </p:set>
                                    <p:animEffect transition="in" filter="wipe(down)">
                                      <p:cBhvr>
                                        <p:cTn id="40" dur="500"/>
                                        <p:tgtEl>
                                          <p:spTgt spid="6554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5545"/>
                                        </p:tgtEl>
                                        <p:attrNameLst>
                                          <p:attrName>style.visibility</p:attrName>
                                        </p:attrNameLst>
                                      </p:cBhvr>
                                      <p:to>
                                        <p:strVal val="visible"/>
                                      </p:to>
                                    </p:set>
                                    <p:animEffect transition="in" filter="wipe(down)">
                                      <p:cBhvr>
                                        <p:cTn id="43" dur="500"/>
                                        <p:tgtEl>
                                          <p:spTgt spid="6554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5546"/>
                                        </p:tgtEl>
                                        <p:attrNameLst>
                                          <p:attrName>style.visibility</p:attrName>
                                        </p:attrNameLst>
                                      </p:cBhvr>
                                      <p:to>
                                        <p:strVal val="visible"/>
                                      </p:to>
                                    </p:set>
                                    <p:animEffect transition="in" filter="wipe(down)">
                                      <p:cBhvr>
                                        <p:cTn id="46" dur="500"/>
                                        <p:tgtEl>
                                          <p:spTgt spid="6554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5547"/>
                                        </p:tgtEl>
                                        <p:attrNameLst>
                                          <p:attrName>style.visibility</p:attrName>
                                        </p:attrNameLst>
                                      </p:cBhvr>
                                      <p:to>
                                        <p:strVal val="visible"/>
                                      </p:to>
                                    </p:set>
                                    <p:animEffect transition="in" filter="wipe(down)">
                                      <p:cBhvr>
                                        <p:cTn id="49" dur="500"/>
                                        <p:tgtEl>
                                          <p:spTgt spid="6554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5548"/>
                                        </p:tgtEl>
                                        <p:attrNameLst>
                                          <p:attrName>style.visibility</p:attrName>
                                        </p:attrNameLst>
                                      </p:cBhvr>
                                      <p:to>
                                        <p:strVal val="visible"/>
                                      </p:to>
                                    </p:set>
                                    <p:animEffect transition="in" filter="wipe(down)">
                                      <p:cBhvr>
                                        <p:cTn id="52" dur="500"/>
                                        <p:tgtEl>
                                          <p:spTgt spid="65548"/>
                                        </p:tgtEl>
                                      </p:cBhvr>
                                    </p:animEffect>
                                  </p:childTnLst>
                                </p:cTn>
                              </p:par>
                            </p:childTnLst>
                          </p:cTn>
                        </p:par>
                        <p:par>
                          <p:cTn id="53" fill="hold">
                            <p:stCondLst>
                              <p:cond delay="2000"/>
                            </p:stCondLst>
                            <p:childTnLst>
                              <p:par>
                                <p:cTn id="54" presetID="22" presetClass="entr" presetSubtype="4" fill="hold" grpId="0" nodeType="afterEffect">
                                  <p:stCondLst>
                                    <p:cond delay="0"/>
                                  </p:stCondLst>
                                  <p:childTnLst>
                                    <p:set>
                                      <p:cBhvr>
                                        <p:cTn id="55" dur="1" fill="hold">
                                          <p:stCondLst>
                                            <p:cond delay="0"/>
                                          </p:stCondLst>
                                        </p:cTn>
                                        <p:tgtEl>
                                          <p:spTgt spid="65553"/>
                                        </p:tgtEl>
                                        <p:attrNameLst>
                                          <p:attrName>style.visibility</p:attrName>
                                        </p:attrNameLst>
                                      </p:cBhvr>
                                      <p:to>
                                        <p:strVal val="visible"/>
                                      </p:to>
                                    </p:set>
                                    <p:animEffect transition="in" filter="wipe(down)">
                                      <p:cBhvr>
                                        <p:cTn id="56" dur="500"/>
                                        <p:tgtEl>
                                          <p:spTgt spid="65553"/>
                                        </p:tgtEl>
                                      </p:cBhvr>
                                    </p:animEffect>
                                  </p:childTnLst>
                                </p:cTn>
                              </p:par>
                            </p:childTnLst>
                          </p:cTn>
                        </p:par>
                        <p:par>
                          <p:cTn id="57" fill="hold">
                            <p:stCondLst>
                              <p:cond delay="2500"/>
                            </p:stCondLst>
                            <p:childTnLst>
                              <p:par>
                                <p:cTn id="58" presetID="47" presetClass="entr" presetSubtype="0" fill="hold" grpId="0" nodeType="afterEffect">
                                  <p:stCondLst>
                                    <p:cond delay="0"/>
                                  </p:stCondLst>
                                  <p:childTnLst>
                                    <p:set>
                                      <p:cBhvr>
                                        <p:cTn id="59" dur="1" fill="hold">
                                          <p:stCondLst>
                                            <p:cond delay="0"/>
                                          </p:stCondLst>
                                        </p:cTn>
                                        <p:tgtEl>
                                          <p:spTgt spid="65550"/>
                                        </p:tgtEl>
                                        <p:attrNameLst>
                                          <p:attrName>style.visibility</p:attrName>
                                        </p:attrNameLst>
                                      </p:cBhvr>
                                      <p:to>
                                        <p:strVal val="visible"/>
                                      </p:to>
                                    </p:set>
                                    <p:animEffect transition="in" filter="fade">
                                      <p:cBhvr>
                                        <p:cTn id="60" dur="1000"/>
                                        <p:tgtEl>
                                          <p:spTgt spid="65550"/>
                                        </p:tgtEl>
                                      </p:cBhvr>
                                    </p:animEffect>
                                    <p:anim calcmode="lin" valueType="num">
                                      <p:cBhvr>
                                        <p:cTn id="61" dur="1000" fill="hold"/>
                                        <p:tgtEl>
                                          <p:spTgt spid="65550"/>
                                        </p:tgtEl>
                                        <p:attrNameLst>
                                          <p:attrName>ppt_x</p:attrName>
                                        </p:attrNameLst>
                                      </p:cBhvr>
                                      <p:tavLst>
                                        <p:tav tm="0">
                                          <p:val>
                                            <p:strVal val="#ppt_x"/>
                                          </p:val>
                                        </p:tav>
                                        <p:tav tm="100000">
                                          <p:val>
                                            <p:strVal val="#ppt_x"/>
                                          </p:val>
                                        </p:tav>
                                      </p:tavLst>
                                    </p:anim>
                                    <p:anim calcmode="lin" valueType="num">
                                      <p:cBhvr>
                                        <p:cTn id="62" dur="1000" fill="hold"/>
                                        <p:tgtEl>
                                          <p:spTgt spid="655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7" grpId="0" animBg="1"/>
      <p:bldP spid="65538" grpId="0" animBg="1"/>
      <p:bldP spid="65539" grpId="0" animBg="1"/>
      <p:bldP spid="65540" grpId="0" animBg="1"/>
      <p:bldP spid="65541" grpId="0" animBg="1"/>
      <p:bldP spid="65542" grpId="0" animBg="1"/>
      <p:bldP spid="65543" grpId="0" animBg="1"/>
      <p:bldP spid="65544" grpId="0" animBg="1"/>
      <p:bldP spid="65545" grpId="0" animBg="1"/>
      <p:bldP spid="65546" grpId="0" animBg="1"/>
      <p:bldP spid="65547" grpId="0" animBg="1"/>
      <p:bldP spid="65548" grpId="0" animBg="1"/>
      <p:bldP spid="65549" grpId="0" animBg="1"/>
      <p:bldP spid="65550" grpId="0"/>
      <p:bldP spid="655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34" name="Group 26"/>
          <p:cNvGrpSpPr/>
          <p:nvPr/>
        </p:nvGrpSpPr>
        <p:grpSpPr bwMode="auto">
          <a:xfrm>
            <a:off x="846612" y="1344389"/>
            <a:ext cx="1302020" cy="1249759"/>
            <a:chOff x="567" y="879"/>
            <a:chExt cx="872" cy="837"/>
          </a:xfrm>
        </p:grpSpPr>
        <p:sp>
          <p:nvSpPr>
            <p:cNvPr id="74776" name="Freeform 9"/>
            <p:cNvSpPr>
              <a:spLocks noEditPoints="1"/>
            </p:cNvSpPr>
            <p:nvPr/>
          </p:nvSpPr>
          <p:spPr bwMode="auto">
            <a:xfrm>
              <a:off x="755" y="1039"/>
              <a:ext cx="684" cy="677"/>
            </a:xfrm>
            <a:custGeom>
              <a:avLst/>
              <a:gdLst>
                <a:gd name="T0" fmla="*/ 8520492 w 295"/>
                <a:gd name="T1" fmla="*/ 0 h 295"/>
                <a:gd name="T2" fmla="*/ 0 w 295"/>
                <a:gd name="T3" fmla="*/ 8275936 h 295"/>
                <a:gd name="T4" fmla="*/ 8520492 w 295"/>
                <a:gd name="T5" fmla="*/ 16495950 h 295"/>
                <a:gd name="T6" fmla="*/ 16983407 w 295"/>
                <a:gd name="T7" fmla="*/ 8275936 h 295"/>
                <a:gd name="T8" fmla="*/ 8520492 w 295"/>
                <a:gd name="T9" fmla="*/ 0 h 295"/>
                <a:gd name="T10" fmla="*/ 8520492 w 295"/>
                <a:gd name="T11" fmla="*/ 12357980 h 295"/>
                <a:gd name="T12" fmla="*/ 4260248 w 295"/>
                <a:gd name="T13" fmla="*/ 8275936 h 295"/>
                <a:gd name="T14" fmla="*/ 8520492 w 295"/>
                <a:gd name="T15" fmla="*/ 4137963 h 295"/>
                <a:gd name="T16" fmla="*/ 12723160 w 295"/>
                <a:gd name="T17" fmla="*/ 8275936 h 295"/>
                <a:gd name="T18" fmla="*/ 8520492 w 295"/>
                <a:gd name="T19" fmla="*/ 12357980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5"/>
                <a:gd name="T32" fmla="*/ 295 w 295"/>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bg2"/>
            </a:solidFill>
            <a:ln w="9525">
              <a:noFill/>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4777" name="Freeform 10"/>
            <p:cNvSpPr/>
            <p:nvPr/>
          </p:nvSpPr>
          <p:spPr bwMode="auto">
            <a:xfrm>
              <a:off x="567" y="879"/>
              <a:ext cx="507" cy="500"/>
            </a:xfrm>
            <a:custGeom>
              <a:avLst/>
              <a:gdLst>
                <a:gd name="T0" fmla="*/ 12667717 w 218"/>
                <a:gd name="T1" fmla="*/ 6075129 h 218"/>
                <a:gd name="T2" fmla="*/ 12667717 w 218"/>
                <a:gd name="T3" fmla="*/ 0 h 218"/>
                <a:gd name="T4" fmla="*/ 0 w 218"/>
                <a:gd name="T5" fmla="*/ 12150258 h 218"/>
                <a:gd name="T6" fmla="*/ 6333859 w 218"/>
                <a:gd name="T7" fmla="*/ 12150258 h 218"/>
                <a:gd name="T8" fmla="*/ 12667717 w 218"/>
                <a:gd name="T9" fmla="*/ 6075129 h 218"/>
                <a:gd name="T10" fmla="*/ 0 60000 65536"/>
                <a:gd name="T11" fmla="*/ 0 60000 65536"/>
                <a:gd name="T12" fmla="*/ 0 60000 65536"/>
                <a:gd name="T13" fmla="*/ 0 60000 65536"/>
                <a:gd name="T14" fmla="*/ 0 60000 65536"/>
                <a:gd name="T15" fmla="*/ 0 w 218"/>
                <a:gd name="T16" fmla="*/ 0 h 218"/>
                <a:gd name="T17" fmla="*/ 218 w 218"/>
                <a:gd name="T18" fmla="*/ 218 h 218"/>
              </a:gdLst>
              <a:ahLst/>
              <a:cxnLst>
                <a:cxn ang="T10">
                  <a:pos x="T0" y="T1"/>
                </a:cxn>
                <a:cxn ang="T11">
                  <a:pos x="T2" y="T3"/>
                </a:cxn>
                <a:cxn ang="T12">
                  <a:pos x="T4" y="T5"/>
                </a:cxn>
                <a:cxn ang="T13">
                  <a:pos x="T6" y="T7"/>
                </a:cxn>
                <a:cxn ang="T14">
                  <a:pos x="T8" y="T9"/>
                </a:cxn>
              </a:cxnLst>
              <a:rect l="T15" t="T16" r="T17" b="T18"/>
              <a:pathLst>
                <a:path w="218" h="218">
                  <a:moveTo>
                    <a:pt x="218" y="109"/>
                  </a:moveTo>
                  <a:cubicBezTo>
                    <a:pt x="218" y="0"/>
                    <a:pt x="218" y="0"/>
                    <a:pt x="218" y="0"/>
                  </a:cubicBezTo>
                  <a:cubicBezTo>
                    <a:pt x="97" y="0"/>
                    <a:pt x="0" y="98"/>
                    <a:pt x="0" y="218"/>
                  </a:cubicBezTo>
                  <a:cubicBezTo>
                    <a:pt x="109" y="218"/>
                    <a:pt x="109" y="218"/>
                    <a:pt x="109" y="218"/>
                  </a:cubicBezTo>
                  <a:cubicBezTo>
                    <a:pt x="109" y="158"/>
                    <a:pt x="157" y="109"/>
                    <a:pt x="218" y="109"/>
                  </a:cubicBezTo>
                  <a:close/>
                </a:path>
              </a:pathLst>
            </a:custGeom>
            <a:solidFill>
              <a:schemeClr val="tx2"/>
            </a:solidFill>
            <a:ln w="9525">
              <a:noFill/>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sp>
        <p:nvSpPr>
          <p:cNvPr id="8" name="TextBox 58"/>
          <p:cNvSpPr txBox="1">
            <a:spLocks noChangeArrowheads="1"/>
          </p:cNvSpPr>
          <p:nvPr/>
        </p:nvSpPr>
        <p:spPr bwMode="auto">
          <a:xfrm>
            <a:off x="1368053" y="1941645"/>
            <a:ext cx="535368" cy="343924"/>
          </a:xfrm>
          <a:prstGeom prst="rect">
            <a:avLst/>
          </a:prstGeom>
          <a:noFill/>
          <a:ln w="9525">
            <a:noFill/>
            <a:miter lim="800000"/>
          </a:ln>
        </p:spPr>
        <p:txBody>
          <a:bodyPr wrap="none" lIns="68245" tIns="34123" rIns="68245" bIns="34123">
            <a:spAutoFit/>
          </a:bodyPr>
          <a:lstStyle/>
          <a:p>
            <a:pPr marL="0" marR="0" lvl="0" indent="0" algn="ctr" defTabSz="812165" rtl="0" eaLnBrk="1" fontAlgn="base" latinLnBrk="0" hangingPunct="1">
              <a:lnSpc>
                <a:spcPct val="100000"/>
              </a:lnSpc>
              <a:spcBef>
                <a:spcPct val="0"/>
              </a:spcBef>
              <a:spcAft>
                <a:spcPct val="0"/>
              </a:spcAft>
              <a:buClrTx/>
              <a:buSzTx/>
              <a:buFontTx/>
              <a:buNone/>
              <a:defRPr/>
            </a:pPr>
            <a:r>
              <a:rPr kumimoji="0" lang="en-US" altLang="zh-CN" sz="1785" b="0" i="0" u="none" strike="noStrike" kern="1200" cap="none" spc="0" normalizeH="0" baseline="0" noProof="0">
                <a:ln>
                  <a:noFill/>
                </a:ln>
                <a:solidFill>
                  <a:srgbClr val="333333"/>
                </a:solidFill>
                <a:effectLst/>
                <a:uLnTx/>
                <a:uFillTx/>
                <a:latin typeface="Impact" panose="020B0806030902050204" pitchFamily="34" charset="0"/>
                <a:ea typeface="微软雅黑" panose="020B0503020204020204" pitchFamily="34" charset="-122"/>
                <a:cs typeface="+mn-cs"/>
              </a:rPr>
              <a:t>25%</a:t>
            </a:r>
            <a:endParaRPr kumimoji="0" lang="zh-CN" altLang="en-US" sz="1785" b="0" i="0" u="none" strike="noStrike" kern="1200" cap="none" spc="0" normalizeH="0" baseline="0" noProof="0">
              <a:ln>
                <a:noFill/>
              </a:ln>
              <a:solidFill>
                <a:srgbClr val="333333"/>
              </a:solidFill>
              <a:effectLst/>
              <a:uLnTx/>
              <a:uFillTx/>
              <a:latin typeface="Impact" panose="020B0806030902050204" pitchFamily="34" charset="0"/>
              <a:ea typeface="微软雅黑" panose="020B0503020204020204" pitchFamily="34" charset="-122"/>
              <a:cs typeface="+mn-cs"/>
            </a:endParaRPr>
          </a:p>
        </p:txBody>
      </p:sp>
      <p:grpSp>
        <p:nvGrpSpPr>
          <p:cNvPr id="94235" name="Group 27"/>
          <p:cNvGrpSpPr/>
          <p:nvPr/>
        </p:nvGrpSpPr>
        <p:grpSpPr bwMode="auto">
          <a:xfrm>
            <a:off x="2732449" y="1344389"/>
            <a:ext cx="1296047" cy="1488662"/>
            <a:chOff x="1830" y="879"/>
            <a:chExt cx="868" cy="997"/>
          </a:xfrm>
        </p:grpSpPr>
        <p:sp>
          <p:nvSpPr>
            <p:cNvPr id="74774" name="Freeform 14"/>
            <p:cNvSpPr>
              <a:spLocks noEditPoints="1"/>
            </p:cNvSpPr>
            <p:nvPr/>
          </p:nvSpPr>
          <p:spPr bwMode="auto">
            <a:xfrm>
              <a:off x="2016" y="1039"/>
              <a:ext cx="682" cy="677"/>
            </a:xfrm>
            <a:custGeom>
              <a:avLst/>
              <a:gdLst>
                <a:gd name="T0" fmla="*/ 8481342 w 294"/>
                <a:gd name="T1" fmla="*/ 0 h 295"/>
                <a:gd name="T2" fmla="*/ 0 w 294"/>
                <a:gd name="T3" fmla="*/ 8277772 h 295"/>
                <a:gd name="T4" fmla="*/ 8481342 w 294"/>
                <a:gd name="T5" fmla="*/ 16499612 h 295"/>
                <a:gd name="T6" fmla="*/ 16962674 w 294"/>
                <a:gd name="T7" fmla="*/ 8277772 h 295"/>
                <a:gd name="T8" fmla="*/ 8481342 w 294"/>
                <a:gd name="T9" fmla="*/ 0 h 295"/>
                <a:gd name="T10" fmla="*/ 8481342 w 294"/>
                <a:gd name="T11" fmla="*/ 12360716 h 295"/>
                <a:gd name="T12" fmla="*/ 4211825 w 294"/>
                <a:gd name="T13" fmla="*/ 8277772 h 295"/>
                <a:gd name="T14" fmla="*/ 8481342 w 294"/>
                <a:gd name="T15" fmla="*/ 4138879 h 295"/>
                <a:gd name="T16" fmla="*/ 12750848 w 294"/>
                <a:gd name="T17" fmla="*/ 8277772 h 295"/>
                <a:gd name="T18" fmla="*/ 8481342 w 294"/>
                <a:gd name="T19" fmla="*/ 12360716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4"/>
                <a:gd name="T31" fmla="*/ 0 h 295"/>
                <a:gd name="T32" fmla="*/ 294 w 294"/>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chemeClr val="bg2"/>
            </a:solidFill>
            <a:ln w="9525">
              <a:noFill/>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4775" name="Freeform 15"/>
            <p:cNvSpPr/>
            <p:nvPr/>
          </p:nvSpPr>
          <p:spPr bwMode="auto">
            <a:xfrm>
              <a:off x="1830" y="879"/>
              <a:ext cx="504" cy="997"/>
            </a:xfrm>
            <a:custGeom>
              <a:avLst/>
              <a:gdLst>
                <a:gd name="T0" fmla="*/ 6255272 w 217"/>
                <a:gd name="T1" fmla="*/ 12126409 h 435"/>
                <a:gd name="T2" fmla="*/ 12568442 w 217"/>
                <a:gd name="T3" fmla="*/ 6063209 h 435"/>
                <a:gd name="T4" fmla="*/ 12568442 w 217"/>
                <a:gd name="T5" fmla="*/ 0 h 435"/>
                <a:gd name="T6" fmla="*/ 0 w 217"/>
                <a:gd name="T7" fmla="*/ 12126409 h 435"/>
                <a:gd name="T8" fmla="*/ 12568442 w 217"/>
                <a:gd name="T9" fmla="*/ 24197206 h 435"/>
                <a:gd name="T10" fmla="*/ 12568442 w 217"/>
                <a:gd name="T11" fmla="*/ 18133986 h 435"/>
                <a:gd name="T12" fmla="*/ 6255272 w 217"/>
                <a:gd name="T13" fmla="*/ 12126409 h 435"/>
                <a:gd name="T14" fmla="*/ 0 60000 65536"/>
                <a:gd name="T15" fmla="*/ 0 60000 65536"/>
                <a:gd name="T16" fmla="*/ 0 60000 65536"/>
                <a:gd name="T17" fmla="*/ 0 60000 65536"/>
                <a:gd name="T18" fmla="*/ 0 60000 65536"/>
                <a:gd name="T19" fmla="*/ 0 60000 65536"/>
                <a:gd name="T20" fmla="*/ 0 60000 65536"/>
                <a:gd name="T21" fmla="*/ 0 w 217"/>
                <a:gd name="T22" fmla="*/ 0 h 435"/>
                <a:gd name="T23" fmla="*/ 217 w 217"/>
                <a:gd name="T24" fmla="*/ 435 h 4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solidFill>
              <a:schemeClr val="tx2"/>
            </a:solidFill>
            <a:ln w="9525">
              <a:noFill/>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sp>
        <p:nvSpPr>
          <p:cNvPr id="12" name="TextBox 59"/>
          <p:cNvSpPr txBox="1">
            <a:spLocks noChangeArrowheads="1"/>
          </p:cNvSpPr>
          <p:nvPr/>
        </p:nvSpPr>
        <p:spPr bwMode="auto">
          <a:xfrm>
            <a:off x="3244658" y="1941645"/>
            <a:ext cx="543383" cy="343924"/>
          </a:xfrm>
          <a:prstGeom prst="rect">
            <a:avLst/>
          </a:prstGeom>
          <a:noFill/>
          <a:ln w="9525">
            <a:noFill/>
            <a:miter lim="800000"/>
          </a:ln>
        </p:spPr>
        <p:txBody>
          <a:bodyPr wrap="none" lIns="68245" tIns="34123" rIns="68245" bIns="34123">
            <a:spAutoFit/>
          </a:bodyPr>
          <a:lstStyle/>
          <a:p>
            <a:pPr marL="0" marR="0" lvl="0" indent="0" algn="ctr" defTabSz="812165" rtl="0" eaLnBrk="1" fontAlgn="base" latinLnBrk="0" hangingPunct="1">
              <a:lnSpc>
                <a:spcPct val="100000"/>
              </a:lnSpc>
              <a:spcBef>
                <a:spcPct val="0"/>
              </a:spcBef>
              <a:spcAft>
                <a:spcPct val="0"/>
              </a:spcAft>
              <a:buClrTx/>
              <a:buSzTx/>
              <a:buFontTx/>
              <a:buNone/>
              <a:defRPr/>
            </a:pPr>
            <a:r>
              <a:rPr kumimoji="0" lang="en-US" altLang="zh-CN" sz="1785" b="0" i="0" u="none" strike="noStrike" kern="1200" cap="none" spc="0" normalizeH="0" baseline="0" noProof="0">
                <a:ln>
                  <a:noFill/>
                </a:ln>
                <a:solidFill>
                  <a:srgbClr val="333333"/>
                </a:solidFill>
                <a:effectLst/>
                <a:uLnTx/>
                <a:uFillTx/>
                <a:latin typeface="Impact" panose="020B0806030902050204" pitchFamily="34" charset="0"/>
                <a:ea typeface="微软雅黑" panose="020B0503020204020204" pitchFamily="34" charset="-122"/>
                <a:cs typeface="+mn-cs"/>
              </a:rPr>
              <a:t>50%</a:t>
            </a:r>
            <a:endParaRPr kumimoji="0" lang="zh-CN" altLang="en-US" sz="1785" b="0" i="0" u="none" strike="noStrike" kern="1200" cap="none" spc="0" normalizeH="0" baseline="0" noProof="0">
              <a:ln>
                <a:noFill/>
              </a:ln>
              <a:solidFill>
                <a:srgbClr val="333333"/>
              </a:solidFill>
              <a:effectLst/>
              <a:uLnTx/>
              <a:uFillTx/>
              <a:latin typeface="Impact" panose="020B0806030902050204" pitchFamily="34" charset="0"/>
              <a:ea typeface="微软雅黑" panose="020B0503020204020204" pitchFamily="34" charset="-122"/>
              <a:cs typeface="+mn-cs"/>
            </a:endParaRPr>
          </a:p>
        </p:txBody>
      </p:sp>
      <p:grpSp>
        <p:nvGrpSpPr>
          <p:cNvPr id="94237" name="Group 29"/>
          <p:cNvGrpSpPr/>
          <p:nvPr/>
        </p:nvGrpSpPr>
        <p:grpSpPr bwMode="auto">
          <a:xfrm>
            <a:off x="4610822" y="1344389"/>
            <a:ext cx="1506580" cy="1488662"/>
            <a:chOff x="3088" y="879"/>
            <a:chExt cx="1009" cy="997"/>
          </a:xfrm>
        </p:grpSpPr>
        <p:sp>
          <p:nvSpPr>
            <p:cNvPr id="74772" name="Freeform 19"/>
            <p:cNvSpPr>
              <a:spLocks noEditPoints="1"/>
            </p:cNvSpPr>
            <p:nvPr/>
          </p:nvSpPr>
          <p:spPr bwMode="auto">
            <a:xfrm>
              <a:off x="3276" y="1039"/>
              <a:ext cx="683" cy="677"/>
            </a:xfrm>
            <a:custGeom>
              <a:avLst/>
              <a:gdLst>
                <a:gd name="T0" fmla="*/ 8485063 w 295"/>
                <a:gd name="T1" fmla="*/ 0 h 295"/>
                <a:gd name="T2" fmla="*/ 0 w 295"/>
                <a:gd name="T3" fmla="*/ 8277772 h 295"/>
                <a:gd name="T4" fmla="*/ 8485063 w 295"/>
                <a:gd name="T5" fmla="*/ 16499612 h 295"/>
                <a:gd name="T6" fmla="*/ 16912800 w 295"/>
                <a:gd name="T7" fmla="*/ 8277772 h 295"/>
                <a:gd name="T8" fmla="*/ 8485063 w 295"/>
                <a:gd name="T9" fmla="*/ 0 h 295"/>
                <a:gd name="T10" fmla="*/ 8485063 w 295"/>
                <a:gd name="T11" fmla="*/ 12360716 h 295"/>
                <a:gd name="T12" fmla="*/ 4242531 w 295"/>
                <a:gd name="T13" fmla="*/ 8277772 h 295"/>
                <a:gd name="T14" fmla="*/ 8485063 w 295"/>
                <a:gd name="T15" fmla="*/ 4138879 h 295"/>
                <a:gd name="T16" fmla="*/ 12670275 w 295"/>
                <a:gd name="T17" fmla="*/ 8277772 h 295"/>
                <a:gd name="T18" fmla="*/ 8485063 w 295"/>
                <a:gd name="T19" fmla="*/ 12360716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5"/>
                <a:gd name="T32" fmla="*/ 295 w 295"/>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bg2"/>
            </a:solidFill>
            <a:ln w="9525">
              <a:noFill/>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4773" name="Freeform 20"/>
            <p:cNvSpPr/>
            <p:nvPr/>
          </p:nvSpPr>
          <p:spPr bwMode="auto">
            <a:xfrm>
              <a:off x="3088" y="879"/>
              <a:ext cx="1009" cy="997"/>
            </a:xfrm>
            <a:custGeom>
              <a:avLst/>
              <a:gdLst>
                <a:gd name="T0" fmla="*/ 25081469 w 435"/>
                <a:gd name="T1" fmla="*/ 12126409 h 435"/>
                <a:gd name="T2" fmla="*/ 18796691 w 435"/>
                <a:gd name="T3" fmla="*/ 12126409 h 435"/>
                <a:gd name="T4" fmla="*/ 18796691 w 435"/>
                <a:gd name="T5" fmla="*/ 12126409 h 435"/>
                <a:gd name="T6" fmla="*/ 12569571 w 435"/>
                <a:gd name="T7" fmla="*/ 18133986 h 435"/>
                <a:gd name="T8" fmla="*/ 6284786 w 435"/>
                <a:gd name="T9" fmla="*/ 12126409 h 435"/>
                <a:gd name="T10" fmla="*/ 12569571 w 435"/>
                <a:gd name="T11" fmla="*/ 6063209 h 435"/>
                <a:gd name="T12" fmla="*/ 12569571 w 435"/>
                <a:gd name="T13" fmla="*/ 0 h 435"/>
                <a:gd name="T14" fmla="*/ 0 w 435"/>
                <a:gd name="T15" fmla="*/ 12126409 h 435"/>
                <a:gd name="T16" fmla="*/ 12569571 w 435"/>
                <a:gd name="T17" fmla="*/ 24197206 h 435"/>
                <a:gd name="T18" fmla="*/ 25081469 w 435"/>
                <a:gd name="T19" fmla="*/ 12126409 h 4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435"/>
                <a:gd name="T32" fmla="*/ 435 w 435"/>
                <a:gd name="T33" fmla="*/ 435 h 4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solidFill>
              <a:schemeClr val="tx2"/>
            </a:solidFill>
            <a:ln w="9525">
              <a:noFill/>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sp>
        <p:nvSpPr>
          <p:cNvPr id="16" name="TextBox 60"/>
          <p:cNvSpPr txBox="1">
            <a:spLocks noChangeArrowheads="1"/>
          </p:cNvSpPr>
          <p:nvPr/>
        </p:nvSpPr>
        <p:spPr bwMode="auto">
          <a:xfrm>
            <a:off x="5145088" y="1941645"/>
            <a:ext cx="509720" cy="343924"/>
          </a:xfrm>
          <a:prstGeom prst="rect">
            <a:avLst/>
          </a:prstGeom>
          <a:noFill/>
          <a:ln w="9525">
            <a:noFill/>
            <a:miter lim="800000"/>
          </a:ln>
        </p:spPr>
        <p:txBody>
          <a:bodyPr wrap="none" lIns="68245" tIns="34123" rIns="68245" bIns="34123">
            <a:spAutoFit/>
          </a:bodyPr>
          <a:lstStyle/>
          <a:p>
            <a:pPr marL="0" marR="0" lvl="0" indent="0" algn="ctr" defTabSz="812165" rtl="0" eaLnBrk="1" fontAlgn="base" latinLnBrk="0" hangingPunct="1">
              <a:lnSpc>
                <a:spcPct val="100000"/>
              </a:lnSpc>
              <a:spcBef>
                <a:spcPct val="0"/>
              </a:spcBef>
              <a:spcAft>
                <a:spcPct val="0"/>
              </a:spcAft>
              <a:buClrTx/>
              <a:buSzTx/>
              <a:buFontTx/>
              <a:buNone/>
              <a:defRPr/>
            </a:pPr>
            <a:r>
              <a:rPr kumimoji="0" lang="en-US" altLang="zh-CN" sz="1785" b="0" i="0" u="none" strike="noStrike" kern="1200" cap="none" spc="0" normalizeH="0" baseline="0" noProof="0">
                <a:ln>
                  <a:noFill/>
                </a:ln>
                <a:solidFill>
                  <a:srgbClr val="333333"/>
                </a:solidFill>
                <a:effectLst/>
                <a:uLnTx/>
                <a:uFillTx/>
                <a:latin typeface="Impact" panose="020B0806030902050204" pitchFamily="34" charset="0"/>
                <a:ea typeface="微软雅黑" panose="020B0503020204020204" pitchFamily="34" charset="-122"/>
                <a:cs typeface="+mn-cs"/>
              </a:rPr>
              <a:t>75%</a:t>
            </a:r>
            <a:endParaRPr kumimoji="0" lang="zh-CN" altLang="en-US" sz="1785" b="0" i="0" u="none" strike="noStrike" kern="1200" cap="none" spc="0" normalizeH="0" baseline="0" noProof="0">
              <a:ln>
                <a:noFill/>
              </a:ln>
              <a:solidFill>
                <a:srgbClr val="333333"/>
              </a:solidFill>
              <a:effectLst/>
              <a:uLnTx/>
              <a:uFillTx/>
              <a:latin typeface="Impact" panose="020B0806030902050204" pitchFamily="34" charset="0"/>
              <a:ea typeface="微软雅黑" panose="020B0503020204020204" pitchFamily="34" charset="-122"/>
              <a:cs typeface="+mn-cs"/>
            </a:endParaRPr>
          </a:p>
        </p:txBody>
      </p:sp>
      <p:grpSp>
        <p:nvGrpSpPr>
          <p:cNvPr id="94236" name="Group 28"/>
          <p:cNvGrpSpPr/>
          <p:nvPr/>
        </p:nvGrpSpPr>
        <p:grpSpPr bwMode="auto">
          <a:xfrm>
            <a:off x="6735563" y="1344389"/>
            <a:ext cx="1506580" cy="1488662"/>
            <a:chOff x="4511" y="879"/>
            <a:chExt cx="1009" cy="997"/>
          </a:xfrm>
        </p:grpSpPr>
        <p:sp>
          <p:nvSpPr>
            <p:cNvPr id="74770" name="Freeform 24"/>
            <p:cNvSpPr>
              <a:spLocks noEditPoints="1"/>
            </p:cNvSpPr>
            <p:nvPr/>
          </p:nvSpPr>
          <p:spPr bwMode="auto">
            <a:xfrm>
              <a:off x="4673" y="1039"/>
              <a:ext cx="684" cy="677"/>
            </a:xfrm>
            <a:custGeom>
              <a:avLst/>
              <a:gdLst>
                <a:gd name="T0" fmla="*/ 8464803 w 295"/>
                <a:gd name="T1" fmla="*/ 0 h 295"/>
                <a:gd name="T2" fmla="*/ 0 w 295"/>
                <a:gd name="T3" fmla="*/ 8277772 h 295"/>
                <a:gd name="T4" fmla="*/ 8464803 w 295"/>
                <a:gd name="T5" fmla="*/ 16499612 h 295"/>
                <a:gd name="T6" fmla="*/ 16987182 w 295"/>
                <a:gd name="T7" fmla="*/ 8277772 h 295"/>
                <a:gd name="T8" fmla="*/ 8464803 w 295"/>
                <a:gd name="T9" fmla="*/ 0 h 295"/>
                <a:gd name="T10" fmla="*/ 8464803 w 295"/>
                <a:gd name="T11" fmla="*/ 12360716 h 295"/>
                <a:gd name="T12" fmla="*/ 4261197 w 295"/>
                <a:gd name="T13" fmla="*/ 8277772 h 295"/>
                <a:gd name="T14" fmla="*/ 8464803 w 295"/>
                <a:gd name="T15" fmla="*/ 4138879 h 295"/>
                <a:gd name="T16" fmla="*/ 12725989 w 295"/>
                <a:gd name="T17" fmla="*/ 8277772 h 295"/>
                <a:gd name="T18" fmla="*/ 8464803 w 295"/>
                <a:gd name="T19" fmla="*/ 12360716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5"/>
                <a:gd name="T32" fmla="*/ 295 w 295"/>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chemeClr val="bg2"/>
            </a:solidFill>
            <a:ln w="9525">
              <a:noFill/>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4771" name="Freeform 25"/>
            <p:cNvSpPr>
              <a:spLocks noEditPoints="1"/>
            </p:cNvSpPr>
            <p:nvPr/>
          </p:nvSpPr>
          <p:spPr bwMode="auto">
            <a:xfrm>
              <a:off x="4511" y="879"/>
              <a:ext cx="1009" cy="997"/>
            </a:xfrm>
            <a:custGeom>
              <a:avLst/>
              <a:gdLst>
                <a:gd name="T0" fmla="*/ 12511907 w 435"/>
                <a:gd name="T1" fmla="*/ 0 h 435"/>
                <a:gd name="T2" fmla="*/ 0 w 435"/>
                <a:gd name="T3" fmla="*/ 12126409 h 435"/>
                <a:gd name="T4" fmla="*/ 12511907 w 435"/>
                <a:gd name="T5" fmla="*/ 24197206 h 435"/>
                <a:gd name="T6" fmla="*/ 25081451 w 435"/>
                <a:gd name="T7" fmla="*/ 12126409 h 435"/>
                <a:gd name="T8" fmla="*/ 12511907 w 435"/>
                <a:gd name="T9" fmla="*/ 0 h 435"/>
                <a:gd name="T10" fmla="*/ 12511907 w 435"/>
                <a:gd name="T11" fmla="*/ 18133986 h 435"/>
                <a:gd name="T12" fmla="*/ 6284786 w 435"/>
                <a:gd name="T13" fmla="*/ 12126409 h 435"/>
                <a:gd name="T14" fmla="*/ 12511907 w 435"/>
                <a:gd name="T15" fmla="*/ 6063209 h 435"/>
                <a:gd name="T16" fmla="*/ 18796691 w 435"/>
                <a:gd name="T17" fmla="*/ 12126409 h 435"/>
                <a:gd name="T18" fmla="*/ 12511907 w 435"/>
                <a:gd name="T19" fmla="*/ 18133986 h 4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435"/>
                <a:gd name="T32" fmla="*/ 435 w 435"/>
                <a:gd name="T33" fmla="*/ 435 h 4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solidFill>
              <a:schemeClr val="tx2"/>
            </a:solidFill>
            <a:ln w="9525">
              <a:noFill/>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sp>
        <p:nvSpPr>
          <p:cNvPr id="20" name="TextBox 61"/>
          <p:cNvSpPr txBox="1">
            <a:spLocks noChangeArrowheads="1"/>
          </p:cNvSpPr>
          <p:nvPr/>
        </p:nvSpPr>
        <p:spPr bwMode="auto">
          <a:xfrm>
            <a:off x="7173881" y="1941645"/>
            <a:ext cx="629945" cy="343924"/>
          </a:xfrm>
          <a:prstGeom prst="rect">
            <a:avLst/>
          </a:prstGeom>
          <a:noFill/>
          <a:ln w="9525">
            <a:noFill/>
            <a:miter lim="800000"/>
          </a:ln>
        </p:spPr>
        <p:txBody>
          <a:bodyPr wrap="none" lIns="68245" tIns="34123" rIns="68245" bIns="34123">
            <a:spAutoFit/>
          </a:bodyPr>
          <a:lstStyle/>
          <a:p>
            <a:pPr marL="0" marR="0" lvl="0" indent="0" algn="ctr" defTabSz="812165" rtl="0" eaLnBrk="1" fontAlgn="base" latinLnBrk="0" hangingPunct="1">
              <a:lnSpc>
                <a:spcPct val="100000"/>
              </a:lnSpc>
              <a:spcBef>
                <a:spcPct val="0"/>
              </a:spcBef>
              <a:spcAft>
                <a:spcPct val="0"/>
              </a:spcAft>
              <a:buClrTx/>
              <a:buSzTx/>
              <a:buFontTx/>
              <a:buNone/>
              <a:defRPr/>
            </a:pPr>
            <a:r>
              <a:rPr kumimoji="0" lang="en-US" altLang="zh-CN" sz="1785" b="0" i="0" u="none" strike="noStrike" kern="1200" cap="none" spc="0" normalizeH="0" baseline="0" noProof="0">
                <a:ln>
                  <a:noFill/>
                </a:ln>
                <a:solidFill>
                  <a:srgbClr val="333333"/>
                </a:solidFill>
                <a:effectLst/>
                <a:uLnTx/>
                <a:uFillTx/>
                <a:latin typeface="Impact" panose="020B0806030902050204" pitchFamily="34" charset="0"/>
                <a:ea typeface="微软雅黑" panose="020B0503020204020204" pitchFamily="34" charset="-122"/>
                <a:cs typeface="+mn-cs"/>
              </a:rPr>
              <a:t>100%</a:t>
            </a:r>
            <a:endParaRPr kumimoji="0" lang="zh-CN" altLang="en-US" sz="1785" b="0" i="0" u="none" strike="noStrike" kern="1200" cap="none" spc="0" normalizeH="0" baseline="0" noProof="0">
              <a:ln>
                <a:noFill/>
              </a:ln>
              <a:solidFill>
                <a:srgbClr val="333333"/>
              </a:solidFill>
              <a:effectLst/>
              <a:uLnTx/>
              <a:uFillTx/>
              <a:latin typeface="Impact" panose="020B0806030902050204" pitchFamily="34" charset="0"/>
              <a:ea typeface="微软雅黑" panose="020B0503020204020204" pitchFamily="34" charset="-122"/>
              <a:cs typeface="+mn-cs"/>
            </a:endParaRPr>
          </a:p>
        </p:txBody>
      </p:sp>
      <p:sp>
        <p:nvSpPr>
          <p:cNvPr id="22" name="文本框 10"/>
          <p:cNvSpPr txBox="1">
            <a:spLocks noChangeArrowheads="1"/>
          </p:cNvSpPr>
          <p:nvPr/>
        </p:nvSpPr>
        <p:spPr bwMode="auto">
          <a:xfrm>
            <a:off x="459888" y="4161947"/>
            <a:ext cx="8376525" cy="416444"/>
          </a:xfrm>
          <a:prstGeom prst="rect">
            <a:avLst/>
          </a:prstGeom>
          <a:noFill/>
          <a:ln w="9525">
            <a:noFill/>
            <a:miter lim="800000"/>
          </a:ln>
        </p:spPr>
        <p:txBody>
          <a:bodyPr lIns="68245" tIns="34123" rIns="68245" bIns="34123">
            <a:spAutoFit/>
          </a:bodyPr>
          <a:lstStyle/>
          <a:p>
            <a:pPr marL="0" marR="0" lvl="0" indent="0" algn="ctr" defTabSz="812165" rtl="0" eaLnBrk="1" fontAlgn="base" latinLnBrk="0" hangingPunct="1">
              <a:lnSpc>
                <a:spcPct val="100000"/>
              </a:lnSpc>
              <a:spcBef>
                <a:spcPct val="0"/>
              </a:spcBef>
              <a:spcAft>
                <a:spcPct val="0"/>
              </a:spcAft>
              <a:buClrTx/>
              <a:buSzTx/>
              <a:buFontTx/>
              <a:buNone/>
              <a:defRPr/>
            </a:pPr>
            <a:r>
              <a:rPr kumimoji="0" lang="zh-CN" altLang="en-US" sz="113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点击输入内容点击输入内容点击输入内容点击输入内容点击输入内容点击输入内容点击输入内容点击输入内容点击输入内点击输入内容点击输入内容点击输入内容点击输入内容点击输入内容点击输入内容点击输入内容点击输入内容点击输入内</a:t>
            </a:r>
          </a:p>
        </p:txBody>
      </p:sp>
      <p:sp>
        <p:nvSpPr>
          <p:cNvPr id="27" name="TextBox 26"/>
          <p:cNvSpPr txBox="1">
            <a:spLocks noChangeArrowheads="1"/>
          </p:cNvSpPr>
          <p:nvPr/>
        </p:nvSpPr>
        <p:spPr bwMode="auto">
          <a:xfrm>
            <a:off x="1078332" y="3018200"/>
            <a:ext cx="907264" cy="300514"/>
          </a:xfrm>
          <a:prstGeom prst="rect">
            <a:avLst/>
          </a:prstGeom>
          <a:noFill/>
          <a:ln w="9525">
            <a:noFill/>
            <a:miter lim="800000"/>
          </a:ln>
        </p:spPr>
        <p:txBody>
          <a:bodyPr wrap="none" lIns="68245" tIns="34123" rIns="68245" bIns="34123">
            <a:spAutoFit/>
          </a:bodyPr>
          <a:lstStyle/>
          <a:p>
            <a:pPr marL="0" marR="0" lvl="0" indent="0" algn="ctr" defTabSz="812165" rtl="0" eaLnBrk="1" fontAlgn="base" latinLnBrk="0" hangingPunct="1">
              <a:lnSpc>
                <a:spcPct val="100000"/>
              </a:lnSpc>
              <a:spcBef>
                <a:spcPct val="0"/>
              </a:spcBef>
              <a:spcAft>
                <a:spcPct val="0"/>
              </a:spcAft>
              <a:buClrTx/>
              <a:buSzTx/>
              <a:buFontTx/>
              <a:buNone/>
              <a:defRPr/>
            </a:pPr>
            <a:r>
              <a:rPr kumimoji="0" lang="zh-CN" altLang="en-US" sz="1505"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标题内容</a:t>
            </a:r>
          </a:p>
        </p:txBody>
      </p:sp>
      <p:sp>
        <p:nvSpPr>
          <p:cNvPr id="28" name="TextBox 27"/>
          <p:cNvSpPr txBox="1">
            <a:spLocks noChangeArrowheads="1"/>
          </p:cNvSpPr>
          <p:nvPr/>
        </p:nvSpPr>
        <p:spPr bwMode="auto">
          <a:xfrm>
            <a:off x="3029869" y="3018200"/>
            <a:ext cx="907264" cy="300514"/>
          </a:xfrm>
          <a:prstGeom prst="rect">
            <a:avLst/>
          </a:prstGeom>
          <a:noFill/>
          <a:ln w="9525">
            <a:noFill/>
            <a:miter lim="800000"/>
          </a:ln>
        </p:spPr>
        <p:txBody>
          <a:bodyPr wrap="none" lIns="68245" tIns="34123" rIns="68245" bIns="34123">
            <a:spAutoFit/>
          </a:bodyPr>
          <a:lstStyle/>
          <a:p>
            <a:pPr marL="0" marR="0" lvl="0" indent="0" algn="ctr" defTabSz="812165" rtl="0" eaLnBrk="1" fontAlgn="base" latinLnBrk="0" hangingPunct="1">
              <a:lnSpc>
                <a:spcPct val="100000"/>
              </a:lnSpc>
              <a:spcBef>
                <a:spcPct val="0"/>
              </a:spcBef>
              <a:spcAft>
                <a:spcPct val="0"/>
              </a:spcAft>
              <a:buClrTx/>
              <a:buSzTx/>
              <a:buFontTx/>
              <a:buNone/>
              <a:defRPr/>
            </a:pPr>
            <a:r>
              <a:rPr kumimoji="0" lang="zh-CN" altLang="en-US" sz="1505"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标题内容</a:t>
            </a:r>
          </a:p>
        </p:txBody>
      </p:sp>
      <p:sp>
        <p:nvSpPr>
          <p:cNvPr id="29" name="TextBox 28"/>
          <p:cNvSpPr txBox="1">
            <a:spLocks noChangeArrowheads="1"/>
          </p:cNvSpPr>
          <p:nvPr/>
        </p:nvSpPr>
        <p:spPr bwMode="auto">
          <a:xfrm>
            <a:off x="4911227" y="3018200"/>
            <a:ext cx="907264" cy="300514"/>
          </a:xfrm>
          <a:prstGeom prst="rect">
            <a:avLst/>
          </a:prstGeom>
          <a:noFill/>
          <a:ln w="9525">
            <a:noFill/>
            <a:miter lim="800000"/>
          </a:ln>
        </p:spPr>
        <p:txBody>
          <a:bodyPr wrap="none" lIns="68245" tIns="34123" rIns="68245" bIns="34123">
            <a:spAutoFit/>
          </a:bodyPr>
          <a:lstStyle/>
          <a:p>
            <a:pPr marL="0" marR="0" lvl="0" indent="0" algn="ctr" defTabSz="812165" rtl="0" eaLnBrk="1" fontAlgn="base" latinLnBrk="0" hangingPunct="1">
              <a:lnSpc>
                <a:spcPct val="100000"/>
              </a:lnSpc>
              <a:spcBef>
                <a:spcPct val="0"/>
              </a:spcBef>
              <a:spcAft>
                <a:spcPct val="0"/>
              </a:spcAft>
              <a:buClrTx/>
              <a:buSzTx/>
              <a:buFontTx/>
              <a:buNone/>
              <a:defRPr/>
            </a:pPr>
            <a:r>
              <a:rPr kumimoji="0" lang="zh-CN" altLang="en-US" sz="1505"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标题内容</a:t>
            </a:r>
          </a:p>
        </p:txBody>
      </p:sp>
      <p:sp>
        <p:nvSpPr>
          <p:cNvPr id="30" name="TextBox 29"/>
          <p:cNvSpPr txBox="1">
            <a:spLocks noChangeArrowheads="1"/>
          </p:cNvSpPr>
          <p:nvPr/>
        </p:nvSpPr>
        <p:spPr bwMode="auto">
          <a:xfrm>
            <a:off x="7034475" y="3018200"/>
            <a:ext cx="907264" cy="300514"/>
          </a:xfrm>
          <a:prstGeom prst="rect">
            <a:avLst/>
          </a:prstGeom>
          <a:noFill/>
          <a:ln w="9525">
            <a:noFill/>
            <a:miter lim="800000"/>
          </a:ln>
        </p:spPr>
        <p:txBody>
          <a:bodyPr wrap="none" lIns="68245" tIns="34123" rIns="68245" bIns="34123">
            <a:spAutoFit/>
          </a:bodyPr>
          <a:lstStyle/>
          <a:p>
            <a:pPr marL="0" marR="0" lvl="0" indent="0" algn="ctr" defTabSz="812165" rtl="0" eaLnBrk="1" fontAlgn="base" latinLnBrk="0" hangingPunct="1">
              <a:lnSpc>
                <a:spcPct val="100000"/>
              </a:lnSpc>
              <a:spcBef>
                <a:spcPct val="0"/>
              </a:spcBef>
              <a:spcAft>
                <a:spcPct val="0"/>
              </a:spcAft>
              <a:buClrTx/>
              <a:buSzTx/>
              <a:buFontTx/>
              <a:buNone/>
              <a:defRPr/>
            </a:pPr>
            <a:r>
              <a:rPr kumimoji="0" lang="zh-CN" altLang="en-US" sz="1505"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标题内容</a:t>
            </a:r>
          </a:p>
        </p:txBody>
      </p:sp>
      <p:grpSp>
        <p:nvGrpSpPr>
          <p:cNvPr id="45" name="组合 44"/>
          <p:cNvGrpSpPr/>
          <p:nvPr/>
        </p:nvGrpSpPr>
        <p:grpSpPr bwMode="auto">
          <a:xfrm>
            <a:off x="524093" y="3669210"/>
            <a:ext cx="8149568" cy="367313"/>
            <a:chOff x="698575" y="4912345"/>
            <a:chExt cx="10873208" cy="494764"/>
          </a:xfrm>
        </p:grpSpPr>
        <p:cxnSp>
          <p:nvCxnSpPr>
            <p:cNvPr id="74768" name="直接连接符 39"/>
            <p:cNvCxnSpPr>
              <a:cxnSpLocks noChangeShapeType="1"/>
            </p:cNvCxnSpPr>
            <p:nvPr/>
          </p:nvCxnSpPr>
          <p:spPr bwMode="auto">
            <a:xfrm>
              <a:off x="698575" y="5302002"/>
              <a:ext cx="10873208" cy="0"/>
            </a:xfrm>
            <a:prstGeom prst="line">
              <a:avLst/>
            </a:prstGeom>
            <a:noFill/>
            <a:ln w="38100" algn="ctr">
              <a:solidFill>
                <a:schemeClr val="bg2"/>
              </a:solidFill>
              <a:round/>
            </a:ln>
          </p:spPr>
        </p:cxnSp>
        <p:sp>
          <p:nvSpPr>
            <p:cNvPr id="74769" name="矩形 43"/>
            <p:cNvSpPr>
              <a:spLocks noChangeArrowheads="1"/>
            </p:cNvSpPr>
            <p:nvPr/>
          </p:nvSpPr>
          <p:spPr bwMode="auto">
            <a:xfrm>
              <a:off x="2906138" y="4912345"/>
              <a:ext cx="6222919" cy="494764"/>
            </a:xfrm>
            <a:prstGeom prst="rect">
              <a:avLst/>
            </a:prstGeom>
            <a:solidFill>
              <a:schemeClr val="tx2"/>
            </a:solidFill>
            <a:ln w="25400" algn="ctr">
              <a:noFill/>
              <a:miter lim="800000"/>
            </a:ln>
          </p:spPr>
          <p:txBody>
            <a:bodyPr lIns="68245" tIns="34123" rIns="68245" bIns="34123" anchor="ctr"/>
            <a:lstStyle/>
            <a:p>
              <a:pPr marL="0" marR="0" lvl="0" indent="0" algn="ctr" defTabSz="812165"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43" name="TextBox 42"/>
          <p:cNvSpPr txBox="1">
            <a:spLocks noChangeArrowheads="1"/>
          </p:cNvSpPr>
          <p:nvPr/>
        </p:nvSpPr>
        <p:spPr bwMode="auto">
          <a:xfrm>
            <a:off x="3313283" y="3669210"/>
            <a:ext cx="2200888" cy="343924"/>
          </a:xfrm>
          <a:prstGeom prst="rect">
            <a:avLst/>
          </a:prstGeom>
          <a:noFill/>
          <a:ln w="9525">
            <a:noFill/>
            <a:miter lim="800000"/>
          </a:ln>
        </p:spPr>
        <p:txBody>
          <a:bodyPr wrap="none" lIns="68245" tIns="34123" rIns="68245" bIns="34123">
            <a:spAutoFit/>
          </a:bodyPr>
          <a:lstStyle/>
          <a:p>
            <a:pPr marL="0" marR="0" lvl="0" indent="0" algn="ctr" defTabSz="812165" rtl="0" eaLnBrk="1" fontAlgn="base" latinLnBrk="0" hangingPunct="1">
              <a:lnSpc>
                <a:spcPct val="100000"/>
              </a:lnSpc>
              <a:spcBef>
                <a:spcPct val="0"/>
              </a:spcBef>
              <a:spcAft>
                <a:spcPct val="0"/>
              </a:spcAft>
              <a:buClrTx/>
              <a:buSzTx/>
              <a:buFontTx/>
              <a:buNone/>
              <a:defRPr/>
            </a:pPr>
            <a:r>
              <a:rPr kumimoji="0" lang="zh-CN" altLang="en-US" sz="178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输入标题内容和文字</a:t>
            </a:r>
          </a:p>
        </p:txBody>
      </p:sp>
      <p:sp>
        <p:nvSpPr>
          <p:cNvPr id="2" name="标题 1"/>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4234"/>
                                        </p:tgtEl>
                                        <p:attrNameLst>
                                          <p:attrName>style.visibility</p:attrName>
                                        </p:attrNameLst>
                                      </p:cBhvr>
                                      <p:to>
                                        <p:strVal val="visible"/>
                                      </p:to>
                                    </p:set>
                                    <p:anim calcmode="lin" valueType="num">
                                      <p:cBhvr>
                                        <p:cTn id="7" dur="500" fill="hold"/>
                                        <p:tgtEl>
                                          <p:spTgt spid="94234"/>
                                        </p:tgtEl>
                                        <p:attrNameLst>
                                          <p:attrName>ppt_w</p:attrName>
                                        </p:attrNameLst>
                                      </p:cBhvr>
                                      <p:tavLst>
                                        <p:tav tm="0">
                                          <p:val>
                                            <p:fltVal val="0"/>
                                          </p:val>
                                        </p:tav>
                                        <p:tav tm="100000">
                                          <p:val>
                                            <p:strVal val="#ppt_w"/>
                                          </p:val>
                                        </p:tav>
                                      </p:tavLst>
                                    </p:anim>
                                    <p:anim calcmode="lin" valueType="num">
                                      <p:cBhvr>
                                        <p:cTn id="8" dur="500" fill="hold"/>
                                        <p:tgtEl>
                                          <p:spTgt spid="94234"/>
                                        </p:tgtEl>
                                        <p:attrNameLst>
                                          <p:attrName>ppt_h</p:attrName>
                                        </p:attrNameLst>
                                      </p:cBhvr>
                                      <p:tavLst>
                                        <p:tav tm="0">
                                          <p:val>
                                            <p:fltVal val="0"/>
                                          </p:val>
                                        </p:tav>
                                        <p:tav tm="100000">
                                          <p:val>
                                            <p:strVal val="#ppt_h"/>
                                          </p:val>
                                        </p:tav>
                                      </p:tavLst>
                                    </p:anim>
                                    <p:animEffect transition="in" filter="fade">
                                      <p:cBhvr>
                                        <p:cTn id="9" dur="500"/>
                                        <p:tgtEl>
                                          <p:spTgt spid="94234"/>
                                        </p:tgtEl>
                                      </p:cBhvr>
                                    </p:animEffect>
                                  </p:childTnLst>
                                </p:cTn>
                              </p:par>
                              <p:par>
                                <p:cTn id="10" presetID="53" presetClass="entr" presetSubtype="16" fill="hold" nodeType="withEffect">
                                  <p:stCondLst>
                                    <p:cond delay="0"/>
                                  </p:stCondLst>
                                  <p:childTnLst>
                                    <p:set>
                                      <p:cBhvr>
                                        <p:cTn id="11" dur="1" fill="hold">
                                          <p:stCondLst>
                                            <p:cond delay="0"/>
                                          </p:stCondLst>
                                        </p:cTn>
                                        <p:tgtEl>
                                          <p:spTgt spid="94235"/>
                                        </p:tgtEl>
                                        <p:attrNameLst>
                                          <p:attrName>style.visibility</p:attrName>
                                        </p:attrNameLst>
                                      </p:cBhvr>
                                      <p:to>
                                        <p:strVal val="visible"/>
                                      </p:to>
                                    </p:set>
                                    <p:anim calcmode="lin" valueType="num">
                                      <p:cBhvr>
                                        <p:cTn id="12" dur="500" fill="hold"/>
                                        <p:tgtEl>
                                          <p:spTgt spid="94235"/>
                                        </p:tgtEl>
                                        <p:attrNameLst>
                                          <p:attrName>ppt_w</p:attrName>
                                        </p:attrNameLst>
                                      </p:cBhvr>
                                      <p:tavLst>
                                        <p:tav tm="0">
                                          <p:val>
                                            <p:fltVal val="0"/>
                                          </p:val>
                                        </p:tav>
                                        <p:tav tm="100000">
                                          <p:val>
                                            <p:strVal val="#ppt_w"/>
                                          </p:val>
                                        </p:tav>
                                      </p:tavLst>
                                    </p:anim>
                                    <p:anim calcmode="lin" valueType="num">
                                      <p:cBhvr>
                                        <p:cTn id="13" dur="500" fill="hold"/>
                                        <p:tgtEl>
                                          <p:spTgt spid="94235"/>
                                        </p:tgtEl>
                                        <p:attrNameLst>
                                          <p:attrName>ppt_h</p:attrName>
                                        </p:attrNameLst>
                                      </p:cBhvr>
                                      <p:tavLst>
                                        <p:tav tm="0">
                                          <p:val>
                                            <p:fltVal val="0"/>
                                          </p:val>
                                        </p:tav>
                                        <p:tav tm="100000">
                                          <p:val>
                                            <p:strVal val="#ppt_h"/>
                                          </p:val>
                                        </p:tav>
                                      </p:tavLst>
                                    </p:anim>
                                    <p:animEffect transition="in" filter="fade">
                                      <p:cBhvr>
                                        <p:cTn id="14" dur="500"/>
                                        <p:tgtEl>
                                          <p:spTgt spid="94235"/>
                                        </p:tgtEl>
                                      </p:cBhvr>
                                    </p:animEffect>
                                  </p:childTnLst>
                                </p:cTn>
                              </p:par>
                              <p:par>
                                <p:cTn id="15" presetID="53" presetClass="entr" presetSubtype="16" fill="hold" nodeType="withEffect">
                                  <p:stCondLst>
                                    <p:cond delay="0"/>
                                  </p:stCondLst>
                                  <p:childTnLst>
                                    <p:set>
                                      <p:cBhvr>
                                        <p:cTn id="16" dur="1" fill="hold">
                                          <p:stCondLst>
                                            <p:cond delay="0"/>
                                          </p:stCondLst>
                                        </p:cTn>
                                        <p:tgtEl>
                                          <p:spTgt spid="94237"/>
                                        </p:tgtEl>
                                        <p:attrNameLst>
                                          <p:attrName>style.visibility</p:attrName>
                                        </p:attrNameLst>
                                      </p:cBhvr>
                                      <p:to>
                                        <p:strVal val="visible"/>
                                      </p:to>
                                    </p:set>
                                    <p:anim calcmode="lin" valueType="num">
                                      <p:cBhvr>
                                        <p:cTn id="17" dur="500" fill="hold"/>
                                        <p:tgtEl>
                                          <p:spTgt spid="94237"/>
                                        </p:tgtEl>
                                        <p:attrNameLst>
                                          <p:attrName>ppt_w</p:attrName>
                                        </p:attrNameLst>
                                      </p:cBhvr>
                                      <p:tavLst>
                                        <p:tav tm="0">
                                          <p:val>
                                            <p:fltVal val="0"/>
                                          </p:val>
                                        </p:tav>
                                        <p:tav tm="100000">
                                          <p:val>
                                            <p:strVal val="#ppt_w"/>
                                          </p:val>
                                        </p:tav>
                                      </p:tavLst>
                                    </p:anim>
                                    <p:anim calcmode="lin" valueType="num">
                                      <p:cBhvr>
                                        <p:cTn id="18" dur="500" fill="hold"/>
                                        <p:tgtEl>
                                          <p:spTgt spid="94237"/>
                                        </p:tgtEl>
                                        <p:attrNameLst>
                                          <p:attrName>ppt_h</p:attrName>
                                        </p:attrNameLst>
                                      </p:cBhvr>
                                      <p:tavLst>
                                        <p:tav tm="0">
                                          <p:val>
                                            <p:fltVal val="0"/>
                                          </p:val>
                                        </p:tav>
                                        <p:tav tm="100000">
                                          <p:val>
                                            <p:strVal val="#ppt_h"/>
                                          </p:val>
                                        </p:tav>
                                      </p:tavLst>
                                    </p:anim>
                                    <p:animEffect transition="in" filter="fade">
                                      <p:cBhvr>
                                        <p:cTn id="19" dur="500"/>
                                        <p:tgtEl>
                                          <p:spTgt spid="94237"/>
                                        </p:tgtEl>
                                      </p:cBhvr>
                                    </p:animEffect>
                                  </p:childTnLst>
                                </p:cTn>
                              </p:par>
                              <p:par>
                                <p:cTn id="20" presetID="53" presetClass="entr" presetSubtype="16" fill="hold" nodeType="withEffect">
                                  <p:stCondLst>
                                    <p:cond delay="0"/>
                                  </p:stCondLst>
                                  <p:childTnLst>
                                    <p:set>
                                      <p:cBhvr>
                                        <p:cTn id="21" dur="1" fill="hold">
                                          <p:stCondLst>
                                            <p:cond delay="0"/>
                                          </p:stCondLst>
                                        </p:cTn>
                                        <p:tgtEl>
                                          <p:spTgt spid="94236"/>
                                        </p:tgtEl>
                                        <p:attrNameLst>
                                          <p:attrName>style.visibility</p:attrName>
                                        </p:attrNameLst>
                                      </p:cBhvr>
                                      <p:to>
                                        <p:strVal val="visible"/>
                                      </p:to>
                                    </p:set>
                                    <p:anim calcmode="lin" valueType="num">
                                      <p:cBhvr>
                                        <p:cTn id="22" dur="500" fill="hold"/>
                                        <p:tgtEl>
                                          <p:spTgt spid="94236"/>
                                        </p:tgtEl>
                                        <p:attrNameLst>
                                          <p:attrName>ppt_w</p:attrName>
                                        </p:attrNameLst>
                                      </p:cBhvr>
                                      <p:tavLst>
                                        <p:tav tm="0">
                                          <p:val>
                                            <p:fltVal val="0"/>
                                          </p:val>
                                        </p:tav>
                                        <p:tav tm="100000">
                                          <p:val>
                                            <p:strVal val="#ppt_w"/>
                                          </p:val>
                                        </p:tav>
                                      </p:tavLst>
                                    </p:anim>
                                    <p:anim calcmode="lin" valueType="num">
                                      <p:cBhvr>
                                        <p:cTn id="23" dur="500" fill="hold"/>
                                        <p:tgtEl>
                                          <p:spTgt spid="94236"/>
                                        </p:tgtEl>
                                        <p:attrNameLst>
                                          <p:attrName>ppt_h</p:attrName>
                                        </p:attrNameLst>
                                      </p:cBhvr>
                                      <p:tavLst>
                                        <p:tav tm="0">
                                          <p:val>
                                            <p:fltVal val="0"/>
                                          </p:val>
                                        </p:tav>
                                        <p:tav tm="100000">
                                          <p:val>
                                            <p:strVal val="#ppt_h"/>
                                          </p:val>
                                        </p:tav>
                                      </p:tavLst>
                                    </p:anim>
                                    <p:animEffect transition="in" filter="fade">
                                      <p:cBhvr>
                                        <p:cTn id="24" dur="500"/>
                                        <p:tgtEl>
                                          <p:spTgt spid="94236"/>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par>
                          <p:cTn id="49" fill="hold">
                            <p:stCondLst>
                              <p:cond delay="2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27"/>
                                        </p:tgtEl>
                                        <p:attrNameLst>
                                          <p:attrName>style.visibility</p:attrName>
                                        </p:attrNameLst>
                                      </p:cBhvr>
                                      <p:to>
                                        <p:strVal val="visible"/>
                                      </p:to>
                                    </p:set>
                                    <p:anim calcmode="lin" valueType="num">
                                      <p:cBhvr>
                                        <p:cTn id="52" dur="10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53" dur="1000" fill="hold"/>
                                        <p:tgtEl>
                                          <p:spTgt spid="27"/>
                                        </p:tgtEl>
                                        <p:attrNameLst>
                                          <p:attrName>ppt_y</p:attrName>
                                        </p:attrNameLst>
                                      </p:cBhvr>
                                      <p:tavLst>
                                        <p:tav tm="0">
                                          <p:val>
                                            <p:strVal val="#ppt_y"/>
                                          </p:val>
                                        </p:tav>
                                        <p:tav tm="100000">
                                          <p:val>
                                            <p:strVal val="#ppt_y"/>
                                          </p:val>
                                        </p:tav>
                                      </p:tavLst>
                                    </p:anim>
                                    <p:anim calcmode="lin" valueType="num">
                                      <p:cBhvr>
                                        <p:cTn id="54" dur="10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55" dur="10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1000" tmFilter="0,0; .5, 1; 1, 1"/>
                                        <p:tgtEl>
                                          <p:spTgt spid="27"/>
                                        </p:tgtEl>
                                      </p:cBhvr>
                                    </p:animEffect>
                                  </p:childTnLst>
                                </p:cTn>
                              </p:par>
                              <p:par>
                                <p:cTn id="57" presetID="41" presetClass="entr" presetSubtype="0" fill="hold" grpId="0" nodeType="withEffect">
                                  <p:stCondLst>
                                    <p:cond delay="0"/>
                                  </p:stCondLst>
                                  <p:iterate type="lt">
                                    <p:tmPct val="10000"/>
                                  </p:iterate>
                                  <p:childTnLst>
                                    <p:set>
                                      <p:cBhvr>
                                        <p:cTn id="58" dur="1" fill="hold">
                                          <p:stCondLst>
                                            <p:cond delay="0"/>
                                          </p:stCondLst>
                                        </p:cTn>
                                        <p:tgtEl>
                                          <p:spTgt spid="28"/>
                                        </p:tgtEl>
                                        <p:attrNameLst>
                                          <p:attrName>style.visibility</p:attrName>
                                        </p:attrNameLst>
                                      </p:cBhvr>
                                      <p:to>
                                        <p:strVal val="visible"/>
                                      </p:to>
                                    </p:set>
                                    <p:anim calcmode="lin" valueType="num">
                                      <p:cBhvr>
                                        <p:cTn id="59" dur="10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60" dur="1000" fill="hold"/>
                                        <p:tgtEl>
                                          <p:spTgt spid="28"/>
                                        </p:tgtEl>
                                        <p:attrNameLst>
                                          <p:attrName>ppt_y</p:attrName>
                                        </p:attrNameLst>
                                      </p:cBhvr>
                                      <p:tavLst>
                                        <p:tav tm="0">
                                          <p:val>
                                            <p:strVal val="#ppt_y"/>
                                          </p:val>
                                        </p:tav>
                                        <p:tav tm="100000">
                                          <p:val>
                                            <p:strVal val="#ppt_y"/>
                                          </p:val>
                                        </p:tav>
                                      </p:tavLst>
                                    </p:anim>
                                    <p:anim calcmode="lin" valueType="num">
                                      <p:cBhvr>
                                        <p:cTn id="61" dur="10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62" dur="10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000" tmFilter="0,0; .5, 1; 1, 1"/>
                                        <p:tgtEl>
                                          <p:spTgt spid="28"/>
                                        </p:tgtEl>
                                      </p:cBhvr>
                                    </p:animEffect>
                                  </p:childTnLst>
                                </p:cTn>
                              </p:par>
                              <p:par>
                                <p:cTn id="64" presetID="41" presetClass="entr" presetSubtype="0" fill="hold" grpId="0" nodeType="withEffect">
                                  <p:stCondLst>
                                    <p:cond delay="0"/>
                                  </p:stCondLst>
                                  <p:iterate type="lt">
                                    <p:tmPct val="10000"/>
                                  </p:iterate>
                                  <p:childTnLst>
                                    <p:set>
                                      <p:cBhvr>
                                        <p:cTn id="65" dur="1" fill="hold">
                                          <p:stCondLst>
                                            <p:cond delay="0"/>
                                          </p:stCondLst>
                                        </p:cTn>
                                        <p:tgtEl>
                                          <p:spTgt spid="29"/>
                                        </p:tgtEl>
                                        <p:attrNameLst>
                                          <p:attrName>style.visibility</p:attrName>
                                        </p:attrNameLst>
                                      </p:cBhvr>
                                      <p:to>
                                        <p:strVal val="visible"/>
                                      </p:to>
                                    </p:set>
                                    <p:anim calcmode="lin" valueType="num">
                                      <p:cBhvr>
                                        <p:cTn id="66" dur="10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67" dur="1000" fill="hold"/>
                                        <p:tgtEl>
                                          <p:spTgt spid="29"/>
                                        </p:tgtEl>
                                        <p:attrNameLst>
                                          <p:attrName>ppt_y</p:attrName>
                                        </p:attrNameLst>
                                      </p:cBhvr>
                                      <p:tavLst>
                                        <p:tav tm="0">
                                          <p:val>
                                            <p:strVal val="#ppt_y"/>
                                          </p:val>
                                        </p:tav>
                                        <p:tav tm="100000">
                                          <p:val>
                                            <p:strVal val="#ppt_y"/>
                                          </p:val>
                                        </p:tav>
                                      </p:tavLst>
                                    </p:anim>
                                    <p:anim calcmode="lin" valueType="num">
                                      <p:cBhvr>
                                        <p:cTn id="68" dur="10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69" dur="10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70" dur="1000" tmFilter="0,0; .5, 1; 1, 1"/>
                                        <p:tgtEl>
                                          <p:spTgt spid="29"/>
                                        </p:tgtEl>
                                      </p:cBhvr>
                                    </p:animEffect>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30"/>
                                        </p:tgtEl>
                                        <p:attrNameLst>
                                          <p:attrName>style.visibility</p:attrName>
                                        </p:attrNameLst>
                                      </p:cBhvr>
                                      <p:to>
                                        <p:strVal val="visible"/>
                                      </p:to>
                                    </p:set>
                                    <p:anim calcmode="lin" valueType="num">
                                      <p:cBhvr>
                                        <p:cTn id="73" dur="10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74" dur="1000" fill="hold"/>
                                        <p:tgtEl>
                                          <p:spTgt spid="30"/>
                                        </p:tgtEl>
                                        <p:attrNameLst>
                                          <p:attrName>ppt_y</p:attrName>
                                        </p:attrNameLst>
                                      </p:cBhvr>
                                      <p:tavLst>
                                        <p:tav tm="0">
                                          <p:val>
                                            <p:strVal val="#ppt_y"/>
                                          </p:val>
                                        </p:tav>
                                        <p:tav tm="100000">
                                          <p:val>
                                            <p:strVal val="#ppt_y"/>
                                          </p:val>
                                        </p:tav>
                                      </p:tavLst>
                                    </p:anim>
                                    <p:anim calcmode="lin" valueType="num">
                                      <p:cBhvr>
                                        <p:cTn id="75" dur="10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76" dur="10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77" dur="1000" tmFilter="0,0; .5, 1; 1, 1"/>
                                        <p:tgtEl>
                                          <p:spTgt spid="30"/>
                                        </p:tgtEl>
                                      </p:cBhvr>
                                    </p:animEffect>
                                  </p:childTnLst>
                                </p:cTn>
                              </p:par>
                            </p:childTnLst>
                          </p:cTn>
                        </p:par>
                        <p:par>
                          <p:cTn id="78" fill="hold">
                            <p:stCondLst>
                              <p:cond delay="3799"/>
                            </p:stCondLst>
                            <p:childTnLst>
                              <p:par>
                                <p:cTn id="79" presetID="16" presetClass="entr" presetSubtype="21" fill="hold" nodeType="after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barn(inVertical)">
                                      <p:cBhvr>
                                        <p:cTn id="81" dur="500"/>
                                        <p:tgtEl>
                                          <p:spTgt spid="45"/>
                                        </p:tgtEl>
                                      </p:cBhvr>
                                    </p:animEffect>
                                  </p:childTnLst>
                                </p:cTn>
                              </p:par>
                            </p:childTnLst>
                          </p:cTn>
                        </p:par>
                        <p:par>
                          <p:cTn id="82" fill="hold">
                            <p:stCondLst>
                              <p:cond delay="4299"/>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43"/>
                                        </p:tgtEl>
                                        <p:attrNameLst>
                                          <p:attrName>style.visibility</p:attrName>
                                        </p:attrNameLst>
                                      </p:cBhvr>
                                      <p:to>
                                        <p:strVal val="visible"/>
                                      </p:to>
                                    </p:set>
                                    <p:anim calcmode="lin" valueType="num">
                                      <p:cBhvr>
                                        <p:cTn id="85"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43"/>
                                        </p:tgtEl>
                                        <p:attrNameLst>
                                          <p:attrName>ppt_y</p:attrName>
                                        </p:attrNameLst>
                                      </p:cBhvr>
                                      <p:tavLst>
                                        <p:tav tm="0">
                                          <p:val>
                                            <p:strVal val="#ppt_y"/>
                                          </p:val>
                                        </p:tav>
                                        <p:tav tm="100000">
                                          <p:val>
                                            <p:strVal val="#ppt_y"/>
                                          </p:val>
                                        </p:tav>
                                      </p:tavLst>
                                    </p:anim>
                                    <p:anim calcmode="lin" valueType="num">
                                      <p:cBhvr>
                                        <p:cTn id="87"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43"/>
                                        </p:tgtEl>
                                      </p:cBhvr>
                                    </p:animEffect>
                                  </p:childTnLst>
                                </p:cTn>
                              </p:par>
                            </p:childTnLst>
                          </p:cTn>
                        </p:par>
                        <p:par>
                          <p:cTn id="90" fill="hold">
                            <p:stCondLst>
                              <p:cond delay="5199"/>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22"/>
                                        </p:tgtEl>
                                        <p:attrNameLst>
                                          <p:attrName>style.visibility</p:attrName>
                                        </p:attrNameLst>
                                      </p:cBhvr>
                                      <p:to>
                                        <p:strVal val="visible"/>
                                      </p:to>
                                    </p:set>
                                    <p:anim calcmode="lin" valueType="num">
                                      <p:cBhvr>
                                        <p:cTn id="93"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94" dur="250" fill="hold"/>
                                        <p:tgtEl>
                                          <p:spTgt spid="22"/>
                                        </p:tgtEl>
                                        <p:attrNameLst>
                                          <p:attrName>ppt_y</p:attrName>
                                        </p:attrNameLst>
                                      </p:cBhvr>
                                      <p:tavLst>
                                        <p:tav tm="0">
                                          <p:val>
                                            <p:strVal val="#ppt_y"/>
                                          </p:val>
                                        </p:tav>
                                        <p:tav tm="100000">
                                          <p:val>
                                            <p:strVal val="#ppt_y"/>
                                          </p:val>
                                        </p:tav>
                                      </p:tavLst>
                                    </p:anim>
                                    <p:anim calcmode="lin" valueType="num">
                                      <p:cBhvr>
                                        <p:cTn id="95"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96"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97" dur="25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20" grpId="0"/>
      <p:bldP spid="22" grpId="0"/>
      <p:bldP spid="27" grpId="0"/>
      <p:bldP spid="28" grpId="0"/>
      <p:bldP spid="29" grpId="0"/>
      <p:bldP spid="30"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13"/>
          <p:cNvCxnSpPr>
            <a:cxnSpLocks noChangeShapeType="1"/>
          </p:cNvCxnSpPr>
          <p:nvPr/>
        </p:nvCxnSpPr>
        <p:spPr bwMode="auto">
          <a:xfrm flipH="1">
            <a:off x="2945970" y="2029740"/>
            <a:ext cx="1316951" cy="0"/>
          </a:xfrm>
          <a:prstGeom prst="line">
            <a:avLst/>
          </a:prstGeom>
          <a:noFill/>
          <a:ln w="19050" cap="sq" algn="ctr">
            <a:solidFill>
              <a:schemeClr val="bg2"/>
            </a:solidFill>
            <a:miter lim="800000"/>
            <a:headEnd type="oval" w="med" len="med"/>
          </a:ln>
        </p:spPr>
      </p:cxnSp>
      <p:cxnSp>
        <p:nvCxnSpPr>
          <p:cNvPr id="2" name="Straight Connector 13"/>
          <p:cNvCxnSpPr>
            <a:cxnSpLocks noChangeShapeType="1"/>
          </p:cNvCxnSpPr>
          <p:nvPr/>
        </p:nvCxnSpPr>
        <p:spPr bwMode="auto">
          <a:xfrm flipH="1">
            <a:off x="3487980" y="2910694"/>
            <a:ext cx="1316951" cy="0"/>
          </a:xfrm>
          <a:prstGeom prst="line">
            <a:avLst/>
          </a:prstGeom>
          <a:noFill/>
          <a:ln w="19050" cap="sq" algn="ctr">
            <a:solidFill>
              <a:schemeClr val="bg2"/>
            </a:solidFill>
            <a:miter lim="800000"/>
            <a:headEnd type="oval" w="med" len="med"/>
          </a:ln>
        </p:spPr>
      </p:cxnSp>
      <p:cxnSp>
        <p:nvCxnSpPr>
          <p:cNvPr id="3" name="Straight Connector 13"/>
          <p:cNvCxnSpPr>
            <a:cxnSpLocks noChangeShapeType="1"/>
          </p:cNvCxnSpPr>
          <p:nvPr/>
        </p:nvCxnSpPr>
        <p:spPr bwMode="auto">
          <a:xfrm flipH="1">
            <a:off x="3149037" y="3858839"/>
            <a:ext cx="1316951" cy="0"/>
          </a:xfrm>
          <a:prstGeom prst="line">
            <a:avLst/>
          </a:prstGeom>
          <a:noFill/>
          <a:ln w="19050" cap="sq" algn="ctr">
            <a:solidFill>
              <a:schemeClr val="bg2"/>
            </a:solidFill>
            <a:miter lim="800000"/>
            <a:headEnd type="oval" w="med" len="med"/>
          </a:ln>
        </p:spPr>
      </p:cxnSp>
      <p:sp>
        <p:nvSpPr>
          <p:cNvPr id="38916" name="Oval 20"/>
          <p:cNvSpPr>
            <a:spLocks noChangeArrowheads="1"/>
          </p:cNvSpPr>
          <p:nvPr/>
        </p:nvSpPr>
        <p:spPr bwMode="auto">
          <a:xfrm>
            <a:off x="1118364" y="1690798"/>
            <a:ext cx="2390519" cy="2390519"/>
          </a:xfrm>
          <a:prstGeom prst="ellipse">
            <a:avLst/>
          </a:prstGeom>
          <a:solidFill>
            <a:schemeClr val="bg2"/>
          </a:solidFill>
          <a:ln w="38100">
            <a:solidFill>
              <a:schemeClr val="tx2"/>
            </a:solidFill>
            <a:prstDash val="dash"/>
            <a:round/>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 name="TextBox 15"/>
          <p:cNvSpPr txBox="1">
            <a:spLocks noChangeArrowheads="1"/>
          </p:cNvSpPr>
          <p:nvPr/>
        </p:nvSpPr>
        <p:spPr bwMode="auto">
          <a:xfrm>
            <a:off x="4436124" y="1878933"/>
            <a:ext cx="3384952" cy="434350"/>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请在此处插入你需要的文字内容请在此处插入你需要的文字内容请在此处插入你需要的文字内容请在此处插入你需要的文字内容请在此处插入你需要的文字内容</a:t>
            </a:r>
            <a:endParaRPr kumimoji="0" lang="en-US" altLang="zh-CN" sz="94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sp>
        <p:nvSpPr>
          <p:cNvPr id="20" name="TextBox 19"/>
          <p:cNvSpPr txBox="1">
            <a:spLocks noChangeArrowheads="1"/>
          </p:cNvSpPr>
          <p:nvPr/>
        </p:nvSpPr>
        <p:spPr bwMode="auto">
          <a:xfrm>
            <a:off x="1794757" y="2571752"/>
            <a:ext cx="1049679" cy="810735"/>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63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7" name="椭圆 6"/>
          <p:cNvSpPr/>
          <p:nvPr/>
        </p:nvSpPr>
        <p:spPr>
          <a:xfrm>
            <a:off x="2908640" y="1804276"/>
            <a:ext cx="427039" cy="380751"/>
          </a:xfrm>
          <a:prstGeom prst="ellipse">
            <a:avLst/>
          </a:prstGeom>
          <a:solidFill>
            <a:schemeClr val="tx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169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169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3452144" y="2707627"/>
            <a:ext cx="428532" cy="380752"/>
          </a:xfrm>
          <a:prstGeom prst="ellipse">
            <a:avLst/>
          </a:prstGeom>
          <a:solidFill>
            <a:schemeClr val="tx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169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en-US" sz="169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5" name="椭圆 24"/>
          <p:cNvSpPr/>
          <p:nvPr/>
        </p:nvSpPr>
        <p:spPr>
          <a:xfrm>
            <a:off x="2908640" y="3606498"/>
            <a:ext cx="427039" cy="380752"/>
          </a:xfrm>
          <a:prstGeom prst="ellipse">
            <a:avLst/>
          </a:prstGeom>
          <a:solidFill>
            <a:schemeClr val="tx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169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zh-CN" altLang="en-US" sz="169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2" name="TextBox 41"/>
          <p:cNvSpPr txBox="1">
            <a:spLocks noChangeArrowheads="1"/>
          </p:cNvSpPr>
          <p:nvPr/>
        </p:nvSpPr>
        <p:spPr bwMode="auto">
          <a:xfrm>
            <a:off x="4978135" y="2759887"/>
            <a:ext cx="3384953" cy="434350"/>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请在此处插入你需要的文字内容请在此处插入你需要的文字内容请在此处插入你需要的文字内容请在此处插入你需要的文字内容请在此处插入你需要的文字内容</a:t>
            </a:r>
            <a:endParaRPr kumimoji="0" lang="en-US" altLang="zh-CN" sz="94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sp>
        <p:nvSpPr>
          <p:cNvPr id="43" name="TextBox 42"/>
          <p:cNvSpPr txBox="1">
            <a:spLocks noChangeArrowheads="1"/>
          </p:cNvSpPr>
          <p:nvPr/>
        </p:nvSpPr>
        <p:spPr bwMode="auto">
          <a:xfrm>
            <a:off x="4586932" y="3708031"/>
            <a:ext cx="3384953" cy="434350"/>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请在此处插入你需要的文字内容请在此处插入你需要的文字内容请在此处插入你需要的文字内容请在此处插入你需要的文字内容请在此处插入你需要的文字内容</a:t>
            </a:r>
            <a:endParaRPr kumimoji="0" lang="en-US" altLang="zh-CN" sz="94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sp>
        <p:nvSpPr>
          <p:cNvPr id="38924" name="Oval 22"/>
          <p:cNvSpPr>
            <a:spLocks noChangeArrowheads="1"/>
          </p:cNvSpPr>
          <p:nvPr/>
        </p:nvSpPr>
        <p:spPr bwMode="auto">
          <a:xfrm>
            <a:off x="1361745" y="1935672"/>
            <a:ext cx="1923167" cy="1923167"/>
          </a:xfrm>
          <a:prstGeom prst="ellipse">
            <a:avLst/>
          </a:prstGeom>
          <a:noFill/>
          <a:ln w="38100">
            <a:solidFill>
              <a:schemeClr val="tx2"/>
            </a:solidFill>
            <a:prstDash val="dash"/>
            <a:round/>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标题 3"/>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style.rotation</p:attrName>
                                        </p:attrNameLst>
                                      </p:cBhvr>
                                      <p:tavLst>
                                        <p:tav tm="0">
                                          <p:val>
                                            <p:fltVal val="720"/>
                                          </p:val>
                                        </p:tav>
                                        <p:tav tm="100000">
                                          <p:val>
                                            <p:fltVal val="0"/>
                                          </p:val>
                                        </p:tav>
                                      </p:tavLst>
                                    </p:anim>
                                    <p:anim calcmode="lin" valueType="num">
                                      <p:cBhvr>
                                        <p:cTn id="9" dur="1000" fill="hold"/>
                                        <p:tgtEl>
                                          <p:spTgt spid="38916"/>
                                        </p:tgtEl>
                                        <p:attrNameLst>
                                          <p:attrName>ppt_h</p:attrName>
                                        </p:attrNameLst>
                                      </p:cBhvr>
                                      <p:tavLst>
                                        <p:tav tm="0">
                                          <p:val>
                                            <p:fltVal val="0"/>
                                          </p:val>
                                        </p:tav>
                                        <p:tav tm="100000">
                                          <p:val>
                                            <p:strVal val="#ppt_h"/>
                                          </p:val>
                                        </p:tav>
                                      </p:tavLst>
                                    </p:anim>
                                    <p:anim calcmode="lin" valueType="num">
                                      <p:cBhvr>
                                        <p:cTn id="10" dur="1000" fill="hold"/>
                                        <p:tgtEl>
                                          <p:spTgt spid="38916"/>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38924"/>
                                        </p:tgtEl>
                                        <p:attrNameLst>
                                          <p:attrName>style.visibility</p:attrName>
                                        </p:attrNameLst>
                                      </p:cBhvr>
                                      <p:to>
                                        <p:strVal val="visible"/>
                                      </p:to>
                                    </p:set>
                                    <p:anim calcmode="lin" valueType="num">
                                      <p:cBhvr>
                                        <p:cTn id="14" dur="500" fill="hold"/>
                                        <p:tgtEl>
                                          <p:spTgt spid="38924"/>
                                        </p:tgtEl>
                                        <p:attrNameLst>
                                          <p:attrName>ppt_w</p:attrName>
                                        </p:attrNameLst>
                                      </p:cBhvr>
                                      <p:tavLst>
                                        <p:tav tm="0">
                                          <p:val>
                                            <p:fltVal val="0"/>
                                          </p:val>
                                        </p:tav>
                                        <p:tav tm="100000">
                                          <p:val>
                                            <p:strVal val="#ppt_w"/>
                                          </p:val>
                                        </p:tav>
                                      </p:tavLst>
                                    </p:anim>
                                    <p:anim calcmode="lin" valueType="num">
                                      <p:cBhvr>
                                        <p:cTn id="15" dur="500" fill="hold"/>
                                        <p:tgtEl>
                                          <p:spTgt spid="38924"/>
                                        </p:tgtEl>
                                        <p:attrNameLst>
                                          <p:attrName>ppt_h</p:attrName>
                                        </p:attrNameLst>
                                      </p:cBhvr>
                                      <p:tavLst>
                                        <p:tav tm="0">
                                          <p:val>
                                            <p:fltVal val="0"/>
                                          </p:val>
                                        </p:tav>
                                        <p:tav tm="100000">
                                          <p:val>
                                            <p:strVal val="#ppt_h"/>
                                          </p:val>
                                        </p:tav>
                                      </p:tavLst>
                                    </p:anim>
                                    <p:anim calcmode="lin" valueType="num">
                                      <p:cBhvr>
                                        <p:cTn id="16" dur="500" fill="hold"/>
                                        <p:tgtEl>
                                          <p:spTgt spid="38924"/>
                                        </p:tgtEl>
                                        <p:attrNameLst>
                                          <p:attrName>style.rotation</p:attrName>
                                        </p:attrNameLst>
                                      </p:cBhvr>
                                      <p:tavLst>
                                        <p:tav tm="0">
                                          <p:val>
                                            <p:fltVal val="90"/>
                                          </p:val>
                                        </p:tav>
                                        <p:tav tm="100000">
                                          <p:val>
                                            <p:fltVal val="0"/>
                                          </p:val>
                                        </p:tav>
                                      </p:tavLst>
                                    </p:anim>
                                    <p:animEffect transition="in" filter="fade">
                                      <p:cBhvr>
                                        <p:cTn id="17" dur="500"/>
                                        <p:tgtEl>
                                          <p:spTgt spid="38924"/>
                                        </p:tgtEl>
                                      </p:cBhvr>
                                    </p:animEffect>
                                  </p:childTnLst>
                                </p:cTn>
                              </p:par>
                            </p:childTnLst>
                          </p:cTn>
                        </p:par>
                        <p:par>
                          <p:cTn id="18" fill="hold">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2" presetClass="entr" presetSubtype="8"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additive="base">
                                        <p:cTn id="30" dur="500" fill="hold"/>
                                        <p:tgtEl>
                                          <p:spTgt spid="71"/>
                                        </p:tgtEl>
                                        <p:attrNameLst>
                                          <p:attrName>ppt_x</p:attrName>
                                        </p:attrNameLst>
                                      </p:cBhvr>
                                      <p:tavLst>
                                        <p:tav tm="0">
                                          <p:val>
                                            <p:strVal val="0-#ppt_w/2"/>
                                          </p:val>
                                        </p:tav>
                                        <p:tav tm="100000">
                                          <p:val>
                                            <p:strVal val="#ppt_x"/>
                                          </p:val>
                                        </p:tav>
                                      </p:tavLst>
                                    </p:anim>
                                    <p:anim calcmode="lin" valueType="num">
                                      <p:cBhvr additive="base">
                                        <p:cTn id="31" dur="500" fill="hold"/>
                                        <p:tgtEl>
                                          <p:spTgt spid="71"/>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2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2" presetClass="entr" presetSubtype="8" fill="hold"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0-#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2" presetClass="entr" presetSubtype="8" fill="hold" nodeType="withEffect">
                                  <p:stCondLst>
                                    <p:cond delay="40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0-#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300"/>
                                        <p:tgtEl>
                                          <p:spTgt spid="16"/>
                                        </p:tgtEl>
                                      </p:cBhvr>
                                    </p:animEffect>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300"/>
                                        <p:tgtEl>
                                          <p:spTgt spid="42"/>
                                        </p:tgtEl>
                                      </p:cBhvr>
                                    </p:animEffect>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left)">
                                      <p:cBhvr>
                                        <p:cTn id="61" dur="3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16" grpId="0"/>
      <p:bldP spid="20" grpId="0"/>
      <p:bldP spid="7" grpId="0" animBg="1"/>
      <p:bldP spid="24" grpId="0" animBg="1"/>
      <p:bldP spid="25" grpId="0" animBg="1"/>
      <p:bldP spid="42" grpId="0"/>
      <p:bldP spid="43" grpId="0"/>
      <p:bldP spid="389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592" y="1372"/>
            <a:ext cx="9154592" cy="5158541"/>
            <a:chOff x="-10592" y="1372"/>
            <a:chExt cx="9154592" cy="5158541"/>
          </a:xfrm>
        </p:grpSpPr>
        <p:pic>
          <p:nvPicPr>
            <p:cNvPr id="13" name="图片 12"/>
            <p:cNvPicPr>
              <a:picLocks noChangeAspect="1"/>
            </p:cNvPicPr>
            <p:nvPr/>
          </p:nvPicPr>
          <p:blipFill>
            <a:blip r:embed="rId2" cstate="screen">
              <a:extLst>
                <a:ext uri="{BEBA8EAE-BF5A-486C-A8C5-ECC9F3942E4B}">
                  <a14:imgProps xmlns:a14="http://schemas.microsoft.com/office/drawing/2010/main">
                    <a14:imgLayer r:embed="rId3">
                      <a14:imgEffect>
                        <a14:artisticBlur/>
                      </a14:imgEffect>
                    </a14:imgLayer>
                  </a14:imgProps>
                </a:ext>
              </a:extLst>
            </a:blip>
            <a:stretch>
              <a:fillRect/>
            </a:stretch>
          </p:blipFill>
          <p:spPr>
            <a:xfrm>
              <a:off x="0" y="1372"/>
              <a:ext cx="9144000" cy="5140757"/>
            </a:xfrm>
            <a:prstGeom prst="rect">
              <a:avLst/>
            </a:prstGeom>
          </p:spPr>
        </p:pic>
        <p:pic>
          <p:nvPicPr>
            <p:cNvPr id="12" name="图片 11"/>
            <p:cNvPicPr>
              <a:picLocks noChangeAspect="1"/>
            </p:cNvPicPr>
            <p:nvPr/>
          </p:nvPicPr>
          <p:blipFill>
            <a:blip r:embed="rId4" cstate="screen"/>
            <a:stretch>
              <a:fillRect/>
            </a:stretch>
          </p:blipFill>
          <p:spPr>
            <a:xfrm>
              <a:off x="-10592" y="3075807"/>
              <a:ext cx="9144000" cy="2084106"/>
            </a:xfrm>
            <a:prstGeom prst="rect">
              <a:avLst/>
            </a:prstGeom>
          </p:spPr>
        </p:pic>
        <p:pic>
          <p:nvPicPr>
            <p:cNvPr id="16" name="图片 15"/>
            <p:cNvPicPr>
              <a:picLocks noChangeAspect="1"/>
            </p:cNvPicPr>
            <p:nvPr/>
          </p:nvPicPr>
          <p:blipFill>
            <a:blip r:embed="rId5" cstate="screen"/>
            <a:stretch>
              <a:fillRect/>
            </a:stretch>
          </p:blipFill>
          <p:spPr>
            <a:xfrm>
              <a:off x="0" y="1372"/>
              <a:ext cx="2782600" cy="999908"/>
            </a:xfrm>
            <a:prstGeom prst="rect">
              <a:avLst/>
            </a:prstGeom>
          </p:spPr>
        </p:pic>
      </p:grpSp>
      <p:sp>
        <p:nvSpPr>
          <p:cNvPr id="4" name="对角圆角矩形 3"/>
          <p:cNvSpPr/>
          <p:nvPr/>
        </p:nvSpPr>
        <p:spPr>
          <a:xfrm>
            <a:off x="2771800" y="1145323"/>
            <a:ext cx="3581400" cy="393700"/>
          </a:xfrm>
          <a:prstGeom prst="round2DiagRect">
            <a:avLst/>
          </a:prstGeom>
          <a:solidFill>
            <a:srgbClr val="006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第一部分：单击此处添加文字标题</a:t>
            </a:r>
            <a:endParaRPr kumimoji="0" lang="zh-CN" altLang="en-US" sz="16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9" name="对角圆角矩形 8"/>
          <p:cNvSpPr/>
          <p:nvPr/>
        </p:nvSpPr>
        <p:spPr>
          <a:xfrm>
            <a:off x="2771800" y="1723201"/>
            <a:ext cx="3581400" cy="393700"/>
          </a:xfrm>
          <a:prstGeom prst="round2DiagRect">
            <a:avLst/>
          </a:prstGeom>
          <a:solidFill>
            <a:srgbClr val="006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第二部分</a:t>
            </a:r>
            <a:r>
              <a:rPr kumimoji="0" lang="zh-CN" altLang="en-US" sz="16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rPr>
              <a:t>：单击此处添加文字</a:t>
            </a:r>
            <a:r>
              <a:rPr kumimoji="0" lang="zh-CN" altLang="en-US" sz="160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标题</a:t>
            </a:r>
            <a:endParaRPr kumimoji="0" lang="zh-CN" altLang="en-US" sz="16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14" name="对角圆角矩形 13"/>
          <p:cNvSpPr/>
          <p:nvPr/>
        </p:nvSpPr>
        <p:spPr>
          <a:xfrm>
            <a:off x="2771800" y="2301079"/>
            <a:ext cx="3581400" cy="393700"/>
          </a:xfrm>
          <a:prstGeom prst="round2DiagRect">
            <a:avLst/>
          </a:prstGeom>
          <a:solidFill>
            <a:srgbClr val="006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第三部分</a:t>
            </a:r>
            <a:r>
              <a:rPr kumimoji="0" lang="zh-CN" altLang="en-US" sz="16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rPr>
              <a:t>：单击此处添加文字</a:t>
            </a:r>
            <a:r>
              <a:rPr kumimoji="0" lang="zh-CN" altLang="en-US" sz="160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标题</a:t>
            </a:r>
            <a:endParaRPr kumimoji="0" lang="zh-CN" altLang="en-US" sz="16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15" name="对角圆角矩形 14"/>
          <p:cNvSpPr/>
          <p:nvPr/>
        </p:nvSpPr>
        <p:spPr>
          <a:xfrm>
            <a:off x="2771800" y="2878957"/>
            <a:ext cx="3581400" cy="393700"/>
          </a:xfrm>
          <a:prstGeom prst="round2DiagRect">
            <a:avLst/>
          </a:prstGeom>
          <a:solidFill>
            <a:srgbClr val="006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第四部分</a:t>
            </a:r>
            <a:r>
              <a:rPr kumimoji="0" lang="zh-CN" altLang="en-US" sz="16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rPr>
              <a:t>：单击此处添加文字</a:t>
            </a:r>
            <a:r>
              <a:rPr kumimoji="0" lang="zh-CN" altLang="en-US" sz="160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标题</a:t>
            </a:r>
            <a:endParaRPr kumimoji="0" lang="zh-CN" altLang="en-US" sz="16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bwMode="auto">
          <a:xfrm>
            <a:off x="780914" y="1114446"/>
            <a:ext cx="7535886" cy="1070696"/>
            <a:chOff x="5004842" y="1600880"/>
            <a:chExt cx="6377930" cy="1083879"/>
          </a:xfrm>
        </p:grpSpPr>
        <p:sp>
          <p:nvSpPr>
            <p:cNvPr id="42002" name="TextBox 45"/>
            <p:cNvSpPr txBox="1">
              <a:spLocks noChangeArrowheads="1"/>
            </p:cNvSpPr>
            <p:nvPr/>
          </p:nvSpPr>
          <p:spPr bwMode="auto">
            <a:xfrm>
              <a:off x="5017479" y="1931904"/>
              <a:ext cx="6365293" cy="752855"/>
            </a:xfrm>
            <a:prstGeom prst="rect">
              <a:avLst/>
            </a:prstGeom>
            <a:noFill/>
            <a:ln w="9525">
              <a:noFill/>
              <a:miter lim="800000"/>
            </a:ln>
          </p:spPr>
          <p:txBody>
            <a:bodyPr lIns="91028" tIns="45514" rIns="91028" bIns="45514">
              <a:spAutoFit/>
            </a:bodyPr>
            <a:lstStyle/>
            <a:p>
              <a:pPr marL="0" marR="0" lvl="0" indent="0" algn="l" defTabSz="910590" rtl="0" eaLnBrk="1" fontAlgn="base" latinLnBrk="0" hangingPunct="1">
                <a:lnSpc>
                  <a:spcPct val="100000"/>
                </a:lnSpc>
                <a:spcBef>
                  <a:spcPct val="0"/>
                </a:spcBef>
                <a:spcAft>
                  <a:spcPct val="0"/>
                </a:spcAft>
                <a:buClrTx/>
                <a:buSzTx/>
                <a:buFontTx/>
                <a:buNone/>
                <a:defRPr/>
              </a:pPr>
              <a:r>
                <a:rPr kumimoji="0" lang="zh-CN" altLang="en-US" sz="845"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请在此处插入你需要的文字内容请在此处插入你需要的文字内容请在此处插入你需要的文字内容</a:t>
              </a:r>
            </a:p>
            <a:p>
              <a:pPr marL="0" marR="0" lvl="0" indent="0" algn="l" defTabSz="910590" rtl="0" eaLnBrk="1" fontAlgn="base" latinLnBrk="0" hangingPunct="1">
                <a:lnSpc>
                  <a:spcPct val="100000"/>
                </a:lnSpc>
                <a:spcBef>
                  <a:spcPct val="0"/>
                </a:spcBef>
                <a:spcAft>
                  <a:spcPct val="0"/>
                </a:spcAft>
                <a:buClrTx/>
                <a:buSzTx/>
                <a:buFontTx/>
                <a:buNone/>
                <a:defRPr/>
              </a:pPr>
              <a:r>
                <a:rPr kumimoji="0" lang="zh-CN" altLang="en-US" sz="845"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插入你需要的文字内容请在此处插入你需要的文字内容请在此处插入你需要的文字内容请在此处插入你需要的文字内容请在此处插入你需要的文字内容请在此处插入你需要的文字内容请在此处插入你需要的文字内容请在此处插入你需要的文字内容</a:t>
              </a:r>
            </a:p>
            <a:p>
              <a:pPr marL="0" marR="0" lvl="0" indent="0" algn="l" defTabSz="910590" rtl="0" eaLnBrk="1" fontAlgn="base" latinLnBrk="0" hangingPunct="1">
                <a:lnSpc>
                  <a:spcPct val="100000"/>
                </a:lnSpc>
                <a:spcBef>
                  <a:spcPct val="0"/>
                </a:spcBef>
                <a:spcAft>
                  <a:spcPct val="0"/>
                </a:spcAft>
                <a:buClrTx/>
                <a:buSzTx/>
                <a:buFontTx/>
                <a:buNone/>
                <a:defRPr/>
              </a:pPr>
              <a:r>
                <a:rPr kumimoji="0" lang="zh-CN" altLang="en-US" sz="845"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请在此处插入你需要的文字内容请在此处插入你需要的文字内容请在此处插入你需要的文字内容请在此处插入你需要的文字内容</a:t>
              </a:r>
              <a:endParaRPr kumimoji="0" lang="en-US" altLang="zh-CN" sz="845"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10590" rtl="0" eaLnBrk="1" fontAlgn="base" latinLnBrk="0" hangingPunct="1">
                <a:lnSpc>
                  <a:spcPct val="100000"/>
                </a:lnSpc>
                <a:spcBef>
                  <a:spcPct val="0"/>
                </a:spcBef>
                <a:spcAft>
                  <a:spcPct val="0"/>
                </a:spcAft>
                <a:buClrTx/>
                <a:buSzTx/>
                <a:buFontTx/>
                <a:buNone/>
                <a:defRPr/>
              </a:pPr>
              <a:endParaRPr kumimoji="0" lang="en-US" altLang="zh-CN" sz="845"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sp>
          <p:nvSpPr>
            <p:cNvPr id="42003" name="TextBox 53"/>
            <p:cNvSpPr txBox="1">
              <a:spLocks noChangeArrowheads="1"/>
            </p:cNvSpPr>
            <p:nvPr/>
          </p:nvSpPr>
          <p:spPr bwMode="auto">
            <a:xfrm>
              <a:off x="5004842" y="1600880"/>
              <a:ext cx="2679059" cy="327502"/>
            </a:xfrm>
            <a:prstGeom prst="rect">
              <a:avLst/>
            </a:prstGeom>
            <a:noFill/>
            <a:ln w="9525">
              <a:noFill/>
              <a:miter lim="800000"/>
            </a:ln>
          </p:spPr>
          <p:txBody>
            <a:bodyPr lIns="91028" tIns="45514" rIns="91028" bIns="45514">
              <a:spAutoFit/>
            </a:bodyPr>
            <a:lstStyle/>
            <a:p>
              <a:pPr marL="0" marR="0" lvl="0" indent="0" algn="l" defTabSz="910590" rtl="0" eaLnBrk="1" fontAlgn="base" latinLnBrk="0" hangingPunct="1">
                <a:lnSpc>
                  <a:spcPct val="100000"/>
                </a:lnSpc>
                <a:spcBef>
                  <a:spcPct val="0"/>
                </a:spcBef>
                <a:spcAft>
                  <a:spcPct val="0"/>
                </a:spcAft>
                <a:buClrTx/>
                <a:buSzTx/>
                <a:buFontTx/>
                <a:buNone/>
                <a:defRPr/>
              </a:pPr>
              <a:r>
                <a:rPr kumimoji="0" lang="zh-CN" altLang="en-US" sz="1505" b="1" i="0" u="none" strike="noStrike" kern="1200" cap="none" spc="0" normalizeH="0" baseline="0" noProof="0">
                  <a:ln>
                    <a:noFill/>
                  </a:ln>
                  <a:solidFill>
                    <a:srgbClr val="808080"/>
                  </a:solidFill>
                  <a:effectLst/>
                  <a:uLnTx/>
                  <a:uFillTx/>
                  <a:latin typeface="TeXGyreAdventor"/>
                  <a:ea typeface="微软雅黑" panose="020B0503020204020204" pitchFamily="34" charset="-122"/>
                  <a:cs typeface="+mn-cs"/>
                </a:rPr>
                <a:t>请在此处添加标题</a:t>
              </a:r>
            </a:p>
          </p:txBody>
        </p:sp>
      </p:grpSp>
      <p:sp>
        <p:nvSpPr>
          <p:cNvPr id="22" name="Freeform 5"/>
          <p:cNvSpPr/>
          <p:nvPr/>
        </p:nvSpPr>
        <p:spPr bwMode="auto">
          <a:xfrm>
            <a:off x="780914" y="2258192"/>
            <a:ext cx="1826112" cy="1878372"/>
          </a:xfrm>
          <a:custGeom>
            <a:avLst/>
            <a:gdLst>
              <a:gd name="T0" fmla="*/ 1112 w 1328"/>
              <a:gd name="T1" fmla="*/ 1328 h 1328"/>
              <a:gd name="T2" fmla="*/ 1142 w 1328"/>
              <a:gd name="T3" fmla="*/ 880 h 1328"/>
              <a:gd name="T4" fmla="*/ 1156 w 1328"/>
              <a:gd name="T5" fmla="*/ 886 h 1328"/>
              <a:gd name="T6" fmla="*/ 1188 w 1328"/>
              <a:gd name="T7" fmla="*/ 894 h 1328"/>
              <a:gd name="T8" fmla="*/ 1204 w 1328"/>
              <a:gd name="T9" fmla="*/ 896 h 1328"/>
              <a:gd name="T10" fmla="*/ 1228 w 1328"/>
              <a:gd name="T11" fmla="*/ 894 h 1328"/>
              <a:gd name="T12" fmla="*/ 1252 w 1328"/>
              <a:gd name="T13" fmla="*/ 886 h 1328"/>
              <a:gd name="T14" fmla="*/ 1292 w 1328"/>
              <a:gd name="T15" fmla="*/ 860 h 1328"/>
              <a:gd name="T16" fmla="*/ 1318 w 1328"/>
              <a:gd name="T17" fmla="*/ 820 h 1328"/>
              <a:gd name="T18" fmla="*/ 1326 w 1328"/>
              <a:gd name="T19" fmla="*/ 796 h 1328"/>
              <a:gd name="T20" fmla="*/ 1328 w 1328"/>
              <a:gd name="T21" fmla="*/ 772 h 1328"/>
              <a:gd name="T22" fmla="*/ 1328 w 1328"/>
              <a:gd name="T23" fmla="*/ 760 h 1328"/>
              <a:gd name="T24" fmla="*/ 1322 w 1328"/>
              <a:gd name="T25" fmla="*/ 736 h 1328"/>
              <a:gd name="T26" fmla="*/ 1306 w 1328"/>
              <a:gd name="T27" fmla="*/ 702 h 1328"/>
              <a:gd name="T28" fmla="*/ 1274 w 1328"/>
              <a:gd name="T29" fmla="*/ 670 h 1328"/>
              <a:gd name="T30" fmla="*/ 1240 w 1328"/>
              <a:gd name="T31" fmla="*/ 654 h 1328"/>
              <a:gd name="T32" fmla="*/ 1216 w 1328"/>
              <a:gd name="T33" fmla="*/ 648 h 1328"/>
              <a:gd name="T34" fmla="*/ 1204 w 1328"/>
              <a:gd name="T35" fmla="*/ 648 h 1328"/>
              <a:gd name="T36" fmla="*/ 1172 w 1328"/>
              <a:gd name="T37" fmla="*/ 652 h 1328"/>
              <a:gd name="T38" fmla="*/ 1142 w 1328"/>
              <a:gd name="T39" fmla="*/ 664 h 1328"/>
              <a:gd name="T40" fmla="*/ 1112 w 1328"/>
              <a:gd name="T41" fmla="*/ 682 h 1328"/>
              <a:gd name="T42" fmla="*/ 1112 w 1328"/>
              <a:gd name="T43" fmla="*/ 216 h 1328"/>
              <a:gd name="T44" fmla="*/ 664 w 1328"/>
              <a:gd name="T45" fmla="*/ 186 h 1328"/>
              <a:gd name="T46" fmla="*/ 670 w 1328"/>
              <a:gd name="T47" fmla="*/ 172 h 1328"/>
              <a:gd name="T48" fmla="*/ 678 w 1328"/>
              <a:gd name="T49" fmla="*/ 140 h 1328"/>
              <a:gd name="T50" fmla="*/ 680 w 1328"/>
              <a:gd name="T51" fmla="*/ 124 h 1328"/>
              <a:gd name="T52" fmla="*/ 678 w 1328"/>
              <a:gd name="T53" fmla="*/ 100 h 1328"/>
              <a:gd name="T54" fmla="*/ 670 w 1328"/>
              <a:gd name="T55" fmla="*/ 76 h 1328"/>
              <a:gd name="T56" fmla="*/ 644 w 1328"/>
              <a:gd name="T57" fmla="*/ 36 h 1328"/>
              <a:gd name="T58" fmla="*/ 604 w 1328"/>
              <a:gd name="T59" fmla="*/ 10 h 1328"/>
              <a:gd name="T60" fmla="*/ 580 w 1328"/>
              <a:gd name="T61" fmla="*/ 2 h 1328"/>
              <a:gd name="T62" fmla="*/ 556 w 1328"/>
              <a:gd name="T63" fmla="*/ 0 h 1328"/>
              <a:gd name="T64" fmla="*/ 544 w 1328"/>
              <a:gd name="T65" fmla="*/ 0 h 1328"/>
              <a:gd name="T66" fmla="*/ 520 w 1328"/>
              <a:gd name="T67" fmla="*/ 6 h 1328"/>
              <a:gd name="T68" fmla="*/ 486 w 1328"/>
              <a:gd name="T69" fmla="*/ 22 h 1328"/>
              <a:gd name="T70" fmla="*/ 454 w 1328"/>
              <a:gd name="T71" fmla="*/ 54 h 1328"/>
              <a:gd name="T72" fmla="*/ 438 w 1328"/>
              <a:gd name="T73" fmla="*/ 88 h 1328"/>
              <a:gd name="T74" fmla="*/ 432 w 1328"/>
              <a:gd name="T75" fmla="*/ 112 h 1328"/>
              <a:gd name="T76" fmla="*/ 432 w 1328"/>
              <a:gd name="T77" fmla="*/ 124 h 1328"/>
              <a:gd name="T78" fmla="*/ 436 w 1328"/>
              <a:gd name="T79" fmla="*/ 156 h 1328"/>
              <a:gd name="T80" fmla="*/ 448 w 1328"/>
              <a:gd name="T81" fmla="*/ 186 h 1328"/>
              <a:gd name="T82" fmla="*/ 432 w 1328"/>
              <a:gd name="T83" fmla="*/ 216 h 1328"/>
              <a:gd name="T84" fmla="*/ 0 w 1328"/>
              <a:gd name="T85" fmla="*/ 216 h 1328"/>
              <a:gd name="T86" fmla="*/ 1112 w 1328"/>
              <a:gd name="T87" fmla="*/ 13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1328"/>
                </a:lnTo>
                <a:lnTo>
                  <a:pt x="1112" y="1328"/>
                </a:lnTo>
                <a:close/>
              </a:path>
            </a:pathLst>
          </a:custGeom>
          <a:solidFill>
            <a:schemeClr val="tx2"/>
          </a:solidFill>
          <a:ln>
            <a:noFill/>
          </a:ln>
          <a:effectLst/>
        </p:spPr>
        <p:txBody>
          <a:bodyPr wrap="none" anchor="ct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315"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a:spLocks noChangeArrowheads="1"/>
          </p:cNvSpPr>
          <p:nvPr/>
        </p:nvSpPr>
        <p:spPr bwMode="auto">
          <a:xfrm>
            <a:off x="1049679" y="2704640"/>
            <a:ext cx="1157184" cy="1343542"/>
          </a:xfrm>
          <a:prstGeom prst="rect">
            <a:avLst/>
          </a:prstGeom>
          <a:noFill/>
          <a:ln w="9525">
            <a:noFill/>
            <a:miter lim="800000"/>
          </a:ln>
        </p:spPr>
        <p:txBody>
          <a:bodyPr lIns="91028" tIns="45514" rIns="91028" bIns="45514">
            <a:spAutoFit/>
          </a:bodyPr>
          <a:lstStyle/>
          <a:p>
            <a:pPr marL="0" marR="0" lvl="0" indent="0" algn="l" defTabSz="910590" rtl="0" eaLnBrk="1" fontAlgn="base" latinLnBrk="0" hangingPunct="1">
              <a:lnSpc>
                <a:spcPct val="120000"/>
              </a:lnSpc>
              <a:spcBef>
                <a:spcPct val="0"/>
              </a:spcBef>
              <a:spcAft>
                <a:spcPct val="0"/>
              </a:spcAft>
              <a:buClrTx/>
              <a:buSzTx/>
              <a:buFontTx/>
              <a:buNone/>
              <a:defRPr/>
            </a:pPr>
            <a:r>
              <a:rPr kumimoji="0" lang="zh-CN" altLang="en-US" sz="845"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rPr>
              <a:t>请在此处插入你需要的文字内容请在此处插入你需要的文字内容请在此处插入你需要的文字内容请在此处插入你需要的文字内容请在此处插入你需要的文字内容</a:t>
            </a:r>
          </a:p>
        </p:txBody>
      </p:sp>
      <p:sp>
        <p:nvSpPr>
          <p:cNvPr id="24" name="矩形 23"/>
          <p:cNvSpPr>
            <a:spLocks noChangeArrowheads="1"/>
          </p:cNvSpPr>
          <p:nvPr/>
        </p:nvSpPr>
        <p:spPr bwMode="auto">
          <a:xfrm>
            <a:off x="1388622" y="2334341"/>
            <a:ext cx="261300" cy="284277"/>
          </a:xfrm>
          <a:prstGeom prst="rect">
            <a:avLst/>
          </a:prstGeom>
          <a:noFill/>
          <a:ln w="9525">
            <a:noFill/>
            <a:miter lim="800000"/>
          </a:ln>
        </p:spPr>
        <p:txBody>
          <a:bodyPr lIns="91028" tIns="45514" rIns="91028" bIns="45514">
            <a:spAutoFit/>
          </a:bodyPr>
          <a:lstStyle/>
          <a:p>
            <a:pPr marL="0" marR="0" lvl="0" indent="0" algn="ctr" defTabSz="910590" rtl="0" eaLnBrk="1" fontAlgn="base" latinLnBrk="0" hangingPunct="1">
              <a:lnSpc>
                <a:spcPts val="1495"/>
              </a:lnSpc>
              <a:spcBef>
                <a:spcPct val="0"/>
              </a:spcBef>
              <a:spcAft>
                <a:spcPct val="0"/>
              </a:spcAft>
              <a:buClrTx/>
              <a:buSzTx/>
              <a:buFontTx/>
              <a:buNone/>
              <a:defRPr/>
            </a:pPr>
            <a:r>
              <a:rPr kumimoji="0" lang="en-US" altLang="zh-CN" sz="178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178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6" name="Freeform 10"/>
          <p:cNvSpPr/>
          <p:nvPr/>
        </p:nvSpPr>
        <p:spPr bwMode="auto">
          <a:xfrm>
            <a:off x="2368123" y="2256698"/>
            <a:ext cx="1827605" cy="1878372"/>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bg2"/>
          </a:solidFill>
          <a:ln>
            <a:noFill/>
          </a:ln>
          <a:effectLst/>
        </p:spPr>
        <p:txBody>
          <a:bodyPr wrap="none" anchor="ct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315"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a:spLocks noChangeArrowheads="1"/>
          </p:cNvSpPr>
          <p:nvPr/>
        </p:nvSpPr>
        <p:spPr bwMode="auto">
          <a:xfrm>
            <a:off x="2733943" y="2785270"/>
            <a:ext cx="1088500" cy="1265123"/>
          </a:xfrm>
          <a:prstGeom prst="rect">
            <a:avLst/>
          </a:prstGeom>
          <a:noFill/>
          <a:ln w="9525">
            <a:noFill/>
            <a:miter lim="800000"/>
          </a:ln>
        </p:spPr>
        <p:txBody>
          <a:bodyPr lIns="91028" tIns="45514" rIns="91028" bIns="45514">
            <a:spAutoFit/>
          </a:bodyPr>
          <a:lstStyle/>
          <a:p>
            <a:pPr marL="0" marR="0" lvl="0" indent="0" algn="l" defTabSz="910590" rtl="0" eaLnBrk="1" fontAlgn="base" latinLnBrk="0" hangingPunct="1">
              <a:lnSpc>
                <a:spcPct val="100000"/>
              </a:lnSpc>
              <a:spcBef>
                <a:spcPct val="0"/>
              </a:spcBef>
              <a:spcAft>
                <a:spcPct val="0"/>
              </a:spcAft>
              <a:buClrTx/>
              <a:buSzTx/>
              <a:buFontTx/>
              <a:buNone/>
              <a:defRPr/>
            </a:pPr>
            <a:r>
              <a:rPr kumimoji="0" lang="zh-CN" altLang="en-US" sz="845"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rPr>
              <a:t>请在此处插入你需要的文字内容请在此处插入你需要的文字内容请在此处插入你需要的文字内容请在此处插入你需要的文字内容请在此处插入你需要的文字内容</a:t>
            </a:r>
            <a:r>
              <a:rPr kumimoji="1" lang="zh-CN" altLang="en-US" sz="845" b="0" i="0" u="none" strike="noStrike" kern="1200" cap="none" spc="0" normalizeH="0" baseline="0" noProof="0">
                <a:ln>
                  <a:noFill/>
                </a:ln>
                <a:solidFill>
                  <a:srgbClr val="000000"/>
                </a:solidFill>
                <a:effectLst/>
                <a:uLnTx/>
                <a:uFillTx/>
                <a:latin typeface="Ping Hei"/>
                <a:ea typeface="微软雅黑" panose="020B0503020204020204" pitchFamily="34" charset="-122"/>
                <a:cs typeface="+mn-cs"/>
              </a:rPr>
              <a:t>。</a:t>
            </a:r>
          </a:p>
        </p:txBody>
      </p:sp>
      <p:sp>
        <p:nvSpPr>
          <p:cNvPr id="28" name="矩形 27"/>
          <p:cNvSpPr>
            <a:spLocks noChangeArrowheads="1"/>
          </p:cNvSpPr>
          <p:nvPr/>
        </p:nvSpPr>
        <p:spPr bwMode="auto">
          <a:xfrm>
            <a:off x="2980311" y="2322396"/>
            <a:ext cx="259807" cy="284277"/>
          </a:xfrm>
          <a:prstGeom prst="rect">
            <a:avLst/>
          </a:prstGeom>
          <a:noFill/>
          <a:ln w="9525">
            <a:noFill/>
            <a:miter lim="800000"/>
          </a:ln>
        </p:spPr>
        <p:txBody>
          <a:bodyPr lIns="91028" tIns="45514" rIns="91028" bIns="45514">
            <a:spAutoFit/>
          </a:bodyPr>
          <a:lstStyle/>
          <a:p>
            <a:pPr marL="0" marR="0" lvl="0" indent="0" algn="ctr" defTabSz="910590" rtl="0" eaLnBrk="1" fontAlgn="base" latinLnBrk="0" hangingPunct="1">
              <a:lnSpc>
                <a:spcPts val="1495"/>
              </a:lnSpc>
              <a:spcBef>
                <a:spcPct val="0"/>
              </a:spcBef>
              <a:spcAft>
                <a:spcPct val="0"/>
              </a:spcAft>
              <a:buClrTx/>
              <a:buSzTx/>
              <a:buFontTx/>
              <a:buNone/>
              <a:defRPr/>
            </a:pPr>
            <a:r>
              <a:rPr kumimoji="0" lang="en-US" altLang="zh-CN" sz="178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en-US" sz="178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0" name="Freeform 10"/>
          <p:cNvSpPr/>
          <p:nvPr/>
        </p:nvSpPr>
        <p:spPr bwMode="auto">
          <a:xfrm>
            <a:off x="3961306" y="2256698"/>
            <a:ext cx="1824619" cy="1878372"/>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tx2"/>
          </a:solidFill>
          <a:ln>
            <a:noFill/>
          </a:ln>
          <a:effectLst/>
        </p:spPr>
        <p:txBody>
          <a:bodyPr wrap="none" anchor="ct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315"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a:spLocks noChangeArrowheads="1"/>
          </p:cNvSpPr>
          <p:nvPr/>
        </p:nvSpPr>
        <p:spPr bwMode="auto">
          <a:xfrm>
            <a:off x="4319660" y="2785270"/>
            <a:ext cx="1107911" cy="1265123"/>
          </a:xfrm>
          <a:prstGeom prst="rect">
            <a:avLst/>
          </a:prstGeom>
          <a:noFill/>
          <a:ln w="9525">
            <a:noFill/>
            <a:miter lim="800000"/>
          </a:ln>
        </p:spPr>
        <p:txBody>
          <a:bodyPr lIns="91028" tIns="45514" rIns="91028" bIns="45514">
            <a:spAutoFit/>
          </a:bodyPr>
          <a:lstStyle/>
          <a:p>
            <a:pPr marL="0" marR="0" lvl="0" indent="0" algn="l" defTabSz="910590" rtl="0" eaLnBrk="1" fontAlgn="base" latinLnBrk="0" hangingPunct="1">
              <a:lnSpc>
                <a:spcPct val="100000"/>
              </a:lnSpc>
              <a:spcBef>
                <a:spcPct val="0"/>
              </a:spcBef>
              <a:spcAft>
                <a:spcPct val="0"/>
              </a:spcAft>
              <a:buClrTx/>
              <a:buSzTx/>
              <a:buFontTx/>
              <a:buNone/>
              <a:defRPr/>
            </a:pPr>
            <a:r>
              <a:rPr kumimoji="0" lang="zh-CN" altLang="en-US" sz="845"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rPr>
              <a:t>请在此处插入你需要的文字内容请在此处插入你需要的文字内容请在此处插入你需要的文字内容请在此处插入你需要的文字内容请在此处插入你需要的文字内容</a:t>
            </a:r>
            <a:r>
              <a:rPr kumimoji="1" lang="zh-CN" altLang="en-US" sz="845" b="0" i="0" u="none" strike="noStrike" kern="1200" cap="none" spc="0" normalizeH="0" baseline="0" noProof="0">
                <a:ln>
                  <a:noFill/>
                </a:ln>
                <a:solidFill>
                  <a:srgbClr val="000000"/>
                </a:solidFill>
                <a:effectLst/>
                <a:uLnTx/>
                <a:uFillTx/>
                <a:latin typeface="Ping Hei"/>
                <a:ea typeface="微软雅黑" panose="020B0503020204020204" pitchFamily="34" charset="-122"/>
                <a:cs typeface="+mn-cs"/>
              </a:rPr>
              <a:t>。</a:t>
            </a:r>
          </a:p>
        </p:txBody>
      </p:sp>
      <p:sp>
        <p:nvSpPr>
          <p:cNvPr id="32" name="矩形 31"/>
          <p:cNvSpPr>
            <a:spLocks noChangeArrowheads="1"/>
          </p:cNvSpPr>
          <p:nvPr/>
        </p:nvSpPr>
        <p:spPr bwMode="auto">
          <a:xfrm>
            <a:off x="4572000" y="2322396"/>
            <a:ext cx="262793" cy="284277"/>
          </a:xfrm>
          <a:prstGeom prst="rect">
            <a:avLst/>
          </a:prstGeom>
          <a:noFill/>
          <a:ln w="9525">
            <a:noFill/>
            <a:miter lim="800000"/>
          </a:ln>
        </p:spPr>
        <p:txBody>
          <a:bodyPr lIns="91028" tIns="45514" rIns="91028" bIns="45514">
            <a:spAutoFit/>
          </a:bodyPr>
          <a:lstStyle/>
          <a:p>
            <a:pPr marL="0" marR="0" lvl="0" indent="0" algn="ctr" defTabSz="910590" rtl="0" eaLnBrk="1" fontAlgn="base" latinLnBrk="0" hangingPunct="1">
              <a:lnSpc>
                <a:spcPts val="1495"/>
              </a:lnSpc>
              <a:spcBef>
                <a:spcPct val="0"/>
              </a:spcBef>
              <a:spcAft>
                <a:spcPct val="0"/>
              </a:spcAft>
              <a:buClrTx/>
              <a:buSzTx/>
              <a:buFontTx/>
              <a:buNone/>
              <a:defRPr/>
            </a:pPr>
            <a:r>
              <a:rPr kumimoji="0" lang="en-US" altLang="zh-CN" sz="178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zh-CN" altLang="en-US" sz="178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4" name="Freeform 14"/>
          <p:cNvSpPr/>
          <p:nvPr/>
        </p:nvSpPr>
        <p:spPr bwMode="auto">
          <a:xfrm>
            <a:off x="5545529" y="2256698"/>
            <a:ext cx="1824619" cy="1878372"/>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bg2"/>
          </a:solidFill>
          <a:ln>
            <a:noFill/>
          </a:ln>
          <a:effectLst/>
        </p:spPr>
        <p:txBody>
          <a:bodyPr wrap="none" anchor="ct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315"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a:spLocks noChangeArrowheads="1"/>
          </p:cNvSpPr>
          <p:nvPr/>
        </p:nvSpPr>
        <p:spPr bwMode="auto">
          <a:xfrm>
            <a:off x="5897910" y="2788257"/>
            <a:ext cx="1107911" cy="1265123"/>
          </a:xfrm>
          <a:prstGeom prst="rect">
            <a:avLst/>
          </a:prstGeom>
          <a:noFill/>
          <a:ln w="9525">
            <a:noFill/>
            <a:miter lim="800000"/>
          </a:ln>
        </p:spPr>
        <p:txBody>
          <a:bodyPr lIns="91028" tIns="45514" rIns="91028" bIns="45514">
            <a:spAutoFit/>
          </a:bodyPr>
          <a:lstStyle/>
          <a:p>
            <a:pPr marL="0" marR="0" lvl="0" indent="0" algn="l" defTabSz="910590" rtl="0" eaLnBrk="1" fontAlgn="base" latinLnBrk="0" hangingPunct="1">
              <a:lnSpc>
                <a:spcPct val="100000"/>
              </a:lnSpc>
              <a:spcBef>
                <a:spcPct val="0"/>
              </a:spcBef>
              <a:spcAft>
                <a:spcPct val="0"/>
              </a:spcAft>
              <a:buClrTx/>
              <a:buSzTx/>
              <a:buFontTx/>
              <a:buNone/>
              <a:defRPr/>
            </a:pPr>
            <a:r>
              <a:rPr kumimoji="0" lang="zh-CN" altLang="en-US" sz="845"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rPr>
              <a:t>请在此处插入你需要的文字内容请在此处插入你需要的文字内容请在此处插入你需要的文字内容请在此处插入你需要的文字内容请在此处插入你需要的文字内容</a:t>
            </a:r>
            <a:r>
              <a:rPr kumimoji="1" lang="zh-CN" altLang="en-US" sz="845" b="0" i="0" u="none" strike="noStrike" kern="1200" cap="none" spc="0" normalizeH="0" baseline="0" noProof="0">
                <a:ln>
                  <a:noFill/>
                </a:ln>
                <a:solidFill>
                  <a:srgbClr val="000000"/>
                </a:solidFill>
                <a:effectLst/>
                <a:uLnTx/>
                <a:uFillTx/>
                <a:latin typeface="Ping Hei"/>
                <a:ea typeface="微软雅黑" panose="020B0503020204020204" pitchFamily="34" charset="-122"/>
                <a:cs typeface="+mn-cs"/>
              </a:rPr>
              <a:t>。</a:t>
            </a:r>
          </a:p>
        </p:txBody>
      </p:sp>
      <p:sp>
        <p:nvSpPr>
          <p:cNvPr id="36" name="矩形 35"/>
          <p:cNvSpPr>
            <a:spLocks noChangeArrowheads="1"/>
          </p:cNvSpPr>
          <p:nvPr/>
        </p:nvSpPr>
        <p:spPr bwMode="auto">
          <a:xfrm>
            <a:off x="6157716" y="2325383"/>
            <a:ext cx="262793" cy="284277"/>
          </a:xfrm>
          <a:prstGeom prst="rect">
            <a:avLst/>
          </a:prstGeom>
          <a:noFill/>
          <a:ln w="9525">
            <a:noFill/>
            <a:miter lim="800000"/>
          </a:ln>
        </p:spPr>
        <p:txBody>
          <a:bodyPr lIns="91028" tIns="45514" rIns="91028" bIns="45514">
            <a:spAutoFit/>
          </a:bodyPr>
          <a:lstStyle/>
          <a:p>
            <a:pPr marL="0" marR="0" lvl="0" indent="0" algn="ctr" defTabSz="910590" rtl="0" eaLnBrk="1" fontAlgn="base" latinLnBrk="0" hangingPunct="1">
              <a:lnSpc>
                <a:spcPts val="1495"/>
              </a:lnSpc>
              <a:spcBef>
                <a:spcPct val="0"/>
              </a:spcBef>
              <a:spcAft>
                <a:spcPct val="0"/>
              </a:spcAft>
              <a:buClrTx/>
              <a:buSzTx/>
              <a:buFontTx/>
              <a:buNone/>
              <a:defRPr/>
            </a:pPr>
            <a:r>
              <a:rPr kumimoji="0" lang="en-US" altLang="zh-CN" sz="178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4</a:t>
            </a:r>
            <a:endParaRPr kumimoji="0" lang="zh-CN" altLang="en-US" sz="178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7" name="Freeform 6"/>
          <p:cNvSpPr/>
          <p:nvPr/>
        </p:nvSpPr>
        <p:spPr bwMode="auto">
          <a:xfrm>
            <a:off x="7129752" y="2256698"/>
            <a:ext cx="1528977" cy="1879866"/>
          </a:xfrm>
          <a:custGeom>
            <a:avLst/>
            <a:gdLst>
              <a:gd name="T0" fmla="*/ 1112 w 1112"/>
              <a:gd name="T1" fmla="*/ 216 h 1328"/>
              <a:gd name="T2" fmla="*/ 664 w 1112"/>
              <a:gd name="T3" fmla="*/ 186 h 1328"/>
              <a:gd name="T4" fmla="*/ 670 w 1112"/>
              <a:gd name="T5" fmla="*/ 172 h 1328"/>
              <a:gd name="T6" fmla="*/ 678 w 1112"/>
              <a:gd name="T7" fmla="*/ 140 h 1328"/>
              <a:gd name="T8" fmla="*/ 680 w 1112"/>
              <a:gd name="T9" fmla="*/ 124 h 1328"/>
              <a:gd name="T10" fmla="*/ 678 w 1112"/>
              <a:gd name="T11" fmla="*/ 100 h 1328"/>
              <a:gd name="T12" fmla="*/ 670 w 1112"/>
              <a:gd name="T13" fmla="*/ 76 h 1328"/>
              <a:gd name="T14" fmla="*/ 644 w 1112"/>
              <a:gd name="T15" fmla="*/ 36 h 1328"/>
              <a:gd name="T16" fmla="*/ 604 w 1112"/>
              <a:gd name="T17" fmla="*/ 10 h 1328"/>
              <a:gd name="T18" fmla="*/ 580 w 1112"/>
              <a:gd name="T19" fmla="*/ 2 h 1328"/>
              <a:gd name="T20" fmla="*/ 556 w 1112"/>
              <a:gd name="T21" fmla="*/ 0 h 1328"/>
              <a:gd name="T22" fmla="*/ 544 w 1112"/>
              <a:gd name="T23" fmla="*/ 0 h 1328"/>
              <a:gd name="T24" fmla="*/ 520 w 1112"/>
              <a:gd name="T25" fmla="*/ 6 h 1328"/>
              <a:gd name="T26" fmla="*/ 486 w 1112"/>
              <a:gd name="T27" fmla="*/ 22 h 1328"/>
              <a:gd name="T28" fmla="*/ 454 w 1112"/>
              <a:gd name="T29" fmla="*/ 54 h 1328"/>
              <a:gd name="T30" fmla="*/ 438 w 1112"/>
              <a:gd name="T31" fmla="*/ 88 h 1328"/>
              <a:gd name="T32" fmla="*/ 432 w 1112"/>
              <a:gd name="T33" fmla="*/ 112 h 1328"/>
              <a:gd name="T34" fmla="*/ 432 w 1112"/>
              <a:gd name="T35" fmla="*/ 124 h 1328"/>
              <a:gd name="T36" fmla="*/ 436 w 1112"/>
              <a:gd name="T37" fmla="*/ 156 h 1328"/>
              <a:gd name="T38" fmla="*/ 448 w 1112"/>
              <a:gd name="T39" fmla="*/ 186 h 1328"/>
              <a:gd name="T40" fmla="*/ 432 w 1112"/>
              <a:gd name="T41" fmla="*/ 216 h 1328"/>
              <a:gd name="T42" fmla="*/ 0 w 1112"/>
              <a:gd name="T43" fmla="*/ 216 h 1328"/>
              <a:gd name="T44" fmla="*/ 0 w 1112"/>
              <a:gd name="T45" fmla="*/ 616 h 1328"/>
              <a:gd name="T46" fmla="*/ 26 w 1112"/>
              <a:gd name="T47" fmla="*/ 610 h 1328"/>
              <a:gd name="T48" fmla="*/ 52 w 1112"/>
              <a:gd name="T49" fmla="*/ 608 h 1328"/>
              <a:gd name="T50" fmla="*/ 86 w 1112"/>
              <a:gd name="T51" fmla="*/ 612 h 1328"/>
              <a:gd name="T52" fmla="*/ 116 w 1112"/>
              <a:gd name="T53" fmla="*/ 620 h 1328"/>
              <a:gd name="T54" fmla="*/ 144 w 1112"/>
              <a:gd name="T55" fmla="*/ 636 h 1328"/>
              <a:gd name="T56" fmla="*/ 168 w 1112"/>
              <a:gd name="T57" fmla="*/ 656 h 1328"/>
              <a:gd name="T58" fmla="*/ 188 w 1112"/>
              <a:gd name="T59" fmla="*/ 680 h 1328"/>
              <a:gd name="T60" fmla="*/ 204 w 1112"/>
              <a:gd name="T61" fmla="*/ 708 h 1328"/>
              <a:gd name="T62" fmla="*/ 212 w 1112"/>
              <a:gd name="T63" fmla="*/ 738 h 1328"/>
              <a:gd name="T64" fmla="*/ 216 w 1112"/>
              <a:gd name="T65" fmla="*/ 772 h 1328"/>
              <a:gd name="T66" fmla="*/ 216 w 1112"/>
              <a:gd name="T67" fmla="*/ 788 h 1328"/>
              <a:gd name="T68" fmla="*/ 208 w 1112"/>
              <a:gd name="T69" fmla="*/ 820 h 1328"/>
              <a:gd name="T70" fmla="*/ 196 w 1112"/>
              <a:gd name="T71" fmla="*/ 850 h 1328"/>
              <a:gd name="T72" fmla="*/ 178 w 1112"/>
              <a:gd name="T73" fmla="*/ 876 h 1328"/>
              <a:gd name="T74" fmla="*/ 156 w 1112"/>
              <a:gd name="T75" fmla="*/ 898 h 1328"/>
              <a:gd name="T76" fmla="*/ 130 w 1112"/>
              <a:gd name="T77" fmla="*/ 916 h 1328"/>
              <a:gd name="T78" fmla="*/ 100 w 1112"/>
              <a:gd name="T79" fmla="*/ 928 h 1328"/>
              <a:gd name="T80" fmla="*/ 68 w 1112"/>
              <a:gd name="T81" fmla="*/ 936 h 1328"/>
              <a:gd name="T82" fmla="*/ 52 w 1112"/>
              <a:gd name="T83" fmla="*/ 936 h 1328"/>
              <a:gd name="T84" fmla="*/ 0 w 1112"/>
              <a:gd name="T85" fmla="*/ 928 h 1328"/>
              <a:gd name="T86" fmla="*/ 0 w 1112"/>
              <a:gd name="T87" fmla="*/ 1328 h 1328"/>
              <a:gd name="T88" fmla="*/ 1112 w 1112"/>
              <a:gd name="T89" fmla="*/ 216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2" h="1328">
                <a:moveTo>
                  <a:pt x="1112" y="216"/>
                </a:move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lnTo>
                  <a:pt x="1112" y="216"/>
                </a:lnTo>
                <a:close/>
              </a:path>
            </a:pathLst>
          </a:custGeom>
          <a:solidFill>
            <a:schemeClr val="tx2"/>
          </a:solidFill>
          <a:ln>
            <a:noFill/>
          </a:ln>
          <a:effectLst/>
        </p:spPr>
        <p:txBody>
          <a:bodyPr wrap="none" anchor="ct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315"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8" name="矩形 57"/>
          <p:cNvSpPr>
            <a:spLocks noChangeArrowheads="1"/>
          </p:cNvSpPr>
          <p:nvPr/>
        </p:nvSpPr>
        <p:spPr bwMode="auto">
          <a:xfrm>
            <a:off x="7474668" y="2788257"/>
            <a:ext cx="1107911" cy="1265123"/>
          </a:xfrm>
          <a:prstGeom prst="rect">
            <a:avLst/>
          </a:prstGeom>
          <a:noFill/>
          <a:ln w="9525">
            <a:noFill/>
            <a:miter lim="800000"/>
          </a:ln>
        </p:spPr>
        <p:txBody>
          <a:bodyPr lIns="91028" tIns="45514" rIns="91028" bIns="45514">
            <a:spAutoFit/>
          </a:bodyPr>
          <a:lstStyle/>
          <a:p>
            <a:pPr marL="0" marR="0" lvl="0" indent="0" algn="l" defTabSz="910590" rtl="0" eaLnBrk="1" fontAlgn="base" latinLnBrk="0" hangingPunct="1">
              <a:lnSpc>
                <a:spcPct val="100000"/>
              </a:lnSpc>
              <a:spcBef>
                <a:spcPct val="0"/>
              </a:spcBef>
              <a:spcAft>
                <a:spcPct val="0"/>
              </a:spcAft>
              <a:buClrTx/>
              <a:buSzTx/>
              <a:buFontTx/>
              <a:buNone/>
              <a:defRPr/>
            </a:pPr>
            <a:r>
              <a:rPr kumimoji="0" lang="zh-CN" altLang="en-US" sz="845"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rPr>
              <a:t>请在此处插入你需要的文字内容请在此处插入你需要的文字内容请在此处插入你需要的文字内容请在此处插入你需要的文字内容请在此处插入你需要的文字内容</a:t>
            </a:r>
            <a:r>
              <a:rPr kumimoji="1" lang="zh-CN" altLang="en-US" sz="845" b="0" i="0" u="none" strike="noStrike" kern="1200" cap="none" spc="0" normalizeH="0" baseline="0" noProof="0">
                <a:ln>
                  <a:noFill/>
                </a:ln>
                <a:solidFill>
                  <a:srgbClr val="000000"/>
                </a:solidFill>
                <a:effectLst/>
                <a:uLnTx/>
                <a:uFillTx/>
                <a:latin typeface="Ping Hei"/>
                <a:ea typeface="微软雅黑" panose="020B0503020204020204" pitchFamily="34" charset="-122"/>
                <a:cs typeface="+mn-cs"/>
              </a:rPr>
              <a:t>。</a:t>
            </a:r>
          </a:p>
        </p:txBody>
      </p:sp>
      <p:sp>
        <p:nvSpPr>
          <p:cNvPr id="59" name="矩形 58"/>
          <p:cNvSpPr>
            <a:spLocks noChangeArrowheads="1"/>
          </p:cNvSpPr>
          <p:nvPr/>
        </p:nvSpPr>
        <p:spPr bwMode="auto">
          <a:xfrm>
            <a:off x="7740447" y="2325383"/>
            <a:ext cx="261300" cy="284277"/>
          </a:xfrm>
          <a:prstGeom prst="rect">
            <a:avLst/>
          </a:prstGeom>
          <a:noFill/>
          <a:ln w="9525">
            <a:noFill/>
            <a:miter lim="800000"/>
          </a:ln>
        </p:spPr>
        <p:txBody>
          <a:bodyPr lIns="91028" tIns="45514" rIns="91028" bIns="45514">
            <a:spAutoFit/>
          </a:bodyPr>
          <a:lstStyle/>
          <a:p>
            <a:pPr marL="0" marR="0" lvl="0" indent="0" algn="ctr" defTabSz="910590" rtl="0" eaLnBrk="1" fontAlgn="base" latinLnBrk="0" hangingPunct="1">
              <a:lnSpc>
                <a:spcPts val="1495"/>
              </a:lnSpc>
              <a:spcBef>
                <a:spcPct val="0"/>
              </a:spcBef>
              <a:spcAft>
                <a:spcPct val="0"/>
              </a:spcAft>
              <a:buClrTx/>
              <a:buSzTx/>
              <a:buFontTx/>
              <a:buNone/>
              <a:defRPr/>
            </a:pPr>
            <a:r>
              <a:rPr kumimoji="0" lang="en-US" altLang="zh-CN" sz="178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5</a:t>
            </a:r>
            <a:endParaRPr kumimoji="0" lang="zh-CN" altLang="en-US" sz="178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 name="圆角矩形 2"/>
          <p:cNvSpPr>
            <a:spLocks noChangeArrowheads="1"/>
          </p:cNvSpPr>
          <p:nvPr/>
        </p:nvSpPr>
        <p:spPr bwMode="auto">
          <a:xfrm>
            <a:off x="780914" y="4384425"/>
            <a:ext cx="7877816" cy="355368"/>
          </a:xfrm>
          <a:prstGeom prst="roundRect">
            <a:avLst>
              <a:gd name="adj" fmla="val 16667"/>
            </a:avLst>
          </a:prstGeom>
          <a:solidFill>
            <a:schemeClr val="tx2"/>
          </a:solidFill>
          <a:ln w="25400" algn="ctr">
            <a:noFill/>
            <a:round/>
          </a:ln>
        </p:spPr>
        <p:txBody>
          <a:bodyPr lIns="91028" tIns="45514" rIns="91028" bIns="45514" anchor="ctr"/>
          <a:lstStyle/>
          <a:p>
            <a:pPr marL="0" marR="0" lvl="0" indent="0" algn="ctr" defTabSz="910590" rtl="0" eaLnBrk="1" fontAlgn="base" latinLnBrk="0" hangingPunct="1">
              <a:lnSpc>
                <a:spcPct val="100000"/>
              </a:lnSpc>
              <a:spcBef>
                <a:spcPct val="0"/>
              </a:spcBef>
              <a:spcAft>
                <a:spcPct val="0"/>
              </a:spcAft>
              <a:buClrTx/>
              <a:buSzTx/>
              <a:buFontTx/>
              <a:buNone/>
              <a:defRPr/>
            </a:pPr>
            <a:r>
              <a:rPr kumimoji="0" lang="zh-CN" altLang="en-US" sz="1505" b="1" i="0" u="none" strike="noStrike" kern="1200" cap="none" spc="0" normalizeH="0" baseline="0" noProof="0">
                <a:ln>
                  <a:noFill/>
                </a:ln>
                <a:solidFill>
                  <a:srgbClr val="FFFFFF"/>
                </a:solidFill>
                <a:effectLst/>
                <a:uLnTx/>
                <a:uFillTx/>
                <a:latin typeface="Ping Hei"/>
                <a:ea typeface="微软雅黑" panose="020B0503020204020204" pitchFamily="34" charset="-122"/>
                <a:cs typeface="+mn-cs"/>
              </a:rPr>
              <a:t>请在此添加主题内容</a:t>
            </a:r>
          </a:p>
        </p:txBody>
      </p:sp>
      <p:sp>
        <p:nvSpPr>
          <p:cNvPr id="2" name="标题 1"/>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0"/>
                                        <p:tgtEl>
                                          <p:spTgt spid="45"/>
                                        </p:tgtEl>
                                        <p:attrNameLst>
                                          <p:attrName>ppt_x</p:attrName>
                                        </p:attrNameLst>
                                      </p:cBhvr>
                                      <p:tavLst>
                                        <p:tav tm="0">
                                          <p:val>
                                            <p:strVal val="#ppt_x-#ppt_w*1.125000"/>
                                          </p:val>
                                        </p:tav>
                                        <p:tav tm="100000">
                                          <p:val>
                                            <p:strVal val="#ppt_x"/>
                                          </p:val>
                                        </p:tav>
                                      </p:tavLst>
                                    </p:anim>
                                    <p:animEffect transition="in" filter="wipe(right)">
                                      <p:cBhvr>
                                        <p:cTn id="8" dur="1000"/>
                                        <p:tgtEl>
                                          <p:spTgt spid="45"/>
                                        </p:tgtEl>
                                      </p:cBhvr>
                                    </p:animEffect>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1+#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1000" fill="hold"/>
                                        <p:tgtEl>
                                          <p:spTgt spid="24"/>
                                        </p:tgtEl>
                                        <p:attrNameLst>
                                          <p:attrName>ppt_w</p:attrName>
                                        </p:attrNameLst>
                                      </p:cBhvr>
                                      <p:tavLst>
                                        <p:tav tm="0">
                                          <p:val>
                                            <p:fltVal val="0"/>
                                          </p:val>
                                        </p:tav>
                                        <p:tav tm="100000">
                                          <p:val>
                                            <p:strVal val="#ppt_w"/>
                                          </p:val>
                                        </p:tav>
                                      </p:tavLst>
                                    </p:anim>
                                    <p:anim calcmode="lin" valueType="num">
                                      <p:cBhvr>
                                        <p:cTn id="17" dur="1000" fill="hold"/>
                                        <p:tgtEl>
                                          <p:spTgt spid="24"/>
                                        </p:tgtEl>
                                        <p:attrNameLst>
                                          <p:attrName>ppt_h</p:attrName>
                                        </p:attrNameLst>
                                      </p:cBhvr>
                                      <p:tavLst>
                                        <p:tav tm="0">
                                          <p:val>
                                            <p:fltVal val="0"/>
                                          </p:val>
                                        </p:tav>
                                        <p:tav tm="100000">
                                          <p:val>
                                            <p:strVal val="#ppt_h"/>
                                          </p:val>
                                        </p:tav>
                                      </p:tavLst>
                                    </p:anim>
                                    <p:animEffect transition="in" filter="fade">
                                      <p:cBhvr>
                                        <p:cTn id="18" dur="1000"/>
                                        <p:tgtEl>
                                          <p:spTgt spid="2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Effect transition="in" filter="fade">
                                      <p:cBhvr>
                                        <p:cTn id="23" dur="1000"/>
                                        <p:tgtEl>
                                          <p:spTgt spid="23"/>
                                        </p:tgtEl>
                                      </p:cBhvr>
                                    </p:animEffect>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1000" fill="hold"/>
                                        <p:tgtEl>
                                          <p:spTgt spid="28"/>
                                        </p:tgtEl>
                                        <p:attrNameLst>
                                          <p:attrName>ppt_w</p:attrName>
                                        </p:attrNameLst>
                                      </p:cBhvr>
                                      <p:tavLst>
                                        <p:tav tm="0">
                                          <p:val>
                                            <p:fltVal val="0"/>
                                          </p:val>
                                        </p:tav>
                                        <p:tav tm="100000">
                                          <p:val>
                                            <p:strVal val="#ppt_w"/>
                                          </p:val>
                                        </p:tav>
                                      </p:tavLst>
                                    </p:anim>
                                    <p:anim calcmode="lin" valueType="num">
                                      <p:cBhvr>
                                        <p:cTn id="32" dur="1000" fill="hold"/>
                                        <p:tgtEl>
                                          <p:spTgt spid="28"/>
                                        </p:tgtEl>
                                        <p:attrNameLst>
                                          <p:attrName>ppt_h</p:attrName>
                                        </p:attrNameLst>
                                      </p:cBhvr>
                                      <p:tavLst>
                                        <p:tav tm="0">
                                          <p:val>
                                            <p:fltVal val="0"/>
                                          </p:val>
                                        </p:tav>
                                        <p:tav tm="100000">
                                          <p:val>
                                            <p:strVal val="#ppt_h"/>
                                          </p:val>
                                        </p:tav>
                                      </p:tavLst>
                                    </p:anim>
                                    <p:animEffect transition="in" filter="fade">
                                      <p:cBhvr>
                                        <p:cTn id="33" dur="100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fltVal val="0"/>
                                          </p:val>
                                        </p:tav>
                                        <p:tav tm="100000">
                                          <p:val>
                                            <p:strVal val="#ppt_w"/>
                                          </p:val>
                                        </p:tav>
                                      </p:tavLst>
                                    </p:anim>
                                    <p:anim calcmode="lin" valueType="num">
                                      <p:cBhvr>
                                        <p:cTn id="37" dur="1000" fill="hold"/>
                                        <p:tgtEl>
                                          <p:spTgt spid="27"/>
                                        </p:tgtEl>
                                        <p:attrNameLst>
                                          <p:attrName>ppt_h</p:attrName>
                                        </p:attrNameLst>
                                      </p:cBhvr>
                                      <p:tavLst>
                                        <p:tav tm="0">
                                          <p:val>
                                            <p:fltVal val="0"/>
                                          </p:val>
                                        </p:tav>
                                        <p:tav tm="100000">
                                          <p:val>
                                            <p:strVal val="#ppt_h"/>
                                          </p:val>
                                        </p:tav>
                                      </p:tavLst>
                                    </p:anim>
                                    <p:animEffect transition="in" filter="fade">
                                      <p:cBhvr>
                                        <p:cTn id="38" dur="1000"/>
                                        <p:tgtEl>
                                          <p:spTgt spid="27"/>
                                        </p:tgtEl>
                                      </p:cBhvr>
                                    </p:animEffect>
                                  </p:childTnLst>
                                </p:cTn>
                              </p:par>
                            </p:childTnLst>
                          </p:cTn>
                        </p:par>
                        <p:par>
                          <p:cTn id="39" fill="hold">
                            <p:stCondLst>
                              <p:cond delay="2000"/>
                            </p:stCondLst>
                            <p:childTnLst>
                              <p:par>
                                <p:cTn id="40" presetID="2" presetClass="entr" presetSubtype="2"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1+#ppt_w/2"/>
                                          </p:val>
                                        </p:tav>
                                        <p:tav tm="100000">
                                          <p:val>
                                            <p:strVal val="#ppt_x"/>
                                          </p:val>
                                        </p:tav>
                                      </p:tavLst>
                                    </p:anim>
                                    <p:anim calcmode="lin" valueType="num">
                                      <p:cBhvr additive="base">
                                        <p:cTn id="43" dur="500" fill="hold"/>
                                        <p:tgtEl>
                                          <p:spTgt spid="30"/>
                                        </p:tgtEl>
                                        <p:attrNameLst>
                                          <p:attrName>ppt_y</p:attrName>
                                        </p:attrNameLst>
                                      </p:cBhvr>
                                      <p:tavLst>
                                        <p:tav tm="0">
                                          <p:val>
                                            <p:strVal val="#ppt_y"/>
                                          </p:val>
                                        </p:tav>
                                        <p:tav tm="100000">
                                          <p:val>
                                            <p:strVal val="#ppt_y"/>
                                          </p:val>
                                        </p:tav>
                                      </p:tavLst>
                                    </p:anim>
                                  </p:childTnLst>
                                </p:cTn>
                              </p:par>
                              <p:par>
                                <p:cTn id="44" presetID="53" presetClass="entr" presetSubtype="16"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ppt_w</p:attrName>
                                        </p:attrNameLst>
                                      </p:cBhvr>
                                      <p:tavLst>
                                        <p:tav tm="0">
                                          <p:val>
                                            <p:fltVal val="0"/>
                                          </p:val>
                                        </p:tav>
                                        <p:tav tm="100000">
                                          <p:val>
                                            <p:strVal val="#ppt_w"/>
                                          </p:val>
                                        </p:tav>
                                      </p:tavLst>
                                    </p:anim>
                                    <p:anim calcmode="lin" valueType="num">
                                      <p:cBhvr>
                                        <p:cTn id="47" dur="1000" fill="hold"/>
                                        <p:tgtEl>
                                          <p:spTgt spid="32"/>
                                        </p:tgtEl>
                                        <p:attrNameLst>
                                          <p:attrName>ppt_h</p:attrName>
                                        </p:attrNameLst>
                                      </p:cBhvr>
                                      <p:tavLst>
                                        <p:tav tm="0">
                                          <p:val>
                                            <p:fltVal val="0"/>
                                          </p:val>
                                        </p:tav>
                                        <p:tav tm="100000">
                                          <p:val>
                                            <p:strVal val="#ppt_h"/>
                                          </p:val>
                                        </p:tav>
                                      </p:tavLst>
                                    </p:anim>
                                    <p:animEffect transition="in" filter="fade">
                                      <p:cBhvr>
                                        <p:cTn id="48" dur="1000"/>
                                        <p:tgtEl>
                                          <p:spTgt spid="3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1000" fill="hold"/>
                                        <p:tgtEl>
                                          <p:spTgt spid="31"/>
                                        </p:tgtEl>
                                        <p:attrNameLst>
                                          <p:attrName>ppt_w</p:attrName>
                                        </p:attrNameLst>
                                      </p:cBhvr>
                                      <p:tavLst>
                                        <p:tav tm="0">
                                          <p:val>
                                            <p:fltVal val="0"/>
                                          </p:val>
                                        </p:tav>
                                        <p:tav tm="100000">
                                          <p:val>
                                            <p:strVal val="#ppt_w"/>
                                          </p:val>
                                        </p:tav>
                                      </p:tavLst>
                                    </p:anim>
                                    <p:anim calcmode="lin" valueType="num">
                                      <p:cBhvr>
                                        <p:cTn id="52" dur="1000" fill="hold"/>
                                        <p:tgtEl>
                                          <p:spTgt spid="31"/>
                                        </p:tgtEl>
                                        <p:attrNameLst>
                                          <p:attrName>ppt_h</p:attrName>
                                        </p:attrNameLst>
                                      </p:cBhvr>
                                      <p:tavLst>
                                        <p:tav tm="0">
                                          <p:val>
                                            <p:fltVal val="0"/>
                                          </p:val>
                                        </p:tav>
                                        <p:tav tm="100000">
                                          <p:val>
                                            <p:strVal val="#ppt_h"/>
                                          </p:val>
                                        </p:tav>
                                      </p:tavLst>
                                    </p:anim>
                                    <p:animEffect transition="in" filter="fade">
                                      <p:cBhvr>
                                        <p:cTn id="53" dur="1000"/>
                                        <p:tgtEl>
                                          <p:spTgt spid="31"/>
                                        </p:tgtEl>
                                      </p:cBhvr>
                                    </p:animEffect>
                                  </p:childTnLst>
                                </p:cTn>
                              </p:par>
                            </p:childTnLst>
                          </p:cTn>
                        </p:par>
                        <p:par>
                          <p:cTn id="54" fill="hold">
                            <p:stCondLst>
                              <p:cond delay="2500"/>
                            </p:stCondLst>
                            <p:childTnLst>
                              <p:par>
                                <p:cTn id="55" presetID="2" presetClass="entr" presetSubtype="2"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1+#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1000" fill="hold"/>
                                        <p:tgtEl>
                                          <p:spTgt spid="36"/>
                                        </p:tgtEl>
                                        <p:attrNameLst>
                                          <p:attrName>ppt_w</p:attrName>
                                        </p:attrNameLst>
                                      </p:cBhvr>
                                      <p:tavLst>
                                        <p:tav tm="0">
                                          <p:val>
                                            <p:fltVal val="0"/>
                                          </p:val>
                                        </p:tav>
                                        <p:tav tm="100000">
                                          <p:val>
                                            <p:strVal val="#ppt_w"/>
                                          </p:val>
                                        </p:tav>
                                      </p:tavLst>
                                    </p:anim>
                                    <p:anim calcmode="lin" valueType="num">
                                      <p:cBhvr>
                                        <p:cTn id="62" dur="1000" fill="hold"/>
                                        <p:tgtEl>
                                          <p:spTgt spid="36"/>
                                        </p:tgtEl>
                                        <p:attrNameLst>
                                          <p:attrName>ppt_h</p:attrName>
                                        </p:attrNameLst>
                                      </p:cBhvr>
                                      <p:tavLst>
                                        <p:tav tm="0">
                                          <p:val>
                                            <p:fltVal val="0"/>
                                          </p:val>
                                        </p:tav>
                                        <p:tav tm="100000">
                                          <p:val>
                                            <p:strVal val="#ppt_h"/>
                                          </p:val>
                                        </p:tav>
                                      </p:tavLst>
                                    </p:anim>
                                    <p:animEffect transition="in" filter="fade">
                                      <p:cBhvr>
                                        <p:cTn id="63" dur="1000"/>
                                        <p:tgtEl>
                                          <p:spTgt spid="3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p:cTn id="66" dur="1000" fill="hold"/>
                                        <p:tgtEl>
                                          <p:spTgt spid="35"/>
                                        </p:tgtEl>
                                        <p:attrNameLst>
                                          <p:attrName>ppt_w</p:attrName>
                                        </p:attrNameLst>
                                      </p:cBhvr>
                                      <p:tavLst>
                                        <p:tav tm="0">
                                          <p:val>
                                            <p:fltVal val="0"/>
                                          </p:val>
                                        </p:tav>
                                        <p:tav tm="100000">
                                          <p:val>
                                            <p:strVal val="#ppt_w"/>
                                          </p:val>
                                        </p:tav>
                                      </p:tavLst>
                                    </p:anim>
                                    <p:anim calcmode="lin" valueType="num">
                                      <p:cBhvr>
                                        <p:cTn id="67" dur="1000" fill="hold"/>
                                        <p:tgtEl>
                                          <p:spTgt spid="35"/>
                                        </p:tgtEl>
                                        <p:attrNameLst>
                                          <p:attrName>ppt_h</p:attrName>
                                        </p:attrNameLst>
                                      </p:cBhvr>
                                      <p:tavLst>
                                        <p:tav tm="0">
                                          <p:val>
                                            <p:fltVal val="0"/>
                                          </p:val>
                                        </p:tav>
                                        <p:tav tm="100000">
                                          <p:val>
                                            <p:strVal val="#ppt_h"/>
                                          </p:val>
                                        </p:tav>
                                      </p:tavLst>
                                    </p:anim>
                                    <p:animEffect transition="in" filter="fade">
                                      <p:cBhvr>
                                        <p:cTn id="68" dur="1000"/>
                                        <p:tgtEl>
                                          <p:spTgt spid="35"/>
                                        </p:tgtEl>
                                      </p:cBhvr>
                                    </p:animEffect>
                                  </p:childTnLst>
                                </p:cTn>
                              </p:par>
                            </p:childTnLst>
                          </p:cTn>
                        </p:par>
                        <p:par>
                          <p:cTn id="69" fill="hold">
                            <p:stCondLst>
                              <p:cond delay="3000"/>
                            </p:stCondLst>
                            <p:childTnLst>
                              <p:par>
                                <p:cTn id="70" presetID="2" presetClass="entr" presetSubtype="2" fill="hold"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par>
                                <p:cTn id="74" presetID="53" presetClass="entr" presetSubtype="16"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 calcmode="lin" valueType="num">
                                      <p:cBhvr>
                                        <p:cTn id="76" dur="1000" fill="hold"/>
                                        <p:tgtEl>
                                          <p:spTgt spid="59"/>
                                        </p:tgtEl>
                                        <p:attrNameLst>
                                          <p:attrName>ppt_w</p:attrName>
                                        </p:attrNameLst>
                                      </p:cBhvr>
                                      <p:tavLst>
                                        <p:tav tm="0">
                                          <p:val>
                                            <p:fltVal val="0"/>
                                          </p:val>
                                        </p:tav>
                                        <p:tav tm="100000">
                                          <p:val>
                                            <p:strVal val="#ppt_w"/>
                                          </p:val>
                                        </p:tav>
                                      </p:tavLst>
                                    </p:anim>
                                    <p:anim calcmode="lin" valueType="num">
                                      <p:cBhvr>
                                        <p:cTn id="77" dur="1000" fill="hold"/>
                                        <p:tgtEl>
                                          <p:spTgt spid="59"/>
                                        </p:tgtEl>
                                        <p:attrNameLst>
                                          <p:attrName>ppt_h</p:attrName>
                                        </p:attrNameLst>
                                      </p:cBhvr>
                                      <p:tavLst>
                                        <p:tav tm="0">
                                          <p:val>
                                            <p:fltVal val="0"/>
                                          </p:val>
                                        </p:tav>
                                        <p:tav tm="100000">
                                          <p:val>
                                            <p:strVal val="#ppt_h"/>
                                          </p:val>
                                        </p:tav>
                                      </p:tavLst>
                                    </p:anim>
                                    <p:animEffect transition="in" filter="fade">
                                      <p:cBhvr>
                                        <p:cTn id="78" dur="1000"/>
                                        <p:tgtEl>
                                          <p:spTgt spid="5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1000" fill="hold"/>
                                        <p:tgtEl>
                                          <p:spTgt spid="58"/>
                                        </p:tgtEl>
                                        <p:attrNameLst>
                                          <p:attrName>ppt_w</p:attrName>
                                        </p:attrNameLst>
                                      </p:cBhvr>
                                      <p:tavLst>
                                        <p:tav tm="0">
                                          <p:val>
                                            <p:fltVal val="0"/>
                                          </p:val>
                                        </p:tav>
                                        <p:tav tm="100000">
                                          <p:val>
                                            <p:strVal val="#ppt_w"/>
                                          </p:val>
                                        </p:tav>
                                      </p:tavLst>
                                    </p:anim>
                                    <p:anim calcmode="lin" valueType="num">
                                      <p:cBhvr>
                                        <p:cTn id="82" dur="1000" fill="hold"/>
                                        <p:tgtEl>
                                          <p:spTgt spid="58"/>
                                        </p:tgtEl>
                                        <p:attrNameLst>
                                          <p:attrName>ppt_h</p:attrName>
                                        </p:attrNameLst>
                                      </p:cBhvr>
                                      <p:tavLst>
                                        <p:tav tm="0">
                                          <p:val>
                                            <p:fltVal val="0"/>
                                          </p:val>
                                        </p:tav>
                                        <p:tav tm="100000">
                                          <p:val>
                                            <p:strVal val="#ppt_h"/>
                                          </p:val>
                                        </p:tav>
                                      </p:tavLst>
                                    </p:anim>
                                    <p:animEffect transition="in" filter="fade">
                                      <p:cBhvr>
                                        <p:cTn id="83" dur="1000"/>
                                        <p:tgtEl>
                                          <p:spTgt spid="58"/>
                                        </p:tgtEl>
                                      </p:cBhvr>
                                    </p:animEffect>
                                  </p:childTnLst>
                                </p:cTn>
                              </p:par>
                            </p:childTnLst>
                          </p:cTn>
                        </p:par>
                        <p:par>
                          <p:cTn id="84" fill="hold">
                            <p:stCondLst>
                              <p:cond delay="3500"/>
                            </p:stCondLst>
                            <p:childTnLst>
                              <p:par>
                                <p:cTn id="85" presetID="16" presetClass="entr" presetSubtype="21" fill="hold" grpId="0"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barn(inVertical)">
                                      <p:cBhvr>
                                        <p:cTn id="8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8" grpId="0"/>
      <p:bldP spid="31" grpId="0"/>
      <p:bldP spid="32" grpId="0"/>
      <p:bldP spid="35" grpId="0"/>
      <p:bldP spid="36" grpId="0"/>
      <p:bldP spid="58" grpId="0"/>
      <p:bldP spid="59"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0592" y="1372"/>
            <a:ext cx="9154592" cy="5158541"/>
            <a:chOff x="-10592" y="1372"/>
            <a:chExt cx="9154592" cy="5158541"/>
          </a:xfrm>
        </p:grpSpPr>
        <p:pic>
          <p:nvPicPr>
            <p:cNvPr id="8" name="图片 7"/>
            <p:cNvPicPr>
              <a:picLocks noChangeAspect="1"/>
            </p:cNvPicPr>
            <p:nvPr/>
          </p:nvPicPr>
          <p:blipFill>
            <a:blip r:embed="rId2" cstate="screen">
              <a:extLst>
                <a:ext uri="{BEBA8EAE-BF5A-486C-A8C5-ECC9F3942E4B}">
                  <a14:imgProps xmlns:a14="http://schemas.microsoft.com/office/drawing/2010/main">
                    <a14:imgLayer r:embed="rId3">
                      <a14:imgEffect>
                        <a14:artisticBlur/>
                      </a14:imgEffect>
                    </a14:imgLayer>
                  </a14:imgProps>
                </a:ext>
              </a:extLst>
            </a:blip>
            <a:stretch>
              <a:fillRect/>
            </a:stretch>
          </p:blipFill>
          <p:spPr>
            <a:xfrm>
              <a:off x="0" y="1372"/>
              <a:ext cx="9144000" cy="5140757"/>
            </a:xfrm>
            <a:prstGeom prst="rect">
              <a:avLst/>
            </a:prstGeom>
          </p:spPr>
        </p:pic>
        <p:pic>
          <p:nvPicPr>
            <p:cNvPr id="9" name="图片 8"/>
            <p:cNvPicPr>
              <a:picLocks noChangeAspect="1"/>
            </p:cNvPicPr>
            <p:nvPr/>
          </p:nvPicPr>
          <p:blipFill>
            <a:blip r:embed="rId4" cstate="screen"/>
            <a:stretch>
              <a:fillRect/>
            </a:stretch>
          </p:blipFill>
          <p:spPr>
            <a:xfrm>
              <a:off x="-10592" y="3075807"/>
              <a:ext cx="9144000" cy="2084106"/>
            </a:xfrm>
            <a:prstGeom prst="rect">
              <a:avLst/>
            </a:prstGeom>
          </p:spPr>
        </p:pic>
        <p:pic>
          <p:nvPicPr>
            <p:cNvPr id="13" name="图片 12"/>
            <p:cNvPicPr>
              <a:picLocks noChangeAspect="1"/>
            </p:cNvPicPr>
            <p:nvPr/>
          </p:nvPicPr>
          <p:blipFill>
            <a:blip r:embed="rId5" cstate="screen"/>
            <a:stretch>
              <a:fillRect/>
            </a:stretch>
          </p:blipFill>
          <p:spPr>
            <a:xfrm>
              <a:off x="0" y="1372"/>
              <a:ext cx="2782600" cy="999908"/>
            </a:xfrm>
            <a:prstGeom prst="rect">
              <a:avLst/>
            </a:prstGeom>
          </p:spPr>
        </p:pic>
      </p:grpSp>
      <p:sp>
        <p:nvSpPr>
          <p:cNvPr id="4" name="对角圆角矩形 3"/>
          <p:cNvSpPr/>
          <p:nvPr/>
        </p:nvSpPr>
        <p:spPr>
          <a:xfrm>
            <a:off x="2195736" y="2192941"/>
            <a:ext cx="4470400" cy="527051"/>
          </a:xfrm>
          <a:prstGeom prst="round2DiagRect">
            <a:avLst/>
          </a:prstGeom>
          <a:solidFill>
            <a:srgbClr val="006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单击此处添加文字标题</a:t>
            </a:r>
            <a:endParaRPr kumimoji="0" lang="zh-CN" altLang="en-US" sz="280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12" name="对角圆角矩形 11"/>
          <p:cNvSpPr/>
          <p:nvPr/>
        </p:nvSpPr>
        <p:spPr>
          <a:xfrm>
            <a:off x="3502777" y="1412210"/>
            <a:ext cx="1856318" cy="535307"/>
          </a:xfrm>
          <a:prstGeom prst="round2DiagRect">
            <a:avLst>
              <a:gd name="adj1" fmla="val 21412"/>
              <a:gd name="adj2" fmla="val 0"/>
            </a:avLst>
          </a:prstGeom>
          <a:solidFill>
            <a:srgbClr val="006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第四部分</a:t>
            </a:r>
            <a:endParaRPr kumimoji="0" lang="zh-CN" altLang="en-US" sz="280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0-#ppt_w/2"/>
                                          </p:val>
                                        </p:tav>
                                        <p:tav tm="100000">
                                          <p:val>
                                            <p:strVal val="#ppt_x"/>
                                          </p:val>
                                        </p:tav>
                                      </p:tavLst>
                                    </p:anim>
                                    <p:anim calcmode="lin" valueType="num">
                                      <p:cBhvr additive="base">
                                        <p:cTn id="14"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矩形 4"/>
          <p:cNvSpPr>
            <a:spLocks noChangeArrowheads="1"/>
          </p:cNvSpPr>
          <p:nvPr/>
        </p:nvSpPr>
        <p:spPr bwMode="auto">
          <a:xfrm>
            <a:off x="2995242" y="1541483"/>
            <a:ext cx="1554361" cy="2094877"/>
          </a:xfrm>
          <a:custGeom>
            <a:avLst/>
            <a:gdLst>
              <a:gd name="T0" fmla="*/ 0 w 2071340"/>
              <a:gd name="T1" fmla="*/ 0 h 2828404"/>
              <a:gd name="T2" fmla="*/ 0 60000 65536"/>
              <a:gd name="T3" fmla="*/ 0 w 2071340"/>
              <a:gd name="T4" fmla="*/ 0 h 2828404"/>
              <a:gd name="T5" fmla="*/ 2071340 w 2071340"/>
              <a:gd name="T6" fmla="*/ 2828404 h 2828404"/>
            </a:gdLst>
            <a:ahLst/>
            <a:cxnLst>
              <a:cxn ang="T2">
                <a:pos x="T0" y="T1"/>
              </a:cxn>
            </a:cxnLst>
            <a:rect l="T3" t="T4" r="T5" b="T6"/>
            <a:pathLst>
              <a:path w="2071340" h="2828404">
                <a:moveTo>
                  <a:pt x="0" y="0"/>
                </a:moveTo>
                <a:lnTo>
                  <a:pt x="2071340" y="0"/>
                </a:lnTo>
                <a:lnTo>
                  <a:pt x="2071340" y="902778"/>
                </a:lnTo>
                <a:cubicBezTo>
                  <a:pt x="1815192" y="931760"/>
                  <a:pt x="1617104" y="1149848"/>
                  <a:pt x="1617104" y="1414202"/>
                </a:cubicBezTo>
                <a:cubicBezTo>
                  <a:pt x="1617104" y="1678556"/>
                  <a:pt x="1815192" y="1896645"/>
                  <a:pt x="2071340" y="1925626"/>
                </a:cubicBezTo>
                <a:lnTo>
                  <a:pt x="2071340"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chemeClr val="tx2"/>
          </a:solidFill>
          <a:ln w="3175">
            <a:solidFill>
              <a:srgbClr val="EAEAEA"/>
            </a:solidFill>
            <a:bevel/>
          </a:ln>
        </p:spPr>
        <p:txBody>
          <a:bodyPr lIns="335978" tIns="34136" rIns="335978" bIns="34136" anchor="ctr"/>
          <a:lstStyle/>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造字工房悦黑体验版常规体" pitchFamily="50" charset="-122"/>
                <a:cs typeface="+mn-cs"/>
                <a:sym typeface="微软雅黑" panose="020B0503020204020204" pitchFamily="34" charset="-122"/>
              </a:rPr>
              <a:t>添加文本</a:t>
            </a:r>
            <a:endParaRPr kumimoji="0" lang="en-US" sz="940" b="0" i="0" u="none" strike="noStrike" kern="1200" cap="none" spc="0" normalizeH="0" baseline="0" noProof="0">
              <a:ln>
                <a:noFill/>
              </a:ln>
              <a:solidFill>
                <a:srgbClr val="FFFFFF"/>
              </a:solidFill>
              <a:effectLst/>
              <a:uLnTx/>
              <a:uFillTx/>
              <a:latin typeface="微软雅黑" panose="020B0503020204020204" pitchFamily="34" charset="-122"/>
              <a:ea typeface="造字工房悦黑体验版常规体" pitchFamily="50" charset="-122"/>
              <a:cs typeface="+mn-cs"/>
              <a:sym typeface="微软雅黑" panose="020B0503020204020204" pitchFamily="34" charset="-122"/>
            </a:endParaRP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造字工房悦黑体验版常规体" pitchFamily="50" charset="-122"/>
                <a:cs typeface="+mn-cs"/>
                <a:sym typeface="微软雅黑" panose="020B0503020204020204" pitchFamily="34" charset="-122"/>
              </a:rPr>
              <a:t>添加文本</a:t>
            </a: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造字工房悦黑体验版常规体" pitchFamily="50" charset="-122"/>
                <a:cs typeface="+mn-cs"/>
                <a:sym typeface="微软雅黑" panose="020B0503020204020204" pitchFamily="34" charset="-122"/>
              </a:rPr>
              <a:t>添加文本</a:t>
            </a: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造字工房悦黑体验版常规体" pitchFamily="50" charset="-122"/>
                <a:cs typeface="+mn-cs"/>
                <a:sym typeface="微软雅黑" panose="020B0503020204020204" pitchFamily="34" charset="-122"/>
              </a:rPr>
              <a:t>添加文本</a:t>
            </a: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造字工房悦黑体验版常规体" pitchFamily="50" charset="-122"/>
                <a:cs typeface="+mn-cs"/>
                <a:sym typeface="微软雅黑" panose="020B0503020204020204" pitchFamily="34" charset="-122"/>
              </a:rPr>
              <a:t>添加文本</a:t>
            </a: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造字工房悦黑体验版常规体" pitchFamily="50" charset="-122"/>
                <a:cs typeface="+mn-cs"/>
                <a:sym typeface="微软雅黑" panose="020B0503020204020204" pitchFamily="34" charset="-122"/>
              </a:rPr>
              <a:t>添加文本</a:t>
            </a:r>
            <a:endParaRPr kumimoji="0" lang="zh-CN" altLang="en-US" sz="1315" b="0" i="0" u="none" strike="noStrike" kern="1200" cap="none" spc="0" normalizeH="0" baseline="0" noProof="0">
              <a:ln>
                <a:noFill/>
              </a:ln>
              <a:solidFill>
                <a:srgbClr val="000000"/>
              </a:solidFill>
              <a:effectLst/>
              <a:uLnTx/>
              <a:uFillTx/>
              <a:latin typeface="Arial" panose="020B0604020202020204" pitchFamily="34" charset="0"/>
              <a:ea typeface="造字工房悦黑体验版常规体" pitchFamily="50" charset="-122"/>
              <a:cs typeface="+mn-cs"/>
            </a:endParaRPr>
          </a:p>
        </p:txBody>
      </p:sp>
      <p:sp>
        <p:nvSpPr>
          <p:cNvPr id="97284" name="矩形 5"/>
          <p:cNvSpPr>
            <a:spLocks noChangeArrowheads="1"/>
          </p:cNvSpPr>
          <p:nvPr/>
        </p:nvSpPr>
        <p:spPr bwMode="auto">
          <a:xfrm>
            <a:off x="4645165" y="1541483"/>
            <a:ext cx="1542415" cy="2094877"/>
          </a:xfrm>
          <a:custGeom>
            <a:avLst/>
            <a:gdLst>
              <a:gd name="T0" fmla="*/ 0 w 2055564"/>
              <a:gd name="T1" fmla="*/ 0 h 2828404"/>
              <a:gd name="T2" fmla="*/ 0 60000 65536"/>
              <a:gd name="T3" fmla="*/ 0 w 2055564"/>
              <a:gd name="T4" fmla="*/ 0 h 2828404"/>
              <a:gd name="T5" fmla="*/ 2055564 w 2055564"/>
              <a:gd name="T6" fmla="*/ 2828404 h 2828404"/>
            </a:gdLst>
            <a:ahLst/>
            <a:cxnLst>
              <a:cxn ang="T2">
                <a:pos x="T0" y="T1"/>
              </a:cxn>
            </a:cxnLst>
            <a:rect l="T3" t="T4" r="T5" b="T6"/>
            <a:pathLst>
              <a:path w="2055564" h="2828404">
                <a:moveTo>
                  <a:pt x="0" y="0"/>
                </a:moveTo>
                <a:lnTo>
                  <a:pt x="2055564" y="0"/>
                </a:lnTo>
                <a:lnTo>
                  <a:pt x="2055564" y="902778"/>
                </a:lnTo>
                <a:cubicBezTo>
                  <a:pt x="1799416" y="931760"/>
                  <a:pt x="1601328" y="1149848"/>
                  <a:pt x="1601328" y="1414202"/>
                </a:cubicBezTo>
                <a:cubicBezTo>
                  <a:pt x="1601328" y="1678556"/>
                  <a:pt x="1799416" y="1896645"/>
                  <a:pt x="2055564" y="1925626"/>
                </a:cubicBezTo>
                <a:lnTo>
                  <a:pt x="2055564"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chemeClr val="bg2"/>
          </a:solidFill>
          <a:ln w="3175">
            <a:solidFill>
              <a:srgbClr val="EAEAEA"/>
            </a:solidFill>
            <a:bevel/>
          </a:ln>
        </p:spPr>
        <p:txBody>
          <a:bodyPr lIns="335978" tIns="34136" rIns="335978" bIns="34136" anchor="ctr"/>
          <a:lstStyle/>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造字工房悦黑体验版常规体" pitchFamily="50" charset="-122"/>
                <a:cs typeface="+mn-cs"/>
                <a:sym typeface="微软雅黑" panose="020B0503020204020204" pitchFamily="34" charset="-122"/>
              </a:rPr>
              <a:t>添加文本</a:t>
            </a:r>
            <a:endParaRPr kumimoji="0" lang="en-US" sz="940" b="0" i="0" u="none" strike="noStrike" kern="1200" cap="none" spc="0" normalizeH="0" baseline="0" noProof="0">
              <a:ln>
                <a:noFill/>
              </a:ln>
              <a:solidFill>
                <a:srgbClr val="FFFFFF"/>
              </a:solidFill>
              <a:effectLst/>
              <a:uLnTx/>
              <a:uFillTx/>
              <a:latin typeface="微软雅黑" panose="020B0503020204020204" pitchFamily="34" charset="-122"/>
              <a:ea typeface="造字工房悦黑体验版常规体" pitchFamily="50" charset="-122"/>
              <a:cs typeface="+mn-cs"/>
              <a:sym typeface="微软雅黑" panose="020B0503020204020204" pitchFamily="34" charset="-122"/>
            </a:endParaRP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造字工房悦黑体验版常规体" pitchFamily="50" charset="-122"/>
                <a:cs typeface="+mn-cs"/>
                <a:sym typeface="微软雅黑" panose="020B0503020204020204" pitchFamily="34" charset="-122"/>
              </a:rPr>
              <a:t>添加文本</a:t>
            </a: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造字工房悦黑体验版常规体" pitchFamily="50" charset="-122"/>
                <a:cs typeface="+mn-cs"/>
                <a:sym typeface="微软雅黑" panose="020B0503020204020204" pitchFamily="34" charset="-122"/>
              </a:rPr>
              <a:t>添加文本</a:t>
            </a: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造字工房悦黑体验版常规体" pitchFamily="50" charset="-122"/>
                <a:cs typeface="+mn-cs"/>
                <a:sym typeface="微软雅黑" panose="020B0503020204020204" pitchFamily="34" charset="-122"/>
              </a:rPr>
              <a:t>添加文本</a:t>
            </a: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造字工房悦黑体验版常规体" pitchFamily="50" charset="-122"/>
                <a:cs typeface="+mn-cs"/>
                <a:sym typeface="微软雅黑" panose="020B0503020204020204" pitchFamily="34" charset="-122"/>
              </a:rPr>
              <a:t>添加文本</a:t>
            </a: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造字工房悦黑体验版常规体" pitchFamily="50" charset="-122"/>
                <a:cs typeface="+mn-cs"/>
                <a:sym typeface="微软雅黑" panose="020B0503020204020204" pitchFamily="34" charset="-122"/>
              </a:rPr>
              <a:t>添加文本</a:t>
            </a:r>
          </a:p>
        </p:txBody>
      </p:sp>
      <p:sp>
        <p:nvSpPr>
          <p:cNvPr id="97285" name="矩形 6"/>
          <p:cNvSpPr>
            <a:spLocks noChangeArrowheads="1"/>
          </p:cNvSpPr>
          <p:nvPr/>
        </p:nvSpPr>
        <p:spPr bwMode="auto">
          <a:xfrm>
            <a:off x="6281648" y="1541483"/>
            <a:ext cx="1473730" cy="2094877"/>
          </a:xfrm>
          <a:custGeom>
            <a:avLst/>
            <a:gdLst>
              <a:gd name="T0" fmla="*/ 0 w 1963712"/>
              <a:gd name="T1" fmla="*/ 0 h 2828404"/>
              <a:gd name="T2" fmla="*/ 0 60000 65536"/>
              <a:gd name="T3" fmla="*/ 0 w 1963712"/>
              <a:gd name="T4" fmla="*/ 0 h 2828404"/>
              <a:gd name="T5" fmla="*/ 1963712 w 1963712"/>
              <a:gd name="T6" fmla="*/ 2828404 h 2828404"/>
            </a:gdLst>
            <a:ahLst/>
            <a:cxnLst>
              <a:cxn ang="T2">
                <a:pos x="T0" y="T1"/>
              </a:cxn>
            </a:cxnLst>
            <a:rect l="T3" t="T4" r="T5" b="T6"/>
            <a:pathLst>
              <a:path w="1963712" h="2828404">
                <a:moveTo>
                  <a:pt x="0" y="0"/>
                </a:moveTo>
                <a:lnTo>
                  <a:pt x="1963712" y="0"/>
                </a:lnTo>
                <a:lnTo>
                  <a:pt x="1963712" y="2828404"/>
                </a:lnTo>
                <a:lnTo>
                  <a:pt x="0" y="2828404"/>
                </a:lnTo>
                <a:lnTo>
                  <a:pt x="0" y="1925626"/>
                </a:lnTo>
                <a:cubicBezTo>
                  <a:pt x="256149" y="1896645"/>
                  <a:pt x="454236" y="1678556"/>
                  <a:pt x="454236" y="1414202"/>
                </a:cubicBezTo>
                <a:cubicBezTo>
                  <a:pt x="454236" y="1149848"/>
                  <a:pt x="256149" y="931760"/>
                  <a:pt x="0" y="902778"/>
                </a:cubicBezTo>
                <a:close/>
              </a:path>
            </a:pathLst>
          </a:custGeom>
          <a:solidFill>
            <a:schemeClr val="tx2"/>
          </a:solidFill>
          <a:ln w="3175">
            <a:solidFill>
              <a:srgbClr val="EAEAEA"/>
            </a:solidFill>
            <a:bevel/>
          </a:ln>
        </p:spPr>
        <p:txBody>
          <a:bodyPr lIns="403174" tIns="34136" rIns="134391" bIns="34136" anchor="ctr"/>
          <a:lstStyle/>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添加内容</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添加内容</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添加内容</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添加内容</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添加内容</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添加内容</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添加内容</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添加内容</a:t>
            </a:r>
          </a:p>
        </p:txBody>
      </p:sp>
      <p:sp>
        <p:nvSpPr>
          <p:cNvPr id="97286" name="椭圆 7"/>
          <p:cNvSpPr>
            <a:spLocks noChangeArrowheads="1"/>
          </p:cNvSpPr>
          <p:nvPr/>
        </p:nvSpPr>
        <p:spPr bwMode="auto">
          <a:xfrm>
            <a:off x="2645847" y="2291040"/>
            <a:ext cx="604723" cy="595763"/>
          </a:xfrm>
          <a:prstGeom prst="ellipse">
            <a:avLst/>
          </a:prstGeom>
          <a:solidFill>
            <a:srgbClr val="2B2E30"/>
          </a:solidFill>
          <a:ln w="25400">
            <a:noFill/>
            <a:bevel/>
          </a:ln>
        </p:spPr>
        <p:txBody>
          <a:bodyPr lIns="0" tIns="0" rIns="0" bIns="0" anchor="ctr"/>
          <a:lstStyle/>
          <a:p>
            <a:pPr marL="0" marR="0" lvl="0" indent="0" algn="ctr" defTabSz="682625" rtl="0" eaLnBrk="1" fontAlgn="base" latinLnBrk="0" hangingPunct="1">
              <a:lnSpc>
                <a:spcPct val="12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文本</a:t>
            </a:r>
            <a:endParaRPr kumimoji="0" lang="zh-CN" altLang="en-US" sz="1315"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7287" name="椭圆 8"/>
          <p:cNvSpPr>
            <a:spLocks noChangeArrowheads="1"/>
          </p:cNvSpPr>
          <p:nvPr/>
        </p:nvSpPr>
        <p:spPr bwMode="auto">
          <a:xfrm>
            <a:off x="4294276" y="2291040"/>
            <a:ext cx="606216" cy="595763"/>
          </a:xfrm>
          <a:prstGeom prst="ellipse">
            <a:avLst/>
          </a:prstGeom>
          <a:solidFill>
            <a:srgbClr val="2B2E30"/>
          </a:solidFill>
          <a:ln w="25400">
            <a:noFill/>
            <a:bevel/>
          </a:ln>
        </p:spPr>
        <p:txBody>
          <a:bodyPr lIns="0" tIns="0" rIns="0" bIns="0" anchor="ctr"/>
          <a:lstStyle/>
          <a:p>
            <a:pPr marL="0" marR="0" lvl="0" indent="0" algn="ctr" defTabSz="682625" rtl="0" eaLnBrk="1" fontAlgn="base" latinLnBrk="0" hangingPunct="1">
              <a:lnSpc>
                <a:spcPct val="12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文本</a:t>
            </a:r>
            <a:endParaRPr kumimoji="0" lang="zh-CN" altLang="en-US" sz="1315"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7288" name="椭圆 9"/>
          <p:cNvSpPr>
            <a:spLocks noChangeArrowheads="1"/>
          </p:cNvSpPr>
          <p:nvPr/>
        </p:nvSpPr>
        <p:spPr bwMode="auto">
          <a:xfrm>
            <a:off x="5932253" y="2291040"/>
            <a:ext cx="604722" cy="595763"/>
          </a:xfrm>
          <a:prstGeom prst="ellipse">
            <a:avLst/>
          </a:prstGeom>
          <a:solidFill>
            <a:srgbClr val="2B2E30"/>
          </a:solidFill>
          <a:ln w="25400">
            <a:noFill/>
            <a:bevel/>
          </a:ln>
        </p:spPr>
        <p:txBody>
          <a:bodyPr lIns="0" tIns="0" rIns="0" bIns="0" anchor="ctr"/>
          <a:lstStyle/>
          <a:p>
            <a:pPr marL="0" marR="0" lvl="0" indent="0" algn="ctr" defTabSz="682625" rtl="0" eaLnBrk="1" fontAlgn="base" latinLnBrk="0" hangingPunct="1">
              <a:lnSpc>
                <a:spcPct val="12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文本</a:t>
            </a:r>
            <a:endParaRPr kumimoji="0" lang="zh-CN" altLang="en-US" sz="1315"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7289" name="矩形 3"/>
          <p:cNvSpPr>
            <a:spLocks noChangeArrowheads="1"/>
          </p:cNvSpPr>
          <p:nvPr/>
        </p:nvSpPr>
        <p:spPr bwMode="auto">
          <a:xfrm>
            <a:off x="1463279" y="1541483"/>
            <a:ext cx="1437896" cy="2094877"/>
          </a:xfrm>
          <a:custGeom>
            <a:avLst/>
            <a:gdLst>
              <a:gd name="T0" fmla="*/ 0 w 1915864"/>
              <a:gd name="T1" fmla="*/ 0 h 2828404"/>
              <a:gd name="T2" fmla="*/ 0 60000 65536"/>
              <a:gd name="T3" fmla="*/ 0 w 1915864"/>
              <a:gd name="T4" fmla="*/ 0 h 2828404"/>
              <a:gd name="T5" fmla="*/ 1915864 w 1915864"/>
              <a:gd name="T6" fmla="*/ 2828404 h 2828404"/>
            </a:gdLst>
            <a:ahLst/>
            <a:cxnLst>
              <a:cxn ang="T2">
                <a:pos x="T0" y="T1"/>
              </a:cxn>
            </a:cxnLst>
            <a:rect l="T3" t="T4" r="T5" b="T6"/>
            <a:pathLst>
              <a:path w="1915864" h="2828404">
                <a:moveTo>
                  <a:pt x="0" y="0"/>
                </a:moveTo>
                <a:lnTo>
                  <a:pt x="1915864" y="0"/>
                </a:lnTo>
                <a:lnTo>
                  <a:pt x="1915864" y="902778"/>
                </a:lnTo>
                <a:cubicBezTo>
                  <a:pt x="1659716" y="931760"/>
                  <a:pt x="1461628" y="1149848"/>
                  <a:pt x="1461628" y="1414202"/>
                </a:cubicBezTo>
                <a:cubicBezTo>
                  <a:pt x="1461628" y="1678556"/>
                  <a:pt x="1659716" y="1896645"/>
                  <a:pt x="1915864" y="1925626"/>
                </a:cubicBezTo>
                <a:lnTo>
                  <a:pt x="1915864" y="2828404"/>
                </a:lnTo>
                <a:lnTo>
                  <a:pt x="0" y="2828404"/>
                </a:lnTo>
                <a:close/>
              </a:path>
            </a:pathLst>
          </a:custGeom>
          <a:solidFill>
            <a:schemeClr val="bg2"/>
          </a:solidFill>
          <a:ln w="3175">
            <a:noFill/>
            <a:bevel/>
          </a:ln>
        </p:spPr>
        <p:txBody>
          <a:bodyPr lIns="134391" tIns="34136" rIns="335978" bIns="34136" anchor="ctr"/>
          <a:lstStyle/>
          <a:p>
            <a:pPr marL="0" marR="0" lvl="0" indent="0" algn="ctr" defTabSz="682625" rtl="0" eaLnBrk="1" fontAlgn="base" latinLnBrk="0" hangingPunct="1">
              <a:lnSpc>
                <a:spcPct val="110000"/>
              </a:lnSpc>
              <a:spcBef>
                <a:spcPct val="0"/>
              </a:spcBef>
              <a:spcAft>
                <a:spcPct val="0"/>
              </a:spcAft>
              <a:buClrTx/>
              <a:buSzTx/>
              <a:buFontTx/>
              <a:buNone/>
              <a:defRPr/>
            </a:pPr>
            <a:endPar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endParaRP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rPr>
              <a:t>添加文本</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rPr>
              <a:t>添加文本</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rPr>
              <a:t>添加文本</a:t>
            </a:r>
            <a:endParaRPr kumimoji="0" 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endParaRP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rPr>
              <a:t>添加文本</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rPr>
              <a:t>添加文本</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rPr>
              <a:t>添加文本</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rPr>
              <a:t>添加文本</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rPr>
              <a:t>添加文本</a:t>
            </a:r>
            <a:endParaRPr kumimoji="0" lang="zh-CN" altLang="en-US" sz="94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ctr" defTabSz="682625" rtl="0" eaLnBrk="1" fontAlgn="base" latinLnBrk="0" hangingPunct="1">
              <a:lnSpc>
                <a:spcPct val="110000"/>
              </a:lnSpc>
              <a:spcBef>
                <a:spcPct val="0"/>
              </a:spcBef>
              <a:spcAft>
                <a:spcPct val="0"/>
              </a:spcAft>
              <a:buClrTx/>
              <a:buSzTx/>
              <a:buFontTx/>
              <a:buNone/>
              <a:defRPr/>
            </a:pPr>
            <a:endPar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微软雅黑" panose="020B0503020204020204" pitchFamily="34" charset="-122"/>
            </a:endParaRPr>
          </a:p>
        </p:txBody>
      </p:sp>
      <p:sp>
        <p:nvSpPr>
          <p:cNvPr id="97294" name="矩形 15"/>
          <p:cNvSpPr>
            <a:spLocks noChangeArrowheads="1"/>
          </p:cNvSpPr>
          <p:nvPr/>
        </p:nvSpPr>
        <p:spPr bwMode="auto">
          <a:xfrm>
            <a:off x="1463280" y="3940962"/>
            <a:ext cx="6292099" cy="798831"/>
          </a:xfrm>
          <a:prstGeom prst="rect">
            <a:avLst/>
          </a:prstGeom>
          <a:solidFill>
            <a:schemeClr val="tx2"/>
          </a:solidFill>
          <a:ln w="25400">
            <a:noFill/>
            <a:bevel/>
          </a:ln>
        </p:spPr>
        <p:txBody>
          <a:bodyPr lIns="68271" tIns="34136" rIns="68271" bIns="34136" anchor="ctr"/>
          <a:lstStyle/>
          <a:p>
            <a:pPr marL="0" marR="0" lvl="0" indent="0" algn="ctr" defTabSz="682625" rtl="0" eaLnBrk="1" fontAlgn="base" latinLnBrk="0" hangingPunct="1">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97295" name="文本框 16"/>
          <p:cNvSpPr>
            <a:spLocks noChangeArrowheads="1"/>
          </p:cNvSpPr>
          <p:nvPr/>
        </p:nvSpPr>
        <p:spPr bwMode="auto">
          <a:xfrm>
            <a:off x="1463279" y="4063399"/>
            <a:ext cx="2538341" cy="255328"/>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请输入您需要的文字</a:t>
            </a:r>
          </a:p>
        </p:txBody>
      </p:sp>
      <p:sp>
        <p:nvSpPr>
          <p:cNvPr id="97296" name="文本框 18"/>
          <p:cNvSpPr>
            <a:spLocks noChangeArrowheads="1"/>
          </p:cNvSpPr>
          <p:nvPr/>
        </p:nvSpPr>
        <p:spPr bwMode="auto">
          <a:xfrm>
            <a:off x="3025105" y="4063399"/>
            <a:ext cx="2538341" cy="255328"/>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请输入您需要的文字</a:t>
            </a:r>
          </a:p>
        </p:txBody>
      </p:sp>
      <p:sp>
        <p:nvSpPr>
          <p:cNvPr id="97297" name="文本框 19"/>
          <p:cNvSpPr>
            <a:spLocks noChangeArrowheads="1"/>
          </p:cNvSpPr>
          <p:nvPr/>
        </p:nvSpPr>
        <p:spPr bwMode="auto">
          <a:xfrm>
            <a:off x="4663082" y="4063399"/>
            <a:ext cx="2538341" cy="255328"/>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请输入您需要的文字</a:t>
            </a:r>
          </a:p>
        </p:txBody>
      </p:sp>
      <p:sp>
        <p:nvSpPr>
          <p:cNvPr id="97298" name="文本框 20"/>
          <p:cNvSpPr>
            <a:spLocks noChangeArrowheads="1"/>
          </p:cNvSpPr>
          <p:nvPr/>
        </p:nvSpPr>
        <p:spPr bwMode="auto">
          <a:xfrm>
            <a:off x="6208483" y="4061906"/>
            <a:ext cx="1614087" cy="255327"/>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请输入您需要的文字</a:t>
            </a:r>
          </a:p>
        </p:txBody>
      </p:sp>
      <p:sp>
        <p:nvSpPr>
          <p:cNvPr id="97299" name="文本框 21"/>
          <p:cNvSpPr>
            <a:spLocks noChangeArrowheads="1"/>
          </p:cNvSpPr>
          <p:nvPr/>
        </p:nvSpPr>
        <p:spPr bwMode="auto">
          <a:xfrm>
            <a:off x="1463279" y="4382932"/>
            <a:ext cx="2538341" cy="255328"/>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请输入您需要的文字</a:t>
            </a:r>
          </a:p>
        </p:txBody>
      </p:sp>
      <p:sp>
        <p:nvSpPr>
          <p:cNvPr id="97300" name="文本框 22"/>
          <p:cNvSpPr>
            <a:spLocks noChangeArrowheads="1"/>
          </p:cNvSpPr>
          <p:nvPr/>
        </p:nvSpPr>
        <p:spPr bwMode="auto">
          <a:xfrm>
            <a:off x="3025105" y="4382932"/>
            <a:ext cx="2538341" cy="255328"/>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请输入您需要的文字</a:t>
            </a:r>
          </a:p>
        </p:txBody>
      </p:sp>
      <p:sp>
        <p:nvSpPr>
          <p:cNvPr id="97301" name="文本框 23"/>
          <p:cNvSpPr>
            <a:spLocks noChangeArrowheads="1"/>
          </p:cNvSpPr>
          <p:nvPr/>
        </p:nvSpPr>
        <p:spPr bwMode="auto">
          <a:xfrm>
            <a:off x="4663082" y="4382932"/>
            <a:ext cx="2538341" cy="255328"/>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请输入您需要的文字</a:t>
            </a:r>
          </a:p>
        </p:txBody>
      </p:sp>
      <p:sp>
        <p:nvSpPr>
          <p:cNvPr id="97302" name="文本框 24"/>
          <p:cNvSpPr>
            <a:spLocks noChangeArrowheads="1"/>
          </p:cNvSpPr>
          <p:nvPr/>
        </p:nvSpPr>
        <p:spPr bwMode="auto">
          <a:xfrm>
            <a:off x="6198032" y="4400849"/>
            <a:ext cx="1557346" cy="255328"/>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请输入您需要的文字</a:t>
            </a:r>
          </a:p>
        </p:txBody>
      </p:sp>
      <p:sp>
        <p:nvSpPr>
          <p:cNvPr id="2" name="标题 1"/>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7289"/>
                                        </p:tgtEl>
                                        <p:attrNameLst>
                                          <p:attrName>style.visibility</p:attrName>
                                        </p:attrNameLst>
                                      </p:cBhvr>
                                      <p:to>
                                        <p:strVal val="visible"/>
                                      </p:to>
                                    </p:set>
                                    <p:animEffect transition="in" filter="slide(fromBottom)">
                                      <p:cBhvr>
                                        <p:cTn id="7" dur="500"/>
                                        <p:tgtEl>
                                          <p:spTgt spid="9728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97283"/>
                                        </p:tgtEl>
                                        <p:attrNameLst>
                                          <p:attrName>style.visibility</p:attrName>
                                        </p:attrNameLst>
                                      </p:cBhvr>
                                      <p:to>
                                        <p:strVal val="visible"/>
                                      </p:to>
                                    </p:set>
                                    <p:animEffect transition="in" filter="slide(fromBottom)">
                                      <p:cBhvr>
                                        <p:cTn id="10" dur="500"/>
                                        <p:tgtEl>
                                          <p:spTgt spid="97283"/>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97284"/>
                                        </p:tgtEl>
                                        <p:attrNameLst>
                                          <p:attrName>style.visibility</p:attrName>
                                        </p:attrNameLst>
                                      </p:cBhvr>
                                      <p:to>
                                        <p:strVal val="visible"/>
                                      </p:to>
                                    </p:set>
                                    <p:animEffect transition="in" filter="slide(fromBottom)">
                                      <p:cBhvr>
                                        <p:cTn id="13" dur="500"/>
                                        <p:tgtEl>
                                          <p:spTgt spid="9728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97285"/>
                                        </p:tgtEl>
                                        <p:attrNameLst>
                                          <p:attrName>style.visibility</p:attrName>
                                        </p:attrNameLst>
                                      </p:cBhvr>
                                      <p:to>
                                        <p:strVal val="visible"/>
                                      </p:to>
                                    </p:set>
                                    <p:animEffect transition="in" filter="slide(fromBottom)">
                                      <p:cBhvr>
                                        <p:cTn id="16" dur="500"/>
                                        <p:tgtEl>
                                          <p:spTgt spid="97285"/>
                                        </p:tgtEl>
                                      </p:cBhvr>
                                    </p:animEffect>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97286"/>
                                        </p:tgtEl>
                                        <p:attrNameLst>
                                          <p:attrName>style.visibility</p:attrName>
                                        </p:attrNameLst>
                                      </p:cBhvr>
                                      <p:to>
                                        <p:strVal val="visible"/>
                                      </p:to>
                                    </p:set>
                                    <p:anim calcmode="lin" valueType="num">
                                      <p:cBhvr>
                                        <p:cTn id="20" dur="500" fill="hold"/>
                                        <p:tgtEl>
                                          <p:spTgt spid="97286"/>
                                        </p:tgtEl>
                                        <p:attrNameLst>
                                          <p:attrName>ppt_w</p:attrName>
                                        </p:attrNameLst>
                                      </p:cBhvr>
                                      <p:tavLst>
                                        <p:tav tm="0">
                                          <p:val>
                                            <p:fltVal val="0"/>
                                          </p:val>
                                        </p:tav>
                                        <p:tav tm="100000">
                                          <p:val>
                                            <p:strVal val="#ppt_w"/>
                                          </p:val>
                                        </p:tav>
                                      </p:tavLst>
                                    </p:anim>
                                    <p:anim calcmode="lin" valueType="num">
                                      <p:cBhvr>
                                        <p:cTn id="21" dur="500" fill="hold"/>
                                        <p:tgtEl>
                                          <p:spTgt spid="97286"/>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97287"/>
                                        </p:tgtEl>
                                        <p:attrNameLst>
                                          <p:attrName>style.visibility</p:attrName>
                                        </p:attrNameLst>
                                      </p:cBhvr>
                                      <p:to>
                                        <p:strVal val="visible"/>
                                      </p:to>
                                    </p:set>
                                    <p:anim calcmode="lin" valueType="num">
                                      <p:cBhvr>
                                        <p:cTn id="24" dur="500" fill="hold"/>
                                        <p:tgtEl>
                                          <p:spTgt spid="97287"/>
                                        </p:tgtEl>
                                        <p:attrNameLst>
                                          <p:attrName>ppt_w</p:attrName>
                                        </p:attrNameLst>
                                      </p:cBhvr>
                                      <p:tavLst>
                                        <p:tav tm="0">
                                          <p:val>
                                            <p:fltVal val="0"/>
                                          </p:val>
                                        </p:tav>
                                        <p:tav tm="100000">
                                          <p:val>
                                            <p:strVal val="#ppt_w"/>
                                          </p:val>
                                        </p:tav>
                                      </p:tavLst>
                                    </p:anim>
                                    <p:anim calcmode="lin" valueType="num">
                                      <p:cBhvr>
                                        <p:cTn id="25" dur="500" fill="hold"/>
                                        <p:tgtEl>
                                          <p:spTgt spid="97287"/>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97288"/>
                                        </p:tgtEl>
                                        <p:attrNameLst>
                                          <p:attrName>style.visibility</p:attrName>
                                        </p:attrNameLst>
                                      </p:cBhvr>
                                      <p:to>
                                        <p:strVal val="visible"/>
                                      </p:to>
                                    </p:set>
                                    <p:anim calcmode="lin" valueType="num">
                                      <p:cBhvr>
                                        <p:cTn id="28" dur="500" fill="hold"/>
                                        <p:tgtEl>
                                          <p:spTgt spid="97288"/>
                                        </p:tgtEl>
                                        <p:attrNameLst>
                                          <p:attrName>ppt_w</p:attrName>
                                        </p:attrNameLst>
                                      </p:cBhvr>
                                      <p:tavLst>
                                        <p:tav tm="0">
                                          <p:val>
                                            <p:fltVal val="0"/>
                                          </p:val>
                                        </p:tav>
                                        <p:tav tm="100000">
                                          <p:val>
                                            <p:strVal val="#ppt_w"/>
                                          </p:val>
                                        </p:tav>
                                      </p:tavLst>
                                    </p:anim>
                                    <p:anim calcmode="lin" valueType="num">
                                      <p:cBhvr>
                                        <p:cTn id="29" dur="500" fill="hold"/>
                                        <p:tgtEl>
                                          <p:spTgt spid="97288"/>
                                        </p:tgtEl>
                                        <p:attrNameLst>
                                          <p:attrName>ppt_h</p:attrName>
                                        </p:attrNameLst>
                                      </p:cBhvr>
                                      <p:tavLst>
                                        <p:tav tm="0">
                                          <p:val>
                                            <p:fltVal val="0"/>
                                          </p:val>
                                        </p:tav>
                                        <p:tav tm="100000">
                                          <p:val>
                                            <p:strVal val="#ppt_h"/>
                                          </p:val>
                                        </p:tav>
                                      </p:tavLst>
                                    </p:anim>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97294"/>
                                        </p:tgtEl>
                                        <p:attrNameLst>
                                          <p:attrName>style.visibility</p:attrName>
                                        </p:attrNameLst>
                                      </p:cBhvr>
                                      <p:to>
                                        <p:strVal val="visible"/>
                                      </p:to>
                                    </p:set>
                                    <p:animEffect transition="in" filter="dissolve">
                                      <p:cBhvr>
                                        <p:cTn id="33" dur="500"/>
                                        <p:tgtEl>
                                          <p:spTgt spid="97294"/>
                                        </p:tgtEl>
                                      </p:cBhvr>
                                    </p:animEffect>
                                  </p:childTnLst>
                                </p:cTn>
                              </p:par>
                            </p:childTnLst>
                          </p:cTn>
                        </p:par>
                        <p:par>
                          <p:cTn id="34" fill="hold">
                            <p:stCondLst>
                              <p:cond delay="1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97295"/>
                                        </p:tgtEl>
                                        <p:attrNameLst>
                                          <p:attrName>style.visibility</p:attrName>
                                        </p:attrNameLst>
                                      </p:cBhvr>
                                      <p:to>
                                        <p:strVal val="visible"/>
                                      </p:to>
                                    </p:set>
                                    <p:anim calcmode="lin" valueType="num">
                                      <p:cBhvr>
                                        <p:cTn id="37" dur="500" fill="hold"/>
                                        <p:tgtEl>
                                          <p:spTgt spid="9729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97295"/>
                                        </p:tgtEl>
                                        <p:attrNameLst>
                                          <p:attrName>ppt_y</p:attrName>
                                        </p:attrNameLst>
                                      </p:cBhvr>
                                      <p:tavLst>
                                        <p:tav tm="0">
                                          <p:val>
                                            <p:strVal val="#ppt_y"/>
                                          </p:val>
                                        </p:tav>
                                        <p:tav tm="100000">
                                          <p:val>
                                            <p:strVal val="#ppt_y"/>
                                          </p:val>
                                        </p:tav>
                                      </p:tavLst>
                                    </p:anim>
                                    <p:anim calcmode="lin" valueType="num">
                                      <p:cBhvr>
                                        <p:cTn id="39" dur="500" fill="hold"/>
                                        <p:tgtEl>
                                          <p:spTgt spid="9729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9729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97295"/>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97299"/>
                                        </p:tgtEl>
                                        <p:attrNameLst>
                                          <p:attrName>style.visibility</p:attrName>
                                        </p:attrNameLst>
                                      </p:cBhvr>
                                      <p:to>
                                        <p:strVal val="visible"/>
                                      </p:to>
                                    </p:set>
                                    <p:anim calcmode="lin" valueType="num">
                                      <p:cBhvr>
                                        <p:cTn id="44" dur="500" fill="hold"/>
                                        <p:tgtEl>
                                          <p:spTgt spid="9729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97299"/>
                                        </p:tgtEl>
                                        <p:attrNameLst>
                                          <p:attrName>ppt_y</p:attrName>
                                        </p:attrNameLst>
                                      </p:cBhvr>
                                      <p:tavLst>
                                        <p:tav tm="0">
                                          <p:val>
                                            <p:strVal val="#ppt_y"/>
                                          </p:val>
                                        </p:tav>
                                        <p:tav tm="100000">
                                          <p:val>
                                            <p:strVal val="#ppt_y"/>
                                          </p:val>
                                        </p:tav>
                                      </p:tavLst>
                                    </p:anim>
                                    <p:anim calcmode="lin" valueType="num">
                                      <p:cBhvr>
                                        <p:cTn id="46" dur="500" fill="hold"/>
                                        <p:tgtEl>
                                          <p:spTgt spid="9729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9729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97299"/>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97296"/>
                                        </p:tgtEl>
                                        <p:attrNameLst>
                                          <p:attrName>style.visibility</p:attrName>
                                        </p:attrNameLst>
                                      </p:cBhvr>
                                      <p:to>
                                        <p:strVal val="visible"/>
                                      </p:to>
                                    </p:set>
                                    <p:anim calcmode="lin" valueType="num">
                                      <p:cBhvr>
                                        <p:cTn id="51" dur="500" fill="hold"/>
                                        <p:tgtEl>
                                          <p:spTgt spid="97296"/>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97296"/>
                                        </p:tgtEl>
                                        <p:attrNameLst>
                                          <p:attrName>ppt_y</p:attrName>
                                        </p:attrNameLst>
                                      </p:cBhvr>
                                      <p:tavLst>
                                        <p:tav tm="0">
                                          <p:val>
                                            <p:strVal val="#ppt_y"/>
                                          </p:val>
                                        </p:tav>
                                        <p:tav tm="100000">
                                          <p:val>
                                            <p:strVal val="#ppt_y"/>
                                          </p:val>
                                        </p:tav>
                                      </p:tavLst>
                                    </p:anim>
                                    <p:anim calcmode="lin" valueType="num">
                                      <p:cBhvr>
                                        <p:cTn id="53" dur="500" fill="hold"/>
                                        <p:tgtEl>
                                          <p:spTgt spid="97296"/>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97296"/>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97296"/>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97300"/>
                                        </p:tgtEl>
                                        <p:attrNameLst>
                                          <p:attrName>style.visibility</p:attrName>
                                        </p:attrNameLst>
                                      </p:cBhvr>
                                      <p:to>
                                        <p:strVal val="visible"/>
                                      </p:to>
                                    </p:set>
                                    <p:anim calcmode="lin" valueType="num">
                                      <p:cBhvr>
                                        <p:cTn id="58" dur="500" fill="hold"/>
                                        <p:tgtEl>
                                          <p:spTgt spid="97300"/>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97300"/>
                                        </p:tgtEl>
                                        <p:attrNameLst>
                                          <p:attrName>ppt_y</p:attrName>
                                        </p:attrNameLst>
                                      </p:cBhvr>
                                      <p:tavLst>
                                        <p:tav tm="0">
                                          <p:val>
                                            <p:strVal val="#ppt_y"/>
                                          </p:val>
                                        </p:tav>
                                        <p:tav tm="100000">
                                          <p:val>
                                            <p:strVal val="#ppt_y"/>
                                          </p:val>
                                        </p:tav>
                                      </p:tavLst>
                                    </p:anim>
                                    <p:anim calcmode="lin" valueType="num">
                                      <p:cBhvr>
                                        <p:cTn id="60" dur="500" fill="hold"/>
                                        <p:tgtEl>
                                          <p:spTgt spid="97300"/>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9730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97300"/>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97297"/>
                                        </p:tgtEl>
                                        <p:attrNameLst>
                                          <p:attrName>style.visibility</p:attrName>
                                        </p:attrNameLst>
                                      </p:cBhvr>
                                      <p:to>
                                        <p:strVal val="visible"/>
                                      </p:to>
                                    </p:set>
                                    <p:anim calcmode="lin" valueType="num">
                                      <p:cBhvr>
                                        <p:cTn id="65" dur="500" fill="hold"/>
                                        <p:tgtEl>
                                          <p:spTgt spid="97297"/>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97297"/>
                                        </p:tgtEl>
                                        <p:attrNameLst>
                                          <p:attrName>ppt_y</p:attrName>
                                        </p:attrNameLst>
                                      </p:cBhvr>
                                      <p:tavLst>
                                        <p:tav tm="0">
                                          <p:val>
                                            <p:strVal val="#ppt_y"/>
                                          </p:val>
                                        </p:tav>
                                        <p:tav tm="100000">
                                          <p:val>
                                            <p:strVal val="#ppt_y"/>
                                          </p:val>
                                        </p:tav>
                                      </p:tavLst>
                                    </p:anim>
                                    <p:anim calcmode="lin" valueType="num">
                                      <p:cBhvr>
                                        <p:cTn id="67" dur="500" fill="hold"/>
                                        <p:tgtEl>
                                          <p:spTgt spid="97297"/>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97297"/>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97297"/>
                                        </p:tgtEl>
                                      </p:cBhvr>
                                    </p:animEffect>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97301"/>
                                        </p:tgtEl>
                                        <p:attrNameLst>
                                          <p:attrName>style.visibility</p:attrName>
                                        </p:attrNameLst>
                                      </p:cBhvr>
                                      <p:to>
                                        <p:strVal val="visible"/>
                                      </p:to>
                                    </p:set>
                                    <p:anim calcmode="lin" valueType="num">
                                      <p:cBhvr>
                                        <p:cTn id="72" dur="500" fill="hold"/>
                                        <p:tgtEl>
                                          <p:spTgt spid="97301"/>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97301"/>
                                        </p:tgtEl>
                                        <p:attrNameLst>
                                          <p:attrName>ppt_y</p:attrName>
                                        </p:attrNameLst>
                                      </p:cBhvr>
                                      <p:tavLst>
                                        <p:tav tm="0">
                                          <p:val>
                                            <p:strVal val="#ppt_y"/>
                                          </p:val>
                                        </p:tav>
                                        <p:tav tm="100000">
                                          <p:val>
                                            <p:strVal val="#ppt_y"/>
                                          </p:val>
                                        </p:tav>
                                      </p:tavLst>
                                    </p:anim>
                                    <p:anim calcmode="lin" valueType="num">
                                      <p:cBhvr>
                                        <p:cTn id="74" dur="500" fill="hold"/>
                                        <p:tgtEl>
                                          <p:spTgt spid="97301"/>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97301"/>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97301"/>
                                        </p:tgtEl>
                                      </p:cBhvr>
                                    </p:animEffect>
                                  </p:childTnLst>
                                </p:cTn>
                              </p:par>
                              <p:par>
                                <p:cTn id="77" presetID="41" presetClass="entr" presetSubtype="0" fill="hold" grpId="0" nodeType="withEffect">
                                  <p:stCondLst>
                                    <p:cond delay="0"/>
                                  </p:stCondLst>
                                  <p:iterate type="lt">
                                    <p:tmPct val="10000"/>
                                  </p:iterate>
                                  <p:childTnLst>
                                    <p:set>
                                      <p:cBhvr>
                                        <p:cTn id="78" dur="1" fill="hold">
                                          <p:stCondLst>
                                            <p:cond delay="0"/>
                                          </p:stCondLst>
                                        </p:cTn>
                                        <p:tgtEl>
                                          <p:spTgt spid="97298"/>
                                        </p:tgtEl>
                                        <p:attrNameLst>
                                          <p:attrName>style.visibility</p:attrName>
                                        </p:attrNameLst>
                                      </p:cBhvr>
                                      <p:to>
                                        <p:strVal val="visible"/>
                                      </p:to>
                                    </p:set>
                                    <p:anim calcmode="lin" valueType="num">
                                      <p:cBhvr>
                                        <p:cTn id="79" dur="500" fill="hold"/>
                                        <p:tgtEl>
                                          <p:spTgt spid="97298"/>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97298"/>
                                        </p:tgtEl>
                                        <p:attrNameLst>
                                          <p:attrName>ppt_y</p:attrName>
                                        </p:attrNameLst>
                                      </p:cBhvr>
                                      <p:tavLst>
                                        <p:tav tm="0">
                                          <p:val>
                                            <p:strVal val="#ppt_y"/>
                                          </p:val>
                                        </p:tav>
                                        <p:tav tm="100000">
                                          <p:val>
                                            <p:strVal val="#ppt_y"/>
                                          </p:val>
                                        </p:tav>
                                      </p:tavLst>
                                    </p:anim>
                                    <p:anim calcmode="lin" valueType="num">
                                      <p:cBhvr>
                                        <p:cTn id="81" dur="500" fill="hold"/>
                                        <p:tgtEl>
                                          <p:spTgt spid="97298"/>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97298"/>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97298"/>
                                        </p:tgtEl>
                                      </p:cBhvr>
                                    </p:animEffect>
                                  </p:childTnLst>
                                </p:cTn>
                              </p:par>
                              <p:par>
                                <p:cTn id="84" presetID="41" presetClass="entr" presetSubtype="0" fill="hold" grpId="0" nodeType="withEffect">
                                  <p:stCondLst>
                                    <p:cond delay="0"/>
                                  </p:stCondLst>
                                  <p:iterate type="lt">
                                    <p:tmPct val="10000"/>
                                  </p:iterate>
                                  <p:childTnLst>
                                    <p:set>
                                      <p:cBhvr>
                                        <p:cTn id="85" dur="1" fill="hold">
                                          <p:stCondLst>
                                            <p:cond delay="0"/>
                                          </p:stCondLst>
                                        </p:cTn>
                                        <p:tgtEl>
                                          <p:spTgt spid="97302"/>
                                        </p:tgtEl>
                                        <p:attrNameLst>
                                          <p:attrName>style.visibility</p:attrName>
                                        </p:attrNameLst>
                                      </p:cBhvr>
                                      <p:to>
                                        <p:strVal val="visible"/>
                                      </p:to>
                                    </p:set>
                                    <p:anim calcmode="lin" valueType="num">
                                      <p:cBhvr>
                                        <p:cTn id="86" dur="500" fill="hold"/>
                                        <p:tgtEl>
                                          <p:spTgt spid="97302"/>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97302"/>
                                        </p:tgtEl>
                                        <p:attrNameLst>
                                          <p:attrName>ppt_y</p:attrName>
                                        </p:attrNameLst>
                                      </p:cBhvr>
                                      <p:tavLst>
                                        <p:tav tm="0">
                                          <p:val>
                                            <p:strVal val="#ppt_y"/>
                                          </p:val>
                                        </p:tav>
                                        <p:tav tm="100000">
                                          <p:val>
                                            <p:strVal val="#ppt_y"/>
                                          </p:val>
                                        </p:tav>
                                      </p:tavLst>
                                    </p:anim>
                                    <p:anim calcmode="lin" valueType="num">
                                      <p:cBhvr>
                                        <p:cTn id="88" dur="500" fill="hold"/>
                                        <p:tgtEl>
                                          <p:spTgt spid="97302"/>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97302"/>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97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nimBg="1"/>
      <p:bldP spid="97284" grpId="0" animBg="1"/>
      <p:bldP spid="97285" grpId="0" animBg="1"/>
      <p:bldP spid="97286" grpId="0" animBg="1"/>
      <p:bldP spid="97287" grpId="0" animBg="1"/>
      <p:bldP spid="97288" grpId="0" animBg="1"/>
      <p:bldP spid="97289" grpId="0" animBg="1"/>
      <p:bldP spid="97294" grpId="0" animBg="1"/>
      <p:bldP spid="97295" grpId="0"/>
      <p:bldP spid="97296" grpId="0"/>
      <p:bldP spid="97297" grpId="0"/>
      <p:bldP spid="97298" grpId="0"/>
      <p:bldP spid="97299" grpId="0"/>
      <p:bldP spid="97300" grpId="0"/>
      <p:bldP spid="97301" grpId="0"/>
      <p:bldP spid="9730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30" name="Group 74"/>
          <p:cNvGrpSpPr/>
          <p:nvPr/>
        </p:nvGrpSpPr>
        <p:grpSpPr bwMode="auto">
          <a:xfrm>
            <a:off x="2945969" y="1353348"/>
            <a:ext cx="2950448" cy="3047502"/>
            <a:chOff x="2109" y="2948"/>
            <a:chExt cx="1769" cy="1827"/>
          </a:xfrm>
        </p:grpSpPr>
        <p:grpSp>
          <p:nvGrpSpPr>
            <p:cNvPr id="44078" name="Group 69"/>
            <p:cNvGrpSpPr/>
            <p:nvPr/>
          </p:nvGrpSpPr>
          <p:grpSpPr bwMode="auto">
            <a:xfrm>
              <a:off x="2109" y="2948"/>
              <a:ext cx="1769" cy="975"/>
              <a:chOff x="2109" y="2948"/>
              <a:chExt cx="1769" cy="975"/>
            </a:xfrm>
          </p:grpSpPr>
          <p:sp>
            <p:nvSpPr>
              <p:cNvPr id="44083" name="AutoShape 52"/>
              <p:cNvSpPr>
                <a:spLocks noChangeArrowheads="1"/>
              </p:cNvSpPr>
              <p:nvPr/>
            </p:nvSpPr>
            <p:spPr bwMode="auto">
              <a:xfrm>
                <a:off x="2699" y="2948"/>
                <a:ext cx="589" cy="907"/>
              </a:xfrm>
              <a:prstGeom prst="hexagon">
                <a:avLst>
                  <a:gd name="adj" fmla="val 25000"/>
                  <a:gd name="vf" fmla="val 115470"/>
                </a:avLst>
              </a:prstGeom>
              <a:solidFill>
                <a:schemeClr val="tx2"/>
              </a:solidFill>
              <a:ln w="9525">
                <a:noFill/>
                <a:miter lim="800000"/>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4084" name="AutoShape 67"/>
              <p:cNvSpPr>
                <a:spLocks noChangeArrowheads="1"/>
              </p:cNvSpPr>
              <p:nvPr/>
            </p:nvSpPr>
            <p:spPr bwMode="auto">
              <a:xfrm rot="3569258">
                <a:off x="3130" y="3175"/>
                <a:ext cx="589" cy="907"/>
              </a:xfrm>
              <a:prstGeom prst="hexagon">
                <a:avLst>
                  <a:gd name="adj" fmla="val 25000"/>
                  <a:gd name="vf" fmla="val 115470"/>
                </a:avLst>
              </a:prstGeom>
              <a:solidFill>
                <a:schemeClr val="tx2"/>
              </a:solidFill>
              <a:ln w="9525">
                <a:noFill/>
                <a:miter lim="800000"/>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4085" name="AutoShape 68"/>
              <p:cNvSpPr>
                <a:spLocks noChangeArrowheads="1"/>
              </p:cNvSpPr>
              <p:nvPr/>
            </p:nvSpPr>
            <p:spPr bwMode="auto">
              <a:xfrm rot="-3390276">
                <a:off x="2268" y="3175"/>
                <a:ext cx="589" cy="907"/>
              </a:xfrm>
              <a:prstGeom prst="hexagon">
                <a:avLst>
                  <a:gd name="adj" fmla="val 25000"/>
                  <a:gd name="vf" fmla="val 115470"/>
                </a:avLst>
              </a:prstGeom>
              <a:solidFill>
                <a:schemeClr val="tx2"/>
              </a:solidFill>
              <a:ln w="9525">
                <a:noFill/>
                <a:miter lim="800000"/>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nvGrpSpPr>
            <p:cNvPr id="44079" name="Group 70"/>
            <p:cNvGrpSpPr/>
            <p:nvPr/>
          </p:nvGrpSpPr>
          <p:grpSpPr bwMode="auto">
            <a:xfrm flipV="1">
              <a:off x="2109" y="3788"/>
              <a:ext cx="1769" cy="987"/>
              <a:chOff x="2109" y="2948"/>
              <a:chExt cx="1769" cy="975"/>
            </a:xfrm>
          </p:grpSpPr>
          <p:sp>
            <p:nvSpPr>
              <p:cNvPr id="44080" name="AutoShape 71"/>
              <p:cNvSpPr>
                <a:spLocks noChangeArrowheads="1"/>
              </p:cNvSpPr>
              <p:nvPr/>
            </p:nvSpPr>
            <p:spPr bwMode="auto">
              <a:xfrm>
                <a:off x="2699" y="2948"/>
                <a:ext cx="589" cy="907"/>
              </a:xfrm>
              <a:prstGeom prst="hexagon">
                <a:avLst>
                  <a:gd name="adj" fmla="val 25000"/>
                  <a:gd name="vf" fmla="val 115470"/>
                </a:avLst>
              </a:prstGeom>
              <a:solidFill>
                <a:schemeClr val="tx2"/>
              </a:solidFill>
              <a:ln w="9525">
                <a:noFill/>
                <a:miter lim="800000"/>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4081" name="AutoShape 72"/>
              <p:cNvSpPr>
                <a:spLocks noChangeArrowheads="1"/>
              </p:cNvSpPr>
              <p:nvPr/>
            </p:nvSpPr>
            <p:spPr bwMode="auto">
              <a:xfrm rot="3569258">
                <a:off x="3130" y="3175"/>
                <a:ext cx="589" cy="907"/>
              </a:xfrm>
              <a:prstGeom prst="hexagon">
                <a:avLst>
                  <a:gd name="adj" fmla="val 25000"/>
                  <a:gd name="vf" fmla="val 115470"/>
                </a:avLst>
              </a:prstGeom>
              <a:solidFill>
                <a:schemeClr val="tx2"/>
              </a:solidFill>
              <a:ln w="9525">
                <a:noFill/>
                <a:miter lim="800000"/>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4082" name="AutoShape 73"/>
              <p:cNvSpPr>
                <a:spLocks noChangeArrowheads="1"/>
              </p:cNvSpPr>
              <p:nvPr/>
            </p:nvSpPr>
            <p:spPr bwMode="auto">
              <a:xfrm rot="-3390276">
                <a:off x="2268" y="3175"/>
                <a:ext cx="589" cy="907"/>
              </a:xfrm>
              <a:prstGeom prst="hexagon">
                <a:avLst>
                  <a:gd name="adj" fmla="val 25000"/>
                  <a:gd name="vf" fmla="val 115470"/>
                </a:avLst>
              </a:prstGeom>
              <a:solidFill>
                <a:schemeClr val="tx2"/>
              </a:solidFill>
              <a:ln w="9525">
                <a:noFill/>
                <a:miter lim="800000"/>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sp>
        <p:nvSpPr>
          <p:cNvPr id="45098" name="TextBox 16"/>
          <p:cNvSpPr txBox="1">
            <a:spLocks noChangeArrowheads="1"/>
          </p:cNvSpPr>
          <p:nvPr/>
        </p:nvSpPr>
        <p:spPr bwMode="auto">
          <a:xfrm>
            <a:off x="4301742" y="1674372"/>
            <a:ext cx="335956" cy="289438"/>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18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18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5099" name="TextBox 17"/>
          <p:cNvSpPr txBox="1">
            <a:spLocks noChangeArrowheads="1"/>
          </p:cNvSpPr>
          <p:nvPr/>
        </p:nvSpPr>
        <p:spPr bwMode="auto">
          <a:xfrm>
            <a:off x="5249887" y="2149192"/>
            <a:ext cx="335957" cy="289438"/>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18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6</a:t>
            </a:r>
            <a:endParaRPr kumimoji="0" lang="zh-CN" altLang="en-US" sz="18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5100" name="TextBox 18"/>
          <p:cNvSpPr txBox="1">
            <a:spLocks noChangeArrowheads="1"/>
          </p:cNvSpPr>
          <p:nvPr/>
        </p:nvSpPr>
        <p:spPr bwMode="auto">
          <a:xfrm>
            <a:off x="5320065" y="3300404"/>
            <a:ext cx="335956" cy="289438"/>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18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5</a:t>
            </a:r>
            <a:endParaRPr kumimoji="0" lang="zh-CN" altLang="en-US" sz="18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5101" name="TextBox 19"/>
          <p:cNvSpPr txBox="1">
            <a:spLocks noChangeArrowheads="1"/>
          </p:cNvSpPr>
          <p:nvPr/>
        </p:nvSpPr>
        <p:spPr bwMode="auto">
          <a:xfrm>
            <a:off x="4236044" y="3911099"/>
            <a:ext cx="335956" cy="289438"/>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18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4</a:t>
            </a:r>
            <a:endParaRPr kumimoji="0" lang="zh-CN" altLang="en-US" sz="18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5102" name="TextBox 20"/>
          <p:cNvSpPr txBox="1">
            <a:spLocks noChangeArrowheads="1"/>
          </p:cNvSpPr>
          <p:nvPr/>
        </p:nvSpPr>
        <p:spPr bwMode="auto">
          <a:xfrm>
            <a:off x="3284912" y="3300404"/>
            <a:ext cx="335957" cy="289438"/>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18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zh-CN" altLang="en-US" sz="18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5103" name="TextBox 21"/>
          <p:cNvSpPr txBox="1">
            <a:spLocks noChangeArrowheads="1"/>
          </p:cNvSpPr>
          <p:nvPr/>
        </p:nvSpPr>
        <p:spPr bwMode="auto">
          <a:xfrm>
            <a:off x="3284912" y="2149192"/>
            <a:ext cx="335957" cy="289438"/>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18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en-US" sz="18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TextBox 22"/>
          <p:cNvSpPr txBox="1">
            <a:spLocks noChangeArrowheads="1"/>
          </p:cNvSpPr>
          <p:nvPr/>
        </p:nvSpPr>
        <p:spPr bwMode="auto">
          <a:xfrm>
            <a:off x="6299565" y="1327963"/>
            <a:ext cx="2126234" cy="202684"/>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009900"/>
                </a:solidFill>
                <a:effectLst/>
                <a:uLnTx/>
                <a:uFillTx/>
                <a:latin typeface="Arial" panose="020B0604020202020204" pitchFamily="34" charset="0"/>
                <a:ea typeface="微软雅黑" panose="020B0503020204020204" pitchFamily="34" charset="-122"/>
                <a:cs typeface="+mn-cs"/>
              </a:rPr>
              <a:t>请添加文字内容</a:t>
            </a:r>
          </a:p>
        </p:txBody>
      </p:sp>
      <p:sp>
        <p:nvSpPr>
          <p:cNvPr id="24" name="TextBox 23"/>
          <p:cNvSpPr txBox="1">
            <a:spLocks noChangeArrowheads="1"/>
          </p:cNvSpPr>
          <p:nvPr/>
        </p:nvSpPr>
        <p:spPr bwMode="auto">
          <a:xfrm>
            <a:off x="6299565" y="1632564"/>
            <a:ext cx="2088905" cy="434350"/>
          </a:xfrm>
          <a:prstGeom prst="rect">
            <a:avLst/>
          </a:prstGeom>
          <a:noFill/>
          <a:ln w="9525">
            <a:noFill/>
            <a:miter lim="800000"/>
          </a:ln>
        </p:spPr>
        <p:txBody>
          <a:bodyPr lIns="0" tIns="0" rIns="0" bIns="0">
            <a:spAutoFit/>
          </a:bodyPr>
          <a:lstStyle/>
          <a:p>
            <a:pPr marL="0" marR="0" lvl="0" indent="0" algn="just" defTabSz="909320" rtl="0" eaLnBrk="1" fontAlgn="base" latinLnBrk="0" hangingPunct="1">
              <a:lnSpc>
                <a:spcPct val="100000"/>
              </a:lnSpc>
              <a:spcBef>
                <a:spcPct val="0"/>
              </a:spcBef>
              <a:spcAft>
                <a:spcPct val="0"/>
              </a:spcAft>
              <a:buClrTx/>
              <a:buSzTx/>
              <a:buFontTx/>
              <a:buNone/>
              <a:defRPr/>
            </a:pPr>
            <a:r>
              <a:rPr kumimoji="0" lang="zh-CN" altLang="en-US" sz="94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请在此处插入你需要的文字内容请在此处插入你需要的文字内容请在此处插入你需要的文字内容</a:t>
            </a:r>
            <a:endParaRPr kumimoji="0" lang="en-US" altLang="zh-CN" sz="94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sp>
        <p:nvSpPr>
          <p:cNvPr id="25" name="TextBox 24"/>
          <p:cNvSpPr txBox="1">
            <a:spLocks noChangeArrowheads="1"/>
          </p:cNvSpPr>
          <p:nvPr/>
        </p:nvSpPr>
        <p:spPr bwMode="auto">
          <a:xfrm>
            <a:off x="6299565" y="2377642"/>
            <a:ext cx="2126234" cy="202684"/>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009900"/>
                </a:solidFill>
                <a:effectLst/>
                <a:uLnTx/>
                <a:uFillTx/>
                <a:latin typeface="Arial" panose="020B0604020202020204" pitchFamily="34" charset="0"/>
                <a:ea typeface="微软雅黑" panose="020B0503020204020204" pitchFamily="34" charset="-122"/>
                <a:cs typeface="+mn-cs"/>
              </a:rPr>
              <a:t>请添加文字内容</a:t>
            </a:r>
          </a:p>
        </p:txBody>
      </p:sp>
      <p:sp>
        <p:nvSpPr>
          <p:cNvPr id="26" name="TextBox 25"/>
          <p:cNvSpPr txBox="1">
            <a:spLocks noChangeArrowheads="1"/>
          </p:cNvSpPr>
          <p:nvPr/>
        </p:nvSpPr>
        <p:spPr bwMode="auto">
          <a:xfrm>
            <a:off x="6299565" y="2682243"/>
            <a:ext cx="2088905" cy="434350"/>
          </a:xfrm>
          <a:prstGeom prst="rect">
            <a:avLst/>
          </a:prstGeom>
          <a:noFill/>
          <a:ln w="9525">
            <a:noFill/>
            <a:miter lim="800000"/>
          </a:ln>
        </p:spPr>
        <p:txBody>
          <a:bodyPr lIns="0" tIns="0" rIns="0" bIns="0">
            <a:spAutoFit/>
          </a:bodyPr>
          <a:lstStyle/>
          <a:p>
            <a:pPr marL="0" marR="0" lvl="0" indent="0" algn="just" defTabSz="909320" rtl="0" eaLnBrk="1" fontAlgn="base" latinLnBrk="0" hangingPunct="1">
              <a:lnSpc>
                <a:spcPct val="100000"/>
              </a:lnSpc>
              <a:spcBef>
                <a:spcPct val="0"/>
              </a:spcBef>
              <a:spcAft>
                <a:spcPct val="0"/>
              </a:spcAft>
              <a:buClrTx/>
              <a:buSzTx/>
              <a:buFontTx/>
              <a:buNone/>
              <a:defRPr/>
            </a:pPr>
            <a:r>
              <a:rPr kumimoji="0" lang="zh-CN" altLang="en-US" sz="94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请在此处插入你需要的文字内容请在此处插入你需要的文字内容请在此处插入你需要的文字内容</a:t>
            </a:r>
            <a:endParaRPr kumimoji="0" lang="en-US" altLang="zh-CN" sz="94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sp>
        <p:nvSpPr>
          <p:cNvPr id="37" name="TextBox 36"/>
          <p:cNvSpPr txBox="1">
            <a:spLocks noChangeArrowheads="1"/>
          </p:cNvSpPr>
          <p:nvPr/>
        </p:nvSpPr>
        <p:spPr bwMode="auto">
          <a:xfrm>
            <a:off x="6299565" y="3473608"/>
            <a:ext cx="2126234" cy="202684"/>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009900"/>
                </a:solidFill>
                <a:effectLst/>
                <a:uLnTx/>
                <a:uFillTx/>
                <a:latin typeface="Arial" panose="020B0604020202020204" pitchFamily="34" charset="0"/>
                <a:ea typeface="微软雅黑" panose="020B0503020204020204" pitchFamily="34" charset="-122"/>
                <a:cs typeface="+mn-cs"/>
              </a:rPr>
              <a:t>请添加文字内容</a:t>
            </a:r>
          </a:p>
        </p:txBody>
      </p:sp>
      <p:sp>
        <p:nvSpPr>
          <p:cNvPr id="38" name="TextBox 37"/>
          <p:cNvSpPr txBox="1">
            <a:spLocks noChangeArrowheads="1"/>
          </p:cNvSpPr>
          <p:nvPr/>
        </p:nvSpPr>
        <p:spPr bwMode="auto">
          <a:xfrm>
            <a:off x="6299565" y="3776716"/>
            <a:ext cx="2088905" cy="579133"/>
          </a:xfrm>
          <a:prstGeom prst="rect">
            <a:avLst/>
          </a:prstGeom>
          <a:noFill/>
          <a:ln w="9525">
            <a:noFill/>
            <a:miter lim="800000"/>
          </a:ln>
        </p:spPr>
        <p:txBody>
          <a:bodyPr lIns="0" tIns="0" rIns="0" bIns="0">
            <a:spAutoFit/>
          </a:bodyPr>
          <a:lstStyle/>
          <a:p>
            <a:pPr marL="0" marR="0" lvl="0" indent="0" algn="just" defTabSz="909320" rtl="0" eaLnBrk="1" fontAlgn="base" latinLnBrk="0" hangingPunct="1">
              <a:lnSpc>
                <a:spcPct val="100000"/>
              </a:lnSpc>
              <a:spcBef>
                <a:spcPct val="0"/>
              </a:spcBef>
              <a:spcAft>
                <a:spcPct val="0"/>
              </a:spcAft>
              <a:buClrTx/>
              <a:buSzTx/>
              <a:buFontTx/>
              <a:buNone/>
              <a:defRPr/>
            </a:pPr>
            <a:r>
              <a:rPr kumimoji="0" lang="zh-CN" altLang="en-US" sz="94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请在此处插入你需要的文字内容请在此处插入你需要的文字内容请在此处插入你需要的文字内容</a:t>
            </a:r>
            <a:endParaRPr kumimoji="0" lang="en-US" altLang="zh-CN" sz="94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just" defTabSz="909320" rtl="0" eaLnBrk="1" fontAlgn="base" latinLnBrk="0" hangingPunct="1">
              <a:lnSpc>
                <a:spcPct val="100000"/>
              </a:lnSpc>
              <a:spcBef>
                <a:spcPct val="0"/>
              </a:spcBef>
              <a:spcAft>
                <a:spcPct val="0"/>
              </a:spcAft>
              <a:buClrTx/>
              <a:buSzTx/>
              <a:buFontTx/>
              <a:buNone/>
              <a:defRPr/>
            </a:pPr>
            <a:endParaRPr kumimoji="0" lang="en-US" altLang="zh-CN" sz="94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endParaRPr>
          </a:p>
        </p:txBody>
      </p:sp>
      <p:sp>
        <p:nvSpPr>
          <p:cNvPr id="39" name="TextBox 38"/>
          <p:cNvSpPr txBox="1">
            <a:spLocks noChangeArrowheads="1"/>
          </p:cNvSpPr>
          <p:nvPr/>
        </p:nvSpPr>
        <p:spPr bwMode="auto">
          <a:xfrm>
            <a:off x="718202" y="1327963"/>
            <a:ext cx="2126234" cy="202684"/>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009900"/>
                </a:solidFill>
                <a:effectLst/>
                <a:uLnTx/>
                <a:uFillTx/>
                <a:latin typeface="微软雅黑" panose="020B0503020204020204" pitchFamily="34" charset="-122"/>
                <a:ea typeface="微软雅黑" panose="020B0503020204020204" pitchFamily="34" charset="-122"/>
                <a:cs typeface="+mn-cs"/>
              </a:rPr>
              <a:t>请添加文字内容</a:t>
            </a:r>
          </a:p>
        </p:txBody>
      </p:sp>
      <p:sp>
        <p:nvSpPr>
          <p:cNvPr id="40" name="TextBox 39"/>
          <p:cNvSpPr txBox="1">
            <a:spLocks noChangeArrowheads="1"/>
          </p:cNvSpPr>
          <p:nvPr/>
        </p:nvSpPr>
        <p:spPr bwMode="auto">
          <a:xfrm>
            <a:off x="718202" y="1632564"/>
            <a:ext cx="2087412" cy="434350"/>
          </a:xfrm>
          <a:prstGeom prst="rect">
            <a:avLst/>
          </a:prstGeom>
          <a:noFill/>
          <a:ln w="9525">
            <a:noFill/>
            <a:miter lim="800000"/>
          </a:ln>
        </p:spPr>
        <p:txBody>
          <a:bodyPr lIns="0" tIns="0" rIns="0" bIns="0">
            <a:spAutoFit/>
          </a:bodyPr>
          <a:lstStyle/>
          <a:p>
            <a:pPr marL="0" marR="0" lvl="0" indent="0" algn="just" defTabSz="909320" rtl="0" eaLnBrk="1" fontAlgn="base" latinLnBrk="0" hangingPunct="1">
              <a:lnSpc>
                <a:spcPct val="100000"/>
              </a:lnSpc>
              <a:spcBef>
                <a:spcPct val="0"/>
              </a:spcBef>
              <a:spcAft>
                <a:spcPct val="0"/>
              </a:spcAft>
              <a:buClrTx/>
              <a:buSzTx/>
              <a:buFontTx/>
              <a:buNone/>
              <a:defRPr/>
            </a:pPr>
            <a:r>
              <a:rPr kumimoji="0" lang="zh-CN" altLang="en-US" sz="94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请在此处插入你需要的文字内容请在此处插入你需要的文字内容请在此处插入你需要的文字内容</a:t>
            </a:r>
            <a:endParaRPr kumimoji="0" lang="en-US" altLang="zh-CN" sz="94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sp>
        <p:nvSpPr>
          <p:cNvPr id="41" name="TextBox 40"/>
          <p:cNvSpPr txBox="1">
            <a:spLocks noChangeArrowheads="1"/>
          </p:cNvSpPr>
          <p:nvPr/>
        </p:nvSpPr>
        <p:spPr bwMode="auto">
          <a:xfrm>
            <a:off x="718202" y="2377643"/>
            <a:ext cx="2126234" cy="405367"/>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009900"/>
                </a:solidFill>
                <a:effectLst/>
                <a:uLnTx/>
                <a:uFillTx/>
                <a:latin typeface="Arial" panose="020B0604020202020204" pitchFamily="34" charset="0"/>
                <a:ea typeface="微软雅黑" panose="020B0503020204020204" pitchFamily="34" charset="-122"/>
                <a:cs typeface="+mn-cs"/>
              </a:rPr>
              <a:t>请添加文字内容</a:t>
            </a:r>
          </a:p>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315" b="1" i="0" u="none" strike="noStrike" kern="1200" cap="none" spc="0" normalizeH="0" baseline="0" noProof="0">
              <a:ln>
                <a:noFill/>
              </a:ln>
              <a:solidFill>
                <a:srgbClr val="009900"/>
              </a:solidFill>
              <a:effectLst/>
              <a:uLnTx/>
              <a:uFillTx/>
              <a:latin typeface="微软雅黑" panose="020B0503020204020204" pitchFamily="34" charset="-122"/>
              <a:ea typeface="微软雅黑" panose="020B0503020204020204" pitchFamily="34" charset="-122"/>
              <a:cs typeface="+mn-cs"/>
            </a:endParaRPr>
          </a:p>
        </p:txBody>
      </p:sp>
      <p:sp>
        <p:nvSpPr>
          <p:cNvPr id="42" name="TextBox 41"/>
          <p:cNvSpPr txBox="1">
            <a:spLocks noChangeArrowheads="1"/>
          </p:cNvSpPr>
          <p:nvPr/>
        </p:nvSpPr>
        <p:spPr bwMode="auto">
          <a:xfrm>
            <a:off x="718202" y="2682244"/>
            <a:ext cx="2087412" cy="579133"/>
          </a:xfrm>
          <a:prstGeom prst="rect">
            <a:avLst/>
          </a:prstGeom>
          <a:noFill/>
          <a:ln w="9525">
            <a:noFill/>
            <a:miter lim="800000"/>
          </a:ln>
        </p:spPr>
        <p:txBody>
          <a:bodyPr lIns="0" tIns="0" rIns="0" bIns="0">
            <a:spAutoFit/>
          </a:bodyPr>
          <a:lstStyle/>
          <a:p>
            <a:pPr marL="0" marR="0" lvl="0" indent="0" algn="just" defTabSz="909320" rtl="0" eaLnBrk="1" fontAlgn="base" latinLnBrk="0" hangingPunct="1">
              <a:lnSpc>
                <a:spcPct val="100000"/>
              </a:lnSpc>
              <a:spcBef>
                <a:spcPct val="0"/>
              </a:spcBef>
              <a:spcAft>
                <a:spcPct val="0"/>
              </a:spcAft>
              <a:buClrTx/>
              <a:buSzTx/>
              <a:buFontTx/>
              <a:buNone/>
              <a:defRPr/>
            </a:pPr>
            <a:r>
              <a:rPr kumimoji="0" lang="zh-CN" altLang="en-US" sz="94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请在此处插入你需要的文字内容请在此处插入你需要的文字内容请在此处插入你需要的文字内容</a:t>
            </a:r>
            <a:endParaRPr kumimoji="0" lang="en-US" altLang="zh-CN" sz="94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just" defTabSz="909320" rtl="0" eaLnBrk="1" fontAlgn="base" latinLnBrk="0" hangingPunct="1">
              <a:lnSpc>
                <a:spcPct val="100000"/>
              </a:lnSpc>
              <a:spcBef>
                <a:spcPct val="0"/>
              </a:spcBef>
              <a:spcAft>
                <a:spcPct val="0"/>
              </a:spcAft>
              <a:buClrTx/>
              <a:buSzTx/>
              <a:buFontTx/>
              <a:buNone/>
              <a:defRPr/>
            </a:pPr>
            <a:endParaRPr kumimoji="0" lang="en-US" altLang="zh-CN" sz="94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endParaRPr>
          </a:p>
        </p:txBody>
      </p:sp>
      <p:sp>
        <p:nvSpPr>
          <p:cNvPr id="43" name="TextBox 42"/>
          <p:cNvSpPr txBox="1">
            <a:spLocks noChangeArrowheads="1"/>
          </p:cNvSpPr>
          <p:nvPr/>
        </p:nvSpPr>
        <p:spPr bwMode="auto">
          <a:xfrm>
            <a:off x="718202" y="3473609"/>
            <a:ext cx="2126234" cy="405367"/>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009900"/>
                </a:solidFill>
                <a:effectLst/>
                <a:uLnTx/>
                <a:uFillTx/>
                <a:latin typeface="Arial" panose="020B0604020202020204" pitchFamily="34" charset="0"/>
                <a:ea typeface="微软雅黑" panose="020B0503020204020204" pitchFamily="34" charset="-122"/>
                <a:cs typeface="+mn-cs"/>
              </a:rPr>
              <a:t>请添加文字内容</a:t>
            </a:r>
          </a:p>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315" b="1" i="0" u="none" strike="noStrike" kern="1200" cap="none" spc="0" normalizeH="0" baseline="0" noProof="0">
              <a:ln>
                <a:noFill/>
              </a:ln>
              <a:solidFill>
                <a:srgbClr val="009900"/>
              </a:solidFill>
              <a:effectLst/>
              <a:uLnTx/>
              <a:uFillTx/>
              <a:latin typeface="微软雅黑" panose="020B0503020204020204" pitchFamily="34" charset="-122"/>
              <a:ea typeface="微软雅黑" panose="020B0503020204020204" pitchFamily="34" charset="-122"/>
              <a:cs typeface="+mn-cs"/>
            </a:endParaRPr>
          </a:p>
        </p:txBody>
      </p:sp>
      <p:sp>
        <p:nvSpPr>
          <p:cNvPr id="44" name="TextBox 43"/>
          <p:cNvSpPr txBox="1">
            <a:spLocks noChangeArrowheads="1"/>
          </p:cNvSpPr>
          <p:nvPr/>
        </p:nvSpPr>
        <p:spPr bwMode="auto">
          <a:xfrm>
            <a:off x="718202" y="3776716"/>
            <a:ext cx="2087412" cy="434350"/>
          </a:xfrm>
          <a:prstGeom prst="rect">
            <a:avLst/>
          </a:prstGeom>
          <a:noFill/>
          <a:ln w="9525">
            <a:noFill/>
            <a:miter lim="800000"/>
          </a:ln>
        </p:spPr>
        <p:txBody>
          <a:bodyPr lIns="0" tIns="0" rIns="0" bIns="0">
            <a:spAutoFit/>
          </a:bodyPr>
          <a:lstStyle/>
          <a:p>
            <a:pPr marL="0" marR="0" lvl="0" indent="0" algn="just" defTabSz="909320" rtl="0" eaLnBrk="1" fontAlgn="base" latinLnBrk="0" hangingPunct="1">
              <a:lnSpc>
                <a:spcPct val="100000"/>
              </a:lnSpc>
              <a:spcBef>
                <a:spcPct val="0"/>
              </a:spcBef>
              <a:spcAft>
                <a:spcPct val="0"/>
              </a:spcAft>
              <a:buClrTx/>
              <a:buSzTx/>
              <a:buFontTx/>
              <a:buNone/>
              <a:defRPr/>
            </a:pPr>
            <a:r>
              <a:rPr kumimoji="0" lang="zh-CN" altLang="en-US" sz="94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请在此处插入你需要的文字内容请在此处插入你需要的文字内容请在此处插入你需要的文字内容</a:t>
            </a:r>
            <a:endParaRPr kumimoji="0" lang="en-US" altLang="zh-CN" sz="940" b="1"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grpSp>
        <p:nvGrpSpPr>
          <p:cNvPr id="104" name="组合 103"/>
          <p:cNvGrpSpPr/>
          <p:nvPr/>
        </p:nvGrpSpPr>
        <p:grpSpPr bwMode="auto">
          <a:xfrm>
            <a:off x="4639192" y="3570662"/>
            <a:ext cx="1603634" cy="491244"/>
            <a:chOff x="4476081" y="3981586"/>
            <a:chExt cx="1766090" cy="539330"/>
          </a:xfrm>
        </p:grpSpPr>
        <p:cxnSp>
          <p:nvCxnSpPr>
            <p:cNvPr id="58" name="直接连接符 57"/>
            <p:cNvCxnSpPr/>
            <p:nvPr/>
          </p:nvCxnSpPr>
          <p:spPr>
            <a:xfrm flipV="1">
              <a:off x="4476081" y="4520916"/>
              <a:ext cx="1465164" cy="0"/>
            </a:xfrm>
            <a:prstGeom prst="line">
              <a:avLst/>
            </a:prstGeom>
            <a:ln w="6350">
              <a:solidFill>
                <a:schemeClr val="bg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941245" y="3981586"/>
              <a:ext cx="300926" cy="0"/>
            </a:xfrm>
            <a:prstGeom prst="line">
              <a:avLst/>
            </a:prstGeom>
            <a:ln w="6350">
              <a:solidFill>
                <a:schemeClr val="bg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5941245" y="3981586"/>
              <a:ext cx="0" cy="539330"/>
            </a:xfrm>
            <a:prstGeom prst="line">
              <a:avLst/>
            </a:prstGeom>
            <a:ln w="6350">
              <a:solidFill>
                <a:schemeClr val="bg2"/>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111" name="组合 110"/>
          <p:cNvGrpSpPr/>
          <p:nvPr/>
        </p:nvGrpSpPr>
        <p:grpSpPr bwMode="auto">
          <a:xfrm>
            <a:off x="5651542" y="1436964"/>
            <a:ext cx="591284" cy="779420"/>
            <a:chOff x="5652120" y="1579986"/>
            <a:chExt cx="590051" cy="878275"/>
          </a:xfrm>
        </p:grpSpPr>
        <p:cxnSp>
          <p:nvCxnSpPr>
            <p:cNvPr id="71" name="直接连接符 70"/>
            <p:cNvCxnSpPr/>
            <p:nvPr/>
          </p:nvCxnSpPr>
          <p:spPr>
            <a:xfrm>
              <a:off x="5939695" y="1579986"/>
              <a:ext cx="302476" cy="0"/>
            </a:xfrm>
            <a:prstGeom prst="line">
              <a:avLst/>
            </a:prstGeom>
            <a:ln w="6350">
              <a:solidFill>
                <a:schemeClr val="bg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5652120" y="2458261"/>
              <a:ext cx="287575" cy="0"/>
            </a:xfrm>
            <a:prstGeom prst="line">
              <a:avLst/>
            </a:prstGeom>
            <a:ln w="6350">
              <a:solidFill>
                <a:schemeClr val="bg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5939695" y="1579986"/>
              <a:ext cx="0" cy="878275"/>
            </a:xfrm>
            <a:prstGeom prst="line">
              <a:avLst/>
            </a:prstGeom>
            <a:ln w="6350">
              <a:solidFill>
                <a:schemeClr val="bg2"/>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96" name="组合 95"/>
          <p:cNvGrpSpPr/>
          <p:nvPr/>
        </p:nvGrpSpPr>
        <p:grpSpPr bwMode="auto">
          <a:xfrm>
            <a:off x="2123248" y="1425019"/>
            <a:ext cx="2353191" cy="186642"/>
            <a:chOff x="2123729" y="1566590"/>
            <a:chExt cx="2352352" cy="210375"/>
          </a:xfrm>
        </p:grpSpPr>
        <p:cxnSp>
          <p:nvCxnSpPr>
            <p:cNvPr id="46" name="直接连接符 45"/>
            <p:cNvCxnSpPr/>
            <p:nvPr/>
          </p:nvCxnSpPr>
          <p:spPr>
            <a:xfrm flipH="1" flipV="1">
              <a:off x="2987950" y="1776965"/>
              <a:ext cx="1488131" cy="0"/>
            </a:xfrm>
            <a:prstGeom prst="line">
              <a:avLst/>
            </a:prstGeom>
            <a:ln w="6350">
              <a:solidFill>
                <a:schemeClr val="bg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123729" y="1566590"/>
              <a:ext cx="864221" cy="0"/>
            </a:xfrm>
            <a:prstGeom prst="line">
              <a:avLst/>
            </a:prstGeom>
            <a:ln w="6350">
              <a:solidFill>
                <a:schemeClr val="bg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2987950" y="1580054"/>
              <a:ext cx="0" cy="196911"/>
            </a:xfrm>
            <a:prstGeom prst="line">
              <a:avLst/>
            </a:prstGeom>
            <a:ln w="6350">
              <a:solidFill>
                <a:schemeClr val="bg2"/>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102" name="组合 101"/>
          <p:cNvGrpSpPr/>
          <p:nvPr/>
        </p:nvGrpSpPr>
        <p:grpSpPr bwMode="auto">
          <a:xfrm>
            <a:off x="2123247" y="2216384"/>
            <a:ext cx="1176596" cy="258313"/>
            <a:chOff x="2123731" y="2458260"/>
            <a:chExt cx="1176175" cy="289336"/>
          </a:xfrm>
        </p:grpSpPr>
        <p:cxnSp>
          <p:nvCxnSpPr>
            <p:cNvPr id="49" name="直接连接符 48"/>
            <p:cNvCxnSpPr/>
            <p:nvPr/>
          </p:nvCxnSpPr>
          <p:spPr>
            <a:xfrm flipH="1">
              <a:off x="2987951" y="2458260"/>
              <a:ext cx="311955" cy="0"/>
            </a:xfrm>
            <a:prstGeom prst="line">
              <a:avLst/>
            </a:prstGeom>
            <a:ln w="6350">
              <a:solidFill>
                <a:schemeClr val="bg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2123731" y="2747596"/>
              <a:ext cx="864220" cy="0"/>
            </a:xfrm>
            <a:prstGeom prst="line">
              <a:avLst/>
            </a:prstGeom>
            <a:ln w="6350">
              <a:solidFill>
                <a:schemeClr val="bg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2987951" y="2458260"/>
              <a:ext cx="0" cy="289336"/>
            </a:xfrm>
            <a:prstGeom prst="line">
              <a:avLst/>
            </a:prstGeom>
            <a:ln w="6350">
              <a:solidFill>
                <a:schemeClr val="bg2"/>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103" name="组合 102"/>
          <p:cNvGrpSpPr/>
          <p:nvPr/>
        </p:nvGrpSpPr>
        <p:grpSpPr bwMode="auto">
          <a:xfrm>
            <a:off x="2123247" y="3448225"/>
            <a:ext cx="1176596" cy="122438"/>
            <a:chOff x="2123731" y="3843303"/>
            <a:chExt cx="1176175" cy="138283"/>
          </a:xfrm>
        </p:grpSpPr>
        <p:cxnSp>
          <p:nvCxnSpPr>
            <p:cNvPr id="55" name="直接连接符 54"/>
            <p:cNvCxnSpPr/>
            <p:nvPr/>
          </p:nvCxnSpPr>
          <p:spPr>
            <a:xfrm flipH="1">
              <a:off x="2987951" y="3843303"/>
              <a:ext cx="311955" cy="0"/>
            </a:xfrm>
            <a:prstGeom prst="line">
              <a:avLst/>
            </a:prstGeom>
            <a:ln w="6350">
              <a:solidFill>
                <a:schemeClr val="bg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2123731" y="3979900"/>
              <a:ext cx="864220" cy="0"/>
            </a:xfrm>
            <a:prstGeom prst="line">
              <a:avLst/>
            </a:prstGeom>
            <a:ln w="6350">
              <a:solidFill>
                <a:schemeClr val="bg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2987951" y="3843303"/>
              <a:ext cx="0" cy="138283"/>
            </a:xfrm>
            <a:prstGeom prst="line">
              <a:avLst/>
            </a:prstGeom>
            <a:ln w="6350">
              <a:solidFill>
                <a:schemeClr val="bg2"/>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109" name="组合 108"/>
          <p:cNvGrpSpPr/>
          <p:nvPr/>
        </p:nvGrpSpPr>
        <p:grpSpPr bwMode="auto">
          <a:xfrm>
            <a:off x="5653035" y="2474696"/>
            <a:ext cx="589791" cy="973528"/>
            <a:chOff x="5652665" y="2747596"/>
            <a:chExt cx="590051" cy="1095708"/>
          </a:xfrm>
        </p:grpSpPr>
        <p:cxnSp>
          <p:nvCxnSpPr>
            <p:cNvPr id="106" name="直接连接符 105"/>
            <p:cNvCxnSpPr/>
            <p:nvPr/>
          </p:nvCxnSpPr>
          <p:spPr>
            <a:xfrm>
              <a:off x="5940969" y="2747596"/>
              <a:ext cx="301747" cy="0"/>
            </a:xfrm>
            <a:prstGeom prst="line">
              <a:avLst/>
            </a:prstGeom>
            <a:ln w="6350">
              <a:solidFill>
                <a:schemeClr val="bg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V="1">
              <a:off x="5652665" y="3843304"/>
              <a:ext cx="288304" cy="0"/>
            </a:xfrm>
            <a:prstGeom prst="line">
              <a:avLst/>
            </a:prstGeom>
            <a:ln w="6350">
              <a:solidFill>
                <a:schemeClr val="bg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5940969" y="2747596"/>
              <a:ext cx="0" cy="1095708"/>
            </a:xfrm>
            <a:prstGeom prst="line">
              <a:avLst/>
            </a:prstGeom>
            <a:ln w="6350">
              <a:solidFill>
                <a:schemeClr val="bg2"/>
              </a:solidFill>
              <a:prstDash val="dash"/>
              <a:tailEnd type="none" w="sm" len="sm"/>
            </a:ln>
          </p:spPr>
          <p:style>
            <a:lnRef idx="1">
              <a:schemeClr val="accent1"/>
            </a:lnRef>
            <a:fillRef idx="0">
              <a:schemeClr val="accent1"/>
            </a:fillRef>
            <a:effectRef idx="0">
              <a:schemeClr val="accent1"/>
            </a:effectRef>
            <a:fontRef idx="minor">
              <a:schemeClr val="tx1"/>
            </a:fontRef>
          </p:style>
        </p:cxnSp>
      </p:grpSp>
      <p:sp>
        <p:nvSpPr>
          <p:cNvPr id="45132" name="AutoShape 76"/>
          <p:cNvSpPr>
            <a:spLocks noChangeArrowheads="1"/>
          </p:cNvSpPr>
          <p:nvPr/>
        </p:nvSpPr>
        <p:spPr bwMode="auto">
          <a:xfrm>
            <a:off x="3487980" y="2096932"/>
            <a:ext cx="1896290" cy="1558840"/>
          </a:xfrm>
          <a:prstGeom prst="hexagon">
            <a:avLst>
              <a:gd name="adj" fmla="val 30412"/>
              <a:gd name="vf" fmla="val 115470"/>
            </a:avLst>
          </a:prstGeom>
          <a:solidFill>
            <a:schemeClr val="bg2"/>
          </a:solidFill>
          <a:ln w="9525">
            <a:noFill/>
            <a:miter lim="800000"/>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 name="TextBox 13"/>
          <p:cNvSpPr txBox="1">
            <a:spLocks noChangeArrowheads="1"/>
          </p:cNvSpPr>
          <p:nvPr/>
        </p:nvSpPr>
        <p:spPr bwMode="auto">
          <a:xfrm>
            <a:off x="3894114" y="2526957"/>
            <a:ext cx="1048185" cy="636841"/>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07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点击输入标题</a:t>
            </a:r>
          </a:p>
        </p:txBody>
      </p:sp>
      <p:sp>
        <p:nvSpPr>
          <p:cNvPr id="2" name="标题 1"/>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5132"/>
                                        </p:tgtEl>
                                        <p:attrNameLst>
                                          <p:attrName>style.visibility</p:attrName>
                                        </p:attrNameLst>
                                      </p:cBhvr>
                                      <p:to>
                                        <p:strVal val="visible"/>
                                      </p:to>
                                    </p:set>
                                    <p:anim calcmode="lin" valueType="num">
                                      <p:cBhvr>
                                        <p:cTn id="7" dur="500" fill="hold"/>
                                        <p:tgtEl>
                                          <p:spTgt spid="45132"/>
                                        </p:tgtEl>
                                        <p:attrNameLst>
                                          <p:attrName>ppt_w</p:attrName>
                                        </p:attrNameLst>
                                      </p:cBhvr>
                                      <p:tavLst>
                                        <p:tav tm="0">
                                          <p:val>
                                            <p:fltVal val="0"/>
                                          </p:val>
                                        </p:tav>
                                        <p:tav tm="100000">
                                          <p:val>
                                            <p:strVal val="#ppt_w"/>
                                          </p:val>
                                        </p:tav>
                                      </p:tavLst>
                                    </p:anim>
                                    <p:anim calcmode="lin" valueType="num">
                                      <p:cBhvr>
                                        <p:cTn id="8" dur="500" fill="hold"/>
                                        <p:tgtEl>
                                          <p:spTgt spid="4513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45130"/>
                                        </p:tgtEl>
                                        <p:attrNameLst>
                                          <p:attrName>style.visibility</p:attrName>
                                        </p:attrNameLst>
                                      </p:cBhvr>
                                      <p:to>
                                        <p:strVal val="visible"/>
                                      </p:to>
                                    </p:set>
                                    <p:anim calcmode="lin" valueType="num">
                                      <p:cBhvr>
                                        <p:cTn id="12" dur="1000" fill="hold"/>
                                        <p:tgtEl>
                                          <p:spTgt spid="45130"/>
                                        </p:tgtEl>
                                        <p:attrNameLst>
                                          <p:attrName>ppt_w</p:attrName>
                                        </p:attrNameLst>
                                      </p:cBhvr>
                                      <p:tavLst>
                                        <p:tav tm="0">
                                          <p:val>
                                            <p:fltVal val="0"/>
                                          </p:val>
                                        </p:tav>
                                        <p:tav tm="100000">
                                          <p:val>
                                            <p:strVal val="#ppt_w"/>
                                          </p:val>
                                        </p:tav>
                                      </p:tavLst>
                                    </p:anim>
                                    <p:anim calcmode="lin" valueType="num">
                                      <p:cBhvr>
                                        <p:cTn id="13" dur="1000" fill="hold"/>
                                        <p:tgtEl>
                                          <p:spTgt spid="45130"/>
                                        </p:tgtEl>
                                        <p:attrNameLst>
                                          <p:attrName>ppt_h</p:attrName>
                                        </p:attrNameLst>
                                      </p:cBhvr>
                                      <p:tavLst>
                                        <p:tav tm="0">
                                          <p:val>
                                            <p:fltVal val="0"/>
                                          </p:val>
                                        </p:tav>
                                        <p:tav tm="100000">
                                          <p:val>
                                            <p:strVal val="#ppt_h"/>
                                          </p:val>
                                        </p:tav>
                                      </p:tavLst>
                                    </p:anim>
                                    <p:anim calcmode="lin" valueType="num">
                                      <p:cBhvr>
                                        <p:cTn id="14" dur="1000" fill="hold"/>
                                        <p:tgtEl>
                                          <p:spTgt spid="45130"/>
                                        </p:tgtEl>
                                        <p:attrNameLst>
                                          <p:attrName>style.rotation</p:attrName>
                                        </p:attrNameLst>
                                      </p:cBhvr>
                                      <p:tavLst>
                                        <p:tav tm="0">
                                          <p:val>
                                            <p:fltVal val="360"/>
                                          </p:val>
                                        </p:tav>
                                        <p:tav tm="100000">
                                          <p:val>
                                            <p:fltVal val="0"/>
                                          </p:val>
                                        </p:tav>
                                      </p:tavLst>
                                    </p:anim>
                                    <p:animEffect transition="in" filter="fade">
                                      <p:cBhvr>
                                        <p:cTn id="15" dur="1000"/>
                                        <p:tgtEl>
                                          <p:spTgt spid="45130"/>
                                        </p:tgtEl>
                                      </p:cBhvr>
                                    </p:animEffect>
                                  </p:childTnLst>
                                </p:cTn>
                              </p:par>
                            </p:childTnLst>
                          </p:cTn>
                        </p:par>
                        <p:par>
                          <p:cTn id="16" fill="hold">
                            <p:stCondLst>
                              <p:cond delay="1500"/>
                            </p:stCondLst>
                            <p:childTnLst>
                              <p:par>
                                <p:cTn id="17" presetID="31" presetClass="entr" presetSubtype="0" fill="hold" grpId="0" nodeType="afterEffect">
                                  <p:stCondLst>
                                    <p:cond delay="0"/>
                                  </p:stCondLst>
                                  <p:iterate type="lt">
                                    <p:tmPct val="5000"/>
                                  </p:iterate>
                                  <p:childTnLst>
                                    <p:set>
                                      <p:cBhvr>
                                        <p:cTn id="18" dur="1" fill="hold">
                                          <p:stCondLst>
                                            <p:cond delay="0"/>
                                          </p:stCondLst>
                                        </p:cTn>
                                        <p:tgtEl>
                                          <p:spTgt spid="45098"/>
                                        </p:tgtEl>
                                        <p:attrNameLst>
                                          <p:attrName>style.visibility</p:attrName>
                                        </p:attrNameLst>
                                      </p:cBhvr>
                                      <p:to>
                                        <p:strVal val="visible"/>
                                      </p:to>
                                    </p:set>
                                    <p:anim calcmode="lin" valueType="num">
                                      <p:cBhvr>
                                        <p:cTn id="19" dur="500" fill="hold"/>
                                        <p:tgtEl>
                                          <p:spTgt spid="45098"/>
                                        </p:tgtEl>
                                        <p:attrNameLst>
                                          <p:attrName>ppt_w</p:attrName>
                                        </p:attrNameLst>
                                      </p:cBhvr>
                                      <p:tavLst>
                                        <p:tav tm="0">
                                          <p:val>
                                            <p:fltVal val="0"/>
                                          </p:val>
                                        </p:tav>
                                        <p:tav tm="100000">
                                          <p:val>
                                            <p:strVal val="#ppt_w"/>
                                          </p:val>
                                        </p:tav>
                                      </p:tavLst>
                                    </p:anim>
                                    <p:anim calcmode="lin" valueType="num">
                                      <p:cBhvr>
                                        <p:cTn id="20" dur="500" fill="hold"/>
                                        <p:tgtEl>
                                          <p:spTgt spid="45098"/>
                                        </p:tgtEl>
                                        <p:attrNameLst>
                                          <p:attrName>ppt_h</p:attrName>
                                        </p:attrNameLst>
                                      </p:cBhvr>
                                      <p:tavLst>
                                        <p:tav tm="0">
                                          <p:val>
                                            <p:fltVal val="0"/>
                                          </p:val>
                                        </p:tav>
                                        <p:tav tm="100000">
                                          <p:val>
                                            <p:strVal val="#ppt_h"/>
                                          </p:val>
                                        </p:tav>
                                      </p:tavLst>
                                    </p:anim>
                                    <p:anim calcmode="lin" valueType="num">
                                      <p:cBhvr>
                                        <p:cTn id="21" dur="500" fill="hold"/>
                                        <p:tgtEl>
                                          <p:spTgt spid="45098"/>
                                        </p:tgtEl>
                                        <p:attrNameLst>
                                          <p:attrName>style.rotation</p:attrName>
                                        </p:attrNameLst>
                                      </p:cBhvr>
                                      <p:tavLst>
                                        <p:tav tm="0">
                                          <p:val>
                                            <p:fltVal val="90"/>
                                          </p:val>
                                        </p:tav>
                                        <p:tav tm="100000">
                                          <p:val>
                                            <p:fltVal val="0"/>
                                          </p:val>
                                        </p:tav>
                                      </p:tavLst>
                                    </p:anim>
                                    <p:animEffect transition="in" filter="fade">
                                      <p:cBhvr>
                                        <p:cTn id="22" dur="500"/>
                                        <p:tgtEl>
                                          <p:spTgt spid="45098"/>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45103"/>
                                        </p:tgtEl>
                                        <p:attrNameLst>
                                          <p:attrName>style.visibility</p:attrName>
                                        </p:attrNameLst>
                                      </p:cBhvr>
                                      <p:to>
                                        <p:strVal val="visible"/>
                                      </p:to>
                                    </p:set>
                                    <p:anim calcmode="lin" valueType="num">
                                      <p:cBhvr>
                                        <p:cTn id="25" dur="500" fill="hold"/>
                                        <p:tgtEl>
                                          <p:spTgt spid="45103"/>
                                        </p:tgtEl>
                                        <p:attrNameLst>
                                          <p:attrName>ppt_w</p:attrName>
                                        </p:attrNameLst>
                                      </p:cBhvr>
                                      <p:tavLst>
                                        <p:tav tm="0">
                                          <p:val>
                                            <p:fltVal val="0"/>
                                          </p:val>
                                        </p:tav>
                                        <p:tav tm="100000">
                                          <p:val>
                                            <p:strVal val="#ppt_w"/>
                                          </p:val>
                                        </p:tav>
                                      </p:tavLst>
                                    </p:anim>
                                    <p:anim calcmode="lin" valueType="num">
                                      <p:cBhvr>
                                        <p:cTn id="26" dur="500" fill="hold"/>
                                        <p:tgtEl>
                                          <p:spTgt spid="45103"/>
                                        </p:tgtEl>
                                        <p:attrNameLst>
                                          <p:attrName>ppt_h</p:attrName>
                                        </p:attrNameLst>
                                      </p:cBhvr>
                                      <p:tavLst>
                                        <p:tav tm="0">
                                          <p:val>
                                            <p:fltVal val="0"/>
                                          </p:val>
                                        </p:tav>
                                        <p:tav tm="100000">
                                          <p:val>
                                            <p:strVal val="#ppt_h"/>
                                          </p:val>
                                        </p:tav>
                                      </p:tavLst>
                                    </p:anim>
                                    <p:anim calcmode="lin" valueType="num">
                                      <p:cBhvr>
                                        <p:cTn id="27" dur="500" fill="hold"/>
                                        <p:tgtEl>
                                          <p:spTgt spid="45103"/>
                                        </p:tgtEl>
                                        <p:attrNameLst>
                                          <p:attrName>style.rotation</p:attrName>
                                        </p:attrNameLst>
                                      </p:cBhvr>
                                      <p:tavLst>
                                        <p:tav tm="0">
                                          <p:val>
                                            <p:fltVal val="90"/>
                                          </p:val>
                                        </p:tav>
                                        <p:tav tm="100000">
                                          <p:val>
                                            <p:fltVal val="0"/>
                                          </p:val>
                                        </p:tav>
                                      </p:tavLst>
                                    </p:anim>
                                    <p:animEffect transition="in" filter="fade">
                                      <p:cBhvr>
                                        <p:cTn id="28" dur="500"/>
                                        <p:tgtEl>
                                          <p:spTgt spid="45103"/>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45102"/>
                                        </p:tgtEl>
                                        <p:attrNameLst>
                                          <p:attrName>style.visibility</p:attrName>
                                        </p:attrNameLst>
                                      </p:cBhvr>
                                      <p:to>
                                        <p:strVal val="visible"/>
                                      </p:to>
                                    </p:set>
                                    <p:anim calcmode="lin" valueType="num">
                                      <p:cBhvr>
                                        <p:cTn id="31" dur="500" fill="hold"/>
                                        <p:tgtEl>
                                          <p:spTgt spid="45102"/>
                                        </p:tgtEl>
                                        <p:attrNameLst>
                                          <p:attrName>ppt_w</p:attrName>
                                        </p:attrNameLst>
                                      </p:cBhvr>
                                      <p:tavLst>
                                        <p:tav tm="0">
                                          <p:val>
                                            <p:fltVal val="0"/>
                                          </p:val>
                                        </p:tav>
                                        <p:tav tm="100000">
                                          <p:val>
                                            <p:strVal val="#ppt_w"/>
                                          </p:val>
                                        </p:tav>
                                      </p:tavLst>
                                    </p:anim>
                                    <p:anim calcmode="lin" valueType="num">
                                      <p:cBhvr>
                                        <p:cTn id="32" dur="500" fill="hold"/>
                                        <p:tgtEl>
                                          <p:spTgt spid="45102"/>
                                        </p:tgtEl>
                                        <p:attrNameLst>
                                          <p:attrName>ppt_h</p:attrName>
                                        </p:attrNameLst>
                                      </p:cBhvr>
                                      <p:tavLst>
                                        <p:tav tm="0">
                                          <p:val>
                                            <p:fltVal val="0"/>
                                          </p:val>
                                        </p:tav>
                                        <p:tav tm="100000">
                                          <p:val>
                                            <p:strVal val="#ppt_h"/>
                                          </p:val>
                                        </p:tav>
                                      </p:tavLst>
                                    </p:anim>
                                    <p:anim calcmode="lin" valueType="num">
                                      <p:cBhvr>
                                        <p:cTn id="33" dur="500" fill="hold"/>
                                        <p:tgtEl>
                                          <p:spTgt spid="45102"/>
                                        </p:tgtEl>
                                        <p:attrNameLst>
                                          <p:attrName>style.rotation</p:attrName>
                                        </p:attrNameLst>
                                      </p:cBhvr>
                                      <p:tavLst>
                                        <p:tav tm="0">
                                          <p:val>
                                            <p:fltVal val="90"/>
                                          </p:val>
                                        </p:tav>
                                        <p:tav tm="100000">
                                          <p:val>
                                            <p:fltVal val="0"/>
                                          </p:val>
                                        </p:tav>
                                      </p:tavLst>
                                    </p:anim>
                                    <p:animEffect transition="in" filter="fade">
                                      <p:cBhvr>
                                        <p:cTn id="34" dur="500"/>
                                        <p:tgtEl>
                                          <p:spTgt spid="45102"/>
                                        </p:tgtEl>
                                      </p:cBhvr>
                                    </p:animEffect>
                                  </p:childTnLst>
                                </p:cTn>
                              </p:par>
                              <p:par>
                                <p:cTn id="35" presetID="31" presetClass="entr" presetSubtype="0" fill="hold" grpId="0" nodeType="withEffect">
                                  <p:stCondLst>
                                    <p:cond delay="0"/>
                                  </p:stCondLst>
                                  <p:iterate type="lt">
                                    <p:tmPct val="5000"/>
                                  </p:iterate>
                                  <p:childTnLst>
                                    <p:set>
                                      <p:cBhvr>
                                        <p:cTn id="36" dur="1" fill="hold">
                                          <p:stCondLst>
                                            <p:cond delay="0"/>
                                          </p:stCondLst>
                                        </p:cTn>
                                        <p:tgtEl>
                                          <p:spTgt spid="45101"/>
                                        </p:tgtEl>
                                        <p:attrNameLst>
                                          <p:attrName>style.visibility</p:attrName>
                                        </p:attrNameLst>
                                      </p:cBhvr>
                                      <p:to>
                                        <p:strVal val="visible"/>
                                      </p:to>
                                    </p:set>
                                    <p:anim calcmode="lin" valueType="num">
                                      <p:cBhvr>
                                        <p:cTn id="37" dur="500" fill="hold"/>
                                        <p:tgtEl>
                                          <p:spTgt spid="45101"/>
                                        </p:tgtEl>
                                        <p:attrNameLst>
                                          <p:attrName>ppt_w</p:attrName>
                                        </p:attrNameLst>
                                      </p:cBhvr>
                                      <p:tavLst>
                                        <p:tav tm="0">
                                          <p:val>
                                            <p:fltVal val="0"/>
                                          </p:val>
                                        </p:tav>
                                        <p:tav tm="100000">
                                          <p:val>
                                            <p:strVal val="#ppt_w"/>
                                          </p:val>
                                        </p:tav>
                                      </p:tavLst>
                                    </p:anim>
                                    <p:anim calcmode="lin" valueType="num">
                                      <p:cBhvr>
                                        <p:cTn id="38" dur="500" fill="hold"/>
                                        <p:tgtEl>
                                          <p:spTgt spid="45101"/>
                                        </p:tgtEl>
                                        <p:attrNameLst>
                                          <p:attrName>ppt_h</p:attrName>
                                        </p:attrNameLst>
                                      </p:cBhvr>
                                      <p:tavLst>
                                        <p:tav tm="0">
                                          <p:val>
                                            <p:fltVal val="0"/>
                                          </p:val>
                                        </p:tav>
                                        <p:tav tm="100000">
                                          <p:val>
                                            <p:strVal val="#ppt_h"/>
                                          </p:val>
                                        </p:tav>
                                      </p:tavLst>
                                    </p:anim>
                                    <p:anim calcmode="lin" valueType="num">
                                      <p:cBhvr>
                                        <p:cTn id="39" dur="500" fill="hold"/>
                                        <p:tgtEl>
                                          <p:spTgt spid="45101"/>
                                        </p:tgtEl>
                                        <p:attrNameLst>
                                          <p:attrName>style.rotation</p:attrName>
                                        </p:attrNameLst>
                                      </p:cBhvr>
                                      <p:tavLst>
                                        <p:tav tm="0">
                                          <p:val>
                                            <p:fltVal val="90"/>
                                          </p:val>
                                        </p:tav>
                                        <p:tav tm="100000">
                                          <p:val>
                                            <p:fltVal val="0"/>
                                          </p:val>
                                        </p:tav>
                                      </p:tavLst>
                                    </p:anim>
                                    <p:animEffect transition="in" filter="fade">
                                      <p:cBhvr>
                                        <p:cTn id="40" dur="500"/>
                                        <p:tgtEl>
                                          <p:spTgt spid="45101"/>
                                        </p:tgtEl>
                                      </p:cBhvr>
                                    </p:animEffect>
                                  </p:childTnLst>
                                </p:cTn>
                              </p:par>
                              <p:par>
                                <p:cTn id="41" presetID="31" presetClass="entr" presetSubtype="0" fill="hold" grpId="0" nodeType="withEffect">
                                  <p:stCondLst>
                                    <p:cond delay="0"/>
                                  </p:stCondLst>
                                  <p:iterate type="lt">
                                    <p:tmPct val="5000"/>
                                  </p:iterate>
                                  <p:childTnLst>
                                    <p:set>
                                      <p:cBhvr>
                                        <p:cTn id="42" dur="1" fill="hold">
                                          <p:stCondLst>
                                            <p:cond delay="0"/>
                                          </p:stCondLst>
                                        </p:cTn>
                                        <p:tgtEl>
                                          <p:spTgt spid="45100"/>
                                        </p:tgtEl>
                                        <p:attrNameLst>
                                          <p:attrName>style.visibility</p:attrName>
                                        </p:attrNameLst>
                                      </p:cBhvr>
                                      <p:to>
                                        <p:strVal val="visible"/>
                                      </p:to>
                                    </p:set>
                                    <p:anim calcmode="lin" valueType="num">
                                      <p:cBhvr>
                                        <p:cTn id="43" dur="500" fill="hold"/>
                                        <p:tgtEl>
                                          <p:spTgt spid="45100"/>
                                        </p:tgtEl>
                                        <p:attrNameLst>
                                          <p:attrName>ppt_w</p:attrName>
                                        </p:attrNameLst>
                                      </p:cBhvr>
                                      <p:tavLst>
                                        <p:tav tm="0">
                                          <p:val>
                                            <p:fltVal val="0"/>
                                          </p:val>
                                        </p:tav>
                                        <p:tav tm="100000">
                                          <p:val>
                                            <p:strVal val="#ppt_w"/>
                                          </p:val>
                                        </p:tav>
                                      </p:tavLst>
                                    </p:anim>
                                    <p:anim calcmode="lin" valueType="num">
                                      <p:cBhvr>
                                        <p:cTn id="44" dur="500" fill="hold"/>
                                        <p:tgtEl>
                                          <p:spTgt spid="45100"/>
                                        </p:tgtEl>
                                        <p:attrNameLst>
                                          <p:attrName>ppt_h</p:attrName>
                                        </p:attrNameLst>
                                      </p:cBhvr>
                                      <p:tavLst>
                                        <p:tav tm="0">
                                          <p:val>
                                            <p:fltVal val="0"/>
                                          </p:val>
                                        </p:tav>
                                        <p:tav tm="100000">
                                          <p:val>
                                            <p:strVal val="#ppt_h"/>
                                          </p:val>
                                        </p:tav>
                                      </p:tavLst>
                                    </p:anim>
                                    <p:anim calcmode="lin" valueType="num">
                                      <p:cBhvr>
                                        <p:cTn id="45" dur="500" fill="hold"/>
                                        <p:tgtEl>
                                          <p:spTgt spid="45100"/>
                                        </p:tgtEl>
                                        <p:attrNameLst>
                                          <p:attrName>style.rotation</p:attrName>
                                        </p:attrNameLst>
                                      </p:cBhvr>
                                      <p:tavLst>
                                        <p:tav tm="0">
                                          <p:val>
                                            <p:fltVal val="90"/>
                                          </p:val>
                                        </p:tav>
                                        <p:tav tm="100000">
                                          <p:val>
                                            <p:fltVal val="0"/>
                                          </p:val>
                                        </p:tav>
                                      </p:tavLst>
                                    </p:anim>
                                    <p:animEffect transition="in" filter="fade">
                                      <p:cBhvr>
                                        <p:cTn id="46" dur="500"/>
                                        <p:tgtEl>
                                          <p:spTgt spid="45100"/>
                                        </p:tgtEl>
                                      </p:cBhvr>
                                    </p:animEffect>
                                  </p:childTnLst>
                                </p:cTn>
                              </p:par>
                              <p:par>
                                <p:cTn id="47" presetID="31" presetClass="entr" presetSubtype="0" fill="hold" grpId="0" nodeType="withEffect">
                                  <p:stCondLst>
                                    <p:cond delay="0"/>
                                  </p:stCondLst>
                                  <p:iterate type="lt">
                                    <p:tmPct val="5000"/>
                                  </p:iterate>
                                  <p:childTnLst>
                                    <p:set>
                                      <p:cBhvr>
                                        <p:cTn id="48" dur="1" fill="hold">
                                          <p:stCondLst>
                                            <p:cond delay="0"/>
                                          </p:stCondLst>
                                        </p:cTn>
                                        <p:tgtEl>
                                          <p:spTgt spid="45099"/>
                                        </p:tgtEl>
                                        <p:attrNameLst>
                                          <p:attrName>style.visibility</p:attrName>
                                        </p:attrNameLst>
                                      </p:cBhvr>
                                      <p:to>
                                        <p:strVal val="visible"/>
                                      </p:to>
                                    </p:set>
                                    <p:anim calcmode="lin" valueType="num">
                                      <p:cBhvr>
                                        <p:cTn id="49" dur="500" fill="hold"/>
                                        <p:tgtEl>
                                          <p:spTgt spid="45099"/>
                                        </p:tgtEl>
                                        <p:attrNameLst>
                                          <p:attrName>ppt_w</p:attrName>
                                        </p:attrNameLst>
                                      </p:cBhvr>
                                      <p:tavLst>
                                        <p:tav tm="0">
                                          <p:val>
                                            <p:fltVal val="0"/>
                                          </p:val>
                                        </p:tav>
                                        <p:tav tm="100000">
                                          <p:val>
                                            <p:strVal val="#ppt_w"/>
                                          </p:val>
                                        </p:tav>
                                      </p:tavLst>
                                    </p:anim>
                                    <p:anim calcmode="lin" valueType="num">
                                      <p:cBhvr>
                                        <p:cTn id="50" dur="500" fill="hold"/>
                                        <p:tgtEl>
                                          <p:spTgt spid="45099"/>
                                        </p:tgtEl>
                                        <p:attrNameLst>
                                          <p:attrName>ppt_h</p:attrName>
                                        </p:attrNameLst>
                                      </p:cBhvr>
                                      <p:tavLst>
                                        <p:tav tm="0">
                                          <p:val>
                                            <p:fltVal val="0"/>
                                          </p:val>
                                        </p:tav>
                                        <p:tav tm="100000">
                                          <p:val>
                                            <p:strVal val="#ppt_h"/>
                                          </p:val>
                                        </p:tav>
                                      </p:tavLst>
                                    </p:anim>
                                    <p:anim calcmode="lin" valueType="num">
                                      <p:cBhvr>
                                        <p:cTn id="51" dur="500" fill="hold"/>
                                        <p:tgtEl>
                                          <p:spTgt spid="45099"/>
                                        </p:tgtEl>
                                        <p:attrNameLst>
                                          <p:attrName>style.rotation</p:attrName>
                                        </p:attrNameLst>
                                      </p:cBhvr>
                                      <p:tavLst>
                                        <p:tav tm="0">
                                          <p:val>
                                            <p:fltVal val="90"/>
                                          </p:val>
                                        </p:tav>
                                        <p:tav tm="100000">
                                          <p:val>
                                            <p:fltVal val="0"/>
                                          </p:val>
                                        </p:tav>
                                      </p:tavLst>
                                    </p:anim>
                                    <p:animEffect transition="in" filter="fade">
                                      <p:cBhvr>
                                        <p:cTn id="52" dur="500"/>
                                        <p:tgtEl>
                                          <p:spTgt spid="45099"/>
                                        </p:tgtEl>
                                      </p:cBhvr>
                                    </p:animEffect>
                                  </p:childTnLst>
                                </p:cTn>
                              </p:par>
                            </p:childTnLst>
                          </p:cTn>
                        </p:par>
                        <p:par>
                          <p:cTn id="53" fill="hold">
                            <p:stCondLst>
                              <p:cond delay="2000"/>
                            </p:stCondLst>
                            <p:childTnLst>
                              <p:par>
                                <p:cTn id="54" presetID="53" presetClass="entr" presetSubtype="16"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par>
                          <p:cTn id="59" fill="hold">
                            <p:stCondLst>
                              <p:cond delay="2500"/>
                            </p:stCondLst>
                            <p:childTnLst>
                              <p:par>
                                <p:cTn id="60" presetID="22" presetClass="entr" presetSubtype="2" fill="hold"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wipe(right)">
                                      <p:cBhvr>
                                        <p:cTn id="62" dur="500"/>
                                        <p:tgtEl>
                                          <p:spTgt spid="96"/>
                                        </p:tgtEl>
                                      </p:cBhvr>
                                    </p:animEffect>
                                  </p:childTnLst>
                                </p:cTn>
                              </p:par>
                              <p:par>
                                <p:cTn id="63" presetID="22" presetClass="entr" presetSubtype="2" fill="hold"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wipe(right)">
                                      <p:cBhvr>
                                        <p:cTn id="65" dur="500"/>
                                        <p:tgtEl>
                                          <p:spTgt spid="102"/>
                                        </p:tgtEl>
                                      </p:cBhvr>
                                    </p:animEffect>
                                  </p:childTnLst>
                                </p:cTn>
                              </p:par>
                              <p:par>
                                <p:cTn id="66" presetID="22" presetClass="entr" presetSubtype="2" fill="hold" nodeType="with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wipe(right)">
                                      <p:cBhvr>
                                        <p:cTn id="68" dur="500"/>
                                        <p:tgtEl>
                                          <p:spTgt spid="103"/>
                                        </p:tgtEl>
                                      </p:cBhvr>
                                    </p:animEffect>
                                  </p:childTnLst>
                                </p:cTn>
                              </p:par>
                              <p:par>
                                <p:cTn id="69" presetID="22" presetClass="entr" presetSubtype="8" fill="hold" nodeType="withEffect">
                                  <p:stCondLst>
                                    <p:cond delay="0"/>
                                  </p:stCondLst>
                                  <p:childTnLst>
                                    <p:set>
                                      <p:cBhvr>
                                        <p:cTn id="70" dur="1" fill="hold">
                                          <p:stCondLst>
                                            <p:cond delay="0"/>
                                          </p:stCondLst>
                                        </p:cTn>
                                        <p:tgtEl>
                                          <p:spTgt spid="104"/>
                                        </p:tgtEl>
                                        <p:attrNameLst>
                                          <p:attrName>style.visibility</p:attrName>
                                        </p:attrNameLst>
                                      </p:cBhvr>
                                      <p:to>
                                        <p:strVal val="visible"/>
                                      </p:to>
                                    </p:set>
                                    <p:animEffect transition="in" filter="wipe(left)">
                                      <p:cBhvr>
                                        <p:cTn id="71" dur="500"/>
                                        <p:tgtEl>
                                          <p:spTgt spid="104"/>
                                        </p:tgtEl>
                                      </p:cBhvr>
                                    </p:animEffect>
                                  </p:childTnLst>
                                </p:cTn>
                              </p:par>
                              <p:par>
                                <p:cTn id="72" presetID="22" presetClass="entr" presetSubtype="8" fill="hold" nodeType="withEffect">
                                  <p:stCondLst>
                                    <p:cond delay="0"/>
                                  </p:stCondLst>
                                  <p:childTnLst>
                                    <p:set>
                                      <p:cBhvr>
                                        <p:cTn id="73" dur="1" fill="hold">
                                          <p:stCondLst>
                                            <p:cond delay="0"/>
                                          </p:stCondLst>
                                        </p:cTn>
                                        <p:tgtEl>
                                          <p:spTgt spid="109"/>
                                        </p:tgtEl>
                                        <p:attrNameLst>
                                          <p:attrName>style.visibility</p:attrName>
                                        </p:attrNameLst>
                                      </p:cBhvr>
                                      <p:to>
                                        <p:strVal val="visible"/>
                                      </p:to>
                                    </p:set>
                                    <p:animEffect transition="in" filter="wipe(left)">
                                      <p:cBhvr>
                                        <p:cTn id="74" dur="500"/>
                                        <p:tgtEl>
                                          <p:spTgt spid="109"/>
                                        </p:tgtEl>
                                      </p:cBhvr>
                                    </p:animEffect>
                                  </p:childTnLst>
                                </p:cTn>
                              </p:par>
                              <p:par>
                                <p:cTn id="75" presetID="22" presetClass="entr" presetSubtype="8" fill="hold" nodeType="with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wipe(left)">
                                      <p:cBhvr>
                                        <p:cTn id="77" dur="500"/>
                                        <p:tgtEl>
                                          <p:spTgt spid="111"/>
                                        </p:tgtEl>
                                      </p:cBhvr>
                                    </p:animEffect>
                                  </p:childTnLst>
                                </p:cTn>
                              </p:par>
                            </p:childTnLst>
                          </p:cTn>
                        </p:par>
                        <p:par>
                          <p:cTn id="78" fill="hold">
                            <p:stCondLst>
                              <p:cond delay="3000"/>
                            </p:stCondLst>
                            <p:childTnLst>
                              <p:par>
                                <p:cTn id="79" presetID="22" presetClass="entr" presetSubtype="8"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500"/>
                                        <p:tgtEl>
                                          <p:spTgt spid="2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500"/>
                                        <p:tgtEl>
                                          <p:spTgt spid="26"/>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left)">
                                      <p:cBhvr>
                                        <p:cTn id="93" dur="500"/>
                                        <p:tgtEl>
                                          <p:spTgt spid="37"/>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wipe(left)">
                                      <p:cBhvr>
                                        <p:cTn id="96" dur="500"/>
                                        <p:tgtEl>
                                          <p:spTgt spid="38"/>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wipe(right)">
                                      <p:cBhvr>
                                        <p:cTn id="99" dur="500"/>
                                        <p:tgtEl>
                                          <p:spTgt spid="39"/>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wipe(right)">
                                      <p:cBhvr>
                                        <p:cTn id="102" dur="500"/>
                                        <p:tgtEl>
                                          <p:spTgt spid="40"/>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wipe(right)">
                                      <p:cBhvr>
                                        <p:cTn id="105" dur="500"/>
                                        <p:tgtEl>
                                          <p:spTgt spid="41"/>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wipe(right)">
                                      <p:cBhvr>
                                        <p:cTn id="108" dur="500"/>
                                        <p:tgtEl>
                                          <p:spTgt spid="42"/>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right)">
                                      <p:cBhvr>
                                        <p:cTn id="111" dur="500"/>
                                        <p:tgtEl>
                                          <p:spTgt spid="43"/>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wipe(right)">
                                      <p:cBhvr>
                                        <p:cTn id="1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8" grpId="0"/>
      <p:bldP spid="45099" grpId="0"/>
      <p:bldP spid="45100" grpId="0"/>
      <p:bldP spid="45101" grpId="0"/>
      <p:bldP spid="45102" grpId="0"/>
      <p:bldP spid="45103" grpId="0"/>
      <p:bldP spid="23" grpId="0"/>
      <p:bldP spid="24" grpId="0"/>
      <p:bldP spid="25" grpId="0"/>
      <p:bldP spid="26" grpId="0"/>
      <p:bldP spid="37" grpId="0"/>
      <p:bldP spid="38" grpId="0"/>
      <p:bldP spid="39" grpId="0"/>
      <p:bldP spid="40" grpId="0"/>
      <p:bldP spid="41" grpId="0"/>
      <p:bldP spid="42" grpId="0"/>
      <p:bldP spid="43" grpId="0"/>
      <p:bldP spid="44" grpId="0"/>
      <p:bldP spid="45132"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空心弧 11"/>
          <p:cNvSpPr>
            <a:spLocks noChangeArrowheads="1"/>
          </p:cNvSpPr>
          <p:nvPr/>
        </p:nvSpPr>
        <p:spPr bwMode="auto">
          <a:xfrm>
            <a:off x="3387939" y="1577319"/>
            <a:ext cx="2463684" cy="2433821"/>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bg2"/>
          </a:solidFill>
          <a:ln w="12700" algn="ctr">
            <a:solidFill>
              <a:schemeClr val="bg1"/>
            </a:solidFill>
            <a:miter lim="800000"/>
          </a:ln>
        </p:spPr>
        <p:txBody>
          <a:bodyPr lIns="0" tIns="34136" rIns="322539" bIns="161270" anchor="ct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A</a:t>
            </a:r>
            <a:endParaRPr kumimoji="0" lang="zh-CN" altLang="en-US" sz="2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3" name="空心弧 12"/>
          <p:cNvSpPr>
            <a:spLocks noChangeArrowheads="1"/>
          </p:cNvSpPr>
          <p:nvPr/>
        </p:nvSpPr>
        <p:spPr bwMode="auto">
          <a:xfrm flipH="1">
            <a:off x="3387939" y="1577319"/>
            <a:ext cx="2463684" cy="2433821"/>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tx2"/>
          </a:solidFill>
          <a:ln w="12700" algn="ctr">
            <a:solidFill>
              <a:schemeClr val="bg1"/>
            </a:solidFill>
            <a:miter lim="800000"/>
          </a:ln>
        </p:spPr>
        <p:txBody>
          <a:bodyPr lIns="322539" tIns="34136" rIns="0" bIns="161270" anchor="ct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       B</a:t>
            </a:r>
            <a:endParaRPr kumimoji="0" lang="zh-CN" altLang="en-US" sz="2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4" name="空心弧 13"/>
          <p:cNvSpPr>
            <a:spLocks noChangeArrowheads="1"/>
          </p:cNvSpPr>
          <p:nvPr/>
        </p:nvSpPr>
        <p:spPr bwMode="auto">
          <a:xfrm>
            <a:off x="3387939" y="1577319"/>
            <a:ext cx="2463684" cy="2433821"/>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bg2"/>
          </a:solidFill>
          <a:ln w="12700" algn="ctr">
            <a:solidFill>
              <a:schemeClr val="bg1"/>
            </a:solidFill>
            <a:miter lim="800000"/>
          </a:ln>
        </p:spPr>
        <p:txBody>
          <a:bodyPr lIns="0" tIns="161270" rIns="322539" bIns="0" anchor="ct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C</a:t>
            </a:r>
            <a:endParaRPr kumimoji="0" lang="zh-CN" altLang="en-US" sz="2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5" name="空心弧 14"/>
          <p:cNvSpPr>
            <a:spLocks noChangeArrowheads="1"/>
          </p:cNvSpPr>
          <p:nvPr/>
        </p:nvSpPr>
        <p:spPr bwMode="auto">
          <a:xfrm flipH="1">
            <a:off x="3398391" y="1577319"/>
            <a:ext cx="2463684" cy="2433821"/>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tx2"/>
          </a:solidFill>
          <a:ln w="12700" algn="ctr">
            <a:solidFill>
              <a:schemeClr val="bg1"/>
            </a:solidFill>
            <a:miter lim="800000"/>
          </a:ln>
        </p:spPr>
        <p:txBody>
          <a:bodyPr lIns="322539" tIns="161270" rIns="0" bIns="0" anchor="ct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        D</a:t>
            </a:r>
            <a:endParaRPr kumimoji="0" lang="zh-CN" altLang="en-US" sz="2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 name="等腰三角形 15"/>
          <p:cNvSpPr>
            <a:spLocks noChangeArrowheads="1"/>
          </p:cNvSpPr>
          <p:nvPr/>
        </p:nvSpPr>
        <p:spPr bwMode="auto">
          <a:xfrm rot="-2700000">
            <a:off x="3553677" y="1829659"/>
            <a:ext cx="246369" cy="209040"/>
          </a:xfrm>
          <a:prstGeom prst="triangle">
            <a:avLst>
              <a:gd name="adj" fmla="val 50000"/>
            </a:avLst>
          </a:prstGeom>
          <a:solidFill>
            <a:schemeClr val="bg2"/>
          </a:solidFill>
          <a:ln w="12700" algn="ctr">
            <a:noFill/>
            <a:miter lim="800000"/>
          </a:ln>
        </p:spPr>
        <p:txBody>
          <a:bodyPr lIns="68271" tIns="34136" rIns="68271" bIns="34136" anchor="ctr"/>
          <a:lstStyle/>
          <a:p>
            <a:pPr marL="0" marR="0" lvl="0" indent="0" algn="ctr" defTabSz="682625" rtl="0" eaLnBrk="1" fontAlgn="base" latinLnBrk="0" hangingPunct="1">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7" name="等腰三角形 16"/>
          <p:cNvSpPr>
            <a:spLocks noChangeArrowheads="1"/>
          </p:cNvSpPr>
          <p:nvPr/>
        </p:nvSpPr>
        <p:spPr bwMode="auto">
          <a:xfrm rot="2700000" flipV="1">
            <a:off x="3553677" y="3542293"/>
            <a:ext cx="246369" cy="210533"/>
          </a:xfrm>
          <a:prstGeom prst="triangle">
            <a:avLst>
              <a:gd name="adj" fmla="val 50000"/>
            </a:avLst>
          </a:prstGeom>
          <a:solidFill>
            <a:schemeClr val="bg2"/>
          </a:solidFill>
          <a:ln w="12700" algn="ctr">
            <a:noFill/>
            <a:miter lim="800000"/>
          </a:ln>
        </p:spPr>
        <p:txBody>
          <a:bodyPr rot="10800000" lIns="68271" tIns="34136" rIns="68271" bIns="34136" anchor="ctr"/>
          <a:lstStyle/>
          <a:p>
            <a:pPr marL="0" marR="0" lvl="0" indent="0" algn="ctr" defTabSz="682625" rtl="0" eaLnBrk="1" fontAlgn="base" latinLnBrk="0" hangingPunct="1">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等腰三角形 17"/>
          <p:cNvSpPr>
            <a:spLocks noChangeArrowheads="1"/>
          </p:cNvSpPr>
          <p:nvPr/>
        </p:nvSpPr>
        <p:spPr bwMode="auto">
          <a:xfrm rot="2700000" flipH="1">
            <a:off x="5439516" y="1829659"/>
            <a:ext cx="246368" cy="209040"/>
          </a:xfrm>
          <a:prstGeom prst="triangle">
            <a:avLst>
              <a:gd name="adj" fmla="val 50000"/>
            </a:avLst>
          </a:prstGeom>
          <a:solidFill>
            <a:schemeClr val="tx2"/>
          </a:solidFill>
          <a:ln w="12700" algn="ctr">
            <a:noFill/>
            <a:miter lim="800000"/>
          </a:ln>
        </p:spPr>
        <p:txBody>
          <a:bodyPr lIns="68271" tIns="34136" rIns="68271" bIns="34136" anchor="ctr"/>
          <a:lstStyle/>
          <a:p>
            <a:pPr marL="0" marR="0" lvl="0" indent="0" algn="ctr" defTabSz="682625" rtl="0" eaLnBrk="1" fontAlgn="base" latinLnBrk="0" hangingPunct="1">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 name="等腰三角形 20"/>
          <p:cNvSpPr>
            <a:spLocks noChangeArrowheads="1"/>
          </p:cNvSpPr>
          <p:nvPr/>
        </p:nvSpPr>
        <p:spPr bwMode="auto">
          <a:xfrm rot="-2700000" flipH="1" flipV="1">
            <a:off x="5439516" y="3542293"/>
            <a:ext cx="246368" cy="210533"/>
          </a:xfrm>
          <a:prstGeom prst="triangle">
            <a:avLst>
              <a:gd name="adj" fmla="val 50000"/>
            </a:avLst>
          </a:prstGeom>
          <a:solidFill>
            <a:schemeClr val="tx2"/>
          </a:solidFill>
          <a:ln w="12700" algn="ctr">
            <a:noFill/>
            <a:miter lim="800000"/>
          </a:ln>
        </p:spPr>
        <p:txBody>
          <a:bodyPr rot="10800000" lIns="68271" tIns="34136" rIns="68271" bIns="34136" anchor="ctr"/>
          <a:lstStyle/>
          <a:p>
            <a:pPr marL="0" marR="0" lvl="0" indent="0" algn="ctr" defTabSz="682625" rtl="0" eaLnBrk="1" fontAlgn="base" latinLnBrk="0" hangingPunct="1">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椭圆 22"/>
          <p:cNvSpPr>
            <a:spLocks noChangeArrowheads="1"/>
          </p:cNvSpPr>
          <p:nvPr/>
        </p:nvSpPr>
        <p:spPr bwMode="auto">
          <a:xfrm>
            <a:off x="3141570" y="1333936"/>
            <a:ext cx="2956421" cy="2920585"/>
          </a:xfrm>
          <a:prstGeom prst="ellipse">
            <a:avLst/>
          </a:prstGeom>
          <a:noFill/>
          <a:ln w="12700" algn="ctr">
            <a:solidFill>
              <a:srgbClr val="7F7F7F"/>
            </a:solidFill>
            <a:prstDash val="dash"/>
            <a:miter lim="800000"/>
          </a:ln>
        </p:spPr>
        <p:txBody>
          <a:bodyPr lIns="68271" tIns="34136" rIns="68271" bIns="34136" anchor="ctr"/>
          <a:lstStyle/>
          <a:p>
            <a:pPr marL="0" marR="0" lvl="0" indent="0" algn="ctr" defTabSz="682625" rtl="0" eaLnBrk="1" fontAlgn="base" latinLnBrk="0" hangingPunct="1">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4" name="文本框 23"/>
          <p:cNvSpPr txBox="1">
            <a:spLocks noChangeArrowheads="1"/>
          </p:cNvSpPr>
          <p:nvPr/>
        </p:nvSpPr>
        <p:spPr bwMode="auto">
          <a:xfrm>
            <a:off x="3886648" y="2526957"/>
            <a:ext cx="1467758" cy="763616"/>
          </a:xfrm>
          <a:prstGeom prst="rect">
            <a:avLst/>
          </a:prstGeom>
          <a:noFill/>
          <a:ln w="9525">
            <a:noFill/>
            <a:miter lim="800000"/>
          </a:ln>
        </p:spPr>
        <p:txBody>
          <a:bodyPr lIns="68271" tIns="34136" rIns="68271" bIns="34136">
            <a:spAutoFit/>
          </a:bodyP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标题</a:t>
            </a:r>
          </a:p>
          <a:p>
            <a:pPr marL="0" marR="0" lvl="0" indent="0" algn="ctr" defTabSz="682625"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内容</a:t>
            </a:r>
          </a:p>
        </p:txBody>
      </p:sp>
      <p:sp>
        <p:nvSpPr>
          <p:cNvPr id="28" name="文本框 27"/>
          <p:cNvSpPr txBox="1">
            <a:spLocks noChangeArrowheads="1"/>
          </p:cNvSpPr>
          <p:nvPr/>
        </p:nvSpPr>
        <p:spPr bwMode="auto">
          <a:xfrm>
            <a:off x="312068" y="1534017"/>
            <a:ext cx="2796654" cy="590235"/>
          </a:xfrm>
          <a:prstGeom prst="rect">
            <a:avLst/>
          </a:prstGeom>
          <a:noFill/>
          <a:ln w="9525">
            <a:noFill/>
            <a:miter lim="800000"/>
          </a:ln>
        </p:spPr>
        <p:txBody>
          <a:bodyPr lIns="68271" tIns="34136" rIns="68271" bIns="34136">
            <a:spAutoFit/>
          </a:bodyPr>
          <a:lstStyle/>
          <a:p>
            <a:pPr marL="213360" marR="0" lvl="0" indent="-213360" algn="r" defTabSz="682625"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请在此处添加您需要的文字内容</a:t>
            </a:r>
          </a:p>
          <a:p>
            <a:pPr marL="213360" marR="0" lvl="0" indent="-213360" algn="r" defTabSz="682625"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请在此处添加您需要的文字内容</a:t>
            </a:r>
          </a:p>
          <a:p>
            <a:pPr marL="213360" marR="0" lvl="0" indent="-213360" algn="r" defTabSz="682625"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请在此处添加您需要的文字内容</a:t>
            </a:r>
          </a:p>
        </p:txBody>
      </p:sp>
      <p:sp>
        <p:nvSpPr>
          <p:cNvPr id="2" name="文本框 27"/>
          <p:cNvSpPr txBox="1">
            <a:spLocks noChangeArrowheads="1"/>
          </p:cNvSpPr>
          <p:nvPr/>
        </p:nvSpPr>
        <p:spPr bwMode="auto">
          <a:xfrm>
            <a:off x="304601" y="3569170"/>
            <a:ext cx="2796655" cy="590235"/>
          </a:xfrm>
          <a:prstGeom prst="rect">
            <a:avLst/>
          </a:prstGeom>
          <a:noFill/>
          <a:ln w="9525">
            <a:noFill/>
            <a:miter lim="800000"/>
          </a:ln>
        </p:spPr>
        <p:txBody>
          <a:bodyPr lIns="68271" tIns="34136" rIns="68271" bIns="34136">
            <a:spAutoFit/>
          </a:bodyPr>
          <a:lstStyle/>
          <a:p>
            <a:pPr marL="213360" marR="0" lvl="0" indent="-213360" algn="r" defTabSz="682625"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请在此处添加您需要的文字内容</a:t>
            </a:r>
          </a:p>
          <a:p>
            <a:pPr marL="213360" marR="0" lvl="0" indent="-213360" algn="r" defTabSz="682625"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请在此处添加您需要的文字内容</a:t>
            </a:r>
          </a:p>
          <a:p>
            <a:pPr marL="213360" marR="0" lvl="0" indent="-213360" algn="r" defTabSz="682625"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请在此处添加您需要的文字内容</a:t>
            </a:r>
          </a:p>
        </p:txBody>
      </p:sp>
      <p:sp>
        <p:nvSpPr>
          <p:cNvPr id="3" name="文本框 27"/>
          <p:cNvSpPr txBox="1">
            <a:spLocks noChangeArrowheads="1"/>
          </p:cNvSpPr>
          <p:nvPr/>
        </p:nvSpPr>
        <p:spPr bwMode="auto">
          <a:xfrm>
            <a:off x="5587336" y="3569170"/>
            <a:ext cx="2796655" cy="590235"/>
          </a:xfrm>
          <a:prstGeom prst="rect">
            <a:avLst/>
          </a:prstGeom>
          <a:noFill/>
          <a:ln w="9525">
            <a:noFill/>
            <a:miter lim="800000"/>
          </a:ln>
        </p:spPr>
        <p:txBody>
          <a:bodyPr lIns="68271" tIns="34136" rIns="68271" bIns="34136">
            <a:spAutoFit/>
          </a:bodyPr>
          <a:lstStyle/>
          <a:p>
            <a:pPr marL="213360" marR="0" lvl="0" indent="-213360" algn="r" defTabSz="682625"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请在此处添加您需要的文字内容</a:t>
            </a:r>
          </a:p>
          <a:p>
            <a:pPr marL="213360" marR="0" lvl="0" indent="-213360" algn="r" defTabSz="682625"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请在此处添加您需要的文字内容</a:t>
            </a:r>
          </a:p>
          <a:p>
            <a:pPr marL="213360" marR="0" lvl="0" indent="-213360" algn="r" defTabSz="682625"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请在此处添加您需要的文字内容</a:t>
            </a:r>
          </a:p>
        </p:txBody>
      </p:sp>
      <p:sp>
        <p:nvSpPr>
          <p:cNvPr id="4" name="文本框 27"/>
          <p:cNvSpPr txBox="1">
            <a:spLocks noChangeArrowheads="1"/>
          </p:cNvSpPr>
          <p:nvPr/>
        </p:nvSpPr>
        <p:spPr bwMode="auto">
          <a:xfrm>
            <a:off x="5587336" y="1537003"/>
            <a:ext cx="2796655" cy="590235"/>
          </a:xfrm>
          <a:prstGeom prst="rect">
            <a:avLst/>
          </a:prstGeom>
          <a:noFill/>
          <a:ln w="9525">
            <a:noFill/>
            <a:miter lim="800000"/>
          </a:ln>
        </p:spPr>
        <p:txBody>
          <a:bodyPr lIns="68271" tIns="34136" rIns="68271" bIns="34136">
            <a:spAutoFit/>
          </a:bodyPr>
          <a:lstStyle/>
          <a:p>
            <a:pPr marL="213360" marR="0" lvl="0" indent="-213360" algn="r" defTabSz="682625"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请在此处添加您需要的文字内容</a:t>
            </a:r>
          </a:p>
          <a:p>
            <a:pPr marL="213360" marR="0" lvl="0" indent="-213360" algn="r" defTabSz="682625"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请在此处添加您需要的文字内容</a:t>
            </a:r>
          </a:p>
          <a:p>
            <a:pPr marL="213360" marR="0" lvl="0" indent="-213360" algn="r" defTabSz="682625"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请在此处添加您需要的文字内容</a:t>
            </a:r>
          </a:p>
        </p:txBody>
      </p:sp>
      <p:sp>
        <p:nvSpPr>
          <p:cNvPr id="5" name="标题 4"/>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750"/>
                                        <p:tgtEl>
                                          <p:spTgt spid="24"/>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75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750"/>
                                        <p:tgtEl>
                                          <p:spTgt spid="13"/>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750"/>
                                        <p:tgtEl>
                                          <p:spTgt spid="15"/>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750"/>
                                        <p:tgtEl>
                                          <p:spTgt spid="14"/>
                                        </p:tgtEl>
                                      </p:cBhvr>
                                    </p:animEffect>
                                  </p:childTnLst>
                                </p:cTn>
                              </p:par>
                            </p:childTnLst>
                          </p:cTn>
                        </p:par>
                        <p:par>
                          <p:cTn id="24" fill="hold">
                            <p:stCondLst>
                              <p:cond delay="5000"/>
                            </p:stCondLst>
                            <p:childTnLst>
                              <p:par>
                                <p:cTn id="25" presetID="21"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heel(1)">
                                      <p:cBhvr>
                                        <p:cTn id="27" dur="1000"/>
                                        <p:tgtEl>
                                          <p:spTgt spid="23"/>
                                        </p:tgtEl>
                                      </p:cBhvr>
                                    </p:animEffect>
                                  </p:childTnLst>
                                </p:cTn>
                              </p:par>
                            </p:childTnLst>
                          </p:cTn>
                        </p:par>
                        <p:par>
                          <p:cTn id="28" fill="hold">
                            <p:stCondLst>
                              <p:cond delay="6000"/>
                            </p:stCondLst>
                            <p:childTnLst>
                              <p:par>
                                <p:cTn id="29" presetID="22" presetClass="entr" presetSubtype="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750"/>
                                        <p:tgtEl>
                                          <p:spTgt spid="28"/>
                                        </p:tgtEl>
                                      </p:cBhvr>
                                    </p:animEffect>
                                  </p:childTnLst>
                                </p:cTn>
                              </p:par>
                            </p:childTnLst>
                          </p:cTn>
                        </p:par>
                        <p:par>
                          <p:cTn id="36" fill="hold">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8000"/>
                            </p:stCondLst>
                            <p:childTnLst>
                              <p:par>
                                <p:cTn id="41" presetID="10"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750"/>
                                        <p:tgtEl>
                                          <p:spTgt spid="4"/>
                                        </p:tgtEl>
                                      </p:cBhvr>
                                    </p:animEffect>
                                  </p:childTnLst>
                                </p:cTn>
                              </p:par>
                            </p:childTnLst>
                          </p:cTn>
                        </p:par>
                        <p:par>
                          <p:cTn id="44" fill="hold">
                            <p:stCondLst>
                              <p:cond delay="9000"/>
                            </p:stCondLst>
                            <p:childTnLst>
                              <p:par>
                                <p:cTn id="45" presetID="22" presetClass="entr" presetSubtype="2"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childTnLst>
                          </p:cTn>
                        </p:par>
                        <p:par>
                          <p:cTn id="48" fill="hold">
                            <p:stCondLst>
                              <p:cond delay="9500"/>
                            </p:stCondLst>
                            <p:childTnLst>
                              <p:par>
                                <p:cTn id="49" presetID="10"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750"/>
                                        <p:tgtEl>
                                          <p:spTgt spid="2"/>
                                        </p:tgtEl>
                                      </p:cBhvr>
                                    </p:animEffect>
                                  </p:childTnLst>
                                </p:cTn>
                              </p:par>
                            </p:childTnLst>
                          </p:cTn>
                        </p:par>
                        <p:par>
                          <p:cTn id="52" fill="hold">
                            <p:stCondLst>
                              <p:cond delay="10500"/>
                            </p:stCondLst>
                            <p:childTnLst>
                              <p:par>
                                <p:cTn id="53" presetID="22" presetClass="entr" presetSubtype="8"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par>
                          <p:cTn id="56" fill="hold">
                            <p:stCondLst>
                              <p:cond delay="11000"/>
                            </p:stCondLst>
                            <p:childTnLst>
                              <p:par>
                                <p:cTn id="57" presetID="10" presetClass="entr" presetSubtype="0"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1" grpId="0" animBg="1"/>
      <p:bldP spid="23" grpId="0" animBg="1"/>
      <p:bldP spid="24" grpId="0"/>
      <p:bldP spid="28" grpId="0"/>
      <p:bldP spid="2"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a:spLocks noChangeArrowheads="1"/>
          </p:cNvSpPr>
          <p:nvPr/>
        </p:nvSpPr>
        <p:spPr bwMode="auto">
          <a:xfrm>
            <a:off x="482285" y="1460853"/>
            <a:ext cx="1342334" cy="1325910"/>
          </a:xfrm>
          <a:prstGeom prst="ellipse">
            <a:avLst/>
          </a:prstGeom>
          <a:solidFill>
            <a:schemeClr val="tx2"/>
          </a:solidFill>
          <a:ln w="9525" algn="ctr">
            <a:noFill/>
            <a:miter lim="800000"/>
          </a:ln>
        </p:spPr>
        <p:txBody>
          <a:bodyPr lIns="68271" tIns="34136" rIns="68271" bIns="34136" anchor="ct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301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01</a:t>
            </a:r>
          </a:p>
          <a:p>
            <a:pPr marL="0" marR="0" lvl="0" indent="0" algn="ctr" defTabSz="682625"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endParaRPr kumimoji="0" lang="zh-CN" altLang="zh-CN" sz="94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endParaRPr>
          </a:p>
        </p:txBody>
      </p:sp>
      <p:sp>
        <p:nvSpPr>
          <p:cNvPr id="13" name="AutoShape 50"/>
          <p:cNvSpPr>
            <a:spLocks noChangeArrowheads="1"/>
          </p:cNvSpPr>
          <p:nvPr/>
        </p:nvSpPr>
        <p:spPr bwMode="gray">
          <a:xfrm>
            <a:off x="4439111" y="1926714"/>
            <a:ext cx="347902" cy="394189"/>
          </a:xfrm>
          <a:prstGeom prst="chevron">
            <a:avLst>
              <a:gd name="adj" fmla="val 52514"/>
            </a:avLst>
          </a:prstGeom>
          <a:solidFill>
            <a:schemeClr val="bg2"/>
          </a:solidFill>
          <a:ln w="9525">
            <a:noFill/>
            <a:miter lim="800000"/>
          </a:ln>
        </p:spPr>
        <p:txBody>
          <a:bodyPr wrap="none" lIns="68271" tIns="34136" rIns="68271" bIns="34136" anchor="ctr"/>
          <a:lstStyle/>
          <a:p>
            <a:pPr marL="0" marR="0" lvl="0" indent="0" algn="l" defTabSz="682625" rtl="0" eaLnBrk="1" fontAlgn="base" latinLnBrk="0" hangingPunct="1">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4" name="AutoShape 51"/>
          <p:cNvSpPr>
            <a:spLocks noChangeArrowheads="1"/>
          </p:cNvSpPr>
          <p:nvPr/>
        </p:nvSpPr>
        <p:spPr bwMode="gray">
          <a:xfrm>
            <a:off x="2132207" y="1926714"/>
            <a:ext cx="349395" cy="394189"/>
          </a:xfrm>
          <a:prstGeom prst="chevron">
            <a:avLst>
              <a:gd name="adj" fmla="val 52514"/>
            </a:avLst>
          </a:prstGeom>
          <a:solidFill>
            <a:schemeClr val="bg2"/>
          </a:solidFill>
          <a:ln w="9525">
            <a:noFill/>
            <a:miter lim="800000"/>
          </a:ln>
        </p:spPr>
        <p:txBody>
          <a:bodyPr wrap="none" lIns="68271" tIns="34136" rIns="68271" bIns="34136" anchor="ctr"/>
          <a:lstStyle/>
          <a:p>
            <a:pPr marL="0" marR="0" lvl="0" indent="0" algn="l" defTabSz="682625" rtl="0" eaLnBrk="1" fontAlgn="base" latinLnBrk="0" hangingPunct="1">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a:spLocks noChangeArrowheads="1"/>
          </p:cNvSpPr>
          <p:nvPr/>
        </p:nvSpPr>
        <p:spPr bwMode="auto">
          <a:xfrm>
            <a:off x="2789189" y="1460853"/>
            <a:ext cx="1340841" cy="1325910"/>
          </a:xfrm>
          <a:prstGeom prst="ellipse">
            <a:avLst/>
          </a:prstGeom>
          <a:solidFill>
            <a:schemeClr val="bg2"/>
          </a:solidFill>
          <a:ln w="9525" algn="ctr">
            <a:noFill/>
            <a:miter lim="800000"/>
          </a:ln>
        </p:spPr>
        <p:txBody>
          <a:bodyPr lIns="68271" tIns="34136" rIns="68271" bIns="34136" anchor="ct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301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02</a:t>
            </a:r>
          </a:p>
          <a:p>
            <a:pPr marL="0" marR="0" lvl="0" indent="0" algn="ctr" defTabSz="682625"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endParaRPr kumimoji="0" lang="zh-CN" altLang="zh-CN" sz="94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endParaRPr>
          </a:p>
          <a:p>
            <a:pPr marL="0" marR="0" lvl="0" indent="0" algn="ctr" defTabSz="682625" rtl="0" eaLnBrk="1" fontAlgn="base" latinLnBrk="0" hangingPunct="1">
              <a:lnSpc>
                <a:spcPct val="100000"/>
              </a:lnSpc>
              <a:spcBef>
                <a:spcPct val="0"/>
              </a:spcBef>
              <a:spcAft>
                <a:spcPct val="0"/>
              </a:spcAft>
              <a:buClrTx/>
              <a:buSzTx/>
              <a:buFontTx/>
              <a:buNone/>
              <a:defRPr/>
            </a:pPr>
            <a:endParaRPr kumimoji="0" lang="zh-CN" altLang="zh-CN" sz="940" b="0"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
        <p:nvSpPr>
          <p:cNvPr id="21" name="椭圆 20"/>
          <p:cNvSpPr>
            <a:spLocks noChangeArrowheads="1"/>
          </p:cNvSpPr>
          <p:nvPr/>
        </p:nvSpPr>
        <p:spPr bwMode="auto">
          <a:xfrm>
            <a:off x="5094599" y="1460853"/>
            <a:ext cx="1343828" cy="1325910"/>
          </a:xfrm>
          <a:prstGeom prst="ellipse">
            <a:avLst/>
          </a:prstGeom>
          <a:solidFill>
            <a:schemeClr val="tx2"/>
          </a:solidFill>
          <a:ln w="9525" algn="ctr">
            <a:noFill/>
            <a:miter lim="800000"/>
          </a:ln>
        </p:spPr>
        <p:txBody>
          <a:bodyPr lIns="68271" tIns="34136" rIns="68271" bIns="34136" anchor="ct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301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03</a:t>
            </a:r>
          </a:p>
          <a:p>
            <a:pPr marL="0" marR="0" lvl="0" indent="0" algn="ctr" defTabSz="682625"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endParaRPr kumimoji="0" lang="zh-CN" altLang="zh-CN" sz="94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endParaRPr>
          </a:p>
          <a:p>
            <a:pPr marL="0" marR="0" lvl="0" indent="0" algn="ctr" defTabSz="682625" rtl="0" eaLnBrk="1" fontAlgn="base" latinLnBrk="0" hangingPunct="1">
              <a:lnSpc>
                <a:spcPct val="100000"/>
              </a:lnSpc>
              <a:spcBef>
                <a:spcPct val="0"/>
              </a:spcBef>
              <a:spcAft>
                <a:spcPct val="0"/>
              </a:spcAft>
              <a:buClrTx/>
              <a:buSzTx/>
              <a:buFontTx/>
              <a:buNone/>
              <a:defRPr/>
            </a:pPr>
            <a:endParaRPr kumimoji="0" lang="zh-CN" altLang="zh-CN" sz="940" b="0"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
        <p:nvSpPr>
          <p:cNvPr id="23" name="AutoShape 50"/>
          <p:cNvSpPr>
            <a:spLocks noChangeArrowheads="1"/>
          </p:cNvSpPr>
          <p:nvPr/>
        </p:nvSpPr>
        <p:spPr bwMode="gray">
          <a:xfrm>
            <a:off x="6744522" y="1926714"/>
            <a:ext cx="349395" cy="394189"/>
          </a:xfrm>
          <a:prstGeom prst="chevron">
            <a:avLst>
              <a:gd name="adj" fmla="val 52514"/>
            </a:avLst>
          </a:prstGeom>
          <a:solidFill>
            <a:schemeClr val="bg2"/>
          </a:solidFill>
          <a:ln w="9525">
            <a:noFill/>
            <a:miter lim="800000"/>
          </a:ln>
        </p:spPr>
        <p:txBody>
          <a:bodyPr wrap="none" lIns="68271" tIns="34136" rIns="68271" bIns="34136" anchor="ctr"/>
          <a:lstStyle/>
          <a:p>
            <a:pPr marL="0" marR="0" lvl="0" indent="0" algn="l" defTabSz="682625" rtl="0" eaLnBrk="1" fontAlgn="base" latinLnBrk="0" hangingPunct="1">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5" name="椭圆 24"/>
          <p:cNvSpPr>
            <a:spLocks noChangeArrowheads="1"/>
          </p:cNvSpPr>
          <p:nvPr/>
        </p:nvSpPr>
        <p:spPr bwMode="auto">
          <a:xfrm>
            <a:off x="7401504" y="1460853"/>
            <a:ext cx="1342334" cy="1325910"/>
          </a:xfrm>
          <a:prstGeom prst="ellipse">
            <a:avLst/>
          </a:prstGeom>
          <a:solidFill>
            <a:schemeClr val="bg2"/>
          </a:solidFill>
          <a:ln w="9525" algn="ctr">
            <a:noFill/>
            <a:miter lim="800000"/>
          </a:ln>
        </p:spPr>
        <p:txBody>
          <a:bodyPr lIns="68271" tIns="34136" rIns="68271" bIns="34136" anchor="ct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301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04</a:t>
            </a:r>
          </a:p>
          <a:p>
            <a:pPr marL="0" marR="0" lvl="0" indent="0" algn="ctr" defTabSz="682625"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rPr>
              <a:t>请输入您想要的文字内容</a:t>
            </a:r>
            <a:endParaRPr kumimoji="0" lang="zh-CN" altLang="zh-CN" sz="94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造字工房悦黑体验版常规体" pitchFamily="50" charset="-122"/>
            </a:endParaRPr>
          </a:p>
        </p:txBody>
      </p:sp>
      <p:sp>
        <p:nvSpPr>
          <p:cNvPr id="4" name="TextBox 3"/>
          <p:cNvSpPr txBox="1">
            <a:spLocks noChangeArrowheads="1"/>
          </p:cNvSpPr>
          <p:nvPr/>
        </p:nvSpPr>
        <p:spPr bwMode="auto">
          <a:xfrm>
            <a:off x="294149" y="3767757"/>
            <a:ext cx="1772359" cy="1303049"/>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cxnSp>
        <p:nvCxnSpPr>
          <p:cNvPr id="6" name="直接连接符 5"/>
          <p:cNvCxnSpPr/>
          <p:nvPr/>
        </p:nvCxnSpPr>
        <p:spPr>
          <a:xfrm>
            <a:off x="294149" y="3572156"/>
            <a:ext cx="177235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55328" y="3095843"/>
            <a:ext cx="1811180" cy="367345"/>
          </a:xfrm>
          <a:prstGeom prst="rect">
            <a:avLst/>
          </a:prstGeom>
          <a:noFill/>
          <a:ln w="9525">
            <a:noFill/>
            <a:miter lim="800000"/>
          </a:ln>
        </p:spPr>
        <p:txBody>
          <a:bodyPr>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785" b="1" i="0" u="none" strike="noStrike" kern="1200" cap="none" spc="0" normalizeH="0" baseline="0" noProof="0">
                <a:ln>
                  <a:noFill/>
                </a:ln>
                <a:solidFill>
                  <a:srgbClr val="009900"/>
                </a:solidFill>
                <a:effectLst/>
                <a:uLnTx/>
                <a:uFillTx/>
                <a:latin typeface="微软雅黑" panose="020B0503020204020204" pitchFamily="34" charset="-122"/>
                <a:ea typeface="微软雅黑" panose="020B0503020204020204" pitchFamily="34" charset="-122"/>
                <a:cs typeface="+mn-cs"/>
              </a:rPr>
              <a:t>标题内容</a:t>
            </a:r>
          </a:p>
        </p:txBody>
      </p:sp>
      <p:sp>
        <p:nvSpPr>
          <p:cNvPr id="10" name="TextBox 9"/>
          <p:cNvSpPr txBox="1">
            <a:spLocks noChangeArrowheads="1"/>
          </p:cNvSpPr>
          <p:nvPr/>
        </p:nvSpPr>
        <p:spPr bwMode="auto">
          <a:xfrm>
            <a:off x="2595081" y="3767758"/>
            <a:ext cx="1773852" cy="1013483"/>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cxnSp>
        <p:nvCxnSpPr>
          <p:cNvPr id="2" name="直接连接符 11"/>
          <p:cNvCxnSpPr/>
          <p:nvPr/>
        </p:nvCxnSpPr>
        <p:spPr>
          <a:xfrm>
            <a:off x="2595081" y="3572156"/>
            <a:ext cx="177385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12"/>
          <p:cNvSpPr txBox="1">
            <a:spLocks noChangeArrowheads="1"/>
          </p:cNvSpPr>
          <p:nvPr/>
        </p:nvSpPr>
        <p:spPr bwMode="auto">
          <a:xfrm>
            <a:off x="2556259" y="3095843"/>
            <a:ext cx="1812674" cy="367345"/>
          </a:xfrm>
          <a:prstGeom prst="rect">
            <a:avLst/>
          </a:prstGeom>
          <a:noFill/>
          <a:ln w="9525">
            <a:noFill/>
            <a:miter lim="800000"/>
          </a:ln>
        </p:spPr>
        <p:txBody>
          <a:bodyPr>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785" b="1" i="0" u="none" strike="noStrike" kern="1200" cap="none" spc="0" normalizeH="0" baseline="0" noProof="0">
                <a:ln>
                  <a:noFill/>
                </a:ln>
                <a:solidFill>
                  <a:srgbClr val="00A800"/>
                </a:solidFill>
                <a:effectLst/>
                <a:uLnTx/>
                <a:uFillTx/>
                <a:latin typeface="微软雅黑" panose="020B0503020204020204" pitchFamily="34" charset="-122"/>
                <a:ea typeface="微软雅黑" panose="020B0503020204020204" pitchFamily="34" charset="-122"/>
                <a:cs typeface="+mn-cs"/>
              </a:rPr>
              <a:t>标题内容</a:t>
            </a:r>
          </a:p>
        </p:txBody>
      </p:sp>
      <p:sp>
        <p:nvSpPr>
          <p:cNvPr id="16" name="TextBox 15"/>
          <p:cNvSpPr txBox="1">
            <a:spLocks noChangeArrowheads="1"/>
          </p:cNvSpPr>
          <p:nvPr/>
        </p:nvSpPr>
        <p:spPr bwMode="auto">
          <a:xfrm>
            <a:off x="4951258" y="3767758"/>
            <a:ext cx="1772360" cy="1013483"/>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cxnSp>
        <p:nvCxnSpPr>
          <p:cNvPr id="5" name="直接连接符 17"/>
          <p:cNvCxnSpPr/>
          <p:nvPr/>
        </p:nvCxnSpPr>
        <p:spPr>
          <a:xfrm>
            <a:off x="4951258" y="3572156"/>
            <a:ext cx="177236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4910944" y="3095843"/>
            <a:ext cx="1812674" cy="367345"/>
          </a:xfrm>
          <a:prstGeom prst="rect">
            <a:avLst/>
          </a:prstGeom>
          <a:noFill/>
          <a:ln w="9525">
            <a:noFill/>
            <a:miter lim="800000"/>
          </a:ln>
        </p:spPr>
        <p:txBody>
          <a:bodyPr>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785" b="1" i="0" u="none" strike="noStrike" kern="1200" cap="none" spc="0" normalizeH="0" baseline="0" noProof="0">
                <a:ln>
                  <a:noFill/>
                </a:ln>
                <a:solidFill>
                  <a:srgbClr val="009900"/>
                </a:solidFill>
                <a:effectLst/>
                <a:uLnTx/>
                <a:uFillTx/>
                <a:latin typeface="微软雅黑" panose="020B0503020204020204" pitchFamily="34" charset="-122"/>
                <a:ea typeface="微软雅黑" panose="020B0503020204020204" pitchFamily="34" charset="-122"/>
                <a:cs typeface="+mn-cs"/>
              </a:rPr>
              <a:t>标题内容</a:t>
            </a:r>
          </a:p>
        </p:txBody>
      </p:sp>
      <p:sp>
        <p:nvSpPr>
          <p:cNvPr id="22" name="TextBox 21"/>
          <p:cNvSpPr txBox="1">
            <a:spLocks noChangeArrowheads="1"/>
          </p:cNvSpPr>
          <p:nvPr/>
        </p:nvSpPr>
        <p:spPr bwMode="auto">
          <a:xfrm>
            <a:off x="7201423" y="3767758"/>
            <a:ext cx="1772359" cy="1013483"/>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a:p>
            <a:pPr marL="0" marR="0" lvl="0" indent="0" algn="l" defTabSz="909320" rtl="0" eaLnBrk="1" fontAlgn="base" latinLnBrk="0" hangingPunct="1">
              <a:lnSpc>
                <a:spcPct val="100000"/>
              </a:lnSpc>
              <a:spcBef>
                <a:spcPct val="0"/>
              </a:spcBef>
              <a:spcAft>
                <a:spcPct val="0"/>
              </a:spcAft>
              <a:buClrTx/>
              <a:buSzTx/>
              <a:buFontTx/>
              <a:buNone/>
              <a:defRPr/>
            </a:pP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cxnSp>
        <p:nvCxnSpPr>
          <p:cNvPr id="24" name="直接连接符 23"/>
          <p:cNvCxnSpPr/>
          <p:nvPr/>
        </p:nvCxnSpPr>
        <p:spPr>
          <a:xfrm>
            <a:off x="7201423" y="3572156"/>
            <a:ext cx="177235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24"/>
          <p:cNvSpPr txBox="1">
            <a:spLocks noChangeArrowheads="1"/>
          </p:cNvSpPr>
          <p:nvPr/>
        </p:nvSpPr>
        <p:spPr bwMode="auto">
          <a:xfrm>
            <a:off x="7162602" y="3095843"/>
            <a:ext cx="1811180" cy="367345"/>
          </a:xfrm>
          <a:prstGeom prst="rect">
            <a:avLst/>
          </a:prstGeom>
          <a:noFill/>
          <a:ln w="9525">
            <a:noFill/>
            <a:miter lim="800000"/>
          </a:ln>
        </p:spPr>
        <p:txBody>
          <a:bodyPr>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785" b="1" i="0" u="none" strike="noStrike" kern="1200" cap="none" spc="0" normalizeH="0" baseline="0" noProof="0">
                <a:ln>
                  <a:noFill/>
                </a:ln>
                <a:solidFill>
                  <a:srgbClr val="00A800"/>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26"/>
          <p:cNvCxnSpPr/>
          <p:nvPr/>
        </p:nvCxnSpPr>
        <p:spPr>
          <a:xfrm>
            <a:off x="294150" y="3572156"/>
            <a:ext cx="35536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595081" y="3572156"/>
            <a:ext cx="35536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951258" y="3572156"/>
            <a:ext cx="35536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201423" y="3572156"/>
            <a:ext cx="35536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标题 8"/>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250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par>
                          <p:cTn id="51" fill="hold">
                            <p:stCondLst>
                              <p:cond delay="4000"/>
                            </p:stCondLst>
                            <p:childTnLst>
                              <p:par>
                                <p:cTn id="52" presetID="16" presetClass="entr" presetSubtype="37"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arn(outVertical)">
                                      <p:cBhvr>
                                        <p:cTn id="54" dur="500"/>
                                        <p:tgtEl>
                                          <p:spTgt spid="2"/>
                                        </p:tgtEl>
                                      </p:cBhvr>
                                    </p:animEffect>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par>
                          <p:cTn id="66" fill="hold">
                            <p:stCondLst>
                              <p:cond delay="5500"/>
                            </p:stCondLst>
                            <p:childTnLst>
                              <p:par>
                                <p:cTn id="67" presetID="16" presetClass="entr" presetSubtype="37"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barn(outVertical)">
                                      <p:cBhvr>
                                        <p:cTn id="69" dur="500"/>
                                        <p:tgtEl>
                                          <p:spTgt spid="5"/>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par>
                          <p:cTn id="81" fill="hold">
                            <p:stCondLst>
                              <p:cond delay="7000"/>
                            </p:stCondLst>
                            <p:childTnLst>
                              <p:par>
                                <p:cTn id="82" presetID="16" presetClass="entr" presetSubtype="37"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arn(outVertical)">
                                      <p:cBhvr>
                                        <p:cTn id="84" dur="500"/>
                                        <p:tgtEl>
                                          <p:spTgt spid="24"/>
                                        </p:tgtEl>
                                      </p:cBhvr>
                                    </p:animEffect>
                                  </p:childTnLst>
                                </p:cTn>
                              </p:par>
                            </p:childTnLst>
                          </p:cTn>
                        </p:par>
                        <p:par>
                          <p:cTn id="85" fill="hold">
                            <p:stCondLst>
                              <p:cond delay="7500"/>
                            </p:stCondLst>
                            <p:childTnLst>
                              <p:par>
                                <p:cTn id="86" presetID="22" presetClass="entr" presetSubtype="8" fill="hold"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left)">
                                      <p:cBhvr>
                                        <p:cTn id="8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P spid="21" grpId="0" animBg="1"/>
      <p:bldP spid="23" grpId="0" animBg="1"/>
      <p:bldP spid="25" grpId="0" animBg="1"/>
      <p:bldP spid="4" grpId="0"/>
      <p:bldP spid="7" grpId="0"/>
      <p:bldP spid="10" grpId="0"/>
      <p:bldP spid="3" grpId="0"/>
      <p:bldP spid="16" grpId="0"/>
      <p:bldP spid="19" grpId="0"/>
      <p:bldP spid="2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412512" y="1316019"/>
            <a:ext cx="3099762" cy="1670826"/>
          </a:xfrm>
          <a:prstGeom prst="rect">
            <a:avLst/>
          </a:prstGeom>
          <a:solidFill>
            <a:srgbClr val="DDDDDD"/>
          </a:solidFill>
          <a:ln w="15875" algn="ctr">
            <a:noFill/>
            <a:miter lim="800000"/>
          </a:ln>
        </p:spPr>
        <p:txBody>
          <a:bodyPr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 name="组合 4"/>
          <p:cNvGrpSpPr/>
          <p:nvPr/>
        </p:nvGrpSpPr>
        <p:grpSpPr bwMode="auto">
          <a:xfrm>
            <a:off x="1923167" y="1826672"/>
            <a:ext cx="2078453" cy="637925"/>
            <a:chOff x="1550458" y="4171275"/>
            <a:chExt cx="1799448" cy="467875"/>
          </a:xfrm>
        </p:grpSpPr>
        <p:sp>
          <p:nvSpPr>
            <p:cNvPr id="68623" name="TextBox 5"/>
            <p:cNvSpPr txBox="1">
              <a:spLocks noChangeArrowheads="1"/>
            </p:cNvSpPr>
            <p:nvPr/>
          </p:nvSpPr>
          <p:spPr bwMode="auto">
            <a:xfrm>
              <a:off x="1714632" y="4171275"/>
              <a:ext cx="1471100" cy="95608"/>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84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插入相关案例图片</a:t>
              </a:r>
              <a:endParaRPr kumimoji="0" lang="en-US" altLang="zh-CN" sz="84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8624" name="TextBox 6"/>
            <p:cNvSpPr txBox="1">
              <a:spLocks noChangeArrowheads="1"/>
            </p:cNvSpPr>
            <p:nvPr/>
          </p:nvSpPr>
          <p:spPr bwMode="auto">
            <a:xfrm>
              <a:off x="1550458" y="4400155"/>
              <a:ext cx="1799448" cy="238995"/>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25000"/>
                </a:lnSpc>
                <a:spcBef>
                  <a:spcPct val="0"/>
                </a:spcBef>
                <a:spcAft>
                  <a:spcPct val="0"/>
                </a:spcAft>
                <a:buClrTx/>
                <a:buSzTx/>
                <a:buFontTx/>
                <a:buNone/>
                <a:defRPr/>
              </a:pPr>
              <a:r>
                <a:rPr kumimoji="0" lang="zh-CN" altLang="en-US" sz="845"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rPr>
                <a:t>请输入您想要的文字内容请输入您想要的文字内容请输入您想要的文字内容</a:t>
              </a:r>
              <a:endParaRPr kumimoji="0" lang="en-US" altLang="zh-CN" sz="845"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endParaRPr>
            </a:p>
          </p:txBody>
        </p:sp>
      </p:grpSp>
      <p:sp>
        <p:nvSpPr>
          <p:cNvPr id="8" name="矩形 7"/>
          <p:cNvSpPr/>
          <p:nvPr/>
        </p:nvSpPr>
        <p:spPr>
          <a:xfrm>
            <a:off x="4615301" y="1316019"/>
            <a:ext cx="3098269" cy="1670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 name="矩形 8"/>
          <p:cNvSpPr/>
          <p:nvPr/>
        </p:nvSpPr>
        <p:spPr>
          <a:xfrm>
            <a:off x="1412512" y="3067474"/>
            <a:ext cx="3099762" cy="16723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矩形 9"/>
          <p:cNvSpPr>
            <a:spLocks noChangeArrowheads="1"/>
          </p:cNvSpPr>
          <p:nvPr/>
        </p:nvSpPr>
        <p:spPr bwMode="auto">
          <a:xfrm>
            <a:off x="4615301" y="3067474"/>
            <a:ext cx="3098269" cy="1672319"/>
          </a:xfrm>
          <a:prstGeom prst="rect">
            <a:avLst/>
          </a:prstGeom>
          <a:solidFill>
            <a:srgbClr val="DDDDDD"/>
          </a:solidFill>
          <a:ln w="15875" algn="ctr">
            <a:noFill/>
            <a:miter lim="800000"/>
          </a:ln>
        </p:spPr>
        <p:txBody>
          <a:bodyPr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2" name="组合 11"/>
          <p:cNvGrpSpPr/>
          <p:nvPr/>
        </p:nvGrpSpPr>
        <p:grpSpPr bwMode="auto">
          <a:xfrm>
            <a:off x="5125956" y="3579622"/>
            <a:ext cx="2076960" cy="572779"/>
            <a:chOff x="1550458" y="4171275"/>
            <a:chExt cx="1799448" cy="420095"/>
          </a:xfrm>
        </p:grpSpPr>
        <p:sp>
          <p:nvSpPr>
            <p:cNvPr id="68621" name="TextBox 12"/>
            <p:cNvSpPr txBox="1">
              <a:spLocks noChangeArrowheads="1"/>
            </p:cNvSpPr>
            <p:nvPr/>
          </p:nvSpPr>
          <p:spPr bwMode="auto">
            <a:xfrm>
              <a:off x="1714749" y="4171275"/>
              <a:ext cx="1470865" cy="95608"/>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84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插入相关案例图片</a:t>
              </a:r>
              <a:endParaRPr kumimoji="0" lang="en-US" altLang="zh-CN" sz="84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8622" name="TextBox 13"/>
            <p:cNvSpPr txBox="1">
              <a:spLocks noChangeArrowheads="1"/>
            </p:cNvSpPr>
            <p:nvPr/>
          </p:nvSpPr>
          <p:spPr bwMode="auto">
            <a:xfrm>
              <a:off x="1550458" y="4400155"/>
              <a:ext cx="1799448" cy="191215"/>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845"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rPr>
                <a:t>请输入您想要的文字内容请输入您想要的文字内容请输入您想要的文字内容</a:t>
              </a:r>
              <a:endParaRPr kumimoji="0" lang="en-US" altLang="zh-CN" sz="845"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endParaRPr>
            </a:p>
          </p:txBody>
        </p:sp>
      </p:grpSp>
      <p:sp>
        <p:nvSpPr>
          <p:cNvPr id="15" name="TextBox 14"/>
          <p:cNvSpPr txBox="1">
            <a:spLocks noChangeArrowheads="1"/>
          </p:cNvSpPr>
          <p:nvPr/>
        </p:nvSpPr>
        <p:spPr bwMode="auto">
          <a:xfrm>
            <a:off x="4861670" y="1692290"/>
            <a:ext cx="2245685" cy="202684"/>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点击输入标题</a:t>
            </a:r>
          </a:p>
        </p:txBody>
      </p:sp>
      <p:sp>
        <p:nvSpPr>
          <p:cNvPr id="16" name="TextBox 15"/>
          <p:cNvSpPr txBox="1">
            <a:spLocks noChangeArrowheads="1"/>
          </p:cNvSpPr>
          <p:nvPr/>
        </p:nvSpPr>
        <p:spPr bwMode="auto">
          <a:xfrm>
            <a:off x="4861669" y="2029740"/>
            <a:ext cx="2605533" cy="543034"/>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25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rPr>
              <a:t>请输入您想要的文字内容请输入您想要的文字内容请输入您想要的文字内容请输入您想要的文字内容请输入您想要的文字内容</a:t>
            </a:r>
            <a:endParaRPr kumimoji="0" lang="en-US" altLang="zh-CN"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endParaRPr>
          </a:p>
        </p:txBody>
      </p:sp>
      <p:sp>
        <p:nvSpPr>
          <p:cNvPr id="31" name="TextBox 30"/>
          <p:cNvSpPr txBox="1">
            <a:spLocks noChangeArrowheads="1"/>
          </p:cNvSpPr>
          <p:nvPr/>
        </p:nvSpPr>
        <p:spPr bwMode="auto">
          <a:xfrm>
            <a:off x="2018728" y="3406417"/>
            <a:ext cx="2247179" cy="202684"/>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点击输入标题</a:t>
            </a:r>
          </a:p>
        </p:txBody>
      </p:sp>
      <p:sp>
        <p:nvSpPr>
          <p:cNvPr id="32" name="TextBox 31"/>
          <p:cNvSpPr txBox="1">
            <a:spLocks noChangeArrowheads="1"/>
          </p:cNvSpPr>
          <p:nvPr/>
        </p:nvSpPr>
        <p:spPr bwMode="auto">
          <a:xfrm>
            <a:off x="1658882" y="3743867"/>
            <a:ext cx="2607025" cy="543034"/>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25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rPr>
              <a:t>请输入您想要的文字内容请输入您想要的文字内容请输入您想要的文字内容请输入您想要的文字内容请输入您想要的文字内容</a:t>
            </a:r>
            <a:endParaRPr kumimoji="0" lang="en-US" altLang="zh-CN"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endParaRPr>
          </a:p>
        </p:txBody>
      </p:sp>
      <p:sp>
        <p:nvSpPr>
          <p:cNvPr id="64552" name="AutoShape 40"/>
          <p:cNvSpPr>
            <a:spLocks noChangeArrowheads="1"/>
          </p:cNvSpPr>
          <p:nvPr/>
        </p:nvSpPr>
        <p:spPr bwMode="auto">
          <a:xfrm>
            <a:off x="4240523" y="4399357"/>
            <a:ext cx="195602" cy="271752"/>
          </a:xfrm>
          <a:prstGeom prst="chevron">
            <a:avLst>
              <a:gd name="adj" fmla="val 56829"/>
            </a:avLst>
          </a:prstGeom>
          <a:solidFill>
            <a:schemeClr val="bg1"/>
          </a:solidFill>
          <a:ln w="9525">
            <a:noFill/>
            <a:prstDash val="lgDashDotDot"/>
            <a:miter lim="800000"/>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4553" name="AutoShape 41"/>
          <p:cNvSpPr>
            <a:spLocks noChangeArrowheads="1"/>
          </p:cNvSpPr>
          <p:nvPr/>
        </p:nvSpPr>
        <p:spPr bwMode="auto">
          <a:xfrm flipH="1">
            <a:off x="4692945" y="2638942"/>
            <a:ext cx="217999" cy="271752"/>
          </a:xfrm>
          <a:prstGeom prst="chevron">
            <a:avLst>
              <a:gd name="adj" fmla="val 56829"/>
            </a:avLst>
          </a:prstGeom>
          <a:solidFill>
            <a:schemeClr val="bg1"/>
          </a:solidFill>
          <a:ln w="9525">
            <a:noFill/>
            <a:prstDash val="lgDashDotDot"/>
            <a:miter lim="800000"/>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2" presetClass="entr" presetSubtype="8" fill="hold" grpId="0" nodeType="afterEffect">
                                  <p:stCondLst>
                                    <p:cond delay="0"/>
                                  </p:stCondLst>
                                  <p:childTnLst>
                                    <p:set>
                                      <p:cBhvr>
                                        <p:cTn id="47" dur="1" fill="hold">
                                          <p:stCondLst>
                                            <p:cond delay="0"/>
                                          </p:stCondLst>
                                        </p:cTn>
                                        <p:tgtEl>
                                          <p:spTgt spid="64552"/>
                                        </p:tgtEl>
                                        <p:attrNameLst>
                                          <p:attrName>style.visibility</p:attrName>
                                        </p:attrNameLst>
                                      </p:cBhvr>
                                      <p:to>
                                        <p:strVal val="visible"/>
                                      </p:to>
                                    </p:set>
                                    <p:animEffect transition="in" filter="slide(fromLeft)">
                                      <p:cBhvr>
                                        <p:cTn id="48" dur="500"/>
                                        <p:tgtEl>
                                          <p:spTgt spid="64552"/>
                                        </p:tgtEl>
                                      </p:cBhvr>
                                    </p:animEffect>
                                  </p:childTnLst>
                                </p:cTn>
                              </p:par>
                              <p:par>
                                <p:cTn id="49" presetID="12" presetClass="entr" presetSubtype="2" fill="hold" grpId="0" nodeType="withEffect">
                                  <p:stCondLst>
                                    <p:cond delay="0"/>
                                  </p:stCondLst>
                                  <p:childTnLst>
                                    <p:set>
                                      <p:cBhvr>
                                        <p:cTn id="50" dur="1" fill="hold">
                                          <p:stCondLst>
                                            <p:cond delay="0"/>
                                          </p:stCondLst>
                                        </p:cTn>
                                        <p:tgtEl>
                                          <p:spTgt spid="64553"/>
                                        </p:tgtEl>
                                        <p:attrNameLst>
                                          <p:attrName>style.visibility</p:attrName>
                                        </p:attrNameLst>
                                      </p:cBhvr>
                                      <p:to>
                                        <p:strVal val="visible"/>
                                      </p:to>
                                    </p:set>
                                    <p:animEffect transition="in" filter="slide(fromRight)">
                                      <p:cBhvr>
                                        <p:cTn id="51" dur="500"/>
                                        <p:tgtEl>
                                          <p:spTgt spid="64553"/>
                                        </p:tgtEl>
                                      </p:cBhvr>
                                    </p:animEffect>
                                  </p:childTnLst>
                                </p:cTn>
                              </p:par>
                            </p:childTnLst>
                          </p:cTn>
                        </p:par>
                        <p:par>
                          <p:cTn id="52" fill="hold">
                            <p:stCondLst>
                              <p:cond delay="1000"/>
                            </p:stCondLst>
                            <p:childTnLst>
                              <p:par>
                                <p:cTn id="53" presetID="26" presetClass="emph" presetSubtype="0" repeatCount="2000" fill="hold" grpId="1" nodeType="afterEffect">
                                  <p:stCondLst>
                                    <p:cond delay="0"/>
                                  </p:stCondLst>
                                  <p:childTnLst>
                                    <p:animEffect transition="out" filter="fade">
                                      <p:cBhvr>
                                        <p:cTn id="54" dur="1000" tmFilter="0, 0; .2, .5; .8, .5; 1, 0"/>
                                        <p:tgtEl>
                                          <p:spTgt spid="64553"/>
                                        </p:tgtEl>
                                      </p:cBhvr>
                                    </p:animEffect>
                                    <p:animScale>
                                      <p:cBhvr>
                                        <p:cTn id="55" dur="500" autoRev="1" fill="hold"/>
                                        <p:tgtEl>
                                          <p:spTgt spid="64553"/>
                                        </p:tgtEl>
                                      </p:cBhvr>
                                      <p:by x="105000" y="105000"/>
                                    </p:animScale>
                                  </p:childTnLst>
                                </p:cTn>
                              </p:par>
                              <p:par>
                                <p:cTn id="56" presetID="26" presetClass="emph" presetSubtype="0" repeatCount="2000" fill="hold" grpId="1" nodeType="withEffect">
                                  <p:stCondLst>
                                    <p:cond delay="0"/>
                                  </p:stCondLst>
                                  <p:childTnLst>
                                    <p:animEffect transition="out" filter="fade">
                                      <p:cBhvr>
                                        <p:cTn id="57" dur="1000" tmFilter="0, 0; .2, .5; .8, .5; 1, 0"/>
                                        <p:tgtEl>
                                          <p:spTgt spid="64552"/>
                                        </p:tgtEl>
                                      </p:cBhvr>
                                    </p:animEffect>
                                    <p:animScale>
                                      <p:cBhvr>
                                        <p:cTn id="58" dur="500" autoRev="1" fill="hold"/>
                                        <p:tgtEl>
                                          <p:spTgt spid="6455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5" grpId="0"/>
      <p:bldP spid="16" grpId="0"/>
      <p:bldP spid="31" grpId="0"/>
      <p:bldP spid="32" grpId="0"/>
      <p:bldP spid="64552" grpId="0" animBg="1"/>
      <p:bldP spid="64552" grpId="1" animBg="1"/>
      <p:bldP spid="64553" grpId="0" animBg="1"/>
      <p:bldP spid="6455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screen"/>
          <a:stretch>
            <a:fillRect/>
          </a:stretch>
        </p:blipFill>
        <p:spPr>
          <a:xfrm>
            <a:off x="0" y="1372"/>
            <a:ext cx="9144000" cy="5140757"/>
          </a:xfrm>
          <a:prstGeom prst="rect">
            <a:avLst/>
          </a:prstGeom>
        </p:spPr>
      </p:pic>
      <p:sp>
        <p:nvSpPr>
          <p:cNvPr id="2" name="TextBox 1"/>
          <p:cNvSpPr txBox="1"/>
          <p:nvPr/>
        </p:nvSpPr>
        <p:spPr>
          <a:xfrm>
            <a:off x="2295774" y="771550"/>
            <a:ext cx="479650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smtClean="0">
                <a:ln>
                  <a:noFill/>
                </a:ln>
                <a:solidFill>
                  <a:srgbClr val="006104"/>
                </a:solidFill>
                <a:effectLst/>
                <a:uLnTx/>
                <a:uFillTx/>
                <a:latin typeface="微软雅黑" panose="020B0503020204020204" pitchFamily="34" charset="-122"/>
                <a:ea typeface="微软雅黑" panose="020B0503020204020204" pitchFamily="34" charset="-122"/>
                <a:cs typeface="+mn-cs"/>
              </a:rPr>
              <a:t>感谢观看 </a:t>
            </a:r>
            <a:r>
              <a:rPr kumimoji="0" lang="en-US" altLang="zh-CN" sz="4000" b="1" i="0" u="none" strike="noStrike" kern="1200" cap="none" spc="0" normalizeH="0" baseline="0" noProof="0" dirty="0" smtClean="0">
                <a:ln>
                  <a:noFill/>
                </a:ln>
                <a:solidFill>
                  <a:srgbClr val="006104"/>
                </a:solidFill>
                <a:effectLst/>
                <a:uLnTx/>
                <a:uFillTx/>
                <a:latin typeface="微软雅黑" panose="020B0503020204020204" pitchFamily="34" charset="-122"/>
                <a:ea typeface="微软雅黑" panose="020B0503020204020204" pitchFamily="34" charset="-122"/>
                <a:cs typeface="+mn-cs"/>
              </a:rPr>
              <a:t>THANKS!</a:t>
            </a:r>
            <a:endParaRPr kumimoji="0" lang="zh-CN" altLang="en-US" sz="4000" b="1" i="0" u="none" strike="noStrike" kern="1200" cap="none" spc="0" normalizeH="0" baseline="0" noProof="0" dirty="0">
              <a:ln>
                <a:noFill/>
              </a:ln>
              <a:solidFill>
                <a:srgbClr val="006104"/>
              </a:solidFill>
              <a:effectLst/>
              <a:uLnTx/>
              <a:uFillTx/>
              <a:latin typeface="微软雅黑" panose="020B0503020204020204" pitchFamily="34" charset="-122"/>
              <a:ea typeface="微软雅黑" panose="020B0503020204020204" pitchFamily="34" charset="-122"/>
              <a:cs typeface="+mn-cs"/>
            </a:endParaRPr>
          </a:p>
        </p:txBody>
      </p:sp>
      <p:cxnSp>
        <p:nvCxnSpPr>
          <p:cNvPr id="5" name="直接连接符 4"/>
          <p:cNvCxnSpPr/>
          <p:nvPr/>
        </p:nvCxnSpPr>
        <p:spPr>
          <a:xfrm>
            <a:off x="2376142" y="1539610"/>
            <a:ext cx="4555664"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3" cstate="screen"/>
          <a:stretch>
            <a:fillRect/>
          </a:stretch>
        </p:blipFill>
        <p:spPr>
          <a:xfrm>
            <a:off x="-10592" y="3075807"/>
            <a:ext cx="9144000" cy="2084106"/>
          </a:xfrm>
          <a:prstGeom prst="rect">
            <a:avLst/>
          </a:prstGeom>
        </p:spPr>
      </p:pic>
      <p:pic>
        <p:nvPicPr>
          <p:cNvPr id="7" name="图片 6"/>
          <p:cNvPicPr>
            <a:picLocks noChangeAspect="1"/>
          </p:cNvPicPr>
          <p:nvPr/>
        </p:nvPicPr>
        <p:blipFill>
          <a:blip r:embed="rId4" cstate="screen"/>
          <a:stretch>
            <a:fillRect/>
          </a:stretch>
        </p:blipFill>
        <p:spPr>
          <a:xfrm>
            <a:off x="0" y="1372"/>
            <a:ext cx="2782600" cy="999908"/>
          </a:xfrm>
          <a:prstGeom prst="rect">
            <a:avLst/>
          </a:prstGeom>
        </p:spPr>
      </p:pic>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3" presetClass="entr" presetSubtype="28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4/3*#ppt_w"/>
                                          </p:val>
                                        </p:tav>
                                        <p:tav tm="100000">
                                          <p:val>
                                            <p:strVal val="#ppt_w"/>
                                          </p:val>
                                        </p:tav>
                                      </p:tavLst>
                                    </p:anim>
                                    <p:anim calcmode="lin" valueType="num">
                                      <p:cBhvr>
                                        <p:cTn id="12" dur="1000" fill="hold"/>
                                        <p:tgtEl>
                                          <p:spTgt spid="9"/>
                                        </p:tgtEl>
                                        <p:attrNameLst>
                                          <p:attrName>ppt_h</p:attrName>
                                        </p:attrNameLst>
                                      </p:cBhvr>
                                      <p:tavLst>
                                        <p:tav tm="0">
                                          <p:val>
                                            <p:strVal val="4/3*#ppt_h"/>
                                          </p:val>
                                        </p:tav>
                                        <p:tav tm="100000">
                                          <p:val>
                                            <p:strVal val="#ppt_h"/>
                                          </p:val>
                                        </p:tav>
                                      </p:tavLst>
                                    </p:anim>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 presetClass="entr" presetSubtype="2" fill="hold" grpId="0" nodeType="after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par>
                                <p:cTn id="24" presetID="2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0592" y="1372"/>
            <a:ext cx="9154592" cy="5158541"/>
            <a:chOff x="-10592" y="1372"/>
            <a:chExt cx="9154592" cy="5158541"/>
          </a:xfrm>
        </p:grpSpPr>
        <p:pic>
          <p:nvPicPr>
            <p:cNvPr id="8" name="图片 7"/>
            <p:cNvPicPr>
              <a:picLocks noChangeAspect="1"/>
            </p:cNvPicPr>
            <p:nvPr/>
          </p:nvPicPr>
          <p:blipFill>
            <a:blip r:embed="rId2" cstate="screen">
              <a:extLst>
                <a:ext uri="{BEBA8EAE-BF5A-486C-A8C5-ECC9F3942E4B}">
                  <a14:imgProps xmlns:a14="http://schemas.microsoft.com/office/drawing/2010/main">
                    <a14:imgLayer r:embed="rId3">
                      <a14:imgEffect>
                        <a14:artisticBlur/>
                      </a14:imgEffect>
                    </a14:imgLayer>
                  </a14:imgProps>
                </a:ext>
              </a:extLst>
            </a:blip>
            <a:stretch>
              <a:fillRect/>
            </a:stretch>
          </p:blipFill>
          <p:spPr>
            <a:xfrm>
              <a:off x="0" y="1372"/>
              <a:ext cx="9144000" cy="5140757"/>
            </a:xfrm>
            <a:prstGeom prst="rect">
              <a:avLst/>
            </a:prstGeom>
          </p:spPr>
        </p:pic>
        <p:pic>
          <p:nvPicPr>
            <p:cNvPr id="9" name="图片 8"/>
            <p:cNvPicPr>
              <a:picLocks noChangeAspect="1"/>
            </p:cNvPicPr>
            <p:nvPr/>
          </p:nvPicPr>
          <p:blipFill>
            <a:blip r:embed="rId4" cstate="screen"/>
            <a:stretch>
              <a:fillRect/>
            </a:stretch>
          </p:blipFill>
          <p:spPr>
            <a:xfrm>
              <a:off x="-10592" y="3075807"/>
              <a:ext cx="9144000" cy="2084106"/>
            </a:xfrm>
            <a:prstGeom prst="rect">
              <a:avLst/>
            </a:prstGeom>
          </p:spPr>
        </p:pic>
        <p:pic>
          <p:nvPicPr>
            <p:cNvPr id="13" name="图片 12"/>
            <p:cNvPicPr>
              <a:picLocks noChangeAspect="1"/>
            </p:cNvPicPr>
            <p:nvPr/>
          </p:nvPicPr>
          <p:blipFill>
            <a:blip r:embed="rId5" cstate="screen"/>
            <a:stretch>
              <a:fillRect/>
            </a:stretch>
          </p:blipFill>
          <p:spPr>
            <a:xfrm>
              <a:off x="0" y="1372"/>
              <a:ext cx="2782600" cy="999908"/>
            </a:xfrm>
            <a:prstGeom prst="rect">
              <a:avLst/>
            </a:prstGeom>
          </p:spPr>
        </p:pic>
      </p:grpSp>
      <p:sp>
        <p:nvSpPr>
          <p:cNvPr id="4" name="对角圆角矩形 3"/>
          <p:cNvSpPr/>
          <p:nvPr/>
        </p:nvSpPr>
        <p:spPr>
          <a:xfrm>
            <a:off x="2195736" y="2192941"/>
            <a:ext cx="4470400" cy="527051"/>
          </a:xfrm>
          <a:prstGeom prst="round2DiagRect">
            <a:avLst/>
          </a:prstGeom>
          <a:solidFill>
            <a:srgbClr val="006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单击此处添加文字标题</a:t>
            </a:r>
            <a:endParaRPr kumimoji="0" lang="zh-CN" altLang="en-US" sz="28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12" name="对角圆角矩形 11"/>
          <p:cNvSpPr/>
          <p:nvPr/>
        </p:nvSpPr>
        <p:spPr>
          <a:xfrm>
            <a:off x="3502777" y="1412210"/>
            <a:ext cx="1856318" cy="535307"/>
          </a:xfrm>
          <a:prstGeom prst="round2DiagRect">
            <a:avLst>
              <a:gd name="adj1" fmla="val 21412"/>
              <a:gd name="adj2" fmla="val 0"/>
            </a:avLst>
          </a:prstGeom>
          <a:solidFill>
            <a:srgbClr val="006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第一部分</a:t>
            </a:r>
            <a:endParaRPr kumimoji="0" lang="zh-CN" altLang="en-US" sz="28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0-#ppt_w/2"/>
                                          </p:val>
                                        </p:tav>
                                        <p:tav tm="100000">
                                          <p:val>
                                            <p:strVal val="#ppt_x"/>
                                          </p:val>
                                        </p:tav>
                                      </p:tavLst>
                                    </p:anim>
                                    <p:anim calcmode="lin" valueType="num">
                                      <p:cBhvr additive="base">
                                        <p:cTn id="14"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a:spLocks noChangeArrowheads="1"/>
          </p:cNvSpPr>
          <p:nvPr/>
        </p:nvSpPr>
        <p:spPr bwMode="auto">
          <a:xfrm>
            <a:off x="5287216" y="1784865"/>
            <a:ext cx="3264008" cy="333425"/>
          </a:xfrm>
          <a:prstGeom prst="rect">
            <a:avLst/>
          </a:prstGeom>
          <a:noFill/>
          <a:ln w="9525">
            <a:noFill/>
            <a:miter lim="800000"/>
          </a:ln>
        </p:spPr>
        <p:txBody>
          <a:bodyPr lIns="0" tIns="0" rIns="0" bIns="0">
            <a:spAutoFit/>
          </a:bodyPr>
          <a:lstStyle/>
          <a:p>
            <a:pPr marL="0" marR="0" lvl="0" indent="0" algn="just" defTabSz="909320" rtl="0" eaLnBrk="1" fontAlgn="base" latinLnBrk="0" hangingPunct="1">
              <a:lnSpc>
                <a:spcPts val="1315"/>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sp>
        <p:nvSpPr>
          <p:cNvPr id="40" name="TextBox 39"/>
          <p:cNvSpPr txBox="1">
            <a:spLocks noChangeArrowheads="1"/>
          </p:cNvSpPr>
          <p:nvPr/>
        </p:nvSpPr>
        <p:spPr bwMode="auto">
          <a:xfrm>
            <a:off x="4088222" y="1774414"/>
            <a:ext cx="939187" cy="367345"/>
          </a:xfrm>
          <a:prstGeom prst="rect">
            <a:avLst/>
          </a:prstGeom>
          <a:noFill/>
          <a:ln w="9525">
            <a:noFill/>
            <a:miter lim="800000"/>
          </a:ln>
        </p:spPr>
        <p:txBody>
          <a:bodyPr>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785" b="1" i="0" u="none" strike="noStrike" kern="1200" cap="none" spc="0" normalizeH="0" baseline="0" noProof="0">
                <a:ln>
                  <a:noFill/>
                </a:ln>
                <a:solidFill>
                  <a:srgbClr val="00A800"/>
                </a:solidFill>
                <a:effectLst/>
                <a:uLnTx/>
                <a:uFillTx/>
                <a:latin typeface="微软雅黑" panose="020B0503020204020204" pitchFamily="34" charset="-122"/>
                <a:ea typeface="微软雅黑" panose="020B0503020204020204" pitchFamily="34" charset="-122"/>
                <a:cs typeface="+mn-cs"/>
              </a:rPr>
              <a:t>标题</a:t>
            </a:r>
          </a:p>
        </p:txBody>
      </p:sp>
      <p:cxnSp>
        <p:nvCxnSpPr>
          <p:cNvPr id="41" name="直接连接符 40"/>
          <p:cNvCxnSpPr/>
          <p:nvPr/>
        </p:nvCxnSpPr>
        <p:spPr>
          <a:xfrm>
            <a:off x="5142380" y="1750523"/>
            <a:ext cx="0" cy="37477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noChangeArrowheads="1"/>
          </p:cNvSpPr>
          <p:nvPr/>
        </p:nvSpPr>
        <p:spPr bwMode="auto">
          <a:xfrm>
            <a:off x="4694438" y="2410492"/>
            <a:ext cx="3264008" cy="333425"/>
          </a:xfrm>
          <a:prstGeom prst="rect">
            <a:avLst/>
          </a:prstGeom>
          <a:noFill/>
          <a:ln w="9525">
            <a:noFill/>
            <a:miter lim="800000"/>
          </a:ln>
        </p:spPr>
        <p:txBody>
          <a:bodyPr lIns="0" tIns="0" rIns="0" bIns="0">
            <a:spAutoFit/>
          </a:bodyPr>
          <a:lstStyle/>
          <a:p>
            <a:pPr marL="0" marR="0" lvl="0" indent="0" algn="just" defTabSz="909320" rtl="0" eaLnBrk="1" fontAlgn="base" latinLnBrk="0" hangingPunct="1">
              <a:lnSpc>
                <a:spcPts val="1315"/>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sp>
        <p:nvSpPr>
          <p:cNvPr id="43" name="TextBox 42"/>
          <p:cNvSpPr txBox="1">
            <a:spLocks noChangeArrowheads="1"/>
          </p:cNvSpPr>
          <p:nvPr/>
        </p:nvSpPr>
        <p:spPr bwMode="auto">
          <a:xfrm>
            <a:off x="3495446" y="2400039"/>
            <a:ext cx="939186" cy="367345"/>
          </a:xfrm>
          <a:prstGeom prst="rect">
            <a:avLst/>
          </a:prstGeom>
          <a:noFill/>
          <a:ln w="9525">
            <a:noFill/>
            <a:miter lim="800000"/>
          </a:ln>
        </p:spPr>
        <p:txBody>
          <a:bodyPr>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785" b="1" i="0" u="none" strike="noStrike" kern="1200" cap="none" spc="0" normalizeH="0" baseline="0" noProof="0">
                <a:ln>
                  <a:noFill/>
                </a:ln>
                <a:solidFill>
                  <a:srgbClr val="00A800"/>
                </a:solidFill>
                <a:effectLst/>
                <a:uLnTx/>
                <a:uFillTx/>
                <a:latin typeface="微软雅黑" panose="020B0503020204020204" pitchFamily="34" charset="-122"/>
                <a:ea typeface="微软雅黑" panose="020B0503020204020204" pitchFamily="34" charset="-122"/>
                <a:cs typeface="+mn-cs"/>
              </a:rPr>
              <a:t>标题</a:t>
            </a:r>
          </a:p>
        </p:txBody>
      </p:sp>
      <p:cxnSp>
        <p:nvCxnSpPr>
          <p:cNvPr id="44" name="直接连接符 43"/>
          <p:cNvCxnSpPr/>
          <p:nvPr/>
        </p:nvCxnSpPr>
        <p:spPr>
          <a:xfrm>
            <a:off x="4551096" y="2376149"/>
            <a:ext cx="0" cy="37627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3949361" y="3085392"/>
            <a:ext cx="3264008" cy="333425"/>
          </a:xfrm>
          <a:prstGeom prst="rect">
            <a:avLst/>
          </a:prstGeom>
          <a:noFill/>
          <a:ln w="9525">
            <a:noFill/>
            <a:miter lim="800000"/>
          </a:ln>
        </p:spPr>
        <p:txBody>
          <a:bodyPr lIns="0" tIns="0" rIns="0" bIns="0">
            <a:spAutoFit/>
          </a:bodyPr>
          <a:lstStyle/>
          <a:p>
            <a:pPr marL="0" marR="0" lvl="0" indent="0" algn="just" defTabSz="909320" rtl="0" eaLnBrk="1" fontAlgn="base" latinLnBrk="0" hangingPunct="1">
              <a:lnSpc>
                <a:spcPts val="1315"/>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sp>
        <p:nvSpPr>
          <p:cNvPr id="46" name="TextBox 45"/>
          <p:cNvSpPr txBox="1">
            <a:spLocks noChangeArrowheads="1"/>
          </p:cNvSpPr>
          <p:nvPr/>
        </p:nvSpPr>
        <p:spPr bwMode="auto">
          <a:xfrm>
            <a:off x="2750367" y="3073447"/>
            <a:ext cx="939187" cy="367345"/>
          </a:xfrm>
          <a:prstGeom prst="rect">
            <a:avLst/>
          </a:prstGeom>
          <a:noFill/>
          <a:ln w="9525">
            <a:noFill/>
            <a:miter lim="800000"/>
          </a:ln>
        </p:spPr>
        <p:txBody>
          <a:bodyPr>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785" b="1" i="0" u="none" strike="noStrike" kern="1200" cap="none" spc="0" normalizeH="0" baseline="0" noProof="0">
                <a:ln>
                  <a:noFill/>
                </a:ln>
                <a:solidFill>
                  <a:srgbClr val="00A800"/>
                </a:solidFill>
                <a:effectLst/>
                <a:uLnTx/>
                <a:uFillTx/>
                <a:latin typeface="微软雅黑" panose="020B0503020204020204" pitchFamily="34" charset="-122"/>
                <a:ea typeface="微软雅黑" panose="020B0503020204020204" pitchFamily="34" charset="-122"/>
                <a:cs typeface="+mn-cs"/>
              </a:rPr>
              <a:t>标题</a:t>
            </a:r>
          </a:p>
        </p:txBody>
      </p:sp>
      <p:cxnSp>
        <p:nvCxnSpPr>
          <p:cNvPr id="47" name="直接连接符 46"/>
          <p:cNvCxnSpPr/>
          <p:nvPr/>
        </p:nvCxnSpPr>
        <p:spPr>
          <a:xfrm>
            <a:off x="3804525" y="3051049"/>
            <a:ext cx="0" cy="3747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a:spLocks noChangeArrowheads="1"/>
          </p:cNvSpPr>
          <p:nvPr/>
        </p:nvSpPr>
        <p:spPr bwMode="auto">
          <a:xfrm>
            <a:off x="3323734" y="3715498"/>
            <a:ext cx="3264008" cy="333425"/>
          </a:xfrm>
          <a:prstGeom prst="rect">
            <a:avLst/>
          </a:prstGeom>
          <a:noFill/>
          <a:ln w="9525">
            <a:noFill/>
            <a:miter lim="800000"/>
          </a:ln>
        </p:spPr>
        <p:txBody>
          <a:bodyPr lIns="0" tIns="0" rIns="0" bIns="0">
            <a:spAutoFit/>
          </a:bodyPr>
          <a:lstStyle/>
          <a:p>
            <a:pPr marL="0" marR="0" lvl="0" indent="0" algn="just" defTabSz="909320" rtl="0" eaLnBrk="1" fontAlgn="base" latinLnBrk="0" hangingPunct="1">
              <a:lnSpc>
                <a:spcPts val="1315"/>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rPr>
              <a:t>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endParaRPr>
          </a:p>
        </p:txBody>
      </p:sp>
      <p:sp>
        <p:nvSpPr>
          <p:cNvPr id="49" name="TextBox 48"/>
          <p:cNvSpPr txBox="1">
            <a:spLocks noChangeArrowheads="1"/>
          </p:cNvSpPr>
          <p:nvPr/>
        </p:nvSpPr>
        <p:spPr bwMode="auto">
          <a:xfrm>
            <a:off x="2124741" y="3703552"/>
            <a:ext cx="939186" cy="367345"/>
          </a:xfrm>
          <a:prstGeom prst="rect">
            <a:avLst/>
          </a:prstGeom>
          <a:noFill/>
          <a:ln w="9525">
            <a:noFill/>
            <a:miter lim="800000"/>
          </a:ln>
        </p:spPr>
        <p:txBody>
          <a:bodyPr>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785" b="1" i="0" u="none" strike="noStrike" kern="1200" cap="none" spc="0" normalizeH="0" baseline="0" noProof="0">
                <a:ln>
                  <a:noFill/>
                </a:ln>
                <a:solidFill>
                  <a:srgbClr val="00A800"/>
                </a:solidFill>
                <a:effectLst/>
                <a:uLnTx/>
                <a:uFillTx/>
                <a:latin typeface="微软雅黑" panose="020B0503020204020204" pitchFamily="34" charset="-122"/>
                <a:ea typeface="微软雅黑" panose="020B0503020204020204" pitchFamily="34" charset="-122"/>
                <a:cs typeface="+mn-cs"/>
              </a:rPr>
              <a:t>标题</a:t>
            </a:r>
          </a:p>
        </p:txBody>
      </p:sp>
      <p:cxnSp>
        <p:nvCxnSpPr>
          <p:cNvPr id="50" name="直接连接符 49"/>
          <p:cNvCxnSpPr/>
          <p:nvPr/>
        </p:nvCxnSpPr>
        <p:spPr>
          <a:xfrm>
            <a:off x="3180392" y="3681155"/>
            <a:ext cx="0" cy="3747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0189" name="AutoShape 18"/>
          <p:cNvSpPr>
            <a:spLocks noChangeArrowheads="1"/>
          </p:cNvSpPr>
          <p:nvPr/>
        </p:nvSpPr>
        <p:spPr bwMode="auto">
          <a:xfrm>
            <a:off x="913803" y="1623605"/>
            <a:ext cx="3183378" cy="550970"/>
          </a:xfrm>
          <a:prstGeom prst="homePlate">
            <a:avLst>
              <a:gd name="adj" fmla="val 69842"/>
            </a:avLst>
          </a:prstGeom>
          <a:solidFill>
            <a:schemeClr val="tx2"/>
          </a:solidFill>
          <a:ln w="9525">
            <a:noFill/>
            <a:miter lim="800000"/>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0190" name="AutoShape 19"/>
          <p:cNvSpPr>
            <a:spLocks noChangeArrowheads="1"/>
          </p:cNvSpPr>
          <p:nvPr/>
        </p:nvSpPr>
        <p:spPr bwMode="auto">
          <a:xfrm>
            <a:off x="913803" y="2313438"/>
            <a:ext cx="2505492" cy="528572"/>
          </a:xfrm>
          <a:prstGeom prst="homePlate">
            <a:avLst>
              <a:gd name="adj" fmla="val 70904"/>
            </a:avLst>
          </a:prstGeom>
          <a:solidFill>
            <a:schemeClr val="bg2"/>
          </a:solidFill>
          <a:ln w="9525">
            <a:noFill/>
            <a:miter lim="800000"/>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0191" name="AutoShape 20"/>
          <p:cNvSpPr>
            <a:spLocks noChangeArrowheads="1"/>
          </p:cNvSpPr>
          <p:nvPr/>
        </p:nvSpPr>
        <p:spPr bwMode="auto">
          <a:xfrm>
            <a:off x="913803" y="2977886"/>
            <a:ext cx="1829099" cy="528572"/>
          </a:xfrm>
          <a:prstGeom prst="homePlate">
            <a:avLst>
              <a:gd name="adj" fmla="val 66662"/>
            </a:avLst>
          </a:prstGeom>
          <a:solidFill>
            <a:schemeClr val="tx2"/>
          </a:solidFill>
          <a:ln w="9525">
            <a:noFill/>
            <a:miter lim="800000"/>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0192" name="AutoShape 21"/>
          <p:cNvSpPr>
            <a:spLocks noChangeArrowheads="1"/>
          </p:cNvSpPr>
          <p:nvPr/>
        </p:nvSpPr>
        <p:spPr bwMode="auto">
          <a:xfrm>
            <a:off x="913803" y="3600526"/>
            <a:ext cx="1218404" cy="528572"/>
          </a:xfrm>
          <a:prstGeom prst="homePlate">
            <a:avLst>
              <a:gd name="adj" fmla="val 48300"/>
            </a:avLst>
          </a:prstGeom>
          <a:solidFill>
            <a:schemeClr val="bg2"/>
          </a:solidFill>
          <a:ln w="9525">
            <a:noFill/>
            <a:miter lim="800000"/>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89"/>
                                        </p:tgtEl>
                                        <p:attrNameLst>
                                          <p:attrName>style.visibility</p:attrName>
                                        </p:attrNameLst>
                                      </p:cBhvr>
                                      <p:to>
                                        <p:strVal val="visible"/>
                                      </p:to>
                                    </p:set>
                                    <p:anim calcmode="lin" valueType="num">
                                      <p:cBhvr additive="base">
                                        <p:cTn id="7" dur="500" fill="hold"/>
                                        <p:tgtEl>
                                          <p:spTgt spid="50189"/>
                                        </p:tgtEl>
                                        <p:attrNameLst>
                                          <p:attrName>ppt_x</p:attrName>
                                        </p:attrNameLst>
                                      </p:cBhvr>
                                      <p:tavLst>
                                        <p:tav tm="0">
                                          <p:val>
                                            <p:strVal val="0-#ppt_w/2"/>
                                          </p:val>
                                        </p:tav>
                                        <p:tav tm="100000">
                                          <p:val>
                                            <p:strVal val="#ppt_x"/>
                                          </p:val>
                                        </p:tav>
                                      </p:tavLst>
                                    </p:anim>
                                    <p:anim calcmode="lin" valueType="num">
                                      <p:cBhvr additive="base">
                                        <p:cTn id="8" dur="500" fill="hold"/>
                                        <p:tgtEl>
                                          <p:spTgt spid="5018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0190"/>
                                        </p:tgtEl>
                                        <p:attrNameLst>
                                          <p:attrName>style.visibility</p:attrName>
                                        </p:attrNameLst>
                                      </p:cBhvr>
                                      <p:to>
                                        <p:strVal val="visible"/>
                                      </p:to>
                                    </p:set>
                                    <p:anim calcmode="lin" valueType="num">
                                      <p:cBhvr additive="base">
                                        <p:cTn id="11" dur="500" fill="hold"/>
                                        <p:tgtEl>
                                          <p:spTgt spid="50190"/>
                                        </p:tgtEl>
                                        <p:attrNameLst>
                                          <p:attrName>ppt_x</p:attrName>
                                        </p:attrNameLst>
                                      </p:cBhvr>
                                      <p:tavLst>
                                        <p:tav tm="0">
                                          <p:val>
                                            <p:strVal val="0-#ppt_w/2"/>
                                          </p:val>
                                        </p:tav>
                                        <p:tav tm="100000">
                                          <p:val>
                                            <p:strVal val="#ppt_x"/>
                                          </p:val>
                                        </p:tav>
                                      </p:tavLst>
                                    </p:anim>
                                    <p:anim calcmode="lin" valueType="num">
                                      <p:cBhvr additive="base">
                                        <p:cTn id="12" dur="500" fill="hold"/>
                                        <p:tgtEl>
                                          <p:spTgt spid="5019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0191"/>
                                        </p:tgtEl>
                                        <p:attrNameLst>
                                          <p:attrName>style.visibility</p:attrName>
                                        </p:attrNameLst>
                                      </p:cBhvr>
                                      <p:to>
                                        <p:strVal val="visible"/>
                                      </p:to>
                                    </p:set>
                                    <p:anim calcmode="lin" valueType="num">
                                      <p:cBhvr additive="base">
                                        <p:cTn id="15" dur="500" fill="hold"/>
                                        <p:tgtEl>
                                          <p:spTgt spid="50191"/>
                                        </p:tgtEl>
                                        <p:attrNameLst>
                                          <p:attrName>ppt_x</p:attrName>
                                        </p:attrNameLst>
                                      </p:cBhvr>
                                      <p:tavLst>
                                        <p:tav tm="0">
                                          <p:val>
                                            <p:strVal val="0-#ppt_w/2"/>
                                          </p:val>
                                        </p:tav>
                                        <p:tav tm="100000">
                                          <p:val>
                                            <p:strVal val="#ppt_x"/>
                                          </p:val>
                                        </p:tav>
                                      </p:tavLst>
                                    </p:anim>
                                    <p:anim calcmode="lin" valueType="num">
                                      <p:cBhvr additive="base">
                                        <p:cTn id="16" dur="500" fill="hold"/>
                                        <p:tgtEl>
                                          <p:spTgt spid="5019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0192"/>
                                        </p:tgtEl>
                                        <p:attrNameLst>
                                          <p:attrName>style.visibility</p:attrName>
                                        </p:attrNameLst>
                                      </p:cBhvr>
                                      <p:to>
                                        <p:strVal val="visible"/>
                                      </p:to>
                                    </p:set>
                                    <p:anim calcmode="lin" valueType="num">
                                      <p:cBhvr additive="base">
                                        <p:cTn id="19" dur="500" fill="hold"/>
                                        <p:tgtEl>
                                          <p:spTgt spid="50192"/>
                                        </p:tgtEl>
                                        <p:attrNameLst>
                                          <p:attrName>ppt_x</p:attrName>
                                        </p:attrNameLst>
                                      </p:cBhvr>
                                      <p:tavLst>
                                        <p:tav tm="0">
                                          <p:val>
                                            <p:strVal val="0-#ppt_w/2"/>
                                          </p:val>
                                        </p:tav>
                                        <p:tav tm="100000">
                                          <p:val>
                                            <p:strVal val="#ppt_x"/>
                                          </p:val>
                                        </p:tav>
                                      </p:tavLst>
                                    </p:anim>
                                    <p:anim calcmode="lin" valueType="num">
                                      <p:cBhvr additive="base">
                                        <p:cTn id="20" dur="500" fill="hold"/>
                                        <p:tgtEl>
                                          <p:spTgt spid="5019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1000"/>
                            </p:stCondLst>
                            <p:childTnLst>
                              <p:par>
                                <p:cTn id="29" presetID="16" presetClass="entr" presetSubtype="42"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arn(outHorizontal)">
                                      <p:cBhvr>
                                        <p:cTn id="31" dur="500"/>
                                        <p:tgtEl>
                                          <p:spTgt spid="41"/>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childTnLst>
                          </p:cTn>
                        </p:par>
                        <p:par>
                          <p:cTn id="39" fill="hold">
                            <p:stCondLst>
                              <p:cond delay="2000"/>
                            </p:stCondLst>
                            <p:childTnLst>
                              <p:par>
                                <p:cTn id="40" presetID="16" presetClass="entr" presetSubtype="42"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arn(outHorizontal)">
                                      <p:cBhvr>
                                        <p:cTn id="42" dur="500"/>
                                        <p:tgtEl>
                                          <p:spTgt spid="44"/>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par>
                          <p:cTn id="50" fill="hold">
                            <p:stCondLst>
                              <p:cond delay="3000"/>
                            </p:stCondLst>
                            <p:childTnLst>
                              <p:par>
                                <p:cTn id="51" presetID="16" presetClass="entr" presetSubtype="42"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arn(outHorizontal)">
                                      <p:cBhvr>
                                        <p:cTn id="53" dur="500"/>
                                        <p:tgtEl>
                                          <p:spTgt spid="47"/>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childTnLst>
                          </p:cTn>
                        </p:par>
                        <p:par>
                          <p:cTn id="61" fill="hold">
                            <p:stCondLst>
                              <p:cond delay="4000"/>
                            </p:stCondLst>
                            <p:childTnLst>
                              <p:par>
                                <p:cTn id="62" presetID="16" presetClass="entr" presetSubtype="42" fill="hold"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barn(outHorizontal)">
                                      <p:cBhvr>
                                        <p:cTn id="6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2" grpId="0"/>
      <p:bldP spid="43" grpId="0"/>
      <p:bldP spid="45" grpId="0"/>
      <p:bldP spid="46" grpId="0"/>
      <p:bldP spid="48" grpId="0"/>
      <p:bldP spid="49" grpId="0"/>
      <p:bldP spid="50189" grpId="0" animBg="1"/>
      <p:bldP spid="50190" grpId="0" animBg="1"/>
      <p:bldP spid="50191" grpId="0" animBg="1"/>
      <p:bldP spid="501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bwMode="auto">
          <a:xfrm>
            <a:off x="801818" y="2916666"/>
            <a:ext cx="1637976" cy="827201"/>
          </a:xfrm>
          <a:custGeom>
            <a:avLst/>
            <a:gdLst>
              <a:gd name="T0" fmla="*/ 54 w 2184400"/>
              <a:gd name="T1" fmla="*/ 0 h 1117600"/>
              <a:gd name="T2" fmla="*/ 10928 w 2184400"/>
              <a:gd name="T3" fmla="*/ 0 h 1117600"/>
              <a:gd name="T4" fmla="*/ 10821 w 2184400"/>
              <a:gd name="T5" fmla="*/ 888 h 1117600"/>
              <a:gd name="T6" fmla="*/ 45765 w 2184400"/>
              <a:gd name="T7" fmla="*/ 30012 h 1117600"/>
              <a:gd name="T8" fmla="*/ 80709 w 2184400"/>
              <a:gd name="T9" fmla="*/ 888 h 1117600"/>
              <a:gd name="T10" fmla="*/ 80602 w 2184400"/>
              <a:gd name="T11" fmla="*/ 0 h 1117600"/>
              <a:gd name="T12" fmla="*/ 91477 w 2184400"/>
              <a:gd name="T13" fmla="*/ 0 h 1117600"/>
              <a:gd name="T14" fmla="*/ 91530 w 2184400"/>
              <a:gd name="T15" fmla="*/ 888 h 1117600"/>
              <a:gd name="T16" fmla="*/ 45765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ln>
        </p:spPr>
        <p:txBody>
          <a:bodyPr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9" name="任意多边形 18"/>
          <p:cNvSpPr/>
          <p:nvPr/>
        </p:nvSpPr>
        <p:spPr bwMode="auto">
          <a:xfrm>
            <a:off x="3708964" y="2916666"/>
            <a:ext cx="1637977" cy="827201"/>
          </a:xfrm>
          <a:custGeom>
            <a:avLst/>
            <a:gdLst>
              <a:gd name="T0" fmla="*/ 54 w 2184400"/>
              <a:gd name="T1" fmla="*/ 0 h 1117600"/>
              <a:gd name="T2" fmla="*/ 10928 w 2184400"/>
              <a:gd name="T3" fmla="*/ 0 h 1117600"/>
              <a:gd name="T4" fmla="*/ 10821 w 2184400"/>
              <a:gd name="T5" fmla="*/ 888 h 1117600"/>
              <a:gd name="T6" fmla="*/ 45765 w 2184400"/>
              <a:gd name="T7" fmla="*/ 30012 h 1117600"/>
              <a:gd name="T8" fmla="*/ 80710 w 2184400"/>
              <a:gd name="T9" fmla="*/ 888 h 1117600"/>
              <a:gd name="T10" fmla="*/ 80603 w 2184400"/>
              <a:gd name="T11" fmla="*/ 0 h 1117600"/>
              <a:gd name="T12" fmla="*/ 91478 w 2184400"/>
              <a:gd name="T13" fmla="*/ 0 h 1117600"/>
              <a:gd name="T14" fmla="*/ 91531 w 2184400"/>
              <a:gd name="T15" fmla="*/ 888 h 1117600"/>
              <a:gd name="T16" fmla="*/ 45765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ln>
        </p:spPr>
        <p:txBody>
          <a:bodyPr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1" name="任意多边形 20"/>
          <p:cNvSpPr/>
          <p:nvPr/>
        </p:nvSpPr>
        <p:spPr bwMode="auto">
          <a:xfrm>
            <a:off x="6592222" y="2916666"/>
            <a:ext cx="1637976" cy="827201"/>
          </a:xfrm>
          <a:custGeom>
            <a:avLst/>
            <a:gdLst>
              <a:gd name="T0" fmla="*/ 54 w 2184400"/>
              <a:gd name="T1" fmla="*/ 0 h 1117600"/>
              <a:gd name="T2" fmla="*/ 10928 w 2184400"/>
              <a:gd name="T3" fmla="*/ 0 h 1117600"/>
              <a:gd name="T4" fmla="*/ 10821 w 2184400"/>
              <a:gd name="T5" fmla="*/ 888 h 1117600"/>
              <a:gd name="T6" fmla="*/ 45765 w 2184400"/>
              <a:gd name="T7" fmla="*/ 30012 h 1117600"/>
              <a:gd name="T8" fmla="*/ 80709 w 2184400"/>
              <a:gd name="T9" fmla="*/ 888 h 1117600"/>
              <a:gd name="T10" fmla="*/ 80602 w 2184400"/>
              <a:gd name="T11" fmla="*/ 0 h 1117600"/>
              <a:gd name="T12" fmla="*/ 91477 w 2184400"/>
              <a:gd name="T13" fmla="*/ 0 h 1117600"/>
              <a:gd name="T14" fmla="*/ 91530 w 2184400"/>
              <a:gd name="T15" fmla="*/ 888 h 1117600"/>
              <a:gd name="T16" fmla="*/ 45765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ln>
        </p:spPr>
        <p:txBody>
          <a:bodyPr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3" name="任意多边形 22"/>
          <p:cNvSpPr/>
          <p:nvPr/>
        </p:nvSpPr>
        <p:spPr bwMode="auto">
          <a:xfrm flipV="1">
            <a:off x="2260617" y="2087973"/>
            <a:ext cx="1637977" cy="828693"/>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10 w 2184400"/>
              <a:gd name="T9" fmla="*/ 910 h 1117600"/>
              <a:gd name="T10" fmla="*/ 80603 w 2184400"/>
              <a:gd name="T11" fmla="*/ 0 h 1117600"/>
              <a:gd name="T12" fmla="*/ 91478 w 2184400"/>
              <a:gd name="T13" fmla="*/ 0 h 1117600"/>
              <a:gd name="T14" fmla="*/ 91531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ln>
        </p:spPr>
        <p:txBody>
          <a:bodyPr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5" name="任意多边形 24"/>
          <p:cNvSpPr/>
          <p:nvPr/>
        </p:nvSpPr>
        <p:spPr bwMode="auto">
          <a:xfrm flipV="1">
            <a:off x="5157312" y="2087973"/>
            <a:ext cx="1637977" cy="828693"/>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10 w 2184400"/>
              <a:gd name="T9" fmla="*/ 910 h 1117600"/>
              <a:gd name="T10" fmla="*/ 80603 w 2184400"/>
              <a:gd name="T11" fmla="*/ 0 h 1117600"/>
              <a:gd name="T12" fmla="*/ 91478 w 2184400"/>
              <a:gd name="T13" fmla="*/ 0 h 1117600"/>
              <a:gd name="T14" fmla="*/ 91531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ln>
        </p:spPr>
        <p:txBody>
          <a:bodyPr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8" name="任意多边形 17"/>
          <p:cNvSpPr/>
          <p:nvPr/>
        </p:nvSpPr>
        <p:spPr bwMode="auto">
          <a:xfrm>
            <a:off x="2247179" y="2916666"/>
            <a:ext cx="1639470" cy="827201"/>
          </a:xfrm>
          <a:custGeom>
            <a:avLst/>
            <a:gdLst>
              <a:gd name="T0" fmla="*/ 54 w 2184400"/>
              <a:gd name="T1" fmla="*/ 0 h 1117600"/>
              <a:gd name="T2" fmla="*/ 11069 w 2184400"/>
              <a:gd name="T3" fmla="*/ 0 h 1117600"/>
              <a:gd name="T4" fmla="*/ 10960 w 2184400"/>
              <a:gd name="T5" fmla="*/ 888 h 1117600"/>
              <a:gd name="T6" fmla="*/ 46353 w 2184400"/>
              <a:gd name="T7" fmla="*/ 30012 h 1117600"/>
              <a:gd name="T8" fmla="*/ 81746 w 2184400"/>
              <a:gd name="T9" fmla="*/ 888 h 1117600"/>
              <a:gd name="T10" fmla="*/ 81637 w 2184400"/>
              <a:gd name="T11" fmla="*/ 0 h 1117600"/>
              <a:gd name="T12" fmla="*/ 92652 w 2184400"/>
              <a:gd name="T13" fmla="*/ 0 h 1117600"/>
              <a:gd name="T14" fmla="*/ 92706 w 2184400"/>
              <a:gd name="T15" fmla="*/ 888 h 1117600"/>
              <a:gd name="T16" fmla="*/ 46353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ln>
        </p:spPr>
        <p:txBody>
          <a:bodyPr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0" name="任意多边形 19"/>
          <p:cNvSpPr/>
          <p:nvPr/>
        </p:nvSpPr>
        <p:spPr bwMode="auto">
          <a:xfrm>
            <a:off x="5145366" y="2916666"/>
            <a:ext cx="1637977" cy="827201"/>
          </a:xfrm>
          <a:custGeom>
            <a:avLst/>
            <a:gdLst>
              <a:gd name="T0" fmla="*/ 54 w 2184400"/>
              <a:gd name="T1" fmla="*/ 0 h 1117600"/>
              <a:gd name="T2" fmla="*/ 10928 w 2184400"/>
              <a:gd name="T3" fmla="*/ 0 h 1117600"/>
              <a:gd name="T4" fmla="*/ 10821 w 2184400"/>
              <a:gd name="T5" fmla="*/ 888 h 1117600"/>
              <a:gd name="T6" fmla="*/ 45765 w 2184400"/>
              <a:gd name="T7" fmla="*/ 30012 h 1117600"/>
              <a:gd name="T8" fmla="*/ 80710 w 2184400"/>
              <a:gd name="T9" fmla="*/ 888 h 1117600"/>
              <a:gd name="T10" fmla="*/ 80603 w 2184400"/>
              <a:gd name="T11" fmla="*/ 0 h 1117600"/>
              <a:gd name="T12" fmla="*/ 91478 w 2184400"/>
              <a:gd name="T13" fmla="*/ 0 h 1117600"/>
              <a:gd name="T14" fmla="*/ 91531 w 2184400"/>
              <a:gd name="T15" fmla="*/ 888 h 1117600"/>
              <a:gd name="T16" fmla="*/ 45765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ln>
        </p:spPr>
        <p:txBody>
          <a:bodyPr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2" name="任意多边形 21"/>
          <p:cNvSpPr/>
          <p:nvPr/>
        </p:nvSpPr>
        <p:spPr bwMode="auto">
          <a:xfrm flipV="1">
            <a:off x="801818" y="2087973"/>
            <a:ext cx="1637976" cy="828693"/>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09 w 2184400"/>
              <a:gd name="T9" fmla="*/ 910 h 1117600"/>
              <a:gd name="T10" fmla="*/ 80602 w 2184400"/>
              <a:gd name="T11" fmla="*/ 0 h 1117600"/>
              <a:gd name="T12" fmla="*/ 91477 w 2184400"/>
              <a:gd name="T13" fmla="*/ 0 h 1117600"/>
              <a:gd name="T14" fmla="*/ 91530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ln>
        </p:spPr>
        <p:txBody>
          <a:bodyPr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4" name="任意多边形 23"/>
          <p:cNvSpPr/>
          <p:nvPr/>
        </p:nvSpPr>
        <p:spPr bwMode="auto">
          <a:xfrm flipV="1">
            <a:off x="3697019" y="2087973"/>
            <a:ext cx="1637977" cy="828693"/>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10 w 2184400"/>
              <a:gd name="T9" fmla="*/ 910 h 1117600"/>
              <a:gd name="T10" fmla="*/ 80603 w 2184400"/>
              <a:gd name="T11" fmla="*/ 0 h 1117600"/>
              <a:gd name="T12" fmla="*/ 91478 w 2184400"/>
              <a:gd name="T13" fmla="*/ 0 h 1117600"/>
              <a:gd name="T14" fmla="*/ 91531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ln>
        </p:spPr>
        <p:txBody>
          <a:bodyPr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6" name="任意多边形 25"/>
          <p:cNvSpPr/>
          <p:nvPr/>
        </p:nvSpPr>
        <p:spPr bwMode="auto">
          <a:xfrm flipV="1">
            <a:off x="6592222" y="2087973"/>
            <a:ext cx="1637976" cy="828693"/>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09 w 2184400"/>
              <a:gd name="T9" fmla="*/ 910 h 1117600"/>
              <a:gd name="T10" fmla="*/ 80602 w 2184400"/>
              <a:gd name="T11" fmla="*/ 0 h 1117600"/>
              <a:gd name="T12" fmla="*/ 91477 w 2184400"/>
              <a:gd name="T13" fmla="*/ 0 h 1117600"/>
              <a:gd name="T14" fmla="*/ 91530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ln>
        </p:spPr>
        <p:txBody>
          <a:bodyPr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02415" name="文本框 27"/>
          <p:cNvSpPr txBox="1">
            <a:spLocks noChangeArrowheads="1"/>
          </p:cNvSpPr>
          <p:nvPr/>
        </p:nvSpPr>
        <p:spPr bwMode="auto">
          <a:xfrm>
            <a:off x="1245280" y="2574738"/>
            <a:ext cx="736119" cy="691417"/>
          </a:xfrm>
          <a:prstGeom prst="rect">
            <a:avLst/>
          </a:prstGeom>
          <a:noFill/>
          <a:ln w="9525">
            <a:noFill/>
            <a:miter lim="800000"/>
          </a:ln>
        </p:spPr>
        <p:txBody>
          <a:bodyPr lIns="68271" tIns="34136" rIns="68271" bIns="34136">
            <a:spAutoFit/>
          </a:bodyP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rPr>
              <a:t>01</a:t>
            </a:r>
            <a:endParaRPr kumimoji="0" lang="zh-CN" altLang="en-US"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endParaRPr>
          </a:p>
        </p:txBody>
      </p:sp>
      <p:sp>
        <p:nvSpPr>
          <p:cNvPr id="102416" name="文本框 28"/>
          <p:cNvSpPr txBox="1">
            <a:spLocks noChangeArrowheads="1"/>
          </p:cNvSpPr>
          <p:nvPr/>
        </p:nvSpPr>
        <p:spPr bwMode="auto">
          <a:xfrm>
            <a:off x="2693628" y="2574738"/>
            <a:ext cx="736119" cy="691417"/>
          </a:xfrm>
          <a:prstGeom prst="rect">
            <a:avLst/>
          </a:prstGeom>
          <a:noFill/>
          <a:ln w="9525">
            <a:noFill/>
            <a:miter lim="800000"/>
          </a:ln>
        </p:spPr>
        <p:txBody>
          <a:bodyPr lIns="68271" tIns="34136" rIns="68271" bIns="34136">
            <a:spAutoFit/>
          </a:bodyP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rPr>
              <a:t>02</a:t>
            </a:r>
            <a:endParaRPr kumimoji="0" lang="zh-CN" altLang="en-US"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endParaRPr>
          </a:p>
        </p:txBody>
      </p:sp>
      <p:sp>
        <p:nvSpPr>
          <p:cNvPr id="102417" name="文本框 29"/>
          <p:cNvSpPr txBox="1">
            <a:spLocks noChangeArrowheads="1"/>
          </p:cNvSpPr>
          <p:nvPr/>
        </p:nvSpPr>
        <p:spPr bwMode="auto">
          <a:xfrm>
            <a:off x="4152428" y="2574738"/>
            <a:ext cx="737612" cy="691417"/>
          </a:xfrm>
          <a:prstGeom prst="rect">
            <a:avLst/>
          </a:prstGeom>
          <a:noFill/>
          <a:ln w="9525">
            <a:noFill/>
            <a:miter lim="800000"/>
          </a:ln>
        </p:spPr>
        <p:txBody>
          <a:bodyPr lIns="68271" tIns="34136" rIns="68271" bIns="34136">
            <a:spAutoFit/>
          </a:bodyP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rPr>
              <a:t>03</a:t>
            </a:r>
            <a:endParaRPr kumimoji="0" lang="zh-CN" altLang="en-US"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endParaRPr>
          </a:p>
        </p:txBody>
      </p:sp>
      <p:sp>
        <p:nvSpPr>
          <p:cNvPr id="102418" name="文本框 30"/>
          <p:cNvSpPr txBox="1">
            <a:spLocks noChangeArrowheads="1"/>
          </p:cNvSpPr>
          <p:nvPr/>
        </p:nvSpPr>
        <p:spPr bwMode="auto">
          <a:xfrm>
            <a:off x="5626159" y="2574738"/>
            <a:ext cx="737612" cy="691417"/>
          </a:xfrm>
          <a:prstGeom prst="rect">
            <a:avLst/>
          </a:prstGeom>
          <a:noFill/>
          <a:ln w="9525">
            <a:noFill/>
            <a:miter lim="800000"/>
          </a:ln>
        </p:spPr>
        <p:txBody>
          <a:bodyPr lIns="68271" tIns="34136" rIns="68271" bIns="34136">
            <a:spAutoFit/>
          </a:bodyP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rPr>
              <a:t>04</a:t>
            </a:r>
            <a:endParaRPr kumimoji="0" lang="zh-CN" altLang="en-US"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endParaRPr>
          </a:p>
        </p:txBody>
      </p:sp>
      <p:sp>
        <p:nvSpPr>
          <p:cNvPr id="102419" name="文本框 31"/>
          <p:cNvSpPr txBox="1">
            <a:spLocks noChangeArrowheads="1"/>
          </p:cNvSpPr>
          <p:nvPr/>
        </p:nvSpPr>
        <p:spPr bwMode="auto">
          <a:xfrm>
            <a:off x="7049123" y="2574738"/>
            <a:ext cx="737612" cy="691417"/>
          </a:xfrm>
          <a:prstGeom prst="rect">
            <a:avLst/>
          </a:prstGeom>
          <a:noFill/>
          <a:ln w="9525">
            <a:noFill/>
            <a:miter lim="800000"/>
          </a:ln>
        </p:spPr>
        <p:txBody>
          <a:bodyPr lIns="68271" tIns="34136" rIns="68271" bIns="34136">
            <a:spAutoFit/>
          </a:bodyP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en-US" altLang="zh-CN"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rPr>
              <a:t>05</a:t>
            </a:r>
            <a:endParaRPr kumimoji="0" lang="zh-CN" altLang="en-US"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endParaRPr>
          </a:p>
        </p:txBody>
      </p:sp>
      <p:grpSp>
        <p:nvGrpSpPr>
          <p:cNvPr id="102430" name="Group 30"/>
          <p:cNvGrpSpPr/>
          <p:nvPr/>
        </p:nvGrpSpPr>
        <p:grpSpPr bwMode="auto">
          <a:xfrm>
            <a:off x="561421" y="1286157"/>
            <a:ext cx="2068002" cy="903352"/>
            <a:chOff x="376" y="840"/>
            <a:chExt cx="1385" cy="605"/>
          </a:xfrm>
        </p:grpSpPr>
        <p:sp>
          <p:nvSpPr>
            <p:cNvPr id="46109" name="文本框 32"/>
            <p:cNvSpPr txBox="1">
              <a:spLocks noChangeArrowheads="1"/>
            </p:cNvSpPr>
            <p:nvPr/>
          </p:nvSpPr>
          <p:spPr bwMode="auto">
            <a:xfrm>
              <a:off x="376" y="840"/>
              <a:ext cx="1385" cy="201"/>
            </a:xfrm>
            <a:prstGeom prst="rect">
              <a:avLst/>
            </a:prstGeom>
            <a:noFill/>
            <a:ln w="9525">
              <a:noFill/>
              <a:miter lim="800000"/>
            </a:ln>
          </p:spPr>
          <p:txBody>
            <a:bodyPr lIns="68271" tIns="34136" rIns="68271" bIns="34136">
              <a:spAutoFit/>
            </a:bodyP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zh-CN" altLang="en-US" sz="1505" b="1" i="0" u="none" strike="noStrike" kern="1200" cap="none" spc="0" normalizeH="0" baseline="0" noProof="0">
                  <a:ln>
                    <a:noFill/>
                  </a:ln>
                  <a:solidFill>
                    <a:srgbClr val="5F5F5F"/>
                  </a:solidFill>
                  <a:effectLst/>
                  <a:uLnTx/>
                  <a:uFillTx/>
                  <a:latin typeface="Arial" panose="020B0604020202020204" pitchFamily="34" charset="0"/>
                  <a:ea typeface="微软雅黑" panose="020B0503020204020204" pitchFamily="34" charset="-122"/>
                  <a:cs typeface="+mn-cs"/>
                </a:rPr>
                <a:t>点击输入标题</a:t>
              </a:r>
            </a:p>
          </p:txBody>
        </p:sp>
        <p:sp>
          <p:nvSpPr>
            <p:cNvPr id="46110" name="矩形 33"/>
            <p:cNvSpPr>
              <a:spLocks noChangeArrowheads="1"/>
            </p:cNvSpPr>
            <p:nvPr/>
          </p:nvSpPr>
          <p:spPr bwMode="auto">
            <a:xfrm>
              <a:off x="399" y="1089"/>
              <a:ext cx="1310" cy="356"/>
            </a:xfrm>
            <a:prstGeom prst="rect">
              <a:avLst/>
            </a:prstGeom>
            <a:noFill/>
            <a:ln w="9525">
              <a:noFill/>
              <a:miter lim="800000"/>
            </a:ln>
          </p:spPr>
          <p:txBody>
            <a:bodyPr lIns="68271" tIns="34136" rIns="68271" bIns="34136">
              <a:spAutoFit/>
            </a:bodyPr>
            <a:lstStyle/>
            <a:p>
              <a:pPr marL="0" marR="0" lvl="0" indent="0" algn="just" defTabSz="682625" rtl="0" eaLnBrk="1" fontAlgn="base" latinLnBrk="0" hangingPunct="1">
                <a:lnSpc>
                  <a:spcPct val="100000"/>
                </a:lnSpc>
                <a:spcBef>
                  <a:spcPct val="0"/>
                </a:spcBef>
                <a:spcAft>
                  <a:spcPct val="0"/>
                </a:spcAft>
                <a:buClrTx/>
                <a:buSzTx/>
                <a:buFontTx/>
                <a:buNone/>
                <a:tabLst>
                  <a:tab pos="1013460" algn="l"/>
                </a:tabLst>
                <a:defRPr/>
              </a:pPr>
              <a:r>
                <a:rPr kumimoji="0" lang="zh-CN" altLang="en-US" sz="750" b="0" i="0" u="none" strike="noStrike" kern="1200" cap="none" spc="0" normalizeH="0" baseline="0" noProof="0">
                  <a:ln>
                    <a:noFill/>
                  </a:ln>
                  <a:solidFill>
                    <a:srgbClr val="595959"/>
                  </a:solidFill>
                  <a:effectLst/>
                  <a:uLnTx/>
                  <a:uFillTx/>
                  <a:latin typeface="Arial" panose="020B0604020202020204" pitchFamily="34" charset="0"/>
                  <a:ea typeface="微软雅黑" panose="020B0503020204020204" pitchFamily="34" charset="-122"/>
                  <a:cs typeface="+mn-cs"/>
                </a:rPr>
                <a:t>详写内容</a:t>
              </a:r>
              <a:r>
                <a:rPr kumimoji="0" lang="en-US" altLang="zh-CN" sz="750"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mn-cs"/>
                </a:rPr>
                <a:t>……</a:t>
              </a:r>
              <a:r>
                <a:rPr kumimoji="0" lang="zh-CN" altLang="en-US" sz="750" b="0" i="0" u="none" strike="noStrike" kern="1200" cap="none" spc="0" normalizeH="0" baseline="0" noProof="0">
                  <a:ln>
                    <a:noFill/>
                  </a:ln>
                  <a:solidFill>
                    <a:srgbClr val="595959"/>
                  </a:solidFill>
                  <a:effectLst/>
                  <a:uLnTx/>
                  <a:uFillTx/>
                  <a:latin typeface="Arial" panose="020B0604020202020204" pitchFamily="34" charset="0"/>
                  <a:ea typeface="微软雅黑" panose="020B0503020204020204" pitchFamily="34" charset="-122"/>
                  <a:cs typeface="+mn-cs"/>
                </a:rPr>
                <a:t>点击输入本栏的具体文字，简明扼要的说明分项内容，此为概念图解，请根据您的具体内容酌情修改</a:t>
              </a:r>
              <a:endParaRPr kumimoji="0" lang="en-US" altLang="zh-CN" sz="750" b="0" i="0" u="none" strike="noStrike" kern="1200" cap="none" spc="0" normalizeH="0" baseline="0" noProof="0">
                <a:ln>
                  <a:noFill/>
                </a:ln>
                <a:solidFill>
                  <a:srgbClr val="595959"/>
                </a:solidFill>
                <a:effectLst/>
                <a:uLnTx/>
                <a:uFillTx/>
                <a:latin typeface="Arial" panose="020B0604020202020204" pitchFamily="34" charset="0"/>
                <a:ea typeface="微软雅黑" panose="020B0503020204020204" pitchFamily="34" charset="-122"/>
                <a:cs typeface="+mn-cs"/>
              </a:endParaRPr>
            </a:p>
            <a:p>
              <a:pPr marL="0" marR="0" lvl="0" indent="0" algn="just" defTabSz="682625" rtl="0" eaLnBrk="1" fontAlgn="base" latinLnBrk="0" hangingPunct="1">
                <a:lnSpc>
                  <a:spcPct val="100000"/>
                </a:lnSpc>
                <a:spcBef>
                  <a:spcPct val="0"/>
                </a:spcBef>
                <a:spcAft>
                  <a:spcPct val="0"/>
                </a:spcAft>
                <a:buClrTx/>
                <a:buSzTx/>
                <a:buFontTx/>
                <a:buNone/>
                <a:tabLst>
                  <a:tab pos="1013460" algn="l"/>
                </a:tabLst>
                <a:defRPr/>
              </a:pPr>
              <a:endParaRPr kumimoji="0" lang="en-US" altLang="zh-CN" sz="75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102433" name="Group 33"/>
          <p:cNvGrpSpPr/>
          <p:nvPr/>
        </p:nvGrpSpPr>
        <p:grpSpPr bwMode="auto">
          <a:xfrm>
            <a:off x="2075467" y="3814047"/>
            <a:ext cx="2068002" cy="901858"/>
            <a:chOff x="1390" y="2533"/>
            <a:chExt cx="1385" cy="604"/>
          </a:xfrm>
        </p:grpSpPr>
        <p:sp>
          <p:nvSpPr>
            <p:cNvPr id="46107" name="文本框 34"/>
            <p:cNvSpPr txBox="1">
              <a:spLocks noChangeArrowheads="1"/>
            </p:cNvSpPr>
            <p:nvPr/>
          </p:nvSpPr>
          <p:spPr bwMode="auto">
            <a:xfrm>
              <a:off x="1390" y="2533"/>
              <a:ext cx="1385" cy="201"/>
            </a:xfrm>
            <a:prstGeom prst="rect">
              <a:avLst/>
            </a:prstGeom>
            <a:noFill/>
            <a:ln w="9525">
              <a:noFill/>
              <a:miter lim="800000"/>
            </a:ln>
          </p:spPr>
          <p:txBody>
            <a:bodyPr lIns="68271" tIns="34136" rIns="68271" bIns="34136">
              <a:spAutoFit/>
            </a:bodyP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zh-CN" altLang="en-US" sz="1505" b="1" i="0" u="none" strike="noStrike" kern="1200" cap="none" spc="0" normalizeH="0" baseline="0" noProof="0">
                  <a:ln>
                    <a:noFill/>
                  </a:ln>
                  <a:solidFill>
                    <a:srgbClr val="5F5F5F"/>
                  </a:solidFill>
                  <a:effectLst/>
                  <a:uLnTx/>
                  <a:uFillTx/>
                  <a:latin typeface="Arial" panose="020B0604020202020204" pitchFamily="34" charset="0"/>
                  <a:ea typeface="微软雅黑" panose="020B0503020204020204" pitchFamily="34" charset="-122"/>
                  <a:cs typeface="+mn-cs"/>
                </a:rPr>
                <a:t>点击输入标题</a:t>
              </a:r>
            </a:p>
          </p:txBody>
        </p:sp>
        <p:sp>
          <p:nvSpPr>
            <p:cNvPr id="46108" name="矩形 35"/>
            <p:cNvSpPr>
              <a:spLocks noChangeArrowheads="1"/>
            </p:cNvSpPr>
            <p:nvPr/>
          </p:nvSpPr>
          <p:spPr bwMode="auto">
            <a:xfrm>
              <a:off x="1413" y="2781"/>
              <a:ext cx="1309" cy="356"/>
            </a:xfrm>
            <a:prstGeom prst="rect">
              <a:avLst/>
            </a:prstGeom>
            <a:noFill/>
            <a:ln w="9525">
              <a:noFill/>
              <a:miter lim="800000"/>
            </a:ln>
          </p:spPr>
          <p:txBody>
            <a:bodyPr lIns="68271" tIns="34136" rIns="68271" bIns="34136">
              <a:spAutoFit/>
            </a:bodyPr>
            <a:lstStyle/>
            <a:p>
              <a:pPr marL="0" marR="0" lvl="0" indent="0" algn="just" defTabSz="682625" rtl="0" eaLnBrk="1" fontAlgn="base" latinLnBrk="0" hangingPunct="1">
                <a:lnSpc>
                  <a:spcPct val="100000"/>
                </a:lnSpc>
                <a:spcBef>
                  <a:spcPct val="0"/>
                </a:spcBef>
                <a:spcAft>
                  <a:spcPct val="0"/>
                </a:spcAft>
                <a:buClrTx/>
                <a:buSzTx/>
                <a:buFontTx/>
                <a:buNone/>
                <a:tabLst>
                  <a:tab pos="1013460" algn="l"/>
                </a:tabLst>
                <a:defRPr/>
              </a:pPr>
              <a:r>
                <a:rPr kumimoji="0" lang="zh-CN" altLang="en-US" sz="750" b="0" i="0" u="none" strike="noStrike" kern="1200" cap="none" spc="0" normalizeH="0" baseline="0" noProof="0">
                  <a:ln>
                    <a:noFill/>
                  </a:ln>
                  <a:solidFill>
                    <a:srgbClr val="595959"/>
                  </a:solidFill>
                  <a:effectLst/>
                  <a:uLnTx/>
                  <a:uFillTx/>
                  <a:latin typeface="Arial" panose="020B0604020202020204" pitchFamily="34" charset="0"/>
                  <a:ea typeface="微软雅黑" panose="020B0503020204020204" pitchFamily="34" charset="-122"/>
                  <a:cs typeface="+mn-cs"/>
                </a:rPr>
                <a:t>详写内容</a:t>
              </a:r>
              <a:r>
                <a:rPr kumimoji="0" lang="en-US" altLang="zh-CN" sz="750"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mn-cs"/>
                </a:rPr>
                <a:t>……</a:t>
              </a:r>
              <a:r>
                <a:rPr kumimoji="0" lang="zh-CN" altLang="en-US" sz="750" b="0" i="0" u="none" strike="noStrike" kern="1200" cap="none" spc="0" normalizeH="0" baseline="0" noProof="0">
                  <a:ln>
                    <a:noFill/>
                  </a:ln>
                  <a:solidFill>
                    <a:srgbClr val="595959"/>
                  </a:solidFill>
                  <a:effectLst/>
                  <a:uLnTx/>
                  <a:uFillTx/>
                  <a:latin typeface="Arial" panose="020B0604020202020204" pitchFamily="34" charset="0"/>
                  <a:ea typeface="微软雅黑" panose="020B0503020204020204" pitchFamily="34" charset="-122"/>
                  <a:cs typeface="+mn-cs"/>
                </a:rPr>
                <a:t>点击输入本栏的具体文字，简明扼要的说明分项内容，此为概念图解，请根据您的具体内容酌情修改</a:t>
              </a:r>
              <a:endParaRPr kumimoji="0" lang="en-US" altLang="zh-CN" sz="750" b="0" i="0" u="none" strike="noStrike" kern="1200" cap="none" spc="0" normalizeH="0" baseline="0" noProof="0">
                <a:ln>
                  <a:noFill/>
                </a:ln>
                <a:solidFill>
                  <a:srgbClr val="595959"/>
                </a:solidFill>
                <a:effectLst/>
                <a:uLnTx/>
                <a:uFillTx/>
                <a:latin typeface="Arial" panose="020B0604020202020204" pitchFamily="34" charset="0"/>
                <a:ea typeface="微软雅黑" panose="020B0503020204020204" pitchFamily="34" charset="-122"/>
                <a:cs typeface="+mn-cs"/>
              </a:endParaRPr>
            </a:p>
            <a:p>
              <a:pPr marL="0" marR="0" lvl="0" indent="0" algn="just" defTabSz="682625" rtl="0" eaLnBrk="1" fontAlgn="base" latinLnBrk="0" hangingPunct="1">
                <a:lnSpc>
                  <a:spcPct val="100000"/>
                </a:lnSpc>
                <a:spcBef>
                  <a:spcPct val="0"/>
                </a:spcBef>
                <a:spcAft>
                  <a:spcPct val="0"/>
                </a:spcAft>
                <a:buClrTx/>
                <a:buSzTx/>
                <a:buFontTx/>
                <a:buNone/>
                <a:tabLst>
                  <a:tab pos="1013460" algn="l"/>
                </a:tabLst>
                <a:defRPr/>
              </a:pPr>
              <a:endParaRPr kumimoji="0" lang="en-US" altLang="zh-CN" sz="75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102434" name="Group 34"/>
          <p:cNvGrpSpPr/>
          <p:nvPr/>
        </p:nvGrpSpPr>
        <p:grpSpPr bwMode="auto">
          <a:xfrm>
            <a:off x="4979629" y="3814047"/>
            <a:ext cx="2068001" cy="901858"/>
            <a:chOff x="3335" y="2533"/>
            <a:chExt cx="1385" cy="604"/>
          </a:xfrm>
        </p:grpSpPr>
        <p:sp>
          <p:nvSpPr>
            <p:cNvPr id="46105" name="文本框 36"/>
            <p:cNvSpPr txBox="1">
              <a:spLocks noChangeArrowheads="1"/>
            </p:cNvSpPr>
            <p:nvPr/>
          </p:nvSpPr>
          <p:spPr bwMode="auto">
            <a:xfrm>
              <a:off x="3335" y="2533"/>
              <a:ext cx="1385" cy="201"/>
            </a:xfrm>
            <a:prstGeom prst="rect">
              <a:avLst/>
            </a:prstGeom>
            <a:noFill/>
            <a:ln w="9525">
              <a:noFill/>
              <a:miter lim="800000"/>
            </a:ln>
          </p:spPr>
          <p:txBody>
            <a:bodyPr lIns="68271" tIns="34136" rIns="68271" bIns="34136">
              <a:spAutoFit/>
            </a:bodyP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zh-CN" altLang="en-US" sz="1505" b="1" i="0" u="none" strike="noStrike" kern="1200" cap="none" spc="0" normalizeH="0" baseline="0" noProof="0">
                  <a:ln>
                    <a:noFill/>
                  </a:ln>
                  <a:solidFill>
                    <a:srgbClr val="5F5F5F"/>
                  </a:solidFill>
                  <a:effectLst/>
                  <a:uLnTx/>
                  <a:uFillTx/>
                  <a:latin typeface="Arial" panose="020B0604020202020204" pitchFamily="34" charset="0"/>
                  <a:ea typeface="微软雅黑" panose="020B0503020204020204" pitchFamily="34" charset="-122"/>
                  <a:cs typeface="+mn-cs"/>
                </a:rPr>
                <a:t>点击输入标题</a:t>
              </a:r>
            </a:p>
          </p:txBody>
        </p:sp>
        <p:sp>
          <p:nvSpPr>
            <p:cNvPr id="46106" name="矩形 37"/>
            <p:cNvSpPr>
              <a:spLocks noChangeArrowheads="1"/>
            </p:cNvSpPr>
            <p:nvPr/>
          </p:nvSpPr>
          <p:spPr bwMode="auto">
            <a:xfrm>
              <a:off x="3358" y="2781"/>
              <a:ext cx="1309" cy="356"/>
            </a:xfrm>
            <a:prstGeom prst="rect">
              <a:avLst/>
            </a:prstGeom>
            <a:noFill/>
            <a:ln w="9525">
              <a:noFill/>
              <a:miter lim="800000"/>
            </a:ln>
          </p:spPr>
          <p:txBody>
            <a:bodyPr lIns="68271" tIns="34136" rIns="68271" bIns="34136">
              <a:spAutoFit/>
            </a:bodyPr>
            <a:lstStyle/>
            <a:p>
              <a:pPr marL="0" marR="0" lvl="0" indent="0" algn="just" defTabSz="682625" rtl="0" eaLnBrk="1" fontAlgn="base" latinLnBrk="0" hangingPunct="1">
                <a:lnSpc>
                  <a:spcPct val="100000"/>
                </a:lnSpc>
                <a:spcBef>
                  <a:spcPct val="0"/>
                </a:spcBef>
                <a:spcAft>
                  <a:spcPct val="0"/>
                </a:spcAft>
                <a:buClrTx/>
                <a:buSzTx/>
                <a:buFontTx/>
                <a:buNone/>
                <a:tabLst>
                  <a:tab pos="1013460" algn="l"/>
                </a:tabLst>
                <a:defRPr/>
              </a:pPr>
              <a:r>
                <a:rPr kumimoji="0" lang="zh-CN" altLang="en-US" sz="750" b="0" i="0" u="none" strike="noStrike" kern="1200" cap="none" spc="0" normalizeH="0" baseline="0" noProof="0">
                  <a:ln>
                    <a:noFill/>
                  </a:ln>
                  <a:solidFill>
                    <a:srgbClr val="595959"/>
                  </a:solidFill>
                  <a:effectLst/>
                  <a:uLnTx/>
                  <a:uFillTx/>
                  <a:latin typeface="Arial" panose="020B0604020202020204" pitchFamily="34" charset="0"/>
                  <a:ea typeface="微软雅黑" panose="020B0503020204020204" pitchFamily="34" charset="-122"/>
                  <a:cs typeface="+mn-cs"/>
                </a:rPr>
                <a:t>详写内容</a:t>
              </a:r>
              <a:r>
                <a:rPr kumimoji="0" lang="en-US" altLang="zh-CN" sz="750"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mn-cs"/>
                </a:rPr>
                <a:t>……</a:t>
              </a:r>
              <a:r>
                <a:rPr kumimoji="0" lang="zh-CN" altLang="en-US" sz="750" b="0" i="0" u="none" strike="noStrike" kern="1200" cap="none" spc="0" normalizeH="0" baseline="0" noProof="0">
                  <a:ln>
                    <a:noFill/>
                  </a:ln>
                  <a:solidFill>
                    <a:srgbClr val="595959"/>
                  </a:solidFill>
                  <a:effectLst/>
                  <a:uLnTx/>
                  <a:uFillTx/>
                  <a:latin typeface="Arial" panose="020B0604020202020204" pitchFamily="34" charset="0"/>
                  <a:ea typeface="微软雅黑" panose="020B0503020204020204" pitchFamily="34" charset="-122"/>
                  <a:cs typeface="+mn-cs"/>
                </a:rPr>
                <a:t>点击输入本栏的具体文字，简明扼要的说明分项内容，此为概念图解，请根据您的具体内容酌情修改</a:t>
              </a:r>
              <a:endParaRPr kumimoji="0" lang="en-US" altLang="zh-CN" sz="750" b="0" i="0" u="none" strike="noStrike" kern="1200" cap="none" spc="0" normalizeH="0" baseline="0" noProof="0">
                <a:ln>
                  <a:noFill/>
                </a:ln>
                <a:solidFill>
                  <a:srgbClr val="595959"/>
                </a:solidFill>
                <a:effectLst/>
                <a:uLnTx/>
                <a:uFillTx/>
                <a:latin typeface="Arial" panose="020B0604020202020204" pitchFamily="34" charset="0"/>
                <a:ea typeface="微软雅黑" panose="020B0503020204020204" pitchFamily="34" charset="-122"/>
                <a:cs typeface="+mn-cs"/>
              </a:endParaRPr>
            </a:p>
            <a:p>
              <a:pPr marL="0" marR="0" lvl="0" indent="0" algn="just" defTabSz="682625" rtl="0" eaLnBrk="1" fontAlgn="base" latinLnBrk="0" hangingPunct="1">
                <a:lnSpc>
                  <a:spcPct val="100000"/>
                </a:lnSpc>
                <a:spcBef>
                  <a:spcPct val="0"/>
                </a:spcBef>
                <a:spcAft>
                  <a:spcPct val="0"/>
                </a:spcAft>
                <a:buClrTx/>
                <a:buSzTx/>
                <a:buFontTx/>
                <a:buNone/>
                <a:tabLst>
                  <a:tab pos="1013460" algn="l"/>
                </a:tabLst>
                <a:defRPr/>
              </a:pPr>
              <a:endParaRPr kumimoji="0" lang="en-US" altLang="zh-CN" sz="75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102432" name="Group 32"/>
          <p:cNvGrpSpPr/>
          <p:nvPr/>
        </p:nvGrpSpPr>
        <p:grpSpPr bwMode="auto">
          <a:xfrm>
            <a:off x="6363770" y="1286157"/>
            <a:ext cx="2068002" cy="903352"/>
            <a:chOff x="4262" y="840"/>
            <a:chExt cx="1385" cy="605"/>
          </a:xfrm>
        </p:grpSpPr>
        <p:sp>
          <p:nvSpPr>
            <p:cNvPr id="46103" name="文本框 38"/>
            <p:cNvSpPr txBox="1">
              <a:spLocks noChangeArrowheads="1"/>
            </p:cNvSpPr>
            <p:nvPr/>
          </p:nvSpPr>
          <p:spPr bwMode="auto">
            <a:xfrm>
              <a:off x="4262" y="840"/>
              <a:ext cx="1385" cy="201"/>
            </a:xfrm>
            <a:prstGeom prst="rect">
              <a:avLst/>
            </a:prstGeom>
            <a:noFill/>
            <a:ln w="9525">
              <a:noFill/>
              <a:miter lim="800000"/>
            </a:ln>
          </p:spPr>
          <p:txBody>
            <a:bodyPr lIns="68271" tIns="34136" rIns="68271" bIns="34136">
              <a:spAutoFit/>
            </a:bodyP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zh-CN" altLang="en-US" sz="1505" b="1" i="0" u="none" strike="noStrike" kern="1200" cap="none" spc="0" normalizeH="0" baseline="0" noProof="0">
                  <a:ln>
                    <a:noFill/>
                  </a:ln>
                  <a:solidFill>
                    <a:srgbClr val="5F5F5F"/>
                  </a:solidFill>
                  <a:effectLst/>
                  <a:uLnTx/>
                  <a:uFillTx/>
                  <a:latin typeface="Arial" panose="020B0604020202020204" pitchFamily="34" charset="0"/>
                  <a:ea typeface="微软雅黑" panose="020B0503020204020204" pitchFamily="34" charset="-122"/>
                  <a:cs typeface="+mn-cs"/>
                </a:rPr>
                <a:t>点击输入标题</a:t>
              </a:r>
            </a:p>
          </p:txBody>
        </p:sp>
        <p:sp>
          <p:nvSpPr>
            <p:cNvPr id="46104" name="矩形 39"/>
            <p:cNvSpPr>
              <a:spLocks noChangeArrowheads="1"/>
            </p:cNvSpPr>
            <p:nvPr/>
          </p:nvSpPr>
          <p:spPr bwMode="auto">
            <a:xfrm>
              <a:off x="4285" y="1089"/>
              <a:ext cx="1309" cy="356"/>
            </a:xfrm>
            <a:prstGeom prst="rect">
              <a:avLst/>
            </a:prstGeom>
            <a:noFill/>
            <a:ln w="9525">
              <a:noFill/>
              <a:miter lim="800000"/>
            </a:ln>
          </p:spPr>
          <p:txBody>
            <a:bodyPr lIns="68271" tIns="34136" rIns="68271" bIns="34136">
              <a:spAutoFit/>
            </a:bodyPr>
            <a:lstStyle/>
            <a:p>
              <a:pPr marL="0" marR="0" lvl="0" indent="0" algn="just" defTabSz="682625" rtl="0" eaLnBrk="1" fontAlgn="base" latinLnBrk="0" hangingPunct="1">
                <a:lnSpc>
                  <a:spcPct val="100000"/>
                </a:lnSpc>
                <a:spcBef>
                  <a:spcPct val="0"/>
                </a:spcBef>
                <a:spcAft>
                  <a:spcPct val="0"/>
                </a:spcAft>
                <a:buClrTx/>
                <a:buSzTx/>
                <a:buFontTx/>
                <a:buNone/>
                <a:tabLst>
                  <a:tab pos="1013460" algn="l"/>
                </a:tabLst>
                <a:defRPr/>
              </a:pPr>
              <a:r>
                <a:rPr kumimoji="0" lang="zh-CN" altLang="en-US" sz="750" b="0" i="0" u="none" strike="noStrike" kern="1200" cap="none" spc="0" normalizeH="0" baseline="0" noProof="0">
                  <a:ln>
                    <a:noFill/>
                  </a:ln>
                  <a:solidFill>
                    <a:srgbClr val="595959"/>
                  </a:solidFill>
                  <a:effectLst/>
                  <a:uLnTx/>
                  <a:uFillTx/>
                  <a:latin typeface="Arial" panose="020B0604020202020204" pitchFamily="34" charset="0"/>
                  <a:ea typeface="微软雅黑" panose="020B0503020204020204" pitchFamily="34" charset="-122"/>
                  <a:cs typeface="+mn-cs"/>
                </a:rPr>
                <a:t>详写内容</a:t>
              </a:r>
              <a:r>
                <a:rPr kumimoji="0" lang="en-US" altLang="zh-CN" sz="750"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mn-cs"/>
                </a:rPr>
                <a:t>……</a:t>
              </a:r>
              <a:r>
                <a:rPr kumimoji="0" lang="zh-CN" altLang="en-US" sz="750" b="0" i="0" u="none" strike="noStrike" kern="1200" cap="none" spc="0" normalizeH="0" baseline="0" noProof="0">
                  <a:ln>
                    <a:noFill/>
                  </a:ln>
                  <a:solidFill>
                    <a:srgbClr val="595959"/>
                  </a:solidFill>
                  <a:effectLst/>
                  <a:uLnTx/>
                  <a:uFillTx/>
                  <a:latin typeface="Arial" panose="020B0604020202020204" pitchFamily="34" charset="0"/>
                  <a:ea typeface="微软雅黑" panose="020B0503020204020204" pitchFamily="34" charset="-122"/>
                  <a:cs typeface="+mn-cs"/>
                </a:rPr>
                <a:t>点击输入本栏的具体文字，简明扼要的说明分项内容，此为概念图解，请根据您的具体内容酌情修改</a:t>
              </a:r>
              <a:endParaRPr kumimoji="0" lang="en-US" altLang="zh-CN" sz="750" b="0" i="0" u="none" strike="noStrike" kern="1200" cap="none" spc="0" normalizeH="0" baseline="0" noProof="0">
                <a:ln>
                  <a:noFill/>
                </a:ln>
                <a:solidFill>
                  <a:srgbClr val="595959"/>
                </a:solidFill>
                <a:effectLst/>
                <a:uLnTx/>
                <a:uFillTx/>
                <a:latin typeface="Arial" panose="020B0604020202020204" pitchFamily="34" charset="0"/>
                <a:ea typeface="微软雅黑" panose="020B0503020204020204" pitchFamily="34" charset="-122"/>
                <a:cs typeface="+mn-cs"/>
              </a:endParaRPr>
            </a:p>
            <a:p>
              <a:pPr marL="0" marR="0" lvl="0" indent="0" algn="just" defTabSz="682625" rtl="0" eaLnBrk="1" fontAlgn="base" latinLnBrk="0" hangingPunct="1">
                <a:lnSpc>
                  <a:spcPct val="100000"/>
                </a:lnSpc>
                <a:spcBef>
                  <a:spcPct val="0"/>
                </a:spcBef>
                <a:spcAft>
                  <a:spcPct val="0"/>
                </a:spcAft>
                <a:buClrTx/>
                <a:buSzTx/>
                <a:buFontTx/>
                <a:buNone/>
                <a:tabLst>
                  <a:tab pos="1013460" algn="l"/>
                </a:tabLst>
                <a:defRPr/>
              </a:pPr>
              <a:endParaRPr kumimoji="0" lang="en-US" altLang="zh-CN" sz="75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102431" name="Group 31"/>
          <p:cNvGrpSpPr/>
          <p:nvPr/>
        </p:nvGrpSpPr>
        <p:grpSpPr bwMode="auto">
          <a:xfrm>
            <a:off x="3502911" y="1286157"/>
            <a:ext cx="2066508" cy="903352"/>
            <a:chOff x="2346" y="840"/>
            <a:chExt cx="1384" cy="605"/>
          </a:xfrm>
        </p:grpSpPr>
        <p:sp>
          <p:nvSpPr>
            <p:cNvPr id="46101" name="文本框 40"/>
            <p:cNvSpPr txBox="1">
              <a:spLocks noChangeArrowheads="1"/>
            </p:cNvSpPr>
            <p:nvPr/>
          </p:nvSpPr>
          <p:spPr bwMode="auto">
            <a:xfrm>
              <a:off x="2346" y="840"/>
              <a:ext cx="1384" cy="201"/>
            </a:xfrm>
            <a:prstGeom prst="rect">
              <a:avLst/>
            </a:prstGeom>
            <a:noFill/>
            <a:ln w="9525">
              <a:noFill/>
              <a:miter lim="800000"/>
            </a:ln>
          </p:spPr>
          <p:txBody>
            <a:bodyPr lIns="68271" tIns="34136" rIns="68271" bIns="34136">
              <a:spAutoFit/>
            </a:bodyPr>
            <a:lstStyle/>
            <a:p>
              <a:pPr marL="0" marR="0" lvl="0" indent="0" algn="ctr" defTabSz="682625" rtl="0" eaLnBrk="1" fontAlgn="base" latinLnBrk="0" hangingPunct="1">
                <a:lnSpc>
                  <a:spcPct val="100000"/>
                </a:lnSpc>
                <a:spcBef>
                  <a:spcPct val="0"/>
                </a:spcBef>
                <a:spcAft>
                  <a:spcPct val="0"/>
                </a:spcAft>
                <a:buClrTx/>
                <a:buSzTx/>
                <a:buFontTx/>
                <a:buNone/>
                <a:defRPr/>
              </a:pPr>
              <a:r>
                <a:rPr kumimoji="0" lang="zh-CN" altLang="en-US" sz="1505" b="1" i="0" u="none" strike="noStrike" kern="1200" cap="none" spc="0" normalizeH="0" baseline="0" noProof="0">
                  <a:ln>
                    <a:noFill/>
                  </a:ln>
                  <a:solidFill>
                    <a:srgbClr val="5F5F5F"/>
                  </a:solidFill>
                  <a:effectLst/>
                  <a:uLnTx/>
                  <a:uFillTx/>
                  <a:latin typeface="Arial" panose="020B0604020202020204" pitchFamily="34" charset="0"/>
                  <a:ea typeface="微软雅黑" panose="020B0503020204020204" pitchFamily="34" charset="-122"/>
                  <a:cs typeface="+mn-cs"/>
                </a:rPr>
                <a:t>点击输入标题</a:t>
              </a:r>
            </a:p>
          </p:txBody>
        </p:sp>
        <p:sp>
          <p:nvSpPr>
            <p:cNvPr id="46102" name="矩形 41"/>
            <p:cNvSpPr>
              <a:spLocks noChangeArrowheads="1"/>
            </p:cNvSpPr>
            <p:nvPr/>
          </p:nvSpPr>
          <p:spPr bwMode="auto">
            <a:xfrm>
              <a:off x="2369" y="1089"/>
              <a:ext cx="1309" cy="356"/>
            </a:xfrm>
            <a:prstGeom prst="rect">
              <a:avLst/>
            </a:prstGeom>
            <a:noFill/>
            <a:ln w="9525">
              <a:noFill/>
              <a:miter lim="800000"/>
            </a:ln>
          </p:spPr>
          <p:txBody>
            <a:bodyPr lIns="68271" tIns="34136" rIns="68271" bIns="34136">
              <a:spAutoFit/>
            </a:bodyPr>
            <a:lstStyle/>
            <a:p>
              <a:pPr marL="0" marR="0" lvl="0" indent="0" algn="just" defTabSz="682625" rtl="0" eaLnBrk="1" fontAlgn="base" latinLnBrk="0" hangingPunct="1">
                <a:lnSpc>
                  <a:spcPct val="100000"/>
                </a:lnSpc>
                <a:spcBef>
                  <a:spcPct val="0"/>
                </a:spcBef>
                <a:spcAft>
                  <a:spcPct val="0"/>
                </a:spcAft>
                <a:buClrTx/>
                <a:buSzTx/>
                <a:buFontTx/>
                <a:buNone/>
                <a:tabLst>
                  <a:tab pos="1013460" algn="l"/>
                </a:tabLst>
                <a:defRPr/>
              </a:pPr>
              <a:r>
                <a:rPr kumimoji="0" lang="zh-CN" altLang="en-US" sz="750" b="0" i="0" u="none" strike="noStrike" kern="1200" cap="none" spc="0" normalizeH="0" baseline="0" noProof="0">
                  <a:ln>
                    <a:noFill/>
                  </a:ln>
                  <a:solidFill>
                    <a:srgbClr val="595959"/>
                  </a:solidFill>
                  <a:effectLst/>
                  <a:uLnTx/>
                  <a:uFillTx/>
                  <a:latin typeface="Arial" panose="020B0604020202020204" pitchFamily="34" charset="0"/>
                  <a:ea typeface="微软雅黑" panose="020B0503020204020204" pitchFamily="34" charset="-122"/>
                  <a:cs typeface="+mn-cs"/>
                </a:rPr>
                <a:t>详写内容</a:t>
              </a:r>
              <a:r>
                <a:rPr kumimoji="0" lang="en-US" altLang="zh-CN" sz="750"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mn-cs"/>
                </a:rPr>
                <a:t>……</a:t>
              </a:r>
              <a:r>
                <a:rPr kumimoji="0" lang="zh-CN" altLang="en-US" sz="750" b="0" i="0" u="none" strike="noStrike" kern="1200" cap="none" spc="0" normalizeH="0" baseline="0" noProof="0">
                  <a:ln>
                    <a:noFill/>
                  </a:ln>
                  <a:solidFill>
                    <a:srgbClr val="595959"/>
                  </a:solidFill>
                  <a:effectLst/>
                  <a:uLnTx/>
                  <a:uFillTx/>
                  <a:latin typeface="Arial" panose="020B0604020202020204" pitchFamily="34" charset="0"/>
                  <a:ea typeface="微软雅黑" panose="020B0503020204020204" pitchFamily="34" charset="-122"/>
                  <a:cs typeface="+mn-cs"/>
                </a:rPr>
                <a:t>点击输入本栏的具体文字，简明扼要的说明分项内容，此为概念图解，请根据您的具体内容酌情修改</a:t>
              </a:r>
              <a:endParaRPr kumimoji="0" lang="en-US" altLang="zh-CN" sz="750" b="0" i="0" u="none" strike="noStrike" kern="1200" cap="none" spc="0" normalizeH="0" baseline="0" noProof="0">
                <a:ln>
                  <a:noFill/>
                </a:ln>
                <a:solidFill>
                  <a:srgbClr val="595959"/>
                </a:solidFill>
                <a:effectLst/>
                <a:uLnTx/>
                <a:uFillTx/>
                <a:latin typeface="Arial" panose="020B0604020202020204" pitchFamily="34" charset="0"/>
                <a:ea typeface="微软雅黑" panose="020B0503020204020204" pitchFamily="34" charset="-122"/>
                <a:cs typeface="+mn-cs"/>
              </a:endParaRPr>
            </a:p>
            <a:p>
              <a:pPr marL="0" marR="0" lvl="0" indent="0" algn="just" defTabSz="682625" rtl="0" eaLnBrk="1" fontAlgn="base" latinLnBrk="0" hangingPunct="1">
                <a:lnSpc>
                  <a:spcPct val="100000"/>
                </a:lnSpc>
                <a:spcBef>
                  <a:spcPct val="0"/>
                </a:spcBef>
                <a:spcAft>
                  <a:spcPct val="0"/>
                </a:spcAft>
                <a:buClrTx/>
                <a:buSzTx/>
                <a:buFontTx/>
                <a:buNone/>
                <a:tabLst>
                  <a:tab pos="1013460" algn="l"/>
                </a:tabLst>
                <a:defRPr/>
              </a:pPr>
              <a:endParaRPr kumimoji="0" lang="en-US" altLang="zh-CN" sz="75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 name="标题 1"/>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102415"/>
                                        </p:tgtEl>
                                        <p:attrNameLst>
                                          <p:attrName>style.visibility</p:attrName>
                                        </p:attrNameLst>
                                      </p:cBhvr>
                                      <p:to>
                                        <p:strVal val="visible"/>
                                      </p:to>
                                    </p:set>
                                    <p:animEffect transition="in" filter="dissolve">
                                      <p:cBhvr>
                                        <p:cTn id="47" dur="500"/>
                                        <p:tgtEl>
                                          <p:spTgt spid="102415"/>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102416"/>
                                        </p:tgtEl>
                                        <p:attrNameLst>
                                          <p:attrName>style.visibility</p:attrName>
                                        </p:attrNameLst>
                                      </p:cBhvr>
                                      <p:to>
                                        <p:strVal val="visible"/>
                                      </p:to>
                                    </p:set>
                                    <p:animEffect transition="in" filter="dissolve">
                                      <p:cBhvr>
                                        <p:cTn id="51" dur="500"/>
                                        <p:tgtEl>
                                          <p:spTgt spid="102416"/>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102417"/>
                                        </p:tgtEl>
                                        <p:attrNameLst>
                                          <p:attrName>style.visibility</p:attrName>
                                        </p:attrNameLst>
                                      </p:cBhvr>
                                      <p:to>
                                        <p:strVal val="visible"/>
                                      </p:to>
                                    </p:set>
                                    <p:animEffect transition="in" filter="dissolve">
                                      <p:cBhvr>
                                        <p:cTn id="55" dur="500"/>
                                        <p:tgtEl>
                                          <p:spTgt spid="102417"/>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102418"/>
                                        </p:tgtEl>
                                        <p:attrNameLst>
                                          <p:attrName>style.visibility</p:attrName>
                                        </p:attrNameLst>
                                      </p:cBhvr>
                                      <p:to>
                                        <p:strVal val="visible"/>
                                      </p:to>
                                    </p:set>
                                    <p:animEffect transition="in" filter="dissolve">
                                      <p:cBhvr>
                                        <p:cTn id="59" dur="500"/>
                                        <p:tgtEl>
                                          <p:spTgt spid="102418"/>
                                        </p:tgtEl>
                                      </p:cBhvr>
                                    </p:animEffect>
                                  </p:childTnLst>
                                </p:cTn>
                              </p:par>
                            </p:childTnLst>
                          </p:cTn>
                        </p:par>
                        <p:par>
                          <p:cTn id="60" fill="hold">
                            <p:stCondLst>
                              <p:cond delay="7000"/>
                            </p:stCondLst>
                            <p:childTnLst>
                              <p:par>
                                <p:cTn id="61" presetID="9" presetClass="entr" presetSubtype="0" fill="hold" grpId="0" nodeType="afterEffect">
                                  <p:stCondLst>
                                    <p:cond delay="0"/>
                                  </p:stCondLst>
                                  <p:childTnLst>
                                    <p:set>
                                      <p:cBhvr>
                                        <p:cTn id="62" dur="1" fill="hold">
                                          <p:stCondLst>
                                            <p:cond delay="0"/>
                                          </p:stCondLst>
                                        </p:cTn>
                                        <p:tgtEl>
                                          <p:spTgt spid="102419"/>
                                        </p:tgtEl>
                                        <p:attrNameLst>
                                          <p:attrName>style.visibility</p:attrName>
                                        </p:attrNameLst>
                                      </p:cBhvr>
                                      <p:to>
                                        <p:strVal val="visible"/>
                                      </p:to>
                                    </p:set>
                                    <p:animEffect transition="in" filter="dissolve">
                                      <p:cBhvr>
                                        <p:cTn id="63" dur="500"/>
                                        <p:tgtEl>
                                          <p:spTgt spid="102419"/>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102430"/>
                                        </p:tgtEl>
                                        <p:attrNameLst>
                                          <p:attrName>style.visibility</p:attrName>
                                        </p:attrNameLst>
                                      </p:cBhvr>
                                      <p:to>
                                        <p:strVal val="visible"/>
                                      </p:to>
                                    </p:set>
                                    <p:animEffect transition="in" filter="fade">
                                      <p:cBhvr>
                                        <p:cTn id="67" dur="1000"/>
                                        <p:tgtEl>
                                          <p:spTgt spid="102430"/>
                                        </p:tgtEl>
                                      </p:cBhvr>
                                    </p:animEffect>
                                    <p:anim calcmode="lin" valueType="num">
                                      <p:cBhvr>
                                        <p:cTn id="68" dur="1000" fill="hold"/>
                                        <p:tgtEl>
                                          <p:spTgt spid="102430"/>
                                        </p:tgtEl>
                                        <p:attrNameLst>
                                          <p:attrName>ppt_x</p:attrName>
                                        </p:attrNameLst>
                                      </p:cBhvr>
                                      <p:tavLst>
                                        <p:tav tm="0">
                                          <p:val>
                                            <p:strVal val="#ppt_x"/>
                                          </p:val>
                                        </p:tav>
                                        <p:tav tm="100000">
                                          <p:val>
                                            <p:strVal val="#ppt_x"/>
                                          </p:val>
                                        </p:tav>
                                      </p:tavLst>
                                    </p:anim>
                                    <p:anim calcmode="lin" valueType="num">
                                      <p:cBhvr>
                                        <p:cTn id="69" dur="1000" fill="hold"/>
                                        <p:tgtEl>
                                          <p:spTgt spid="10243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2431"/>
                                        </p:tgtEl>
                                        <p:attrNameLst>
                                          <p:attrName>style.visibility</p:attrName>
                                        </p:attrNameLst>
                                      </p:cBhvr>
                                      <p:to>
                                        <p:strVal val="visible"/>
                                      </p:to>
                                    </p:set>
                                    <p:animEffect transition="in" filter="fade">
                                      <p:cBhvr>
                                        <p:cTn id="72" dur="1000"/>
                                        <p:tgtEl>
                                          <p:spTgt spid="102431"/>
                                        </p:tgtEl>
                                      </p:cBhvr>
                                    </p:animEffect>
                                    <p:anim calcmode="lin" valueType="num">
                                      <p:cBhvr>
                                        <p:cTn id="73" dur="1000" fill="hold"/>
                                        <p:tgtEl>
                                          <p:spTgt spid="102431"/>
                                        </p:tgtEl>
                                        <p:attrNameLst>
                                          <p:attrName>ppt_x</p:attrName>
                                        </p:attrNameLst>
                                      </p:cBhvr>
                                      <p:tavLst>
                                        <p:tav tm="0">
                                          <p:val>
                                            <p:strVal val="#ppt_x"/>
                                          </p:val>
                                        </p:tav>
                                        <p:tav tm="100000">
                                          <p:val>
                                            <p:strVal val="#ppt_x"/>
                                          </p:val>
                                        </p:tav>
                                      </p:tavLst>
                                    </p:anim>
                                    <p:anim calcmode="lin" valueType="num">
                                      <p:cBhvr>
                                        <p:cTn id="74" dur="1000" fill="hold"/>
                                        <p:tgtEl>
                                          <p:spTgt spid="10243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02432"/>
                                        </p:tgtEl>
                                        <p:attrNameLst>
                                          <p:attrName>style.visibility</p:attrName>
                                        </p:attrNameLst>
                                      </p:cBhvr>
                                      <p:to>
                                        <p:strVal val="visible"/>
                                      </p:to>
                                    </p:set>
                                    <p:animEffect transition="in" filter="fade">
                                      <p:cBhvr>
                                        <p:cTn id="77" dur="1000"/>
                                        <p:tgtEl>
                                          <p:spTgt spid="102432"/>
                                        </p:tgtEl>
                                      </p:cBhvr>
                                    </p:animEffect>
                                    <p:anim calcmode="lin" valueType="num">
                                      <p:cBhvr>
                                        <p:cTn id="78" dur="1000" fill="hold"/>
                                        <p:tgtEl>
                                          <p:spTgt spid="102432"/>
                                        </p:tgtEl>
                                        <p:attrNameLst>
                                          <p:attrName>ppt_x</p:attrName>
                                        </p:attrNameLst>
                                      </p:cBhvr>
                                      <p:tavLst>
                                        <p:tav tm="0">
                                          <p:val>
                                            <p:strVal val="#ppt_x"/>
                                          </p:val>
                                        </p:tav>
                                        <p:tav tm="100000">
                                          <p:val>
                                            <p:strVal val="#ppt_x"/>
                                          </p:val>
                                        </p:tav>
                                      </p:tavLst>
                                    </p:anim>
                                    <p:anim calcmode="lin" valueType="num">
                                      <p:cBhvr>
                                        <p:cTn id="79" dur="1000" fill="hold"/>
                                        <p:tgtEl>
                                          <p:spTgt spid="102432"/>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102434"/>
                                        </p:tgtEl>
                                        <p:attrNameLst>
                                          <p:attrName>style.visibility</p:attrName>
                                        </p:attrNameLst>
                                      </p:cBhvr>
                                      <p:to>
                                        <p:strVal val="visible"/>
                                      </p:to>
                                    </p:set>
                                    <p:animEffect transition="in" filter="fade">
                                      <p:cBhvr>
                                        <p:cTn id="82" dur="1000"/>
                                        <p:tgtEl>
                                          <p:spTgt spid="102434"/>
                                        </p:tgtEl>
                                      </p:cBhvr>
                                    </p:animEffect>
                                    <p:anim calcmode="lin" valueType="num">
                                      <p:cBhvr>
                                        <p:cTn id="83" dur="1000" fill="hold"/>
                                        <p:tgtEl>
                                          <p:spTgt spid="102434"/>
                                        </p:tgtEl>
                                        <p:attrNameLst>
                                          <p:attrName>ppt_x</p:attrName>
                                        </p:attrNameLst>
                                      </p:cBhvr>
                                      <p:tavLst>
                                        <p:tav tm="0">
                                          <p:val>
                                            <p:strVal val="#ppt_x"/>
                                          </p:val>
                                        </p:tav>
                                        <p:tav tm="100000">
                                          <p:val>
                                            <p:strVal val="#ppt_x"/>
                                          </p:val>
                                        </p:tav>
                                      </p:tavLst>
                                    </p:anim>
                                    <p:anim calcmode="lin" valueType="num">
                                      <p:cBhvr>
                                        <p:cTn id="84" dur="1000" fill="hold"/>
                                        <p:tgtEl>
                                          <p:spTgt spid="102434"/>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02433"/>
                                        </p:tgtEl>
                                        <p:attrNameLst>
                                          <p:attrName>style.visibility</p:attrName>
                                        </p:attrNameLst>
                                      </p:cBhvr>
                                      <p:to>
                                        <p:strVal val="visible"/>
                                      </p:to>
                                    </p:set>
                                    <p:animEffect transition="in" filter="fade">
                                      <p:cBhvr>
                                        <p:cTn id="87" dur="1000"/>
                                        <p:tgtEl>
                                          <p:spTgt spid="102433"/>
                                        </p:tgtEl>
                                      </p:cBhvr>
                                    </p:animEffect>
                                    <p:anim calcmode="lin" valueType="num">
                                      <p:cBhvr>
                                        <p:cTn id="88" dur="1000" fill="hold"/>
                                        <p:tgtEl>
                                          <p:spTgt spid="102433"/>
                                        </p:tgtEl>
                                        <p:attrNameLst>
                                          <p:attrName>ppt_x</p:attrName>
                                        </p:attrNameLst>
                                      </p:cBhvr>
                                      <p:tavLst>
                                        <p:tav tm="0">
                                          <p:val>
                                            <p:strVal val="#ppt_x"/>
                                          </p:val>
                                        </p:tav>
                                        <p:tav tm="100000">
                                          <p:val>
                                            <p:strVal val="#ppt_x"/>
                                          </p:val>
                                        </p:tav>
                                      </p:tavLst>
                                    </p:anim>
                                    <p:anim calcmode="lin" valueType="num">
                                      <p:cBhvr>
                                        <p:cTn id="89" dur="1000" fill="hold"/>
                                        <p:tgtEl>
                                          <p:spTgt spid="1024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5" grpId="0" animBg="1"/>
      <p:bldP spid="18" grpId="0" animBg="1"/>
      <p:bldP spid="20" grpId="0" animBg="1"/>
      <p:bldP spid="22" grpId="0" animBg="1"/>
      <p:bldP spid="24" grpId="0" animBg="1"/>
      <p:bldP spid="26" grpId="0" animBg="1"/>
      <p:bldP spid="102415" grpId="0"/>
      <p:bldP spid="102416" grpId="0"/>
      <p:bldP spid="102417" grpId="0"/>
      <p:bldP spid="102418" grpId="0"/>
      <p:bldP spid="1024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6671358" y="2256698"/>
            <a:ext cx="1718607" cy="1447832"/>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rPr>
              <a:t>请输入您想要的文字内容请输入您想要的文字内容请输入您想要的文字内容请输入您想要的文字</a:t>
            </a:r>
          </a:p>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rPr>
              <a:t>内容请请输入您想要的文字</a:t>
            </a:r>
          </a:p>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endParaRPr>
          </a:p>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endParaRPr>
          </a:p>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endParaRPr>
          </a:p>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rPr>
              <a:t>输入您想要的文字内容请输入您想要的文字请输入您想要的文字请输入您想要的文字</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endParaRPr>
          </a:p>
        </p:txBody>
      </p:sp>
      <p:sp>
        <p:nvSpPr>
          <p:cNvPr id="17" name="TextBox 16"/>
          <p:cNvSpPr txBox="1">
            <a:spLocks noChangeArrowheads="1"/>
          </p:cNvSpPr>
          <p:nvPr/>
        </p:nvSpPr>
        <p:spPr bwMode="auto">
          <a:xfrm>
            <a:off x="6671357" y="1952097"/>
            <a:ext cx="1642456" cy="202684"/>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00A800"/>
                </a:solidFill>
                <a:effectLst/>
                <a:uLnTx/>
                <a:uFillTx/>
                <a:latin typeface="Arial" panose="020B0604020202020204" pitchFamily="34" charset="0"/>
                <a:ea typeface="微软雅黑" panose="020B0503020204020204" pitchFamily="34" charset="-122"/>
                <a:cs typeface="+mn-cs"/>
              </a:rPr>
              <a:t>请输入标题内容</a:t>
            </a:r>
          </a:p>
        </p:txBody>
      </p:sp>
      <p:sp>
        <p:nvSpPr>
          <p:cNvPr id="18" name="TextBox 17"/>
          <p:cNvSpPr txBox="1">
            <a:spLocks noChangeArrowheads="1"/>
          </p:cNvSpPr>
          <p:nvPr/>
        </p:nvSpPr>
        <p:spPr bwMode="auto">
          <a:xfrm>
            <a:off x="901858" y="2256698"/>
            <a:ext cx="1718607" cy="1447832"/>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rPr>
              <a:t>请输入您想要的文字内容请输入您想要的文字内容请输入您想要的文字内容请输入您想要的文字</a:t>
            </a:r>
          </a:p>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rPr>
              <a:t>内容请请输入您想要的文字</a:t>
            </a:r>
          </a:p>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endParaRPr>
          </a:p>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endParaRPr>
          </a:p>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endParaRPr>
          </a:p>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rPr>
              <a:t>输入您想要的文字内容请输入您想要的文字请输入您想要的文字请输入您想要的文字</a:t>
            </a:r>
            <a:endParaRPr kumimoji="0" lang="en-US" altLang="zh-CN" sz="940" b="0" i="0" u="none" strike="noStrike" kern="1200" cap="none" spc="0" normalizeH="0" baseline="0" noProof="0">
              <a:ln>
                <a:noFill/>
              </a:ln>
              <a:solidFill>
                <a:srgbClr val="808080"/>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endParaRPr>
          </a:p>
        </p:txBody>
      </p:sp>
      <p:sp>
        <p:nvSpPr>
          <p:cNvPr id="19" name="TextBox 18"/>
          <p:cNvSpPr txBox="1">
            <a:spLocks noChangeArrowheads="1"/>
          </p:cNvSpPr>
          <p:nvPr/>
        </p:nvSpPr>
        <p:spPr bwMode="auto">
          <a:xfrm>
            <a:off x="901858" y="1952097"/>
            <a:ext cx="1642456" cy="202684"/>
          </a:xfrm>
          <a:prstGeom prst="rect">
            <a:avLst/>
          </a:prstGeom>
          <a:noFill/>
          <a:ln w="9525">
            <a:noFill/>
            <a:miter lim="800000"/>
          </a:ln>
        </p:spPr>
        <p:txBody>
          <a:bodyPr lIns="0" tIns="0" rIns="0" bIns="0">
            <a:spAutoFit/>
          </a:body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00A800"/>
                </a:solidFill>
                <a:effectLst/>
                <a:uLnTx/>
                <a:uFillTx/>
                <a:latin typeface="微软雅黑" panose="020B0503020204020204" pitchFamily="34" charset="-122"/>
                <a:ea typeface="微软雅黑" panose="020B0503020204020204" pitchFamily="34" charset="-122"/>
                <a:cs typeface="+mn-cs"/>
              </a:rPr>
              <a:t>请输入标题内容</a:t>
            </a:r>
          </a:p>
        </p:txBody>
      </p:sp>
      <p:sp>
        <p:nvSpPr>
          <p:cNvPr id="10" name="TextBox 9"/>
          <p:cNvSpPr txBox="1">
            <a:spLocks noChangeArrowheads="1"/>
          </p:cNvSpPr>
          <p:nvPr/>
        </p:nvSpPr>
        <p:spPr bwMode="auto">
          <a:xfrm>
            <a:off x="3826923" y="2504560"/>
            <a:ext cx="1626031" cy="926407"/>
          </a:xfrm>
          <a:prstGeom prst="rect">
            <a:avLst/>
          </a:prstGeom>
          <a:noFill/>
          <a:ln w="9525">
            <a:noFill/>
            <a:miter lim="800000"/>
          </a:ln>
        </p:spPr>
        <p:txBody>
          <a:bodyPr lIns="0" tIns="0" rIns="0" bIns="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3010" b="1" i="0" u="none" strike="noStrike" kern="1200" cap="none" spc="0" normalizeH="0" baseline="0" noProof="0">
                <a:ln>
                  <a:noFill/>
                </a:ln>
                <a:solidFill>
                  <a:srgbClr val="00A800"/>
                </a:solidFill>
                <a:effectLst/>
                <a:uLnTx/>
                <a:uFillTx/>
                <a:latin typeface="微软雅黑" panose="020B0503020204020204" pitchFamily="34" charset="-122"/>
                <a:ea typeface="微软雅黑" panose="020B0503020204020204" pitchFamily="34" charset="-122"/>
                <a:cs typeface="+mn-cs"/>
              </a:rPr>
              <a:t>标题</a:t>
            </a: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3010" b="1" i="0" u="none" strike="noStrike" kern="1200" cap="none" spc="0" normalizeH="0" baseline="0" noProof="0">
                <a:ln>
                  <a:noFill/>
                </a:ln>
                <a:solidFill>
                  <a:srgbClr val="00A800"/>
                </a:solidFill>
                <a:effectLst/>
                <a:uLnTx/>
                <a:uFillTx/>
                <a:latin typeface="微软雅黑" panose="020B0503020204020204" pitchFamily="34" charset="-122"/>
                <a:ea typeface="微软雅黑" panose="020B0503020204020204" pitchFamily="34" charset="-122"/>
                <a:cs typeface="+mn-cs"/>
              </a:rPr>
              <a:t>内容</a:t>
            </a:r>
          </a:p>
        </p:txBody>
      </p:sp>
      <p:sp>
        <p:nvSpPr>
          <p:cNvPr id="62487" name="AutoShape 23"/>
          <p:cNvSpPr>
            <a:spLocks noChangeArrowheads="1"/>
          </p:cNvSpPr>
          <p:nvPr/>
        </p:nvSpPr>
        <p:spPr bwMode="auto">
          <a:xfrm>
            <a:off x="3353597" y="1659441"/>
            <a:ext cx="2574176" cy="2402466"/>
          </a:xfrm>
          <a:prstGeom prst="diamond">
            <a:avLst/>
          </a:prstGeom>
          <a:noFill/>
          <a:ln w="190500" cmpd="thickThin">
            <a:solidFill>
              <a:schemeClr val="tx2"/>
            </a:solidFill>
            <a:miter lim="800000"/>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2490" name="AutoShape 26"/>
          <p:cNvSpPr>
            <a:spLocks noChangeArrowheads="1"/>
          </p:cNvSpPr>
          <p:nvPr/>
        </p:nvSpPr>
        <p:spPr bwMode="auto">
          <a:xfrm>
            <a:off x="2878777" y="2435875"/>
            <a:ext cx="1015336" cy="946652"/>
          </a:xfrm>
          <a:prstGeom prst="diamond">
            <a:avLst/>
          </a:prstGeom>
          <a:noFill/>
          <a:ln w="190500" cmpd="thickThin">
            <a:solidFill>
              <a:schemeClr val="tx2"/>
            </a:solidFill>
            <a:miter lim="800000"/>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2491" name="AutoShape 27"/>
          <p:cNvSpPr>
            <a:spLocks noChangeArrowheads="1"/>
          </p:cNvSpPr>
          <p:nvPr/>
        </p:nvSpPr>
        <p:spPr bwMode="auto">
          <a:xfrm>
            <a:off x="5384269" y="2435875"/>
            <a:ext cx="1015336" cy="946652"/>
          </a:xfrm>
          <a:prstGeom prst="diamond">
            <a:avLst/>
          </a:prstGeom>
          <a:noFill/>
          <a:ln w="190500" cmpd="thickThin">
            <a:solidFill>
              <a:schemeClr val="tx2"/>
            </a:solidFill>
            <a:miter lim="800000"/>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2487"/>
                                        </p:tgtEl>
                                        <p:attrNameLst>
                                          <p:attrName>style.visibility</p:attrName>
                                        </p:attrNameLst>
                                      </p:cBhvr>
                                      <p:to>
                                        <p:strVal val="visible"/>
                                      </p:to>
                                    </p:set>
                                    <p:anim calcmode="lin" valueType="num">
                                      <p:cBhvr>
                                        <p:cTn id="7" dur="500" fill="hold"/>
                                        <p:tgtEl>
                                          <p:spTgt spid="62487"/>
                                        </p:tgtEl>
                                        <p:attrNameLst>
                                          <p:attrName>ppt_w</p:attrName>
                                        </p:attrNameLst>
                                      </p:cBhvr>
                                      <p:tavLst>
                                        <p:tav tm="0">
                                          <p:val>
                                            <p:fltVal val="0"/>
                                          </p:val>
                                        </p:tav>
                                        <p:tav tm="100000">
                                          <p:val>
                                            <p:strVal val="#ppt_w"/>
                                          </p:val>
                                        </p:tav>
                                      </p:tavLst>
                                    </p:anim>
                                    <p:anim calcmode="lin" valueType="num">
                                      <p:cBhvr>
                                        <p:cTn id="8" dur="500" fill="hold"/>
                                        <p:tgtEl>
                                          <p:spTgt spid="6248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2490"/>
                                        </p:tgtEl>
                                        <p:attrNameLst>
                                          <p:attrName>style.visibility</p:attrName>
                                        </p:attrNameLst>
                                      </p:cBhvr>
                                      <p:to>
                                        <p:strVal val="visible"/>
                                      </p:to>
                                    </p:set>
                                    <p:anim calcmode="lin" valueType="num">
                                      <p:cBhvr additive="base">
                                        <p:cTn id="12" dur="500" fill="hold"/>
                                        <p:tgtEl>
                                          <p:spTgt spid="62490"/>
                                        </p:tgtEl>
                                        <p:attrNameLst>
                                          <p:attrName>ppt_x</p:attrName>
                                        </p:attrNameLst>
                                      </p:cBhvr>
                                      <p:tavLst>
                                        <p:tav tm="0">
                                          <p:val>
                                            <p:strVal val="0-#ppt_w/2"/>
                                          </p:val>
                                        </p:tav>
                                        <p:tav tm="100000">
                                          <p:val>
                                            <p:strVal val="#ppt_x"/>
                                          </p:val>
                                        </p:tav>
                                      </p:tavLst>
                                    </p:anim>
                                    <p:anim calcmode="lin" valueType="num">
                                      <p:cBhvr additive="base">
                                        <p:cTn id="13" dur="500" fill="hold"/>
                                        <p:tgtEl>
                                          <p:spTgt spid="62490"/>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62491"/>
                                        </p:tgtEl>
                                        <p:attrNameLst>
                                          <p:attrName>style.visibility</p:attrName>
                                        </p:attrNameLst>
                                      </p:cBhvr>
                                      <p:to>
                                        <p:strVal val="visible"/>
                                      </p:to>
                                    </p:set>
                                    <p:anim calcmode="lin" valueType="num">
                                      <p:cBhvr additive="base">
                                        <p:cTn id="16" dur="500" fill="hold"/>
                                        <p:tgtEl>
                                          <p:spTgt spid="62491"/>
                                        </p:tgtEl>
                                        <p:attrNameLst>
                                          <p:attrName>ppt_x</p:attrName>
                                        </p:attrNameLst>
                                      </p:cBhvr>
                                      <p:tavLst>
                                        <p:tav tm="0">
                                          <p:val>
                                            <p:strVal val="1+#ppt_w/2"/>
                                          </p:val>
                                        </p:tav>
                                        <p:tav tm="100000">
                                          <p:val>
                                            <p:strVal val="#ppt_x"/>
                                          </p:val>
                                        </p:tav>
                                      </p:tavLst>
                                    </p:anim>
                                    <p:anim calcmode="lin" valueType="num">
                                      <p:cBhvr additive="base">
                                        <p:cTn id="17" dur="500" fill="hold"/>
                                        <p:tgtEl>
                                          <p:spTgt spid="6249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22" presetClass="entr" presetSubtype="2"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par>
                                <p:cTn id="34" presetID="2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62487" grpId="0" animBg="1"/>
      <p:bldP spid="62490" grpId="0" animBg="1"/>
      <p:bldP spid="624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37" name="AutoShape 25"/>
          <p:cNvSpPr>
            <a:spLocks noChangeArrowheads="1"/>
          </p:cNvSpPr>
          <p:nvPr/>
        </p:nvSpPr>
        <p:spPr bwMode="auto">
          <a:xfrm rot="-5400000">
            <a:off x="2471896" y="2115596"/>
            <a:ext cx="2475629" cy="1196007"/>
          </a:xfrm>
          <a:custGeom>
            <a:avLst/>
            <a:gdLst>
              <a:gd name="T0" fmla="*/ 3003033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bg2"/>
          </a:solidFill>
          <a:ln w="9525">
            <a:noFill/>
            <a:miter lim="800000"/>
          </a:ln>
          <a:effectLst>
            <a:outerShdw dist="40161" dir="9693903" algn="ctr" rotWithShape="0">
              <a:schemeClr val="tx1">
                <a:alpha val="50000"/>
              </a:schemeClr>
            </a:outerShdw>
          </a:effectLst>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15738" name="AutoShape 26"/>
          <p:cNvSpPr>
            <a:spLocks noChangeArrowheads="1"/>
          </p:cNvSpPr>
          <p:nvPr/>
        </p:nvSpPr>
        <p:spPr bwMode="auto">
          <a:xfrm rot="-5400000">
            <a:off x="4243509" y="2123808"/>
            <a:ext cx="2474135" cy="1196007"/>
          </a:xfrm>
          <a:custGeom>
            <a:avLst/>
            <a:gdLst>
              <a:gd name="T0" fmla="*/ 3003032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tx2"/>
          </a:solidFill>
          <a:ln w="9525">
            <a:noFill/>
            <a:miter lim="800000"/>
          </a:ln>
          <a:effectLst>
            <a:outerShdw dist="40161" dir="9693903" algn="ctr" rotWithShape="0">
              <a:schemeClr val="tx1">
                <a:alpha val="50000"/>
              </a:schemeClr>
            </a:outerShdw>
          </a:effectLst>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15739" name="AutoShape 27"/>
          <p:cNvSpPr>
            <a:spLocks noChangeArrowheads="1"/>
          </p:cNvSpPr>
          <p:nvPr/>
        </p:nvSpPr>
        <p:spPr bwMode="auto">
          <a:xfrm rot="-5400000">
            <a:off x="6024827" y="2144713"/>
            <a:ext cx="2475629" cy="1194513"/>
          </a:xfrm>
          <a:custGeom>
            <a:avLst/>
            <a:gdLst>
              <a:gd name="T0" fmla="*/ 3003033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bg2"/>
          </a:solidFill>
          <a:ln w="9525">
            <a:noFill/>
            <a:miter lim="800000"/>
          </a:ln>
          <a:effectLst>
            <a:outerShdw dist="40161" dir="9693903" algn="ctr" rotWithShape="0">
              <a:schemeClr val="tx1">
                <a:alpha val="50000"/>
              </a:schemeClr>
            </a:outerShdw>
          </a:effectLst>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15733" name="AutoShape 21"/>
          <p:cNvSpPr>
            <a:spLocks noChangeArrowheads="1"/>
          </p:cNvSpPr>
          <p:nvPr/>
        </p:nvSpPr>
        <p:spPr bwMode="auto">
          <a:xfrm rot="-5400000">
            <a:off x="689832" y="2131275"/>
            <a:ext cx="2475629" cy="1194513"/>
          </a:xfrm>
          <a:custGeom>
            <a:avLst/>
            <a:gdLst>
              <a:gd name="T0" fmla="*/ 3003032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tx2"/>
          </a:solidFill>
          <a:ln w="9525">
            <a:noFill/>
            <a:miter lim="800000"/>
          </a:ln>
          <a:effectLst>
            <a:outerShdw dist="40161" dir="9693903" algn="ctr" rotWithShape="0">
              <a:schemeClr val="tx1">
                <a:alpha val="50000"/>
              </a:schemeClr>
            </a:outerShdw>
          </a:effectLst>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0366" name="KSO_Shape"/>
          <p:cNvSpPr/>
          <p:nvPr/>
        </p:nvSpPr>
        <p:spPr bwMode="auto">
          <a:xfrm>
            <a:off x="1661868" y="2065575"/>
            <a:ext cx="438984" cy="425546"/>
          </a:xfrm>
          <a:custGeom>
            <a:avLst/>
            <a:gdLst>
              <a:gd name="T0" fmla="*/ 2147483647 w 6140"/>
              <a:gd name="T1" fmla="*/ 2147483647 h 6040"/>
              <a:gd name="T2" fmla="*/ 2147483647 w 6140"/>
              <a:gd name="T3" fmla="*/ 2147483647 h 6040"/>
              <a:gd name="T4" fmla="*/ 2147483647 w 6140"/>
              <a:gd name="T5" fmla="*/ 2147483647 h 6040"/>
              <a:gd name="T6" fmla="*/ 2147483647 w 6140"/>
              <a:gd name="T7" fmla="*/ 2147483647 h 6040"/>
              <a:gd name="T8" fmla="*/ 2147483647 w 6140"/>
              <a:gd name="T9" fmla="*/ 2147483647 h 6040"/>
              <a:gd name="T10" fmla="*/ 2147483647 w 6140"/>
              <a:gd name="T11" fmla="*/ 2147483647 h 6040"/>
              <a:gd name="T12" fmla="*/ 2147483647 w 6140"/>
              <a:gd name="T13" fmla="*/ 2147483647 h 6040"/>
              <a:gd name="T14" fmla="*/ 2147483647 w 6140"/>
              <a:gd name="T15" fmla="*/ 2147483647 h 6040"/>
              <a:gd name="T16" fmla="*/ 2147483647 w 6140"/>
              <a:gd name="T17" fmla="*/ 2147483647 h 6040"/>
              <a:gd name="T18" fmla="*/ 2147483647 w 6140"/>
              <a:gd name="T19" fmla="*/ 2147483647 h 6040"/>
              <a:gd name="T20" fmla="*/ 2147483647 w 6140"/>
              <a:gd name="T21" fmla="*/ 2147483647 h 6040"/>
              <a:gd name="T22" fmla="*/ 2147483647 w 6140"/>
              <a:gd name="T23" fmla="*/ 2147483647 h 6040"/>
              <a:gd name="T24" fmla="*/ 2147483647 w 6140"/>
              <a:gd name="T25" fmla="*/ 2147483647 h 6040"/>
              <a:gd name="T26" fmla="*/ 2147483647 w 6140"/>
              <a:gd name="T27" fmla="*/ 2147483647 h 6040"/>
              <a:gd name="T28" fmla="*/ 2147483647 w 6140"/>
              <a:gd name="T29" fmla="*/ 2147483647 h 6040"/>
              <a:gd name="T30" fmla="*/ 2147483647 w 6140"/>
              <a:gd name="T31" fmla="*/ 2147483647 h 6040"/>
              <a:gd name="T32" fmla="*/ 2147483647 w 6140"/>
              <a:gd name="T33" fmla="*/ 2147483647 h 6040"/>
              <a:gd name="T34" fmla="*/ 2147483647 w 6140"/>
              <a:gd name="T35" fmla="*/ 2147483647 h 6040"/>
              <a:gd name="T36" fmla="*/ 2147483647 w 6140"/>
              <a:gd name="T37" fmla="*/ 2147483647 h 6040"/>
              <a:gd name="T38" fmla="*/ 2147483647 w 6140"/>
              <a:gd name="T39" fmla="*/ 2147483647 h 6040"/>
              <a:gd name="T40" fmla="*/ 2147483647 w 6140"/>
              <a:gd name="T41" fmla="*/ 2147483647 h 6040"/>
              <a:gd name="T42" fmla="*/ 2147483647 w 6140"/>
              <a:gd name="T43" fmla="*/ 2147483647 h 6040"/>
              <a:gd name="T44" fmla="*/ 2147483647 w 6140"/>
              <a:gd name="T45" fmla="*/ 2147483647 h 6040"/>
              <a:gd name="T46" fmla="*/ 2147483647 w 6140"/>
              <a:gd name="T47" fmla="*/ 2147483647 h 6040"/>
              <a:gd name="T48" fmla="*/ 2147483647 w 6140"/>
              <a:gd name="T49" fmla="*/ 2147483647 h 6040"/>
              <a:gd name="T50" fmla="*/ 2147483647 w 6140"/>
              <a:gd name="T51" fmla="*/ 2147483647 h 6040"/>
              <a:gd name="T52" fmla="*/ 2147483647 w 6140"/>
              <a:gd name="T53" fmla="*/ 2147483647 h 6040"/>
              <a:gd name="T54" fmla="*/ 2147483647 w 6140"/>
              <a:gd name="T55" fmla="*/ 2147483647 h 6040"/>
              <a:gd name="T56" fmla="*/ 2147483647 w 6140"/>
              <a:gd name="T57" fmla="*/ 2147483647 h 6040"/>
              <a:gd name="T58" fmla="*/ 2147483647 w 6140"/>
              <a:gd name="T59" fmla="*/ 2147483647 h 6040"/>
              <a:gd name="T60" fmla="*/ 2147483647 w 6140"/>
              <a:gd name="T61" fmla="*/ 2147483647 h 6040"/>
              <a:gd name="T62" fmla="*/ 2147483647 w 6140"/>
              <a:gd name="T63" fmla="*/ 2147483647 h 6040"/>
              <a:gd name="T64" fmla="*/ 2147483647 w 6140"/>
              <a:gd name="T65" fmla="*/ 2147483647 h 6040"/>
              <a:gd name="T66" fmla="*/ 2147483647 w 6140"/>
              <a:gd name="T67" fmla="*/ 2147483647 h 6040"/>
              <a:gd name="T68" fmla="*/ 2147483647 w 6140"/>
              <a:gd name="T69" fmla="*/ 2147483647 h 6040"/>
              <a:gd name="T70" fmla="*/ 2147483647 w 6140"/>
              <a:gd name="T71" fmla="*/ 2147483647 h 6040"/>
              <a:gd name="T72" fmla="*/ 2147483647 w 6140"/>
              <a:gd name="T73" fmla="*/ 2147483647 h 6040"/>
              <a:gd name="T74" fmla="*/ 2147483647 w 6140"/>
              <a:gd name="T75" fmla="*/ 2147483647 h 6040"/>
              <a:gd name="T76" fmla="*/ 2147483647 w 6140"/>
              <a:gd name="T77" fmla="*/ 2147483647 h 6040"/>
              <a:gd name="T78" fmla="*/ 2147483647 w 6140"/>
              <a:gd name="T79" fmla="*/ 2147483647 h 6040"/>
              <a:gd name="T80" fmla="*/ 2147483647 w 6140"/>
              <a:gd name="T81" fmla="*/ 2147483647 h 6040"/>
              <a:gd name="T82" fmla="*/ 2147483647 w 6140"/>
              <a:gd name="T83" fmla="*/ 2147483647 h 6040"/>
              <a:gd name="T84" fmla="*/ 2147483647 w 6140"/>
              <a:gd name="T85" fmla="*/ 2147483647 h 6040"/>
              <a:gd name="T86" fmla="*/ 2147483647 w 6140"/>
              <a:gd name="T87" fmla="*/ 2147483647 h 6040"/>
              <a:gd name="T88" fmla="*/ 2147483647 w 6140"/>
              <a:gd name="T89" fmla="*/ 2147483647 h 6040"/>
              <a:gd name="T90" fmla="*/ 2147483647 w 6140"/>
              <a:gd name="T91" fmla="*/ 2147483647 h 6040"/>
              <a:gd name="T92" fmla="*/ 2147483647 w 6140"/>
              <a:gd name="T93" fmla="*/ 2147483647 h 6040"/>
              <a:gd name="T94" fmla="*/ 2147483647 w 6140"/>
              <a:gd name="T95" fmla="*/ 2147483647 h 6040"/>
              <a:gd name="T96" fmla="*/ 2147483647 w 6140"/>
              <a:gd name="T97" fmla="*/ 2147483647 h 6040"/>
              <a:gd name="T98" fmla="*/ 2147483647 w 6140"/>
              <a:gd name="T99" fmla="*/ 2147483647 h 6040"/>
              <a:gd name="T100" fmla="*/ 2147483647 w 6140"/>
              <a:gd name="T101" fmla="*/ 2147483647 h 6040"/>
              <a:gd name="T102" fmla="*/ 2147483647 w 6140"/>
              <a:gd name="T103" fmla="*/ 2147483647 h 6040"/>
              <a:gd name="T104" fmla="*/ 2147483647 w 6140"/>
              <a:gd name="T105" fmla="*/ 2147483647 h 6040"/>
              <a:gd name="T106" fmla="*/ 2147483647 w 6140"/>
              <a:gd name="T107" fmla="*/ 2147483647 h 6040"/>
              <a:gd name="T108" fmla="*/ 2147483647 w 6140"/>
              <a:gd name="T109" fmla="*/ 2147483647 h 6040"/>
              <a:gd name="T110" fmla="*/ 2147483647 w 6140"/>
              <a:gd name="T111" fmla="*/ 2147483647 h 6040"/>
              <a:gd name="T112" fmla="*/ 2147483647 w 6140"/>
              <a:gd name="T113" fmla="*/ 2147483647 h 6040"/>
              <a:gd name="T114" fmla="*/ 2147483647 w 6140"/>
              <a:gd name="T115" fmla="*/ 2147483647 h 6040"/>
              <a:gd name="T116" fmla="*/ 2147483647 w 6140"/>
              <a:gd name="T117" fmla="*/ 2147483647 h 6040"/>
              <a:gd name="T118" fmla="*/ 2147483647 w 6140"/>
              <a:gd name="T119" fmla="*/ 2147483647 h 6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40"/>
              <a:gd name="T181" fmla="*/ 0 h 6040"/>
              <a:gd name="T182" fmla="*/ 6140 w 6140"/>
              <a:gd name="T183" fmla="*/ 6040 h 60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40" h="60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chemeClr val="bg1"/>
          </a:solidFill>
          <a:ln w="9525">
            <a:noFill/>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00367" name="KSO_Shape"/>
          <p:cNvSpPr/>
          <p:nvPr/>
        </p:nvSpPr>
        <p:spPr bwMode="auto">
          <a:xfrm>
            <a:off x="3504404" y="2007344"/>
            <a:ext cx="388217" cy="606216"/>
          </a:xfrm>
          <a:custGeom>
            <a:avLst/>
            <a:gdLst>
              <a:gd name="T0" fmla="*/ 2147483647 w 3864"/>
              <a:gd name="T1" fmla="*/ 2147483647 h 6111"/>
              <a:gd name="T2" fmla="*/ 2147483647 w 3864"/>
              <a:gd name="T3" fmla="*/ 2147483647 h 6111"/>
              <a:gd name="T4" fmla="*/ 2147483647 w 3864"/>
              <a:gd name="T5" fmla="*/ 2147483647 h 6111"/>
              <a:gd name="T6" fmla="*/ 2147483647 w 3864"/>
              <a:gd name="T7" fmla="*/ 2147483647 h 6111"/>
              <a:gd name="T8" fmla="*/ 2147483647 w 3864"/>
              <a:gd name="T9" fmla="*/ 2147483647 h 6111"/>
              <a:gd name="T10" fmla="*/ 2147483647 w 3864"/>
              <a:gd name="T11" fmla="*/ 2147483647 h 6111"/>
              <a:gd name="T12" fmla="*/ 2147483647 w 3864"/>
              <a:gd name="T13" fmla="*/ 2147483647 h 6111"/>
              <a:gd name="T14" fmla="*/ 2147483647 w 3864"/>
              <a:gd name="T15" fmla="*/ 2147483647 h 6111"/>
              <a:gd name="T16" fmla="*/ 2147483647 w 3864"/>
              <a:gd name="T17" fmla="*/ 2147483647 h 6111"/>
              <a:gd name="T18" fmla="*/ 2147483647 w 3864"/>
              <a:gd name="T19" fmla="*/ 2147483647 h 6111"/>
              <a:gd name="T20" fmla="*/ 2147483647 w 3864"/>
              <a:gd name="T21" fmla="*/ 2147483647 h 6111"/>
              <a:gd name="T22" fmla="*/ 2147483647 w 3864"/>
              <a:gd name="T23" fmla="*/ 2147483647 h 6111"/>
              <a:gd name="T24" fmla="*/ 2147483647 w 3864"/>
              <a:gd name="T25" fmla="*/ 2147483647 h 6111"/>
              <a:gd name="T26" fmla="*/ 2147483647 w 3864"/>
              <a:gd name="T27" fmla="*/ 2147483647 h 6111"/>
              <a:gd name="T28" fmla="*/ 2147483647 w 3864"/>
              <a:gd name="T29" fmla="*/ 2147483647 h 6111"/>
              <a:gd name="T30" fmla="*/ 2147483647 w 3864"/>
              <a:gd name="T31" fmla="*/ 2147483647 h 6111"/>
              <a:gd name="T32" fmla="*/ 2147483647 w 3864"/>
              <a:gd name="T33" fmla="*/ 2147483647 h 6111"/>
              <a:gd name="T34" fmla="*/ 2147483647 w 3864"/>
              <a:gd name="T35" fmla="*/ 2147483647 h 6111"/>
              <a:gd name="T36" fmla="*/ 2147483647 w 3864"/>
              <a:gd name="T37" fmla="*/ 2147483647 h 6111"/>
              <a:gd name="T38" fmla="*/ 2147483647 w 3864"/>
              <a:gd name="T39" fmla="*/ 2147483647 h 6111"/>
              <a:gd name="T40" fmla="*/ 2147483647 w 3864"/>
              <a:gd name="T41" fmla="*/ 2147483647 h 6111"/>
              <a:gd name="T42" fmla="*/ 2147483647 w 3864"/>
              <a:gd name="T43" fmla="*/ 2147483647 h 6111"/>
              <a:gd name="T44" fmla="*/ 2147483647 w 3864"/>
              <a:gd name="T45" fmla="*/ 2147483647 h 6111"/>
              <a:gd name="T46" fmla="*/ 2147483647 w 3864"/>
              <a:gd name="T47" fmla="*/ 2147483647 h 6111"/>
              <a:gd name="T48" fmla="*/ 2147483647 w 3864"/>
              <a:gd name="T49" fmla="*/ 2147483647 h 6111"/>
              <a:gd name="T50" fmla="*/ 2147483647 w 3864"/>
              <a:gd name="T51" fmla="*/ 2147483647 h 6111"/>
              <a:gd name="T52" fmla="*/ 2147483647 w 3864"/>
              <a:gd name="T53" fmla="*/ 2147483647 h 6111"/>
              <a:gd name="T54" fmla="*/ 2147483647 w 3864"/>
              <a:gd name="T55" fmla="*/ 2147483647 h 6111"/>
              <a:gd name="T56" fmla="*/ 2147483647 w 3864"/>
              <a:gd name="T57" fmla="*/ 2147483647 h 6111"/>
              <a:gd name="T58" fmla="*/ 2147483647 w 3864"/>
              <a:gd name="T59" fmla="*/ 2147483647 h 6111"/>
              <a:gd name="T60" fmla="*/ 2147483647 w 3864"/>
              <a:gd name="T61" fmla="*/ 2147483647 h 6111"/>
              <a:gd name="T62" fmla="*/ 2147483647 w 3864"/>
              <a:gd name="T63" fmla="*/ 2147483647 h 6111"/>
              <a:gd name="T64" fmla="*/ 2147483647 w 3864"/>
              <a:gd name="T65" fmla="*/ 2147483647 h 6111"/>
              <a:gd name="T66" fmla="*/ 2147483647 w 3864"/>
              <a:gd name="T67" fmla="*/ 2147483647 h 6111"/>
              <a:gd name="T68" fmla="*/ 2147483647 w 3864"/>
              <a:gd name="T69" fmla="*/ 2147483647 h 6111"/>
              <a:gd name="T70" fmla="*/ 2147483647 w 3864"/>
              <a:gd name="T71" fmla="*/ 2147483647 h 6111"/>
              <a:gd name="T72" fmla="*/ 2147483647 w 3864"/>
              <a:gd name="T73" fmla="*/ 2147483647 h 6111"/>
              <a:gd name="T74" fmla="*/ 2147483647 w 3864"/>
              <a:gd name="T75" fmla="*/ 2147483647 h 6111"/>
              <a:gd name="T76" fmla="*/ 2147483647 w 3864"/>
              <a:gd name="T77" fmla="*/ 2147483647 h 6111"/>
              <a:gd name="T78" fmla="*/ 2147483647 w 3864"/>
              <a:gd name="T79" fmla="*/ 2147483647 h 6111"/>
              <a:gd name="T80" fmla="*/ 2147483647 w 3864"/>
              <a:gd name="T81" fmla="*/ 2147483647 h 6111"/>
              <a:gd name="T82" fmla="*/ 2147483647 w 3864"/>
              <a:gd name="T83" fmla="*/ 2147483647 h 6111"/>
              <a:gd name="T84" fmla="*/ 2147483647 w 3864"/>
              <a:gd name="T85" fmla="*/ 2147483647 h 6111"/>
              <a:gd name="T86" fmla="*/ 2147483647 w 3864"/>
              <a:gd name="T87" fmla="*/ 2147483647 h 6111"/>
              <a:gd name="T88" fmla="*/ 2147483647 w 3864"/>
              <a:gd name="T89" fmla="*/ 2147483647 h 6111"/>
              <a:gd name="T90" fmla="*/ 2147483647 w 3864"/>
              <a:gd name="T91" fmla="*/ 2147483647 h 6111"/>
              <a:gd name="T92" fmla="*/ 2147483647 w 3864"/>
              <a:gd name="T93" fmla="*/ 2147483647 h 6111"/>
              <a:gd name="T94" fmla="*/ 2147483647 w 3864"/>
              <a:gd name="T95" fmla="*/ 2147483647 h 6111"/>
              <a:gd name="T96" fmla="*/ 2147483647 w 3864"/>
              <a:gd name="T97" fmla="*/ 2147483647 h 6111"/>
              <a:gd name="T98" fmla="*/ 2147483647 w 3864"/>
              <a:gd name="T99" fmla="*/ 2147483647 h 6111"/>
              <a:gd name="T100" fmla="*/ 2147483647 w 3864"/>
              <a:gd name="T101" fmla="*/ 2147483647 h 6111"/>
              <a:gd name="T102" fmla="*/ 2147483647 w 3864"/>
              <a:gd name="T103" fmla="*/ 2147483647 h 6111"/>
              <a:gd name="T104" fmla="*/ 2147483647 w 3864"/>
              <a:gd name="T105" fmla="*/ 2147483647 h 6111"/>
              <a:gd name="T106" fmla="*/ 2147483647 w 3864"/>
              <a:gd name="T107" fmla="*/ 2147483647 h 6111"/>
              <a:gd name="T108" fmla="*/ 2147483647 w 3864"/>
              <a:gd name="T109" fmla="*/ 2147483647 h 6111"/>
              <a:gd name="T110" fmla="*/ 2147483647 w 3864"/>
              <a:gd name="T111" fmla="*/ 2147483647 h 6111"/>
              <a:gd name="T112" fmla="*/ 2147483647 w 3864"/>
              <a:gd name="T113" fmla="*/ 2147483647 h 6111"/>
              <a:gd name="T114" fmla="*/ 2147483647 w 3864"/>
              <a:gd name="T115" fmla="*/ 2147483647 h 6111"/>
              <a:gd name="T116" fmla="*/ 2147483647 w 3864"/>
              <a:gd name="T117" fmla="*/ 2147483647 h 6111"/>
              <a:gd name="T118" fmla="*/ 2147483647 w 3864"/>
              <a:gd name="T119" fmla="*/ 2147483647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64"/>
              <a:gd name="T181" fmla="*/ 0 h 6111"/>
              <a:gd name="T182" fmla="*/ 3864 w 3864"/>
              <a:gd name="T183" fmla="*/ 6111 h 61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solidFill>
          <a:ln w="9525">
            <a:noFill/>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00368" name="KSO_Shape"/>
          <p:cNvSpPr/>
          <p:nvPr/>
        </p:nvSpPr>
        <p:spPr bwMode="auto">
          <a:xfrm>
            <a:off x="5334996" y="2037207"/>
            <a:ext cx="280711" cy="546490"/>
          </a:xfrm>
          <a:custGeom>
            <a:avLst/>
            <a:gdLst>
              <a:gd name="T0" fmla="*/ 2147483647 w 3408"/>
              <a:gd name="T1" fmla="*/ 2147483647 h 6695"/>
              <a:gd name="T2" fmla="*/ 2147483647 w 3408"/>
              <a:gd name="T3" fmla="*/ 2147483647 h 6695"/>
              <a:gd name="T4" fmla="*/ 0 w 3408"/>
              <a:gd name="T5" fmla="*/ 2147483647 h 6695"/>
              <a:gd name="T6" fmla="*/ 0 w 3408"/>
              <a:gd name="T7" fmla="*/ 2147483647 h 6695"/>
              <a:gd name="T8" fmla="*/ 2147483647 w 3408"/>
              <a:gd name="T9" fmla="*/ 2147483647 h 6695"/>
              <a:gd name="T10" fmla="*/ 2147483647 w 3408"/>
              <a:gd name="T11" fmla="*/ 2147483647 h 6695"/>
              <a:gd name="T12" fmla="*/ 2147483647 w 3408"/>
              <a:gd name="T13" fmla="*/ 2147483647 h 6695"/>
              <a:gd name="T14" fmla="*/ 2147483647 w 3408"/>
              <a:gd name="T15" fmla="*/ 2147483647 h 6695"/>
              <a:gd name="T16" fmla="*/ 2147483647 w 3408"/>
              <a:gd name="T17" fmla="*/ 2147483647 h 6695"/>
              <a:gd name="T18" fmla="*/ 2147483647 w 3408"/>
              <a:gd name="T19" fmla="*/ 2147483647 h 6695"/>
              <a:gd name="T20" fmla="*/ 2147483647 w 3408"/>
              <a:gd name="T21" fmla="*/ 2147483647 h 6695"/>
              <a:gd name="T22" fmla="*/ 2147483647 w 3408"/>
              <a:gd name="T23" fmla="*/ 2147483647 h 6695"/>
              <a:gd name="T24" fmla="*/ 2147483647 w 3408"/>
              <a:gd name="T25" fmla="*/ 2147483647 h 6695"/>
              <a:gd name="T26" fmla="*/ 2147483647 w 3408"/>
              <a:gd name="T27" fmla="*/ 2147483647 h 6695"/>
              <a:gd name="T28" fmla="*/ 2147483647 w 3408"/>
              <a:gd name="T29" fmla="*/ 2147483647 h 6695"/>
              <a:gd name="T30" fmla="*/ 2147483647 w 3408"/>
              <a:gd name="T31" fmla="*/ 2147483647 h 6695"/>
              <a:gd name="T32" fmla="*/ 2147483647 w 3408"/>
              <a:gd name="T33" fmla="*/ 2147483647 h 6695"/>
              <a:gd name="T34" fmla="*/ 2147483647 w 3408"/>
              <a:gd name="T35" fmla="*/ 2147483647 h 6695"/>
              <a:gd name="T36" fmla="*/ 2147483647 w 3408"/>
              <a:gd name="T37" fmla="*/ 2147483647 h 6695"/>
              <a:gd name="T38" fmla="*/ 2147483647 w 3408"/>
              <a:gd name="T39" fmla="*/ 2147483647 h 6695"/>
              <a:gd name="T40" fmla="*/ 2147483647 w 3408"/>
              <a:gd name="T41" fmla="*/ 2147483647 h 6695"/>
              <a:gd name="T42" fmla="*/ 2147483647 w 3408"/>
              <a:gd name="T43" fmla="*/ 2147483647 h 6695"/>
              <a:gd name="T44" fmla="*/ 2147483647 w 3408"/>
              <a:gd name="T45" fmla="*/ 2147483647 h 6695"/>
              <a:gd name="T46" fmla="*/ 2147483647 w 3408"/>
              <a:gd name="T47" fmla="*/ 2147483647 h 6695"/>
              <a:gd name="T48" fmla="*/ 2147483647 w 3408"/>
              <a:gd name="T49" fmla="*/ 2147483647 h 6695"/>
              <a:gd name="T50" fmla="*/ 2147483647 w 3408"/>
              <a:gd name="T51" fmla="*/ 2147483647 h 6695"/>
              <a:gd name="T52" fmla="*/ 2147483647 w 3408"/>
              <a:gd name="T53" fmla="*/ 2147483647 h 6695"/>
              <a:gd name="T54" fmla="*/ 2147483647 w 3408"/>
              <a:gd name="T55" fmla="*/ 2147483647 h 6695"/>
              <a:gd name="T56" fmla="*/ 2147483647 w 3408"/>
              <a:gd name="T57" fmla="*/ 2147483647 h 6695"/>
              <a:gd name="T58" fmla="*/ 2147483647 w 3408"/>
              <a:gd name="T59" fmla="*/ 2147483647 h 6695"/>
              <a:gd name="T60" fmla="*/ 2147483647 w 3408"/>
              <a:gd name="T61" fmla="*/ 2147483647 h 6695"/>
              <a:gd name="T62" fmla="*/ 2147483647 w 3408"/>
              <a:gd name="T63" fmla="*/ 2147483647 h 6695"/>
              <a:gd name="T64" fmla="*/ 2147483647 w 3408"/>
              <a:gd name="T65" fmla="*/ 2147483647 h 6695"/>
              <a:gd name="T66" fmla="*/ 2147483647 w 3408"/>
              <a:gd name="T67" fmla="*/ 2147483647 h 6695"/>
              <a:gd name="T68" fmla="*/ 2147483647 w 3408"/>
              <a:gd name="T69" fmla="*/ 2147483647 h 6695"/>
              <a:gd name="T70" fmla="*/ 2147483647 w 3408"/>
              <a:gd name="T71" fmla="*/ 2147483647 h 6695"/>
              <a:gd name="T72" fmla="*/ 2147483647 w 3408"/>
              <a:gd name="T73" fmla="*/ 2147483647 h 6695"/>
              <a:gd name="T74" fmla="*/ 2147483647 w 3408"/>
              <a:gd name="T75" fmla="*/ 2147483647 h 6695"/>
              <a:gd name="T76" fmla="*/ 2147483647 w 3408"/>
              <a:gd name="T77" fmla="*/ 2147483647 h 6695"/>
              <a:gd name="T78" fmla="*/ 2147483647 w 3408"/>
              <a:gd name="T79" fmla="*/ 2147483647 h 6695"/>
              <a:gd name="T80" fmla="*/ 2147483647 w 3408"/>
              <a:gd name="T81" fmla="*/ 2147483647 h 6695"/>
              <a:gd name="T82" fmla="*/ 2147483647 w 3408"/>
              <a:gd name="T83" fmla="*/ 2147483647 h 6695"/>
              <a:gd name="T84" fmla="*/ 2147483647 w 3408"/>
              <a:gd name="T85" fmla="*/ 2147483647 h 6695"/>
              <a:gd name="T86" fmla="*/ 2147483647 w 3408"/>
              <a:gd name="T87" fmla="*/ 2147483647 h 6695"/>
              <a:gd name="T88" fmla="*/ 2147483647 w 3408"/>
              <a:gd name="T89" fmla="*/ 2147483647 h 6695"/>
              <a:gd name="T90" fmla="*/ 2147483647 w 3408"/>
              <a:gd name="T91" fmla="*/ 2147483647 h 6695"/>
              <a:gd name="T92" fmla="*/ 2147483647 w 3408"/>
              <a:gd name="T93" fmla="*/ 2147483647 h 66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08"/>
              <a:gd name="T142" fmla="*/ 0 h 6695"/>
              <a:gd name="T143" fmla="*/ 3408 w 3408"/>
              <a:gd name="T144" fmla="*/ 6695 h 66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08" h="6695">
                <a:moveTo>
                  <a:pt x="0" y="2326"/>
                </a:moveTo>
                <a:lnTo>
                  <a:pt x="847" y="2730"/>
                </a:lnTo>
                <a:lnTo>
                  <a:pt x="847" y="6545"/>
                </a:lnTo>
                <a:lnTo>
                  <a:pt x="0" y="6143"/>
                </a:lnTo>
                <a:lnTo>
                  <a:pt x="0" y="2326"/>
                </a:lnTo>
                <a:close/>
                <a:moveTo>
                  <a:pt x="2010" y="1223"/>
                </a:moveTo>
                <a:lnTo>
                  <a:pt x="2318" y="1123"/>
                </a:lnTo>
                <a:lnTo>
                  <a:pt x="2318" y="1310"/>
                </a:lnTo>
                <a:lnTo>
                  <a:pt x="2010" y="1410"/>
                </a:lnTo>
                <a:lnTo>
                  <a:pt x="2010" y="1223"/>
                </a:lnTo>
                <a:close/>
                <a:moveTo>
                  <a:pt x="1413" y="1403"/>
                </a:moveTo>
                <a:lnTo>
                  <a:pt x="1721" y="1303"/>
                </a:lnTo>
                <a:lnTo>
                  <a:pt x="1721" y="1491"/>
                </a:lnTo>
                <a:lnTo>
                  <a:pt x="1413" y="1591"/>
                </a:lnTo>
                <a:lnTo>
                  <a:pt x="1413" y="1403"/>
                </a:lnTo>
                <a:close/>
                <a:moveTo>
                  <a:pt x="1084" y="764"/>
                </a:moveTo>
                <a:lnTo>
                  <a:pt x="1086" y="774"/>
                </a:lnTo>
                <a:lnTo>
                  <a:pt x="728" y="604"/>
                </a:lnTo>
                <a:lnTo>
                  <a:pt x="739" y="2014"/>
                </a:lnTo>
                <a:lnTo>
                  <a:pt x="754" y="2022"/>
                </a:lnTo>
                <a:lnTo>
                  <a:pt x="388" y="2123"/>
                </a:lnTo>
                <a:lnTo>
                  <a:pt x="1179" y="2522"/>
                </a:lnTo>
                <a:lnTo>
                  <a:pt x="1164" y="6588"/>
                </a:lnTo>
                <a:lnTo>
                  <a:pt x="1200" y="6601"/>
                </a:lnTo>
                <a:lnTo>
                  <a:pt x="1236" y="6613"/>
                </a:lnTo>
                <a:lnTo>
                  <a:pt x="1272" y="6623"/>
                </a:lnTo>
                <a:lnTo>
                  <a:pt x="1308" y="6634"/>
                </a:lnTo>
                <a:lnTo>
                  <a:pt x="1344" y="6643"/>
                </a:lnTo>
                <a:lnTo>
                  <a:pt x="1380" y="6652"/>
                </a:lnTo>
                <a:lnTo>
                  <a:pt x="1414" y="6659"/>
                </a:lnTo>
                <a:lnTo>
                  <a:pt x="1450" y="6666"/>
                </a:lnTo>
                <a:lnTo>
                  <a:pt x="1486" y="6673"/>
                </a:lnTo>
                <a:lnTo>
                  <a:pt x="1522" y="6679"/>
                </a:lnTo>
                <a:lnTo>
                  <a:pt x="1557" y="6684"/>
                </a:lnTo>
                <a:lnTo>
                  <a:pt x="1593" y="6687"/>
                </a:lnTo>
                <a:lnTo>
                  <a:pt x="1629" y="6691"/>
                </a:lnTo>
                <a:lnTo>
                  <a:pt x="1664" y="6693"/>
                </a:lnTo>
                <a:lnTo>
                  <a:pt x="1700" y="6694"/>
                </a:lnTo>
                <a:lnTo>
                  <a:pt x="1735" y="6695"/>
                </a:lnTo>
                <a:lnTo>
                  <a:pt x="1771" y="6695"/>
                </a:lnTo>
                <a:lnTo>
                  <a:pt x="1806" y="6695"/>
                </a:lnTo>
                <a:lnTo>
                  <a:pt x="1842" y="6694"/>
                </a:lnTo>
                <a:lnTo>
                  <a:pt x="1877" y="6692"/>
                </a:lnTo>
                <a:lnTo>
                  <a:pt x="1912" y="6689"/>
                </a:lnTo>
                <a:lnTo>
                  <a:pt x="1947" y="6686"/>
                </a:lnTo>
                <a:lnTo>
                  <a:pt x="1983" y="6681"/>
                </a:lnTo>
                <a:lnTo>
                  <a:pt x="2018" y="6677"/>
                </a:lnTo>
                <a:lnTo>
                  <a:pt x="2053" y="6671"/>
                </a:lnTo>
                <a:lnTo>
                  <a:pt x="2089" y="6664"/>
                </a:lnTo>
                <a:lnTo>
                  <a:pt x="2159" y="6650"/>
                </a:lnTo>
                <a:lnTo>
                  <a:pt x="2229" y="6633"/>
                </a:lnTo>
                <a:lnTo>
                  <a:pt x="2299" y="6612"/>
                </a:lnTo>
                <a:lnTo>
                  <a:pt x="2369" y="6588"/>
                </a:lnTo>
                <a:lnTo>
                  <a:pt x="2440" y="6563"/>
                </a:lnTo>
                <a:lnTo>
                  <a:pt x="2509" y="6535"/>
                </a:lnTo>
                <a:lnTo>
                  <a:pt x="2579" y="6504"/>
                </a:lnTo>
                <a:lnTo>
                  <a:pt x="2649" y="6470"/>
                </a:lnTo>
                <a:lnTo>
                  <a:pt x="2718" y="6434"/>
                </a:lnTo>
                <a:lnTo>
                  <a:pt x="2787" y="6396"/>
                </a:lnTo>
                <a:lnTo>
                  <a:pt x="2856" y="6354"/>
                </a:lnTo>
                <a:lnTo>
                  <a:pt x="2926" y="6311"/>
                </a:lnTo>
                <a:lnTo>
                  <a:pt x="2994" y="6264"/>
                </a:lnTo>
                <a:lnTo>
                  <a:pt x="3064" y="6216"/>
                </a:lnTo>
                <a:lnTo>
                  <a:pt x="3133" y="6165"/>
                </a:lnTo>
                <a:lnTo>
                  <a:pt x="3201" y="6112"/>
                </a:lnTo>
                <a:lnTo>
                  <a:pt x="3271" y="6057"/>
                </a:lnTo>
                <a:lnTo>
                  <a:pt x="3339" y="5999"/>
                </a:lnTo>
                <a:lnTo>
                  <a:pt x="3408" y="5939"/>
                </a:lnTo>
                <a:lnTo>
                  <a:pt x="3408" y="2146"/>
                </a:lnTo>
                <a:lnTo>
                  <a:pt x="1402" y="2803"/>
                </a:lnTo>
                <a:lnTo>
                  <a:pt x="1402" y="2555"/>
                </a:lnTo>
                <a:lnTo>
                  <a:pt x="3408" y="1899"/>
                </a:lnTo>
                <a:lnTo>
                  <a:pt x="3408" y="1887"/>
                </a:lnTo>
                <a:lnTo>
                  <a:pt x="2673" y="1570"/>
                </a:lnTo>
                <a:lnTo>
                  <a:pt x="2668" y="301"/>
                </a:lnTo>
                <a:lnTo>
                  <a:pt x="2147" y="23"/>
                </a:lnTo>
                <a:lnTo>
                  <a:pt x="2109" y="0"/>
                </a:lnTo>
                <a:lnTo>
                  <a:pt x="2068" y="13"/>
                </a:lnTo>
                <a:lnTo>
                  <a:pt x="843" y="442"/>
                </a:lnTo>
                <a:lnTo>
                  <a:pt x="1075" y="583"/>
                </a:lnTo>
                <a:lnTo>
                  <a:pt x="2084" y="219"/>
                </a:lnTo>
                <a:lnTo>
                  <a:pt x="2320" y="356"/>
                </a:lnTo>
                <a:lnTo>
                  <a:pt x="1084" y="764"/>
                </a:lnTo>
                <a:close/>
                <a:moveTo>
                  <a:pt x="2470" y="538"/>
                </a:moveTo>
                <a:lnTo>
                  <a:pt x="1224" y="936"/>
                </a:lnTo>
                <a:lnTo>
                  <a:pt x="1230" y="2298"/>
                </a:lnTo>
                <a:lnTo>
                  <a:pt x="2470" y="1885"/>
                </a:lnTo>
                <a:lnTo>
                  <a:pt x="2470" y="538"/>
                </a:lnTo>
                <a:close/>
              </a:path>
            </a:pathLst>
          </a:custGeom>
          <a:solidFill>
            <a:schemeClr val="bg1"/>
          </a:solidFill>
          <a:ln w="9525">
            <a:noFill/>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00369" name="KSO_Shape"/>
          <p:cNvSpPr/>
          <p:nvPr/>
        </p:nvSpPr>
        <p:spPr bwMode="auto">
          <a:xfrm>
            <a:off x="7073013" y="2077521"/>
            <a:ext cx="512147" cy="510654"/>
          </a:xfrm>
          <a:custGeom>
            <a:avLst/>
            <a:gdLst>
              <a:gd name="T0" fmla="*/ 2147483647 w 4218"/>
              <a:gd name="T1" fmla="*/ 2147483647 h 4267"/>
              <a:gd name="T2" fmla="*/ 2147483647 w 4218"/>
              <a:gd name="T3" fmla="*/ 2147483647 h 4267"/>
              <a:gd name="T4" fmla="*/ 2147483647 w 4218"/>
              <a:gd name="T5" fmla="*/ 2147483647 h 4267"/>
              <a:gd name="T6" fmla="*/ 2147483647 w 4218"/>
              <a:gd name="T7" fmla="*/ 2147483647 h 4267"/>
              <a:gd name="T8" fmla="*/ 2147483647 w 4218"/>
              <a:gd name="T9" fmla="*/ 2147483647 h 4267"/>
              <a:gd name="T10" fmla="*/ 2147483647 w 4218"/>
              <a:gd name="T11" fmla="*/ 2147483647 h 4267"/>
              <a:gd name="T12" fmla="*/ 2147483647 w 4218"/>
              <a:gd name="T13" fmla="*/ 2147483647 h 4267"/>
              <a:gd name="T14" fmla="*/ 2147483647 w 4218"/>
              <a:gd name="T15" fmla="*/ 2147483647 h 4267"/>
              <a:gd name="T16" fmla="*/ 2147483647 w 4218"/>
              <a:gd name="T17" fmla="*/ 2147483647 h 4267"/>
              <a:gd name="T18" fmla="*/ 2147483647 w 4218"/>
              <a:gd name="T19" fmla="*/ 2147483647 h 4267"/>
              <a:gd name="T20" fmla="*/ 2147483647 w 4218"/>
              <a:gd name="T21" fmla="*/ 2147483647 h 4267"/>
              <a:gd name="T22" fmla="*/ 2147483647 w 4218"/>
              <a:gd name="T23" fmla="*/ 2147483647 h 4267"/>
              <a:gd name="T24" fmla="*/ 2147483647 w 4218"/>
              <a:gd name="T25" fmla="*/ 2147483647 h 4267"/>
              <a:gd name="T26" fmla="*/ 2147483647 w 4218"/>
              <a:gd name="T27" fmla="*/ 2147483647 h 4267"/>
              <a:gd name="T28" fmla="*/ 2147483647 w 4218"/>
              <a:gd name="T29" fmla="*/ 2147483647 h 4267"/>
              <a:gd name="T30" fmla="*/ 2147483647 w 4218"/>
              <a:gd name="T31" fmla="*/ 2147483647 h 4267"/>
              <a:gd name="T32" fmla="*/ 2147483647 w 4218"/>
              <a:gd name="T33" fmla="*/ 2147483647 h 4267"/>
              <a:gd name="T34" fmla="*/ 2147483647 w 4218"/>
              <a:gd name="T35" fmla="*/ 2147483647 h 4267"/>
              <a:gd name="T36" fmla="*/ 2147483647 w 4218"/>
              <a:gd name="T37" fmla="*/ 2147483647 h 4267"/>
              <a:gd name="T38" fmla="*/ 2147483647 w 4218"/>
              <a:gd name="T39" fmla="*/ 2147483647 h 4267"/>
              <a:gd name="T40" fmla="*/ 2147483647 w 4218"/>
              <a:gd name="T41" fmla="*/ 2147483647 h 4267"/>
              <a:gd name="T42" fmla="*/ 2147483647 w 4218"/>
              <a:gd name="T43" fmla="*/ 2147483647 h 4267"/>
              <a:gd name="T44" fmla="*/ 2147483647 w 4218"/>
              <a:gd name="T45" fmla="*/ 2147483647 h 4267"/>
              <a:gd name="T46" fmla="*/ 2147483647 w 4218"/>
              <a:gd name="T47" fmla="*/ 2147483647 h 4267"/>
              <a:gd name="T48" fmla="*/ 2147483647 w 4218"/>
              <a:gd name="T49" fmla="*/ 2147483647 h 4267"/>
              <a:gd name="T50" fmla="*/ 2147483647 w 4218"/>
              <a:gd name="T51" fmla="*/ 2147483647 h 4267"/>
              <a:gd name="T52" fmla="*/ 2147483647 w 4218"/>
              <a:gd name="T53" fmla="*/ 2147483647 h 4267"/>
              <a:gd name="T54" fmla="*/ 2147483647 w 4218"/>
              <a:gd name="T55" fmla="*/ 2147483647 h 4267"/>
              <a:gd name="T56" fmla="*/ 2147483647 w 4218"/>
              <a:gd name="T57" fmla="*/ 2147483647 h 4267"/>
              <a:gd name="T58" fmla="*/ 2147483647 w 4218"/>
              <a:gd name="T59" fmla="*/ 2147483647 h 4267"/>
              <a:gd name="T60" fmla="*/ 2147483647 w 4218"/>
              <a:gd name="T61" fmla="*/ 2147483647 h 4267"/>
              <a:gd name="T62" fmla="*/ 2147483647 w 4218"/>
              <a:gd name="T63" fmla="*/ 2147483647 h 4267"/>
              <a:gd name="T64" fmla="*/ 2147483647 w 4218"/>
              <a:gd name="T65" fmla="*/ 2147483647 h 4267"/>
              <a:gd name="T66" fmla="*/ 2147483647 w 4218"/>
              <a:gd name="T67" fmla="*/ 2147483647 h 4267"/>
              <a:gd name="T68" fmla="*/ 2147483647 w 4218"/>
              <a:gd name="T69" fmla="*/ 2147483647 h 4267"/>
              <a:gd name="T70" fmla="*/ 2147483647 w 4218"/>
              <a:gd name="T71" fmla="*/ 2147483647 h 4267"/>
              <a:gd name="T72" fmla="*/ 2147483647 w 4218"/>
              <a:gd name="T73" fmla="*/ 2147483647 h 4267"/>
              <a:gd name="T74" fmla="*/ 2147483647 w 4218"/>
              <a:gd name="T75" fmla="*/ 2147483647 h 4267"/>
              <a:gd name="T76" fmla="*/ 2147483647 w 4218"/>
              <a:gd name="T77" fmla="*/ 2147483647 h 4267"/>
              <a:gd name="T78" fmla="*/ 2147483647 w 4218"/>
              <a:gd name="T79" fmla="*/ 2147483647 h 4267"/>
              <a:gd name="T80" fmla="*/ 2147483647 w 4218"/>
              <a:gd name="T81" fmla="*/ 2147483647 h 4267"/>
              <a:gd name="T82" fmla="*/ 2147483647 w 4218"/>
              <a:gd name="T83" fmla="*/ 2147483647 h 4267"/>
              <a:gd name="T84" fmla="*/ 2147483647 w 4218"/>
              <a:gd name="T85" fmla="*/ 2147483647 h 4267"/>
              <a:gd name="T86" fmla="*/ 2147483647 w 4218"/>
              <a:gd name="T87" fmla="*/ 2147483647 h 4267"/>
              <a:gd name="T88" fmla="*/ 2147483647 w 4218"/>
              <a:gd name="T89" fmla="*/ 2147483647 h 4267"/>
              <a:gd name="T90" fmla="*/ 2147483647 w 4218"/>
              <a:gd name="T91" fmla="*/ 2147483647 h 4267"/>
              <a:gd name="T92" fmla="*/ 2147483647 w 4218"/>
              <a:gd name="T93" fmla="*/ 2147483647 h 4267"/>
              <a:gd name="T94" fmla="*/ 2147483647 w 4218"/>
              <a:gd name="T95" fmla="*/ 2147483647 h 4267"/>
              <a:gd name="T96" fmla="*/ 2147483647 w 4218"/>
              <a:gd name="T97" fmla="*/ 2147483647 h 4267"/>
              <a:gd name="T98" fmla="*/ 2147483647 w 4218"/>
              <a:gd name="T99" fmla="*/ 2147483647 h 4267"/>
              <a:gd name="T100" fmla="*/ 2147483647 w 4218"/>
              <a:gd name="T101" fmla="*/ 2147483647 h 4267"/>
              <a:gd name="T102" fmla="*/ 2147483647 w 4218"/>
              <a:gd name="T103" fmla="*/ 2147483647 h 4267"/>
              <a:gd name="T104" fmla="*/ 2147483647 w 4218"/>
              <a:gd name="T105" fmla="*/ 2147483647 h 42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18"/>
              <a:gd name="T160" fmla="*/ 0 h 4267"/>
              <a:gd name="T161" fmla="*/ 4218 w 4218"/>
              <a:gd name="T162" fmla="*/ 4267 h 42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18" h="4267">
                <a:moveTo>
                  <a:pt x="276" y="0"/>
                </a:moveTo>
                <a:lnTo>
                  <a:pt x="309" y="188"/>
                </a:lnTo>
                <a:lnTo>
                  <a:pt x="363" y="500"/>
                </a:lnTo>
                <a:lnTo>
                  <a:pt x="488" y="1217"/>
                </a:lnTo>
                <a:lnTo>
                  <a:pt x="563" y="1641"/>
                </a:lnTo>
                <a:lnTo>
                  <a:pt x="638" y="2060"/>
                </a:lnTo>
                <a:lnTo>
                  <a:pt x="706" y="2439"/>
                </a:lnTo>
                <a:lnTo>
                  <a:pt x="762" y="2745"/>
                </a:lnTo>
                <a:lnTo>
                  <a:pt x="770" y="2785"/>
                </a:lnTo>
                <a:lnTo>
                  <a:pt x="779" y="2828"/>
                </a:lnTo>
                <a:lnTo>
                  <a:pt x="790" y="2874"/>
                </a:lnTo>
                <a:lnTo>
                  <a:pt x="803" y="2921"/>
                </a:lnTo>
                <a:lnTo>
                  <a:pt x="811" y="2945"/>
                </a:lnTo>
                <a:lnTo>
                  <a:pt x="818" y="2968"/>
                </a:lnTo>
                <a:lnTo>
                  <a:pt x="828" y="2993"/>
                </a:lnTo>
                <a:lnTo>
                  <a:pt x="838" y="3017"/>
                </a:lnTo>
                <a:lnTo>
                  <a:pt x="849" y="3041"/>
                </a:lnTo>
                <a:lnTo>
                  <a:pt x="861" y="3064"/>
                </a:lnTo>
                <a:lnTo>
                  <a:pt x="874" y="3087"/>
                </a:lnTo>
                <a:lnTo>
                  <a:pt x="890" y="3110"/>
                </a:lnTo>
                <a:lnTo>
                  <a:pt x="905" y="3132"/>
                </a:lnTo>
                <a:lnTo>
                  <a:pt x="923" y="3154"/>
                </a:lnTo>
                <a:lnTo>
                  <a:pt x="940" y="3174"/>
                </a:lnTo>
                <a:lnTo>
                  <a:pt x="961" y="3194"/>
                </a:lnTo>
                <a:lnTo>
                  <a:pt x="982" y="3213"/>
                </a:lnTo>
                <a:lnTo>
                  <a:pt x="1005" y="3231"/>
                </a:lnTo>
                <a:lnTo>
                  <a:pt x="1031" y="3248"/>
                </a:lnTo>
                <a:lnTo>
                  <a:pt x="1057" y="3262"/>
                </a:lnTo>
                <a:lnTo>
                  <a:pt x="1085" y="3276"/>
                </a:lnTo>
                <a:lnTo>
                  <a:pt x="1115" y="3289"/>
                </a:lnTo>
                <a:lnTo>
                  <a:pt x="1147" y="3300"/>
                </a:lnTo>
                <a:lnTo>
                  <a:pt x="1181" y="3308"/>
                </a:lnTo>
                <a:lnTo>
                  <a:pt x="1217" y="3316"/>
                </a:lnTo>
                <a:lnTo>
                  <a:pt x="1255" y="3322"/>
                </a:lnTo>
                <a:lnTo>
                  <a:pt x="1296" y="3325"/>
                </a:lnTo>
                <a:lnTo>
                  <a:pt x="1338" y="3326"/>
                </a:lnTo>
                <a:lnTo>
                  <a:pt x="2594" y="3326"/>
                </a:lnTo>
                <a:lnTo>
                  <a:pt x="2637" y="3325"/>
                </a:lnTo>
                <a:lnTo>
                  <a:pt x="2677" y="3322"/>
                </a:lnTo>
                <a:lnTo>
                  <a:pt x="2715" y="3316"/>
                </a:lnTo>
                <a:lnTo>
                  <a:pt x="2751" y="3308"/>
                </a:lnTo>
                <a:lnTo>
                  <a:pt x="2785" y="3300"/>
                </a:lnTo>
                <a:lnTo>
                  <a:pt x="2817" y="3289"/>
                </a:lnTo>
                <a:lnTo>
                  <a:pt x="2847" y="3276"/>
                </a:lnTo>
                <a:lnTo>
                  <a:pt x="2875" y="3262"/>
                </a:lnTo>
                <a:lnTo>
                  <a:pt x="2901" y="3248"/>
                </a:lnTo>
                <a:lnTo>
                  <a:pt x="2926" y="3231"/>
                </a:lnTo>
                <a:lnTo>
                  <a:pt x="2949" y="3213"/>
                </a:lnTo>
                <a:lnTo>
                  <a:pt x="2970" y="3194"/>
                </a:lnTo>
                <a:lnTo>
                  <a:pt x="2990" y="3174"/>
                </a:lnTo>
                <a:lnTo>
                  <a:pt x="3009" y="3154"/>
                </a:lnTo>
                <a:lnTo>
                  <a:pt x="3026" y="3132"/>
                </a:lnTo>
                <a:lnTo>
                  <a:pt x="3042" y="3110"/>
                </a:lnTo>
                <a:lnTo>
                  <a:pt x="3056" y="3087"/>
                </a:lnTo>
                <a:lnTo>
                  <a:pt x="3069" y="3064"/>
                </a:lnTo>
                <a:lnTo>
                  <a:pt x="3081" y="3041"/>
                </a:lnTo>
                <a:lnTo>
                  <a:pt x="3094" y="3017"/>
                </a:lnTo>
                <a:lnTo>
                  <a:pt x="3103" y="2993"/>
                </a:lnTo>
                <a:lnTo>
                  <a:pt x="3112" y="2968"/>
                </a:lnTo>
                <a:lnTo>
                  <a:pt x="3121" y="2945"/>
                </a:lnTo>
                <a:lnTo>
                  <a:pt x="3129" y="2921"/>
                </a:lnTo>
                <a:lnTo>
                  <a:pt x="3142" y="2874"/>
                </a:lnTo>
                <a:lnTo>
                  <a:pt x="3152" y="2828"/>
                </a:lnTo>
                <a:lnTo>
                  <a:pt x="3161" y="2785"/>
                </a:lnTo>
                <a:lnTo>
                  <a:pt x="3168" y="2745"/>
                </a:lnTo>
                <a:lnTo>
                  <a:pt x="3226" y="2439"/>
                </a:lnTo>
                <a:lnTo>
                  <a:pt x="3294" y="2060"/>
                </a:lnTo>
                <a:lnTo>
                  <a:pt x="3367" y="1641"/>
                </a:lnTo>
                <a:lnTo>
                  <a:pt x="3442" y="1217"/>
                </a:lnTo>
                <a:lnTo>
                  <a:pt x="3568" y="500"/>
                </a:lnTo>
                <a:lnTo>
                  <a:pt x="3623" y="188"/>
                </a:lnTo>
                <a:lnTo>
                  <a:pt x="3655" y="0"/>
                </a:lnTo>
                <a:lnTo>
                  <a:pt x="276" y="0"/>
                </a:lnTo>
                <a:close/>
                <a:moveTo>
                  <a:pt x="3143" y="1066"/>
                </a:moveTo>
                <a:lnTo>
                  <a:pt x="787" y="1066"/>
                </a:lnTo>
                <a:lnTo>
                  <a:pt x="658" y="320"/>
                </a:lnTo>
                <a:lnTo>
                  <a:pt x="3274" y="320"/>
                </a:lnTo>
                <a:lnTo>
                  <a:pt x="3143" y="1066"/>
                </a:lnTo>
                <a:close/>
                <a:moveTo>
                  <a:pt x="4209" y="1156"/>
                </a:moveTo>
                <a:lnTo>
                  <a:pt x="4209" y="1156"/>
                </a:lnTo>
                <a:lnTo>
                  <a:pt x="4192" y="1251"/>
                </a:lnTo>
                <a:lnTo>
                  <a:pt x="4168" y="1369"/>
                </a:lnTo>
                <a:lnTo>
                  <a:pt x="4113" y="1645"/>
                </a:lnTo>
                <a:lnTo>
                  <a:pt x="4053" y="1936"/>
                </a:lnTo>
                <a:lnTo>
                  <a:pt x="4000" y="2191"/>
                </a:lnTo>
                <a:lnTo>
                  <a:pt x="3991" y="2228"/>
                </a:lnTo>
                <a:lnTo>
                  <a:pt x="3986" y="2250"/>
                </a:lnTo>
                <a:lnTo>
                  <a:pt x="3978" y="2273"/>
                </a:lnTo>
                <a:lnTo>
                  <a:pt x="3969" y="2297"/>
                </a:lnTo>
                <a:lnTo>
                  <a:pt x="3958" y="2322"/>
                </a:lnTo>
                <a:lnTo>
                  <a:pt x="3945" y="2346"/>
                </a:lnTo>
                <a:lnTo>
                  <a:pt x="3937" y="2358"/>
                </a:lnTo>
                <a:lnTo>
                  <a:pt x="3929" y="2369"/>
                </a:lnTo>
                <a:lnTo>
                  <a:pt x="3920" y="2381"/>
                </a:lnTo>
                <a:lnTo>
                  <a:pt x="3910" y="2392"/>
                </a:lnTo>
                <a:lnTo>
                  <a:pt x="3900" y="2403"/>
                </a:lnTo>
                <a:lnTo>
                  <a:pt x="3888" y="2413"/>
                </a:lnTo>
                <a:lnTo>
                  <a:pt x="3876" y="2423"/>
                </a:lnTo>
                <a:lnTo>
                  <a:pt x="3863" y="2433"/>
                </a:lnTo>
                <a:lnTo>
                  <a:pt x="3848" y="2441"/>
                </a:lnTo>
                <a:lnTo>
                  <a:pt x="3834" y="2449"/>
                </a:lnTo>
                <a:lnTo>
                  <a:pt x="3817" y="2457"/>
                </a:lnTo>
                <a:lnTo>
                  <a:pt x="3800" y="2463"/>
                </a:lnTo>
                <a:lnTo>
                  <a:pt x="3782" y="2469"/>
                </a:lnTo>
                <a:lnTo>
                  <a:pt x="3762" y="2474"/>
                </a:lnTo>
                <a:lnTo>
                  <a:pt x="3743" y="2478"/>
                </a:lnTo>
                <a:lnTo>
                  <a:pt x="3721" y="2481"/>
                </a:lnTo>
                <a:lnTo>
                  <a:pt x="3698" y="2482"/>
                </a:lnTo>
                <a:lnTo>
                  <a:pt x="3673" y="2483"/>
                </a:lnTo>
                <a:lnTo>
                  <a:pt x="3381" y="2483"/>
                </a:lnTo>
                <a:lnTo>
                  <a:pt x="3430" y="2208"/>
                </a:lnTo>
                <a:lnTo>
                  <a:pt x="3673" y="2208"/>
                </a:lnTo>
                <a:lnTo>
                  <a:pt x="3690" y="2207"/>
                </a:lnTo>
                <a:lnTo>
                  <a:pt x="3702" y="2206"/>
                </a:lnTo>
                <a:lnTo>
                  <a:pt x="3707" y="2204"/>
                </a:lnTo>
                <a:lnTo>
                  <a:pt x="3710" y="2204"/>
                </a:lnTo>
                <a:lnTo>
                  <a:pt x="3712" y="2199"/>
                </a:lnTo>
                <a:lnTo>
                  <a:pt x="3716" y="2188"/>
                </a:lnTo>
                <a:lnTo>
                  <a:pt x="3723" y="2167"/>
                </a:lnTo>
                <a:lnTo>
                  <a:pt x="3731" y="2133"/>
                </a:lnTo>
                <a:lnTo>
                  <a:pt x="3783" y="1881"/>
                </a:lnTo>
                <a:lnTo>
                  <a:pt x="3844" y="1592"/>
                </a:lnTo>
                <a:lnTo>
                  <a:pt x="3899" y="1318"/>
                </a:lnTo>
                <a:lnTo>
                  <a:pt x="3921" y="1203"/>
                </a:lnTo>
                <a:lnTo>
                  <a:pt x="3937" y="1109"/>
                </a:lnTo>
                <a:lnTo>
                  <a:pt x="3941" y="1093"/>
                </a:lnTo>
                <a:lnTo>
                  <a:pt x="3942" y="1075"/>
                </a:lnTo>
                <a:lnTo>
                  <a:pt x="3943" y="1057"/>
                </a:lnTo>
                <a:lnTo>
                  <a:pt x="3943" y="1039"/>
                </a:lnTo>
                <a:lnTo>
                  <a:pt x="3941" y="1021"/>
                </a:lnTo>
                <a:lnTo>
                  <a:pt x="3936" y="1004"/>
                </a:lnTo>
                <a:lnTo>
                  <a:pt x="3934" y="996"/>
                </a:lnTo>
                <a:lnTo>
                  <a:pt x="3931" y="988"/>
                </a:lnTo>
                <a:lnTo>
                  <a:pt x="3926" y="980"/>
                </a:lnTo>
                <a:lnTo>
                  <a:pt x="3922" y="974"/>
                </a:lnTo>
                <a:lnTo>
                  <a:pt x="3914" y="965"/>
                </a:lnTo>
                <a:lnTo>
                  <a:pt x="3906" y="957"/>
                </a:lnTo>
                <a:lnTo>
                  <a:pt x="3897" y="951"/>
                </a:lnTo>
                <a:lnTo>
                  <a:pt x="3889" y="945"/>
                </a:lnTo>
                <a:lnTo>
                  <a:pt x="3873" y="938"/>
                </a:lnTo>
                <a:lnTo>
                  <a:pt x="3860" y="933"/>
                </a:lnTo>
                <a:lnTo>
                  <a:pt x="3655" y="933"/>
                </a:lnTo>
                <a:lnTo>
                  <a:pt x="3703" y="659"/>
                </a:lnTo>
                <a:lnTo>
                  <a:pt x="3892" y="659"/>
                </a:lnTo>
                <a:lnTo>
                  <a:pt x="3904" y="661"/>
                </a:lnTo>
                <a:lnTo>
                  <a:pt x="3925" y="666"/>
                </a:lnTo>
                <a:lnTo>
                  <a:pt x="3955" y="675"/>
                </a:lnTo>
                <a:lnTo>
                  <a:pt x="3972" y="681"/>
                </a:lnTo>
                <a:lnTo>
                  <a:pt x="3989" y="689"/>
                </a:lnTo>
                <a:lnTo>
                  <a:pt x="4008" y="698"/>
                </a:lnTo>
                <a:lnTo>
                  <a:pt x="4028" y="708"/>
                </a:lnTo>
                <a:lnTo>
                  <a:pt x="4047" y="720"/>
                </a:lnTo>
                <a:lnTo>
                  <a:pt x="4067" y="734"/>
                </a:lnTo>
                <a:lnTo>
                  <a:pt x="4087" y="751"/>
                </a:lnTo>
                <a:lnTo>
                  <a:pt x="4107" y="768"/>
                </a:lnTo>
                <a:lnTo>
                  <a:pt x="4126" y="788"/>
                </a:lnTo>
                <a:lnTo>
                  <a:pt x="4143" y="811"/>
                </a:lnTo>
                <a:lnTo>
                  <a:pt x="4152" y="823"/>
                </a:lnTo>
                <a:lnTo>
                  <a:pt x="4161" y="836"/>
                </a:lnTo>
                <a:lnTo>
                  <a:pt x="4170" y="852"/>
                </a:lnTo>
                <a:lnTo>
                  <a:pt x="4177" y="867"/>
                </a:lnTo>
                <a:lnTo>
                  <a:pt x="4185" y="885"/>
                </a:lnTo>
                <a:lnTo>
                  <a:pt x="4193" y="902"/>
                </a:lnTo>
                <a:lnTo>
                  <a:pt x="4199" y="922"/>
                </a:lnTo>
                <a:lnTo>
                  <a:pt x="4205" y="943"/>
                </a:lnTo>
                <a:lnTo>
                  <a:pt x="4209" y="965"/>
                </a:lnTo>
                <a:lnTo>
                  <a:pt x="4214" y="988"/>
                </a:lnTo>
                <a:lnTo>
                  <a:pt x="4216" y="1012"/>
                </a:lnTo>
                <a:lnTo>
                  <a:pt x="4218" y="1039"/>
                </a:lnTo>
                <a:lnTo>
                  <a:pt x="4218" y="1066"/>
                </a:lnTo>
                <a:lnTo>
                  <a:pt x="4217" y="1095"/>
                </a:lnTo>
                <a:lnTo>
                  <a:pt x="4214" y="1125"/>
                </a:lnTo>
                <a:lnTo>
                  <a:pt x="4209" y="1156"/>
                </a:lnTo>
                <a:close/>
                <a:moveTo>
                  <a:pt x="3771" y="3532"/>
                </a:moveTo>
                <a:lnTo>
                  <a:pt x="160" y="3532"/>
                </a:lnTo>
                <a:lnTo>
                  <a:pt x="144" y="3533"/>
                </a:lnTo>
                <a:lnTo>
                  <a:pt x="127" y="3535"/>
                </a:lnTo>
                <a:lnTo>
                  <a:pt x="112" y="3539"/>
                </a:lnTo>
                <a:lnTo>
                  <a:pt x="98" y="3545"/>
                </a:lnTo>
                <a:lnTo>
                  <a:pt x="83" y="3551"/>
                </a:lnTo>
                <a:lnTo>
                  <a:pt x="70" y="3559"/>
                </a:lnTo>
                <a:lnTo>
                  <a:pt x="58" y="3569"/>
                </a:lnTo>
                <a:lnTo>
                  <a:pt x="47" y="3579"/>
                </a:lnTo>
                <a:lnTo>
                  <a:pt x="36" y="3590"/>
                </a:lnTo>
                <a:lnTo>
                  <a:pt x="27" y="3603"/>
                </a:lnTo>
                <a:lnTo>
                  <a:pt x="19" y="3616"/>
                </a:lnTo>
                <a:lnTo>
                  <a:pt x="13" y="3631"/>
                </a:lnTo>
                <a:lnTo>
                  <a:pt x="7" y="3645"/>
                </a:lnTo>
                <a:lnTo>
                  <a:pt x="3" y="3660"/>
                </a:lnTo>
                <a:lnTo>
                  <a:pt x="1" y="3676"/>
                </a:lnTo>
                <a:lnTo>
                  <a:pt x="0" y="3692"/>
                </a:lnTo>
                <a:lnTo>
                  <a:pt x="1" y="3709"/>
                </a:lnTo>
                <a:lnTo>
                  <a:pt x="3" y="3725"/>
                </a:lnTo>
                <a:lnTo>
                  <a:pt x="7" y="3741"/>
                </a:lnTo>
                <a:lnTo>
                  <a:pt x="13" y="3755"/>
                </a:lnTo>
                <a:lnTo>
                  <a:pt x="19" y="3769"/>
                </a:lnTo>
                <a:lnTo>
                  <a:pt x="27" y="3782"/>
                </a:lnTo>
                <a:lnTo>
                  <a:pt x="36" y="3795"/>
                </a:lnTo>
                <a:lnTo>
                  <a:pt x="47" y="3806"/>
                </a:lnTo>
                <a:lnTo>
                  <a:pt x="58" y="3817"/>
                </a:lnTo>
                <a:lnTo>
                  <a:pt x="70" y="3825"/>
                </a:lnTo>
                <a:lnTo>
                  <a:pt x="83" y="3833"/>
                </a:lnTo>
                <a:lnTo>
                  <a:pt x="98" y="3841"/>
                </a:lnTo>
                <a:lnTo>
                  <a:pt x="112" y="3846"/>
                </a:lnTo>
                <a:lnTo>
                  <a:pt x="127" y="3850"/>
                </a:lnTo>
                <a:lnTo>
                  <a:pt x="144" y="3852"/>
                </a:lnTo>
                <a:lnTo>
                  <a:pt x="160" y="3853"/>
                </a:lnTo>
                <a:lnTo>
                  <a:pt x="3771" y="3853"/>
                </a:lnTo>
                <a:lnTo>
                  <a:pt x="3788" y="3852"/>
                </a:lnTo>
                <a:lnTo>
                  <a:pt x="3803" y="3850"/>
                </a:lnTo>
                <a:lnTo>
                  <a:pt x="3819" y="3846"/>
                </a:lnTo>
                <a:lnTo>
                  <a:pt x="3834" y="3841"/>
                </a:lnTo>
                <a:lnTo>
                  <a:pt x="3847" y="3833"/>
                </a:lnTo>
                <a:lnTo>
                  <a:pt x="3860" y="3825"/>
                </a:lnTo>
                <a:lnTo>
                  <a:pt x="3874" y="3817"/>
                </a:lnTo>
                <a:lnTo>
                  <a:pt x="3885" y="3806"/>
                </a:lnTo>
                <a:lnTo>
                  <a:pt x="3895" y="3795"/>
                </a:lnTo>
                <a:lnTo>
                  <a:pt x="3904" y="3782"/>
                </a:lnTo>
                <a:lnTo>
                  <a:pt x="3912" y="3769"/>
                </a:lnTo>
                <a:lnTo>
                  <a:pt x="3919" y="3755"/>
                </a:lnTo>
                <a:lnTo>
                  <a:pt x="3924" y="3741"/>
                </a:lnTo>
                <a:lnTo>
                  <a:pt x="3929" y="3725"/>
                </a:lnTo>
                <a:lnTo>
                  <a:pt x="3931" y="3709"/>
                </a:lnTo>
                <a:lnTo>
                  <a:pt x="3932" y="3692"/>
                </a:lnTo>
                <a:lnTo>
                  <a:pt x="3931" y="3676"/>
                </a:lnTo>
                <a:lnTo>
                  <a:pt x="3929" y="3660"/>
                </a:lnTo>
                <a:lnTo>
                  <a:pt x="3924" y="3645"/>
                </a:lnTo>
                <a:lnTo>
                  <a:pt x="3919" y="3631"/>
                </a:lnTo>
                <a:lnTo>
                  <a:pt x="3912" y="3616"/>
                </a:lnTo>
                <a:lnTo>
                  <a:pt x="3904" y="3603"/>
                </a:lnTo>
                <a:lnTo>
                  <a:pt x="3895" y="3590"/>
                </a:lnTo>
                <a:lnTo>
                  <a:pt x="3885" y="3579"/>
                </a:lnTo>
                <a:lnTo>
                  <a:pt x="3874" y="3569"/>
                </a:lnTo>
                <a:lnTo>
                  <a:pt x="3860" y="3559"/>
                </a:lnTo>
                <a:lnTo>
                  <a:pt x="3847" y="3551"/>
                </a:lnTo>
                <a:lnTo>
                  <a:pt x="3834" y="3545"/>
                </a:lnTo>
                <a:lnTo>
                  <a:pt x="3819" y="3539"/>
                </a:lnTo>
                <a:lnTo>
                  <a:pt x="3803" y="3535"/>
                </a:lnTo>
                <a:lnTo>
                  <a:pt x="3788" y="3533"/>
                </a:lnTo>
                <a:lnTo>
                  <a:pt x="3771" y="3532"/>
                </a:lnTo>
                <a:close/>
                <a:moveTo>
                  <a:pt x="1077" y="4267"/>
                </a:moveTo>
                <a:lnTo>
                  <a:pt x="2854" y="4267"/>
                </a:lnTo>
                <a:lnTo>
                  <a:pt x="2854" y="4038"/>
                </a:lnTo>
                <a:lnTo>
                  <a:pt x="1077" y="4038"/>
                </a:lnTo>
                <a:lnTo>
                  <a:pt x="1077" y="4267"/>
                </a:lnTo>
                <a:close/>
              </a:path>
            </a:pathLst>
          </a:custGeom>
          <a:solidFill>
            <a:schemeClr val="bg1"/>
          </a:solidFill>
          <a:ln w="9525">
            <a:noFill/>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00371" name="文本框 21"/>
          <p:cNvSpPr txBox="1">
            <a:spLocks noChangeArrowheads="1"/>
          </p:cNvSpPr>
          <p:nvPr/>
        </p:nvSpPr>
        <p:spPr bwMode="auto">
          <a:xfrm>
            <a:off x="1388622" y="2774819"/>
            <a:ext cx="1040720" cy="647623"/>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75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rPr>
              <a:t>点击输入本栏的具体文字，简明扼要的说明分项内容，此为概念图解，请根据您的具体内容酌情修改</a:t>
            </a:r>
          </a:p>
        </p:txBody>
      </p:sp>
      <p:sp>
        <p:nvSpPr>
          <p:cNvPr id="100375" name="文本框 21"/>
          <p:cNvSpPr txBox="1">
            <a:spLocks noChangeArrowheads="1"/>
          </p:cNvSpPr>
          <p:nvPr/>
        </p:nvSpPr>
        <p:spPr bwMode="auto">
          <a:xfrm>
            <a:off x="3192337" y="2774819"/>
            <a:ext cx="1040720" cy="647623"/>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75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rPr>
              <a:t>点击输入本栏的具体文字，简明扼要的说明分项内容，此为概念图解，请根据您的具体内容酌情修改</a:t>
            </a:r>
          </a:p>
        </p:txBody>
      </p:sp>
      <p:sp>
        <p:nvSpPr>
          <p:cNvPr id="100376" name="文本框 21"/>
          <p:cNvSpPr txBox="1">
            <a:spLocks noChangeArrowheads="1"/>
          </p:cNvSpPr>
          <p:nvPr/>
        </p:nvSpPr>
        <p:spPr bwMode="auto">
          <a:xfrm>
            <a:off x="4954244" y="2774819"/>
            <a:ext cx="1040720" cy="647623"/>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75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rPr>
              <a:t>点击输入本栏的具体文字，简明扼要的说明分项内容，此为概念图解，请根据您的具体内容酌情修改</a:t>
            </a:r>
          </a:p>
        </p:txBody>
      </p:sp>
      <p:sp>
        <p:nvSpPr>
          <p:cNvPr id="100377" name="文本框 21"/>
          <p:cNvSpPr txBox="1">
            <a:spLocks noChangeArrowheads="1"/>
          </p:cNvSpPr>
          <p:nvPr/>
        </p:nvSpPr>
        <p:spPr bwMode="auto">
          <a:xfrm>
            <a:off x="6781850" y="2774819"/>
            <a:ext cx="1040720" cy="647623"/>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75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rPr>
              <a:t>点击输入本栏的具体文字，简明扼要的说明分项内容，此为概念图解，请根据您的具体内容酌情修改</a:t>
            </a:r>
          </a:p>
        </p:txBody>
      </p:sp>
      <p:sp>
        <p:nvSpPr>
          <p:cNvPr id="66573" name="文本框 14"/>
          <p:cNvSpPr txBox="1">
            <a:spLocks noChangeArrowheads="1"/>
          </p:cNvSpPr>
          <p:nvPr/>
        </p:nvSpPr>
        <p:spPr bwMode="auto">
          <a:xfrm>
            <a:off x="1133295" y="4241084"/>
            <a:ext cx="6877411" cy="503288"/>
          </a:xfrm>
          <a:prstGeom prst="rect">
            <a:avLst/>
          </a:prstGeom>
          <a:noFill/>
          <a:ln w="9525">
            <a:noFill/>
            <a:miter lim="800000"/>
          </a:ln>
        </p:spPr>
        <p:txBody>
          <a:bodyPr lIns="0" tIns="34136" rIns="0" bIns="34136">
            <a:spAutoFit/>
          </a:bodyPr>
          <a:lstStyle/>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5F5F5F"/>
                </a:solidFill>
                <a:effectLst/>
                <a:uLnTx/>
                <a:uFillTx/>
                <a:latin typeface="Arial" panose="020B0604020202020204" pitchFamily="34" charset="0"/>
                <a:ea typeface="微软雅黑" panose="020B0503020204020204" pitchFamily="34" charset="-122"/>
                <a:cs typeface="+mn-cs"/>
                <a:sym typeface="造字工房悦黑体验版常规体" pitchFamily="50" charset="-122"/>
              </a:rPr>
              <a:t>请输入您想要的文字内容请输入您想要的文字内容请输入您想要的文字内容请输入您想要的文字内容请输入您想要的文字内容请输入您想要的文字内容请输入您想要的文字内容请输入您想要的文字内容请输入您想要的文字内容</a:t>
            </a:r>
          </a:p>
        </p:txBody>
      </p:sp>
      <p:sp>
        <p:nvSpPr>
          <p:cNvPr id="2" name="标题 1"/>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15733"/>
                                        </p:tgtEl>
                                        <p:attrNameLst>
                                          <p:attrName>style.visibility</p:attrName>
                                        </p:attrNameLst>
                                      </p:cBhvr>
                                      <p:to>
                                        <p:strVal val="visible"/>
                                      </p:to>
                                    </p:set>
                                    <p:anim calcmode="lin" valueType="num">
                                      <p:cBhvr>
                                        <p:cTn id="7" dur="1000" fill="hold"/>
                                        <p:tgtEl>
                                          <p:spTgt spid="115733"/>
                                        </p:tgtEl>
                                        <p:attrNameLst>
                                          <p:attrName>ppt_x</p:attrName>
                                        </p:attrNameLst>
                                      </p:cBhvr>
                                      <p:tavLst>
                                        <p:tav tm="0">
                                          <p:val>
                                            <p:strVal val="#ppt_x-.2"/>
                                          </p:val>
                                        </p:tav>
                                        <p:tav tm="100000">
                                          <p:val>
                                            <p:strVal val="#ppt_x"/>
                                          </p:val>
                                        </p:tav>
                                      </p:tavLst>
                                    </p:anim>
                                    <p:anim calcmode="lin" valueType="num">
                                      <p:cBhvr>
                                        <p:cTn id="8" dur="1000" fill="hold"/>
                                        <p:tgtEl>
                                          <p:spTgt spid="1157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5733"/>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15737"/>
                                        </p:tgtEl>
                                        <p:attrNameLst>
                                          <p:attrName>style.visibility</p:attrName>
                                        </p:attrNameLst>
                                      </p:cBhvr>
                                      <p:to>
                                        <p:strVal val="visible"/>
                                      </p:to>
                                    </p:set>
                                    <p:anim calcmode="lin" valueType="num">
                                      <p:cBhvr>
                                        <p:cTn id="13" dur="500" fill="hold"/>
                                        <p:tgtEl>
                                          <p:spTgt spid="115737"/>
                                        </p:tgtEl>
                                        <p:attrNameLst>
                                          <p:attrName>ppt_x</p:attrName>
                                        </p:attrNameLst>
                                      </p:cBhvr>
                                      <p:tavLst>
                                        <p:tav tm="0">
                                          <p:val>
                                            <p:strVal val="#ppt_x-.2"/>
                                          </p:val>
                                        </p:tav>
                                        <p:tav tm="100000">
                                          <p:val>
                                            <p:strVal val="#ppt_x"/>
                                          </p:val>
                                        </p:tav>
                                      </p:tavLst>
                                    </p:anim>
                                    <p:anim calcmode="lin" valueType="num">
                                      <p:cBhvr>
                                        <p:cTn id="14" dur="500" fill="hold"/>
                                        <p:tgtEl>
                                          <p:spTgt spid="115737"/>
                                        </p:tgtEl>
                                        <p:attrNameLst>
                                          <p:attrName>ppt_y</p:attrName>
                                        </p:attrNameLst>
                                      </p:cBhvr>
                                      <p:tavLst>
                                        <p:tav tm="0">
                                          <p:val>
                                            <p:strVal val="#ppt_y"/>
                                          </p:val>
                                        </p:tav>
                                        <p:tav tm="100000">
                                          <p:val>
                                            <p:strVal val="#ppt_y"/>
                                          </p:val>
                                        </p:tav>
                                      </p:tavLst>
                                    </p:anim>
                                    <p:animEffect transition="in" filter="wipe(right)" prLst="gradientSize: 0.1">
                                      <p:cBhvr>
                                        <p:cTn id="15" dur="500"/>
                                        <p:tgtEl>
                                          <p:spTgt spid="115737"/>
                                        </p:tgtEl>
                                      </p:cBhvr>
                                    </p:animEffect>
                                  </p:childTnLst>
                                </p:cTn>
                              </p:par>
                            </p:childTnLst>
                          </p:cTn>
                        </p:par>
                        <p:par>
                          <p:cTn id="16" fill="hold">
                            <p:stCondLst>
                              <p:cond delay="1500"/>
                            </p:stCondLst>
                            <p:childTnLst>
                              <p:par>
                                <p:cTn id="17" presetID="29" presetClass="entr" presetSubtype="0" fill="hold" nodeType="afterEffect">
                                  <p:stCondLst>
                                    <p:cond delay="0"/>
                                  </p:stCondLst>
                                  <p:childTnLst>
                                    <p:set>
                                      <p:cBhvr>
                                        <p:cTn id="18" dur="1" fill="hold">
                                          <p:stCondLst>
                                            <p:cond delay="0"/>
                                          </p:stCondLst>
                                        </p:cTn>
                                        <p:tgtEl>
                                          <p:spTgt spid="115738"/>
                                        </p:tgtEl>
                                        <p:attrNameLst>
                                          <p:attrName>style.visibility</p:attrName>
                                        </p:attrNameLst>
                                      </p:cBhvr>
                                      <p:to>
                                        <p:strVal val="visible"/>
                                      </p:to>
                                    </p:set>
                                    <p:anim calcmode="lin" valueType="num">
                                      <p:cBhvr>
                                        <p:cTn id="19" dur="500" fill="hold"/>
                                        <p:tgtEl>
                                          <p:spTgt spid="115738"/>
                                        </p:tgtEl>
                                        <p:attrNameLst>
                                          <p:attrName>ppt_x</p:attrName>
                                        </p:attrNameLst>
                                      </p:cBhvr>
                                      <p:tavLst>
                                        <p:tav tm="0">
                                          <p:val>
                                            <p:strVal val="#ppt_x-.2"/>
                                          </p:val>
                                        </p:tav>
                                        <p:tav tm="100000">
                                          <p:val>
                                            <p:strVal val="#ppt_x"/>
                                          </p:val>
                                        </p:tav>
                                      </p:tavLst>
                                    </p:anim>
                                    <p:anim calcmode="lin" valueType="num">
                                      <p:cBhvr>
                                        <p:cTn id="20" dur="500" fill="hold"/>
                                        <p:tgtEl>
                                          <p:spTgt spid="115738"/>
                                        </p:tgtEl>
                                        <p:attrNameLst>
                                          <p:attrName>ppt_y</p:attrName>
                                        </p:attrNameLst>
                                      </p:cBhvr>
                                      <p:tavLst>
                                        <p:tav tm="0">
                                          <p:val>
                                            <p:strVal val="#ppt_y"/>
                                          </p:val>
                                        </p:tav>
                                        <p:tav tm="100000">
                                          <p:val>
                                            <p:strVal val="#ppt_y"/>
                                          </p:val>
                                        </p:tav>
                                      </p:tavLst>
                                    </p:anim>
                                    <p:animEffect transition="in" filter="wipe(right)" prLst="gradientSize: 0.1">
                                      <p:cBhvr>
                                        <p:cTn id="21" dur="500"/>
                                        <p:tgtEl>
                                          <p:spTgt spid="115738"/>
                                        </p:tgtEl>
                                      </p:cBhvr>
                                    </p:animEffect>
                                  </p:childTnLst>
                                </p:cTn>
                              </p:par>
                            </p:childTnLst>
                          </p:cTn>
                        </p:par>
                        <p:par>
                          <p:cTn id="22" fill="hold">
                            <p:stCondLst>
                              <p:cond delay="2000"/>
                            </p:stCondLst>
                            <p:childTnLst>
                              <p:par>
                                <p:cTn id="23" presetID="29" presetClass="entr" presetSubtype="0" fill="hold" nodeType="afterEffect">
                                  <p:stCondLst>
                                    <p:cond delay="0"/>
                                  </p:stCondLst>
                                  <p:childTnLst>
                                    <p:set>
                                      <p:cBhvr>
                                        <p:cTn id="24" dur="1" fill="hold">
                                          <p:stCondLst>
                                            <p:cond delay="0"/>
                                          </p:stCondLst>
                                        </p:cTn>
                                        <p:tgtEl>
                                          <p:spTgt spid="115739"/>
                                        </p:tgtEl>
                                        <p:attrNameLst>
                                          <p:attrName>style.visibility</p:attrName>
                                        </p:attrNameLst>
                                      </p:cBhvr>
                                      <p:to>
                                        <p:strVal val="visible"/>
                                      </p:to>
                                    </p:set>
                                    <p:anim calcmode="lin" valueType="num">
                                      <p:cBhvr>
                                        <p:cTn id="25" dur="500" fill="hold"/>
                                        <p:tgtEl>
                                          <p:spTgt spid="115739"/>
                                        </p:tgtEl>
                                        <p:attrNameLst>
                                          <p:attrName>ppt_x</p:attrName>
                                        </p:attrNameLst>
                                      </p:cBhvr>
                                      <p:tavLst>
                                        <p:tav tm="0">
                                          <p:val>
                                            <p:strVal val="#ppt_x-.2"/>
                                          </p:val>
                                        </p:tav>
                                        <p:tav tm="100000">
                                          <p:val>
                                            <p:strVal val="#ppt_x"/>
                                          </p:val>
                                        </p:tav>
                                      </p:tavLst>
                                    </p:anim>
                                    <p:anim calcmode="lin" valueType="num">
                                      <p:cBhvr>
                                        <p:cTn id="26" dur="500" fill="hold"/>
                                        <p:tgtEl>
                                          <p:spTgt spid="115739"/>
                                        </p:tgtEl>
                                        <p:attrNameLst>
                                          <p:attrName>ppt_y</p:attrName>
                                        </p:attrNameLst>
                                      </p:cBhvr>
                                      <p:tavLst>
                                        <p:tav tm="0">
                                          <p:val>
                                            <p:strVal val="#ppt_y"/>
                                          </p:val>
                                        </p:tav>
                                        <p:tav tm="100000">
                                          <p:val>
                                            <p:strVal val="#ppt_y"/>
                                          </p:val>
                                        </p:tav>
                                      </p:tavLst>
                                    </p:anim>
                                    <p:animEffect transition="in" filter="wipe(right)" prLst="gradientSize: 0.1">
                                      <p:cBhvr>
                                        <p:cTn id="27" dur="500"/>
                                        <p:tgtEl>
                                          <p:spTgt spid="11573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100366"/>
                                        </p:tgtEl>
                                        <p:attrNameLst>
                                          <p:attrName>style.visibility</p:attrName>
                                        </p:attrNameLst>
                                      </p:cBhvr>
                                      <p:to>
                                        <p:strVal val="visible"/>
                                      </p:to>
                                    </p:set>
                                    <p:animEffect transition="in" filter="dissolve">
                                      <p:cBhvr>
                                        <p:cTn id="31" dur="500"/>
                                        <p:tgtEl>
                                          <p:spTgt spid="10036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00367"/>
                                        </p:tgtEl>
                                        <p:attrNameLst>
                                          <p:attrName>style.visibility</p:attrName>
                                        </p:attrNameLst>
                                      </p:cBhvr>
                                      <p:to>
                                        <p:strVal val="visible"/>
                                      </p:to>
                                    </p:set>
                                    <p:animEffect transition="in" filter="dissolve">
                                      <p:cBhvr>
                                        <p:cTn id="34" dur="500"/>
                                        <p:tgtEl>
                                          <p:spTgt spid="10036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0368"/>
                                        </p:tgtEl>
                                        <p:attrNameLst>
                                          <p:attrName>style.visibility</p:attrName>
                                        </p:attrNameLst>
                                      </p:cBhvr>
                                      <p:to>
                                        <p:strVal val="visible"/>
                                      </p:to>
                                    </p:set>
                                    <p:animEffect transition="in" filter="dissolve">
                                      <p:cBhvr>
                                        <p:cTn id="37" dur="500"/>
                                        <p:tgtEl>
                                          <p:spTgt spid="10036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0369"/>
                                        </p:tgtEl>
                                        <p:attrNameLst>
                                          <p:attrName>style.visibility</p:attrName>
                                        </p:attrNameLst>
                                      </p:cBhvr>
                                      <p:to>
                                        <p:strVal val="visible"/>
                                      </p:to>
                                    </p:set>
                                    <p:animEffect transition="in" filter="dissolve">
                                      <p:cBhvr>
                                        <p:cTn id="40" dur="500"/>
                                        <p:tgtEl>
                                          <p:spTgt spid="100369"/>
                                        </p:tgtEl>
                                      </p:cBhvr>
                                    </p:animEffect>
                                  </p:childTnLst>
                                </p:cTn>
                              </p:par>
                            </p:childTnLst>
                          </p:cTn>
                        </p:par>
                        <p:par>
                          <p:cTn id="41" fill="hold">
                            <p:stCondLst>
                              <p:cond delay="3000"/>
                            </p:stCondLst>
                            <p:childTnLst>
                              <p:par>
                                <p:cTn id="42" presetID="55" presetClass="entr" presetSubtype="0" fill="hold" grpId="0" nodeType="afterEffect">
                                  <p:stCondLst>
                                    <p:cond delay="0"/>
                                  </p:stCondLst>
                                  <p:childTnLst>
                                    <p:set>
                                      <p:cBhvr>
                                        <p:cTn id="43" dur="1" fill="hold">
                                          <p:stCondLst>
                                            <p:cond delay="0"/>
                                          </p:stCondLst>
                                        </p:cTn>
                                        <p:tgtEl>
                                          <p:spTgt spid="100371"/>
                                        </p:tgtEl>
                                        <p:attrNameLst>
                                          <p:attrName>style.visibility</p:attrName>
                                        </p:attrNameLst>
                                      </p:cBhvr>
                                      <p:to>
                                        <p:strVal val="visible"/>
                                      </p:to>
                                    </p:set>
                                    <p:anim calcmode="lin" valueType="num">
                                      <p:cBhvr>
                                        <p:cTn id="44" dur="500" fill="hold"/>
                                        <p:tgtEl>
                                          <p:spTgt spid="100371"/>
                                        </p:tgtEl>
                                        <p:attrNameLst>
                                          <p:attrName>ppt_w</p:attrName>
                                        </p:attrNameLst>
                                      </p:cBhvr>
                                      <p:tavLst>
                                        <p:tav tm="0">
                                          <p:val>
                                            <p:strVal val="#ppt_w*0.70"/>
                                          </p:val>
                                        </p:tav>
                                        <p:tav tm="100000">
                                          <p:val>
                                            <p:strVal val="#ppt_w"/>
                                          </p:val>
                                        </p:tav>
                                      </p:tavLst>
                                    </p:anim>
                                    <p:anim calcmode="lin" valueType="num">
                                      <p:cBhvr>
                                        <p:cTn id="45" dur="500" fill="hold"/>
                                        <p:tgtEl>
                                          <p:spTgt spid="100371"/>
                                        </p:tgtEl>
                                        <p:attrNameLst>
                                          <p:attrName>ppt_h</p:attrName>
                                        </p:attrNameLst>
                                      </p:cBhvr>
                                      <p:tavLst>
                                        <p:tav tm="0">
                                          <p:val>
                                            <p:strVal val="#ppt_h"/>
                                          </p:val>
                                        </p:tav>
                                        <p:tav tm="100000">
                                          <p:val>
                                            <p:strVal val="#ppt_h"/>
                                          </p:val>
                                        </p:tav>
                                      </p:tavLst>
                                    </p:anim>
                                    <p:animEffect transition="in" filter="fade">
                                      <p:cBhvr>
                                        <p:cTn id="46" dur="500"/>
                                        <p:tgtEl>
                                          <p:spTgt spid="100371"/>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100375"/>
                                        </p:tgtEl>
                                        <p:attrNameLst>
                                          <p:attrName>style.visibility</p:attrName>
                                        </p:attrNameLst>
                                      </p:cBhvr>
                                      <p:to>
                                        <p:strVal val="visible"/>
                                      </p:to>
                                    </p:set>
                                    <p:anim calcmode="lin" valueType="num">
                                      <p:cBhvr>
                                        <p:cTn id="49" dur="500" fill="hold"/>
                                        <p:tgtEl>
                                          <p:spTgt spid="100375"/>
                                        </p:tgtEl>
                                        <p:attrNameLst>
                                          <p:attrName>ppt_w</p:attrName>
                                        </p:attrNameLst>
                                      </p:cBhvr>
                                      <p:tavLst>
                                        <p:tav tm="0">
                                          <p:val>
                                            <p:strVal val="#ppt_w*0.70"/>
                                          </p:val>
                                        </p:tav>
                                        <p:tav tm="100000">
                                          <p:val>
                                            <p:strVal val="#ppt_w"/>
                                          </p:val>
                                        </p:tav>
                                      </p:tavLst>
                                    </p:anim>
                                    <p:anim calcmode="lin" valueType="num">
                                      <p:cBhvr>
                                        <p:cTn id="50" dur="500" fill="hold"/>
                                        <p:tgtEl>
                                          <p:spTgt spid="100375"/>
                                        </p:tgtEl>
                                        <p:attrNameLst>
                                          <p:attrName>ppt_h</p:attrName>
                                        </p:attrNameLst>
                                      </p:cBhvr>
                                      <p:tavLst>
                                        <p:tav tm="0">
                                          <p:val>
                                            <p:strVal val="#ppt_h"/>
                                          </p:val>
                                        </p:tav>
                                        <p:tav tm="100000">
                                          <p:val>
                                            <p:strVal val="#ppt_h"/>
                                          </p:val>
                                        </p:tav>
                                      </p:tavLst>
                                    </p:anim>
                                    <p:animEffect transition="in" filter="fade">
                                      <p:cBhvr>
                                        <p:cTn id="51" dur="500"/>
                                        <p:tgtEl>
                                          <p:spTgt spid="100375"/>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100376"/>
                                        </p:tgtEl>
                                        <p:attrNameLst>
                                          <p:attrName>style.visibility</p:attrName>
                                        </p:attrNameLst>
                                      </p:cBhvr>
                                      <p:to>
                                        <p:strVal val="visible"/>
                                      </p:to>
                                    </p:set>
                                    <p:anim calcmode="lin" valueType="num">
                                      <p:cBhvr>
                                        <p:cTn id="54" dur="500" fill="hold"/>
                                        <p:tgtEl>
                                          <p:spTgt spid="100376"/>
                                        </p:tgtEl>
                                        <p:attrNameLst>
                                          <p:attrName>ppt_w</p:attrName>
                                        </p:attrNameLst>
                                      </p:cBhvr>
                                      <p:tavLst>
                                        <p:tav tm="0">
                                          <p:val>
                                            <p:strVal val="#ppt_w*0.70"/>
                                          </p:val>
                                        </p:tav>
                                        <p:tav tm="100000">
                                          <p:val>
                                            <p:strVal val="#ppt_w"/>
                                          </p:val>
                                        </p:tav>
                                      </p:tavLst>
                                    </p:anim>
                                    <p:anim calcmode="lin" valueType="num">
                                      <p:cBhvr>
                                        <p:cTn id="55" dur="500" fill="hold"/>
                                        <p:tgtEl>
                                          <p:spTgt spid="100376"/>
                                        </p:tgtEl>
                                        <p:attrNameLst>
                                          <p:attrName>ppt_h</p:attrName>
                                        </p:attrNameLst>
                                      </p:cBhvr>
                                      <p:tavLst>
                                        <p:tav tm="0">
                                          <p:val>
                                            <p:strVal val="#ppt_h"/>
                                          </p:val>
                                        </p:tav>
                                        <p:tav tm="100000">
                                          <p:val>
                                            <p:strVal val="#ppt_h"/>
                                          </p:val>
                                        </p:tav>
                                      </p:tavLst>
                                    </p:anim>
                                    <p:animEffect transition="in" filter="fade">
                                      <p:cBhvr>
                                        <p:cTn id="56" dur="500"/>
                                        <p:tgtEl>
                                          <p:spTgt spid="100376"/>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100377"/>
                                        </p:tgtEl>
                                        <p:attrNameLst>
                                          <p:attrName>style.visibility</p:attrName>
                                        </p:attrNameLst>
                                      </p:cBhvr>
                                      <p:to>
                                        <p:strVal val="visible"/>
                                      </p:to>
                                    </p:set>
                                    <p:anim calcmode="lin" valueType="num">
                                      <p:cBhvr>
                                        <p:cTn id="59" dur="500" fill="hold"/>
                                        <p:tgtEl>
                                          <p:spTgt spid="100377"/>
                                        </p:tgtEl>
                                        <p:attrNameLst>
                                          <p:attrName>ppt_w</p:attrName>
                                        </p:attrNameLst>
                                      </p:cBhvr>
                                      <p:tavLst>
                                        <p:tav tm="0">
                                          <p:val>
                                            <p:strVal val="#ppt_w*0.70"/>
                                          </p:val>
                                        </p:tav>
                                        <p:tav tm="100000">
                                          <p:val>
                                            <p:strVal val="#ppt_w"/>
                                          </p:val>
                                        </p:tav>
                                      </p:tavLst>
                                    </p:anim>
                                    <p:anim calcmode="lin" valueType="num">
                                      <p:cBhvr>
                                        <p:cTn id="60" dur="500" fill="hold"/>
                                        <p:tgtEl>
                                          <p:spTgt spid="100377"/>
                                        </p:tgtEl>
                                        <p:attrNameLst>
                                          <p:attrName>ppt_h</p:attrName>
                                        </p:attrNameLst>
                                      </p:cBhvr>
                                      <p:tavLst>
                                        <p:tav tm="0">
                                          <p:val>
                                            <p:strVal val="#ppt_h"/>
                                          </p:val>
                                        </p:tav>
                                        <p:tav tm="100000">
                                          <p:val>
                                            <p:strVal val="#ppt_h"/>
                                          </p:val>
                                        </p:tav>
                                      </p:tavLst>
                                    </p:anim>
                                    <p:animEffect transition="in" filter="fade">
                                      <p:cBhvr>
                                        <p:cTn id="61" dur="500"/>
                                        <p:tgtEl>
                                          <p:spTgt spid="100377"/>
                                        </p:tgtEl>
                                      </p:cBhvr>
                                    </p:animEffect>
                                  </p:childTnLst>
                                </p:cTn>
                              </p:par>
                            </p:childTnLst>
                          </p:cTn>
                        </p:par>
                        <p:par>
                          <p:cTn id="62" fill="hold">
                            <p:stCondLst>
                              <p:cond delay="3500"/>
                            </p:stCondLst>
                            <p:childTnLst>
                              <p:par>
                                <p:cTn id="63" presetID="9" presetClass="entr" presetSubtype="0" fill="hold" grpId="0" nodeType="afterEffect">
                                  <p:stCondLst>
                                    <p:cond delay="0"/>
                                  </p:stCondLst>
                                  <p:childTnLst>
                                    <p:set>
                                      <p:cBhvr>
                                        <p:cTn id="64" dur="1" fill="hold">
                                          <p:stCondLst>
                                            <p:cond delay="0"/>
                                          </p:stCondLst>
                                        </p:cTn>
                                        <p:tgtEl>
                                          <p:spTgt spid="66573"/>
                                        </p:tgtEl>
                                        <p:attrNameLst>
                                          <p:attrName>style.visibility</p:attrName>
                                        </p:attrNameLst>
                                      </p:cBhvr>
                                      <p:to>
                                        <p:strVal val="visible"/>
                                      </p:to>
                                    </p:set>
                                    <p:animEffect transition="in" filter="dissolve">
                                      <p:cBhvr>
                                        <p:cTn id="65" dur="500"/>
                                        <p:tgtEl>
                                          <p:spTgt spid="66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6" grpId="0" animBg="1"/>
      <p:bldP spid="100367" grpId="0" animBg="1"/>
      <p:bldP spid="100368" grpId="0" animBg="1"/>
      <p:bldP spid="100369" grpId="0" animBg="1"/>
      <p:bldP spid="100371" grpId="0"/>
      <p:bldP spid="100375" grpId="0"/>
      <p:bldP spid="100376" grpId="0"/>
      <p:bldP spid="100377" grpId="0"/>
      <p:bldP spid="665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17"/>
          <p:cNvSpPr>
            <a:spLocks noChangeArrowheads="1"/>
          </p:cNvSpPr>
          <p:nvPr/>
        </p:nvSpPr>
        <p:spPr bwMode="auto">
          <a:xfrm>
            <a:off x="1049680" y="2870379"/>
            <a:ext cx="558435" cy="559928"/>
          </a:xfrm>
          <a:prstGeom prst="ellipse">
            <a:avLst/>
          </a:prstGeom>
          <a:solidFill>
            <a:schemeClr val="tx2"/>
          </a:solidFill>
          <a:ln w="9525">
            <a:noFill/>
            <a:round/>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3011" name="Oval 18"/>
          <p:cNvSpPr>
            <a:spLocks noChangeArrowheads="1"/>
          </p:cNvSpPr>
          <p:nvPr/>
        </p:nvSpPr>
        <p:spPr bwMode="auto">
          <a:xfrm>
            <a:off x="3659691" y="1441442"/>
            <a:ext cx="497216" cy="497217"/>
          </a:xfrm>
          <a:prstGeom prst="ellipse">
            <a:avLst/>
          </a:prstGeom>
          <a:solidFill>
            <a:schemeClr val="bg2"/>
          </a:solidFill>
          <a:ln w="9525">
            <a:noFill/>
            <a:round/>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3012" name="Oval 19"/>
          <p:cNvSpPr>
            <a:spLocks noChangeArrowheads="1"/>
          </p:cNvSpPr>
          <p:nvPr/>
        </p:nvSpPr>
        <p:spPr bwMode="auto">
          <a:xfrm>
            <a:off x="5090121" y="4238097"/>
            <a:ext cx="433011" cy="434504"/>
          </a:xfrm>
          <a:prstGeom prst="ellipse">
            <a:avLst/>
          </a:prstGeom>
          <a:solidFill>
            <a:schemeClr val="bg2"/>
          </a:solidFill>
          <a:ln w="9525">
            <a:noFill/>
            <a:round/>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3013" name="Oval 20"/>
          <p:cNvSpPr>
            <a:spLocks noChangeArrowheads="1"/>
          </p:cNvSpPr>
          <p:nvPr/>
        </p:nvSpPr>
        <p:spPr bwMode="auto">
          <a:xfrm>
            <a:off x="7449285" y="3491527"/>
            <a:ext cx="373285" cy="373285"/>
          </a:xfrm>
          <a:prstGeom prst="ellipse">
            <a:avLst/>
          </a:prstGeom>
          <a:solidFill>
            <a:schemeClr val="tx2"/>
          </a:solidFill>
          <a:ln w="9525">
            <a:noFill/>
            <a:round/>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3014" name="Oval 21"/>
          <p:cNvSpPr>
            <a:spLocks noChangeArrowheads="1"/>
          </p:cNvSpPr>
          <p:nvPr/>
        </p:nvSpPr>
        <p:spPr bwMode="auto">
          <a:xfrm>
            <a:off x="6828137" y="1750523"/>
            <a:ext cx="559928" cy="559928"/>
          </a:xfrm>
          <a:prstGeom prst="ellipse">
            <a:avLst/>
          </a:prstGeom>
          <a:solidFill>
            <a:schemeClr val="bg2"/>
          </a:solidFill>
          <a:ln w="9525">
            <a:noFill/>
            <a:round/>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43035" name="Group 27"/>
          <p:cNvGrpSpPr/>
          <p:nvPr/>
        </p:nvGrpSpPr>
        <p:grpSpPr bwMode="auto">
          <a:xfrm>
            <a:off x="1920181" y="1565374"/>
            <a:ext cx="1431923" cy="1118363"/>
            <a:chOff x="1286" y="1027"/>
            <a:chExt cx="959" cy="749"/>
          </a:xfrm>
        </p:grpSpPr>
        <p:sp>
          <p:nvSpPr>
            <p:cNvPr id="50205" name="Oval 16"/>
            <p:cNvSpPr>
              <a:spLocks noChangeArrowheads="1"/>
            </p:cNvSpPr>
            <p:nvPr/>
          </p:nvSpPr>
          <p:spPr bwMode="auto">
            <a:xfrm>
              <a:off x="1286" y="1027"/>
              <a:ext cx="748" cy="749"/>
            </a:xfrm>
            <a:prstGeom prst="ellipse">
              <a:avLst/>
            </a:prstGeom>
            <a:solidFill>
              <a:schemeClr val="bg2"/>
            </a:solidFill>
            <a:ln w="9525">
              <a:noFill/>
              <a:round/>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方正大黑简体" pitchFamily="2" charset="-122"/>
                <a:cs typeface="+mn-cs"/>
              </a:endParaRPr>
            </a:p>
          </p:txBody>
        </p:sp>
        <p:sp>
          <p:nvSpPr>
            <p:cNvPr id="50206" name="Text Box 27"/>
            <p:cNvSpPr txBox="1">
              <a:spLocks noChangeArrowheads="1"/>
            </p:cNvSpPr>
            <p:nvPr/>
          </p:nvSpPr>
          <p:spPr bwMode="auto">
            <a:xfrm>
              <a:off x="1293" y="1293"/>
              <a:ext cx="952" cy="246"/>
            </a:xfrm>
            <a:prstGeom prst="rect">
              <a:avLst/>
            </a:prstGeom>
            <a:noFill/>
            <a:ln w="9525">
              <a:noFill/>
              <a:miter lim="800000"/>
            </a:ln>
          </p:spPr>
          <p:txBody>
            <a:bodyPr>
              <a:spAutoFit/>
            </a:bodyPr>
            <a:lstStyle/>
            <a:p>
              <a:pPr marL="0" marR="0" lvl="0" indent="0" algn="l" defTabSz="859790" rtl="0" eaLnBrk="1" fontAlgn="base" latinLnBrk="0" hangingPunct="1">
                <a:lnSpc>
                  <a:spcPct val="100000"/>
                </a:lnSpc>
                <a:spcBef>
                  <a:spcPct val="50000"/>
                </a:spcBef>
                <a:spcAft>
                  <a:spcPct val="0"/>
                </a:spcAft>
                <a:buClrTx/>
                <a:buSzTx/>
                <a:buFontTx/>
                <a:buNone/>
                <a:defRPr/>
              </a:pPr>
              <a:r>
                <a:rPr kumimoji="0" lang="zh-CN" altLang="en-US" sz="1785" b="0" i="0" u="none" strike="noStrike" kern="1200" cap="none" spc="0" normalizeH="0" baseline="0" noProof="0">
                  <a:ln>
                    <a:noFill/>
                  </a:ln>
                  <a:solidFill>
                    <a:srgbClr val="FFFFFF"/>
                  </a:solidFill>
                  <a:effectLst/>
                  <a:uLnTx/>
                  <a:uFillTx/>
                  <a:latin typeface="Arial" panose="020B0604020202020204" pitchFamily="34" charset="0"/>
                  <a:ea typeface="方正大黑简体" pitchFamily="2" charset="-122"/>
                  <a:cs typeface="+mn-cs"/>
                </a:rPr>
                <a:t>添加标题</a:t>
              </a:r>
            </a:p>
          </p:txBody>
        </p:sp>
      </p:grpSp>
      <p:grpSp>
        <p:nvGrpSpPr>
          <p:cNvPr id="43036" name="Group 28"/>
          <p:cNvGrpSpPr/>
          <p:nvPr/>
        </p:nvGrpSpPr>
        <p:grpSpPr bwMode="auto">
          <a:xfrm>
            <a:off x="5025915" y="1317512"/>
            <a:ext cx="1509567" cy="1303512"/>
            <a:chOff x="3366" y="861"/>
            <a:chExt cx="1011" cy="873"/>
          </a:xfrm>
        </p:grpSpPr>
        <p:sp>
          <p:nvSpPr>
            <p:cNvPr id="50203" name="Oval 22"/>
            <p:cNvSpPr>
              <a:spLocks noChangeArrowheads="1"/>
            </p:cNvSpPr>
            <p:nvPr/>
          </p:nvSpPr>
          <p:spPr bwMode="auto">
            <a:xfrm>
              <a:off x="3366" y="861"/>
              <a:ext cx="874" cy="873"/>
            </a:xfrm>
            <a:prstGeom prst="ellipse">
              <a:avLst/>
            </a:prstGeom>
            <a:solidFill>
              <a:schemeClr val="tx2"/>
            </a:solidFill>
            <a:ln w="9525">
              <a:noFill/>
              <a:round/>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方正大黑简体" pitchFamily="2" charset="-122"/>
                <a:cs typeface="+mn-cs"/>
              </a:endParaRPr>
            </a:p>
          </p:txBody>
        </p:sp>
        <p:sp>
          <p:nvSpPr>
            <p:cNvPr id="50204" name="Text Box 28"/>
            <p:cNvSpPr txBox="1">
              <a:spLocks noChangeArrowheads="1"/>
            </p:cNvSpPr>
            <p:nvPr/>
          </p:nvSpPr>
          <p:spPr bwMode="auto">
            <a:xfrm>
              <a:off x="3425" y="1189"/>
              <a:ext cx="952" cy="246"/>
            </a:xfrm>
            <a:prstGeom prst="rect">
              <a:avLst/>
            </a:prstGeom>
            <a:noFill/>
            <a:ln w="9525">
              <a:noFill/>
              <a:miter lim="800000"/>
            </a:ln>
          </p:spPr>
          <p:txBody>
            <a:bodyPr>
              <a:spAutoFit/>
            </a:bodyPr>
            <a:lstStyle/>
            <a:p>
              <a:pPr marL="0" marR="0" lvl="0" indent="0" algn="l" defTabSz="859790" rtl="0" eaLnBrk="1" fontAlgn="base" latinLnBrk="0" hangingPunct="1">
                <a:lnSpc>
                  <a:spcPct val="100000"/>
                </a:lnSpc>
                <a:spcBef>
                  <a:spcPct val="50000"/>
                </a:spcBef>
                <a:spcAft>
                  <a:spcPct val="0"/>
                </a:spcAft>
                <a:buClrTx/>
                <a:buSzTx/>
                <a:buFontTx/>
                <a:buNone/>
                <a:defRPr/>
              </a:pPr>
              <a:r>
                <a:rPr kumimoji="0" lang="zh-CN" altLang="en-US" sz="1785" b="0" i="0" u="none" strike="noStrike" kern="1200" cap="none" spc="0" normalizeH="0" baseline="0" noProof="0">
                  <a:ln>
                    <a:noFill/>
                  </a:ln>
                  <a:solidFill>
                    <a:srgbClr val="FFFFFF"/>
                  </a:solidFill>
                  <a:effectLst/>
                  <a:uLnTx/>
                  <a:uFillTx/>
                  <a:latin typeface="Arial" panose="020B0604020202020204" pitchFamily="34" charset="0"/>
                  <a:ea typeface="方正大黑简体" pitchFamily="2" charset="-122"/>
                  <a:cs typeface="+mn-cs"/>
                </a:rPr>
                <a:t>添加标题</a:t>
              </a:r>
            </a:p>
          </p:txBody>
        </p:sp>
      </p:grpSp>
      <p:grpSp>
        <p:nvGrpSpPr>
          <p:cNvPr id="43038" name="Group 30"/>
          <p:cNvGrpSpPr/>
          <p:nvPr/>
        </p:nvGrpSpPr>
        <p:grpSpPr bwMode="auto">
          <a:xfrm>
            <a:off x="1857468" y="3304883"/>
            <a:ext cx="1494635" cy="1181076"/>
            <a:chOff x="1244" y="2192"/>
            <a:chExt cx="1001" cy="791"/>
          </a:xfrm>
        </p:grpSpPr>
        <p:sp>
          <p:nvSpPr>
            <p:cNvPr id="50201" name="Oval 23"/>
            <p:cNvSpPr>
              <a:spLocks noChangeArrowheads="1"/>
            </p:cNvSpPr>
            <p:nvPr/>
          </p:nvSpPr>
          <p:spPr bwMode="auto">
            <a:xfrm>
              <a:off x="1244" y="2192"/>
              <a:ext cx="791" cy="791"/>
            </a:xfrm>
            <a:prstGeom prst="ellipse">
              <a:avLst/>
            </a:prstGeom>
            <a:solidFill>
              <a:schemeClr val="tx2"/>
            </a:solidFill>
            <a:ln w="9525">
              <a:noFill/>
              <a:round/>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方正大黑简体" pitchFamily="2" charset="-122"/>
                <a:cs typeface="+mn-cs"/>
              </a:endParaRPr>
            </a:p>
          </p:txBody>
        </p:sp>
        <p:sp>
          <p:nvSpPr>
            <p:cNvPr id="50202" name="Text Box 29"/>
            <p:cNvSpPr txBox="1">
              <a:spLocks noChangeArrowheads="1"/>
            </p:cNvSpPr>
            <p:nvPr/>
          </p:nvSpPr>
          <p:spPr bwMode="auto">
            <a:xfrm>
              <a:off x="1293" y="2472"/>
              <a:ext cx="952" cy="246"/>
            </a:xfrm>
            <a:prstGeom prst="rect">
              <a:avLst/>
            </a:prstGeom>
            <a:noFill/>
            <a:ln w="9525">
              <a:noFill/>
              <a:miter lim="800000"/>
            </a:ln>
          </p:spPr>
          <p:txBody>
            <a:bodyPr>
              <a:spAutoFit/>
            </a:bodyPr>
            <a:lstStyle/>
            <a:p>
              <a:pPr marL="0" marR="0" lvl="0" indent="0" algn="l" defTabSz="859790" rtl="0" eaLnBrk="1" fontAlgn="base" latinLnBrk="0" hangingPunct="1">
                <a:lnSpc>
                  <a:spcPct val="100000"/>
                </a:lnSpc>
                <a:spcBef>
                  <a:spcPct val="50000"/>
                </a:spcBef>
                <a:spcAft>
                  <a:spcPct val="0"/>
                </a:spcAft>
                <a:buClrTx/>
                <a:buSzTx/>
                <a:buFontTx/>
                <a:buNone/>
                <a:defRPr/>
              </a:pPr>
              <a:r>
                <a:rPr kumimoji="0" lang="zh-CN" altLang="en-US" sz="1785" b="0" i="0" u="none" strike="noStrike" kern="1200" cap="none" spc="0" normalizeH="0" baseline="0" noProof="0">
                  <a:ln>
                    <a:noFill/>
                  </a:ln>
                  <a:solidFill>
                    <a:srgbClr val="FFFFFF"/>
                  </a:solidFill>
                  <a:effectLst/>
                  <a:uLnTx/>
                  <a:uFillTx/>
                  <a:latin typeface="Arial" panose="020B0604020202020204" pitchFamily="34" charset="0"/>
                  <a:ea typeface="方正大黑简体" pitchFamily="2" charset="-122"/>
                  <a:cs typeface="+mn-cs"/>
                </a:rPr>
                <a:t>添加标题</a:t>
              </a:r>
            </a:p>
          </p:txBody>
        </p:sp>
      </p:grpSp>
      <p:grpSp>
        <p:nvGrpSpPr>
          <p:cNvPr id="43039" name="Group 31"/>
          <p:cNvGrpSpPr/>
          <p:nvPr/>
        </p:nvGrpSpPr>
        <p:grpSpPr bwMode="auto">
          <a:xfrm>
            <a:off x="5772487" y="3243665"/>
            <a:ext cx="1508073" cy="1305006"/>
            <a:chOff x="3866" y="2151"/>
            <a:chExt cx="1010" cy="874"/>
          </a:xfrm>
        </p:grpSpPr>
        <p:sp>
          <p:nvSpPr>
            <p:cNvPr id="50199" name="Oval 24"/>
            <p:cNvSpPr>
              <a:spLocks noChangeArrowheads="1"/>
            </p:cNvSpPr>
            <p:nvPr/>
          </p:nvSpPr>
          <p:spPr bwMode="auto">
            <a:xfrm>
              <a:off x="3866" y="2151"/>
              <a:ext cx="874" cy="874"/>
            </a:xfrm>
            <a:prstGeom prst="ellipse">
              <a:avLst/>
            </a:prstGeom>
            <a:solidFill>
              <a:schemeClr val="bg2"/>
            </a:solidFill>
            <a:ln w="9525">
              <a:noFill/>
              <a:round/>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方正大黑简体" pitchFamily="2" charset="-122"/>
                <a:cs typeface="+mn-cs"/>
              </a:endParaRPr>
            </a:p>
          </p:txBody>
        </p:sp>
        <p:sp>
          <p:nvSpPr>
            <p:cNvPr id="50200" name="Text Box 30"/>
            <p:cNvSpPr txBox="1">
              <a:spLocks noChangeArrowheads="1"/>
            </p:cNvSpPr>
            <p:nvPr/>
          </p:nvSpPr>
          <p:spPr bwMode="auto">
            <a:xfrm>
              <a:off x="3924" y="2472"/>
              <a:ext cx="952" cy="246"/>
            </a:xfrm>
            <a:prstGeom prst="rect">
              <a:avLst/>
            </a:prstGeom>
            <a:noFill/>
            <a:ln w="9525">
              <a:noFill/>
              <a:miter lim="800000"/>
            </a:ln>
          </p:spPr>
          <p:txBody>
            <a:bodyPr>
              <a:spAutoFit/>
            </a:bodyPr>
            <a:lstStyle/>
            <a:p>
              <a:pPr marL="0" marR="0" lvl="0" indent="0" algn="l" defTabSz="859790" rtl="0" eaLnBrk="1" fontAlgn="base" latinLnBrk="0" hangingPunct="1">
                <a:lnSpc>
                  <a:spcPct val="100000"/>
                </a:lnSpc>
                <a:spcBef>
                  <a:spcPct val="50000"/>
                </a:spcBef>
                <a:spcAft>
                  <a:spcPct val="0"/>
                </a:spcAft>
                <a:buClrTx/>
                <a:buSzTx/>
                <a:buFontTx/>
                <a:buNone/>
                <a:defRPr/>
              </a:pPr>
              <a:r>
                <a:rPr kumimoji="0" lang="zh-CN" altLang="en-US" sz="1785" b="0" i="0" u="none" strike="noStrike" kern="1200" cap="none" spc="0" normalizeH="0" baseline="0" noProof="0">
                  <a:ln>
                    <a:noFill/>
                  </a:ln>
                  <a:solidFill>
                    <a:srgbClr val="FFFFFF"/>
                  </a:solidFill>
                  <a:effectLst/>
                  <a:uLnTx/>
                  <a:uFillTx/>
                  <a:latin typeface="Arial" panose="020B0604020202020204" pitchFamily="34" charset="0"/>
                  <a:ea typeface="方正大黑简体" pitchFamily="2" charset="-122"/>
                  <a:cs typeface="+mn-cs"/>
                </a:rPr>
                <a:t>添加标题</a:t>
              </a:r>
            </a:p>
          </p:txBody>
        </p:sp>
      </p:grpSp>
      <p:grpSp>
        <p:nvGrpSpPr>
          <p:cNvPr id="43037" name="Group 29"/>
          <p:cNvGrpSpPr/>
          <p:nvPr/>
        </p:nvGrpSpPr>
        <p:grpSpPr bwMode="auto">
          <a:xfrm>
            <a:off x="3535759" y="2435874"/>
            <a:ext cx="1739511" cy="1739511"/>
            <a:chOff x="2368" y="1610"/>
            <a:chExt cx="1165" cy="1165"/>
          </a:xfrm>
        </p:grpSpPr>
        <p:sp>
          <p:nvSpPr>
            <p:cNvPr id="50197" name="Oval 25"/>
            <p:cNvSpPr>
              <a:spLocks noChangeArrowheads="1"/>
            </p:cNvSpPr>
            <p:nvPr/>
          </p:nvSpPr>
          <p:spPr bwMode="auto">
            <a:xfrm>
              <a:off x="2368" y="1610"/>
              <a:ext cx="1165" cy="1165"/>
            </a:xfrm>
            <a:prstGeom prst="ellipse">
              <a:avLst/>
            </a:prstGeom>
            <a:solidFill>
              <a:schemeClr val="bg2"/>
            </a:solidFill>
            <a:ln w="9525">
              <a:noFill/>
              <a:round/>
            </a:ln>
          </p:spPr>
          <p:txBody>
            <a:bodyPr wrap="none" anchor="ct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方正大黑简体" pitchFamily="2" charset="-122"/>
                <a:cs typeface="+mn-cs"/>
              </a:endParaRPr>
            </a:p>
          </p:txBody>
        </p:sp>
        <p:sp>
          <p:nvSpPr>
            <p:cNvPr id="50198" name="Text Box 31"/>
            <p:cNvSpPr txBox="1">
              <a:spLocks noChangeArrowheads="1"/>
            </p:cNvSpPr>
            <p:nvPr/>
          </p:nvSpPr>
          <p:spPr bwMode="auto">
            <a:xfrm>
              <a:off x="2472" y="1928"/>
              <a:ext cx="952" cy="682"/>
            </a:xfrm>
            <a:prstGeom prst="rect">
              <a:avLst/>
            </a:prstGeom>
            <a:noFill/>
            <a:ln w="9525">
              <a:noFill/>
              <a:miter lim="800000"/>
            </a:ln>
          </p:spPr>
          <p:txBody>
            <a:bodyPr>
              <a:spAutoFit/>
            </a:bodyPr>
            <a:lstStyle/>
            <a:p>
              <a:pPr marL="0" marR="0" lvl="0" indent="0" algn="ctr" defTabSz="859790" rtl="0" eaLnBrk="1" fontAlgn="base" latinLnBrk="0" hangingPunct="1">
                <a:lnSpc>
                  <a:spcPct val="100000"/>
                </a:lnSpc>
                <a:spcBef>
                  <a:spcPct val="50000"/>
                </a:spcBef>
                <a:spcAft>
                  <a:spcPct val="0"/>
                </a:spcAft>
                <a:buClrTx/>
                <a:buSzTx/>
                <a:buFontTx/>
                <a:buNone/>
                <a:defRPr/>
              </a:pPr>
              <a:r>
                <a:rPr kumimoji="0" lang="zh-CN" altLang="en-US" sz="3010" b="0" i="0" u="none" strike="noStrike" kern="1200" cap="none" spc="0" normalizeH="0" baseline="0" noProof="0">
                  <a:ln>
                    <a:noFill/>
                  </a:ln>
                  <a:solidFill>
                    <a:srgbClr val="FFFFFF"/>
                  </a:solidFill>
                  <a:effectLst/>
                  <a:uLnTx/>
                  <a:uFillTx/>
                  <a:latin typeface="Arial" panose="020B0604020202020204" pitchFamily="34" charset="0"/>
                  <a:ea typeface="方正大黑简体" pitchFamily="2" charset="-122"/>
                  <a:cs typeface="+mn-cs"/>
                </a:rPr>
                <a:t>添加标题</a:t>
              </a:r>
            </a:p>
          </p:txBody>
        </p:sp>
      </p:grpSp>
      <p:sp>
        <p:nvSpPr>
          <p:cNvPr id="43024" name="Line 32"/>
          <p:cNvSpPr>
            <a:spLocks noChangeShapeType="1"/>
          </p:cNvSpPr>
          <p:nvPr/>
        </p:nvSpPr>
        <p:spPr bwMode="auto">
          <a:xfrm flipV="1">
            <a:off x="1524499" y="2504559"/>
            <a:ext cx="473325" cy="406135"/>
          </a:xfrm>
          <a:prstGeom prst="line">
            <a:avLst/>
          </a:prstGeom>
          <a:noFill/>
          <a:ln w="9525">
            <a:solidFill>
              <a:schemeClr val="tx2"/>
            </a:solidFill>
            <a:prstDash val="dash"/>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025" name="Line 33"/>
          <p:cNvSpPr>
            <a:spLocks noChangeShapeType="1"/>
          </p:cNvSpPr>
          <p:nvPr/>
        </p:nvSpPr>
        <p:spPr bwMode="auto">
          <a:xfrm flipV="1">
            <a:off x="3081845" y="1826673"/>
            <a:ext cx="542011" cy="135876"/>
          </a:xfrm>
          <a:prstGeom prst="line">
            <a:avLst/>
          </a:prstGeom>
          <a:noFill/>
          <a:ln w="9525">
            <a:solidFill>
              <a:schemeClr val="tx2"/>
            </a:solidFill>
            <a:prstDash val="dash"/>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026" name="Line 34"/>
          <p:cNvSpPr>
            <a:spLocks noChangeShapeType="1"/>
          </p:cNvSpPr>
          <p:nvPr/>
        </p:nvSpPr>
        <p:spPr bwMode="auto">
          <a:xfrm>
            <a:off x="4233057" y="1690798"/>
            <a:ext cx="745077" cy="134383"/>
          </a:xfrm>
          <a:prstGeom prst="line">
            <a:avLst/>
          </a:prstGeom>
          <a:noFill/>
          <a:ln w="9525">
            <a:solidFill>
              <a:schemeClr val="tx2"/>
            </a:solidFill>
            <a:prstDash val="dash"/>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027" name="Line 35"/>
          <p:cNvSpPr>
            <a:spLocks noChangeShapeType="1"/>
          </p:cNvSpPr>
          <p:nvPr/>
        </p:nvSpPr>
        <p:spPr bwMode="auto">
          <a:xfrm>
            <a:off x="6333907" y="1893865"/>
            <a:ext cx="406135" cy="73163"/>
          </a:xfrm>
          <a:prstGeom prst="line">
            <a:avLst/>
          </a:prstGeom>
          <a:noFill/>
          <a:ln w="9525">
            <a:solidFill>
              <a:schemeClr val="tx2"/>
            </a:solidFill>
            <a:prstDash val="dash"/>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028" name="Line 36"/>
          <p:cNvSpPr>
            <a:spLocks noChangeShapeType="1"/>
          </p:cNvSpPr>
          <p:nvPr/>
        </p:nvSpPr>
        <p:spPr bwMode="auto">
          <a:xfrm>
            <a:off x="7213368" y="2368684"/>
            <a:ext cx="406135" cy="1084021"/>
          </a:xfrm>
          <a:prstGeom prst="line">
            <a:avLst/>
          </a:prstGeom>
          <a:noFill/>
          <a:ln w="9525">
            <a:solidFill>
              <a:schemeClr val="tx2"/>
            </a:solidFill>
            <a:prstDash val="dash"/>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029" name="Line 37"/>
          <p:cNvSpPr>
            <a:spLocks noChangeShapeType="1"/>
          </p:cNvSpPr>
          <p:nvPr/>
        </p:nvSpPr>
        <p:spPr bwMode="auto">
          <a:xfrm flipH="1">
            <a:off x="7146176" y="3790155"/>
            <a:ext cx="270259" cy="68685"/>
          </a:xfrm>
          <a:prstGeom prst="line">
            <a:avLst/>
          </a:prstGeom>
          <a:noFill/>
          <a:ln w="9525">
            <a:solidFill>
              <a:schemeClr val="tx2"/>
            </a:solidFill>
            <a:prstDash val="dash"/>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030" name="Line 38"/>
          <p:cNvSpPr>
            <a:spLocks noChangeShapeType="1"/>
          </p:cNvSpPr>
          <p:nvPr/>
        </p:nvSpPr>
        <p:spPr bwMode="auto">
          <a:xfrm flipH="1">
            <a:off x="5520145" y="4332165"/>
            <a:ext cx="338943" cy="68685"/>
          </a:xfrm>
          <a:prstGeom prst="line">
            <a:avLst/>
          </a:prstGeom>
          <a:noFill/>
          <a:ln w="9525">
            <a:solidFill>
              <a:schemeClr val="tx2"/>
            </a:solidFill>
            <a:prstDash val="dash"/>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031" name="Line 39"/>
          <p:cNvSpPr>
            <a:spLocks noChangeShapeType="1"/>
          </p:cNvSpPr>
          <p:nvPr/>
        </p:nvSpPr>
        <p:spPr bwMode="auto">
          <a:xfrm flipH="1" flipV="1">
            <a:off x="5046819" y="3994715"/>
            <a:ext cx="134383" cy="203067"/>
          </a:xfrm>
          <a:prstGeom prst="line">
            <a:avLst/>
          </a:prstGeom>
          <a:noFill/>
          <a:ln w="9525">
            <a:solidFill>
              <a:schemeClr val="tx2"/>
            </a:solidFill>
            <a:prstDash val="dash"/>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032" name="Line 40"/>
          <p:cNvSpPr>
            <a:spLocks noChangeShapeType="1"/>
          </p:cNvSpPr>
          <p:nvPr/>
        </p:nvSpPr>
        <p:spPr bwMode="auto">
          <a:xfrm flipH="1">
            <a:off x="3081845" y="3655772"/>
            <a:ext cx="474819" cy="67191"/>
          </a:xfrm>
          <a:prstGeom prst="line">
            <a:avLst/>
          </a:prstGeom>
          <a:noFill/>
          <a:ln w="9525">
            <a:solidFill>
              <a:schemeClr val="tx2"/>
            </a:solidFill>
            <a:prstDash val="dash"/>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033" name="Line 41"/>
          <p:cNvSpPr>
            <a:spLocks noChangeShapeType="1"/>
          </p:cNvSpPr>
          <p:nvPr/>
        </p:nvSpPr>
        <p:spPr bwMode="auto">
          <a:xfrm flipH="1" flipV="1">
            <a:off x="1658881" y="3316828"/>
            <a:ext cx="271752" cy="203067"/>
          </a:xfrm>
          <a:prstGeom prst="line">
            <a:avLst/>
          </a:prstGeom>
          <a:noFill/>
          <a:ln w="9525">
            <a:solidFill>
              <a:schemeClr val="tx2"/>
            </a:solidFill>
            <a:prstDash val="dash"/>
            <a:round/>
          </a:ln>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animEffect transition="in" filter="fade">
                                      <p:cBhvr>
                                        <p:cTn id="9" dur="500"/>
                                        <p:tgtEl>
                                          <p:spTgt spid="430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3011"/>
                                        </p:tgtEl>
                                        <p:attrNameLst>
                                          <p:attrName>style.visibility</p:attrName>
                                        </p:attrNameLst>
                                      </p:cBhvr>
                                      <p:to>
                                        <p:strVal val="visible"/>
                                      </p:to>
                                    </p:set>
                                    <p:anim calcmode="lin" valueType="num">
                                      <p:cBhvr>
                                        <p:cTn id="12" dur="500" fill="hold"/>
                                        <p:tgtEl>
                                          <p:spTgt spid="43011"/>
                                        </p:tgtEl>
                                        <p:attrNameLst>
                                          <p:attrName>ppt_w</p:attrName>
                                        </p:attrNameLst>
                                      </p:cBhvr>
                                      <p:tavLst>
                                        <p:tav tm="0">
                                          <p:val>
                                            <p:fltVal val="0"/>
                                          </p:val>
                                        </p:tav>
                                        <p:tav tm="100000">
                                          <p:val>
                                            <p:strVal val="#ppt_w"/>
                                          </p:val>
                                        </p:tav>
                                      </p:tavLst>
                                    </p:anim>
                                    <p:anim calcmode="lin" valueType="num">
                                      <p:cBhvr>
                                        <p:cTn id="13" dur="500" fill="hold"/>
                                        <p:tgtEl>
                                          <p:spTgt spid="43011"/>
                                        </p:tgtEl>
                                        <p:attrNameLst>
                                          <p:attrName>ppt_h</p:attrName>
                                        </p:attrNameLst>
                                      </p:cBhvr>
                                      <p:tavLst>
                                        <p:tav tm="0">
                                          <p:val>
                                            <p:fltVal val="0"/>
                                          </p:val>
                                        </p:tav>
                                        <p:tav tm="100000">
                                          <p:val>
                                            <p:strVal val="#ppt_h"/>
                                          </p:val>
                                        </p:tav>
                                      </p:tavLst>
                                    </p:anim>
                                    <p:animEffect transition="in" filter="fade">
                                      <p:cBhvr>
                                        <p:cTn id="14" dur="500"/>
                                        <p:tgtEl>
                                          <p:spTgt spid="430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3014"/>
                                        </p:tgtEl>
                                        <p:attrNameLst>
                                          <p:attrName>style.visibility</p:attrName>
                                        </p:attrNameLst>
                                      </p:cBhvr>
                                      <p:to>
                                        <p:strVal val="visible"/>
                                      </p:to>
                                    </p:set>
                                    <p:anim calcmode="lin" valueType="num">
                                      <p:cBhvr>
                                        <p:cTn id="17" dur="500" fill="hold"/>
                                        <p:tgtEl>
                                          <p:spTgt spid="43014"/>
                                        </p:tgtEl>
                                        <p:attrNameLst>
                                          <p:attrName>ppt_w</p:attrName>
                                        </p:attrNameLst>
                                      </p:cBhvr>
                                      <p:tavLst>
                                        <p:tav tm="0">
                                          <p:val>
                                            <p:fltVal val="0"/>
                                          </p:val>
                                        </p:tav>
                                        <p:tav tm="100000">
                                          <p:val>
                                            <p:strVal val="#ppt_w"/>
                                          </p:val>
                                        </p:tav>
                                      </p:tavLst>
                                    </p:anim>
                                    <p:anim calcmode="lin" valueType="num">
                                      <p:cBhvr>
                                        <p:cTn id="18" dur="500" fill="hold"/>
                                        <p:tgtEl>
                                          <p:spTgt spid="43014"/>
                                        </p:tgtEl>
                                        <p:attrNameLst>
                                          <p:attrName>ppt_h</p:attrName>
                                        </p:attrNameLst>
                                      </p:cBhvr>
                                      <p:tavLst>
                                        <p:tav tm="0">
                                          <p:val>
                                            <p:fltVal val="0"/>
                                          </p:val>
                                        </p:tav>
                                        <p:tav tm="100000">
                                          <p:val>
                                            <p:strVal val="#ppt_h"/>
                                          </p:val>
                                        </p:tav>
                                      </p:tavLst>
                                    </p:anim>
                                    <p:animEffect transition="in" filter="fade">
                                      <p:cBhvr>
                                        <p:cTn id="19" dur="500"/>
                                        <p:tgtEl>
                                          <p:spTgt spid="430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3013"/>
                                        </p:tgtEl>
                                        <p:attrNameLst>
                                          <p:attrName>style.visibility</p:attrName>
                                        </p:attrNameLst>
                                      </p:cBhvr>
                                      <p:to>
                                        <p:strVal val="visible"/>
                                      </p:to>
                                    </p:set>
                                    <p:anim calcmode="lin" valueType="num">
                                      <p:cBhvr>
                                        <p:cTn id="22" dur="500" fill="hold"/>
                                        <p:tgtEl>
                                          <p:spTgt spid="43013"/>
                                        </p:tgtEl>
                                        <p:attrNameLst>
                                          <p:attrName>ppt_w</p:attrName>
                                        </p:attrNameLst>
                                      </p:cBhvr>
                                      <p:tavLst>
                                        <p:tav tm="0">
                                          <p:val>
                                            <p:fltVal val="0"/>
                                          </p:val>
                                        </p:tav>
                                        <p:tav tm="100000">
                                          <p:val>
                                            <p:strVal val="#ppt_w"/>
                                          </p:val>
                                        </p:tav>
                                      </p:tavLst>
                                    </p:anim>
                                    <p:anim calcmode="lin" valueType="num">
                                      <p:cBhvr>
                                        <p:cTn id="23" dur="500" fill="hold"/>
                                        <p:tgtEl>
                                          <p:spTgt spid="43013"/>
                                        </p:tgtEl>
                                        <p:attrNameLst>
                                          <p:attrName>ppt_h</p:attrName>
                                        </p:attrNameLst>
                                      </p:cBhvr>
                                      <p:tavLst>
                                        <p:tav tm="0">
                                          <p:val>
                                            <p:fltVal val="0"/>
                                          </p:val>
                                        </p:tav>
                                        <p:tav tm="100000">
                                          <p:val>
                                            <p:strVal val="#ppt_h"/>
                                          </p:val>
                                        </p:tav>
                                      </p:tavLst>
                                    </p:anim>
                                    <p:animEffect transition="in" filter="fade">
                                      <p:cBhvr>
                                        <p:cTn id="24" dur="500"/>
                                        <p:tgtEl>
                                          <p:spTgt spid="430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3012"/>
                                        </p:tgtEl>
                                        <p:attrNameLst>
                                          <p:attrName>style.visibility</p:attrName>
                                        </p:attrNameLst>
                                      </p:cBhvr>
                                      <p:to>
                                        <p:strVal val="visible"/>
                                      </p:to>
                                    </p:set>
                                    <p:anim calcmode="lin" valueType="num">
                                      <p:cBhvr>
                                        <p:cTn id="27" dur="500" fill="hold"/>
                                        <p:tgtEl>
                                          <p:spTgt spid="43012"/>
                                        </p:tgtEl>
                                        <p:attrNameLst>
                                          <p:attrName>ppt_w</p:attrName>
                                        </p:attrNameLst>
                                      </p:cBhvr>
                                      <p:tavLst>
                                        <p:tav tm="0">
                                          <p:val>
                                            <p:fltVal val="0"/>
                                          </p:val>
                                        </p:tav>
                                        <p:tav tm="100000">
                                          <p:val>
                                            <p:strVal val="#ppt_w"/>
                                          </p:val>
                                        </p:tav>
                                      </p:tavLst>
                                    </p:anim>
                                    <p:anim calcmode="lin" valueType="num">
                                      <p:cBhvr>
                                        <p:cTn id="28" dur="500" fill="hold"/>
                                        <p:tgtEl>
                                          <p:spTgt spid="43012"/>
                                        </p:tgtEl>
                                        <p:attrNameLst>
                                          <p:attrName>ppt_h</p:attrName>
                                        </p:attrNameLst>
                                      </p:cBhvr>
                                      <p:tavLst>
                                        <p:tav tm="0">
                                          <p:val>
                                            <p:fltVal val="0"/>
                                          </p:val>
                                        </p:tav>
                                        <p:tav tm="100000">
                                          <p:val>
                                            <p:strVal val="#ppt_h"/>
                                          </p:val>
                                        </p:tav>
                                      </p:tavLst>
                                    </p:anim>
                                    <p:animEffect transition="in" filter="fade">
                                      <p:cBhvr>
                                        <p:cTn id="29" dur="500"/>
                                        <p:tgtEl>
                                          <p:spTgt spid="43012"/>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43035"/>
                                        </p:tgtEl>
                                        <p:attrNameLst>
                                          <p:attrName>style.visibility</p:attrName>
                                        </p:attrNameLst>
                                      </p:cBhvr>
                                      <p:to>
                                        <p:strVal val="visible"/>
                                      </p:to>
                                    </p:set>
                                    <p:anim calcmode="lin" valueType="num">
                                      <p:cBhvr>
                                        <p:cTn id="33" dur="500" fill="hold"/>
                                        <p:tgtEl>
                                          <p:spTgt spid="43035"/>
                                        </p:tgtEl>
                                        <p:attrNameLst>
                                          <p:attrName>ppt_w</p:attrName>
                                        </p:attrNameLst>
                                      </p:cBhvr>
                                      <p:tavLst>
                                        <p:tav tm="0">
                                          <p:val>
                                            <p:fltVal val="0"/>
                                          </p:val>
                                        </p:tav>
                                        <p:tav tm="100000">
                                          <p:val>
                                            <p:strVal val="#ppt_w"/>
                                          </p:val>
                                        </p:tav>
                                      </p:tavLst>
                                    </p:anim>
                                    <p:anim calcmode="lin" valueType="num">
                                      <p:cBhvr>
                                        <p:cTn id="34" dur="500" fill="hold"/>
                                        <p:tgtEl>
                                          <p:spTgt spid="43035"/>
                                        </p:tgtEl>
                                        <p:attrNameLst>
                                          <p:attrName>ppt_h</p:attrName>
                                        </p:attrNameLst>
                                      </p:cBhvr>
                                      <p:tavLst>
                                        <p:tav tm="0">
                                          <p:val>
                                            <p:fltVal val="0"/>
                                          </p:val>
                                        </p:tav>
                                        <p:tav tm="100000">
                                          <p:val>
                                            <p:strVal val="#ppt_h"/>
                                          </p:val>
                                        </p:tav>
                                      </p:tavLst>
                                    </p:anim>
                                    <p:animEffect transition="in" filter="fade">
                                      <p:cBhvr>
                                        <p:cTn id="35" dur="500"/>
                                        <p:tgtEl>
                                          <p:spTgt spid="43035"/>
                                        </p:tgtEl>
                                      </p:cBhvr>
                                    </p:animEffect>
                                  </p:childTnLst>
                                </p:cTn>
                              </p:par>
                              <p:par>
                                <p:cTn id="36" presetID="53" presetClass="entr" presetSubtype="16" fill="hold" nodeType="withEffect">
                                  <p:stCondLst>
                                    <p:cond delay="0"/>
                                  </p:stCondLst>
                                  <p:childTnLst>
                                    <p:set>
                                      <p:cBhvr>
                                        <p:cTn id="37" dur="1" fill="hold">
                                          <p:stCondLst>
                                            <p:cond delay="0"/>
                                          </p:stCondLst>
                                        </p:cTn>
                                        <p:tgtEl>
                                          <p:spTgt spid="43036"/>
                                        </p:tgtEl>
                                        <p:attrNameLst>
                                          <p:attrName>style.visibility</p:attrName>
                                        </p:attrNameLst>
                                      </p:cBhvr>
                                      <p:to>
                                        <p:strVal val="visible"/>
                                      </p:to>
                                    </p:set>
                                    <p:anim calcmode="lin" valueType="num">
                                      <p:cBhvr>
                                        <p:cTn id="38" dur="500" fill="hold"/>
                                        <p:tgtEl>
                                          <p:spTgt spid="43036"/>
                                        </p:tgtEl>
                                        <p:attrNameLst>
                                          <p:attrName>ppt_w</p:attrName>
                                        </p:attrNameLst>
                                      </p:cBhvr>
                                      <p:tavLst>
                                        <p:tav tm="0">
                                          <p:val>
                                            <p:fltVal val="0"/>
                                          </p:val>
                                        </p:tav>
                                        <p:tav tm="100000">
                                          <p:val>
                                            <p:strVal val="#ppt_w"/>
                                          </p:val>
                                        </p:tav>
                                      </p:tavLst>
                                    </p:anim>
                                    <p:anim calcmode="lin" valueType="num">
                                      <p:cBhvr>
                                        <p:cTn id="39" dur="500" fill="hold"/>
                                        <p:tgtEl>
                                          <p:spTgt spid="43036"/>
                                        </p:tgtEl>
                                        <p:attrNameLst>
                                          <p:attrName>ppt_h</p:attrName>
                                        </p:attrNameLst>
                                      </p:cBhvr>
                                      <p:tavLst>
                                        <p:tav tm="0">
                                          <p:val>
                                            <p:fltVal val="0"/>
                                          </p:val>
                                        </p:tav>
                                        <p:tav tm="100000">
                                          <p:val>
                                            <p:strVal val="#ppt_h"/>
                                          </p:val>
                                        </p:tav>
                                      </p:tavLst>
                                    </p:anim>
                                    <p:animEffect transition="in" filter="fade">
                                      <p:cBhvr>
                                        <p:cTn id="40" dur="500"/>
                                        <p:tgtEl>
                                          <p:spTgt spid="43036"/>
                                        </p:tgtEl>
                                      </p:cBhvr>
                                    </p:animEffect>
                                  </p:childTnLst>
                                </p:cTn>
                              </p:par>
                              <p:par>
                                <p:cTn id="41" presetID="53" presetClass="entr" presetSubtype="16" fill="hold" nodeType="withEffect">
                                  <p:stCondLst>
                                    <p:cond delay="0"/>
                                  </p:stCondLst>
                                  <p:childTnLst>
                                    <p:set>
                                      <p:cBhvr>
                                        <p:cTn id="42" dur="1" fill="hold">
                                          <p:stCondLst>
                                            <p:cond delay="0"/>
                                          </p:stCondLst>
                                        </p:cTn>
                                        <p:tgtEl>
                                          <p:spTgt spid="43038"/>
                                        </p:tgtEl>
                                        <p:attrNameLst>
                                          <p:attrName>style.visibility</p:attrName>
                                        </p:attrNameLst>
                                      </p:cBhvr>
                                      <p:to>
                                        <p:strVal val="visible"/>
                                      </p:to>
                                    </p:set>
                                    <p:anim calcmode="lin" valueType="num">
                                      <p:cBhvr>
                                        <p:cTn id="43" dur="500" fill="hold"/>
                                        <p:tgtEl>
                                          <p:spTgt spid="43038"/>
                                        </p:tgtEl>
                                        <p:attrNameLst>
                                          <p:attrName>ppt_w</p:attrName>
                                        </p:attrNameLst>
                                      </p:cBhvr>
                                      <p:tavLst>
                                        <p:tav tm="0">
                                          <p:val>
                                            <p:fltVal val="0"/>
                                          </p:val>
                                        </p:tav>
                                        <p:tav tm="100000">
                                          <p:val>
                                            <p:strVal val="#ppt_w"/>
                                          </p:val>
                                        </p:tav>
                                      </p:tavLst>
                                    </p:anim>
                                    <p:anim calcmode="lin" valueType="num">
                                      <p:cBhvr>
                                        <p:cTn id="44" dur="500" fill="hold"/>
                                        <p:tgtEl>
                                          <p:spTgt spid="43038"/>
                                        </p:tgtEl>
                                        <p:attrNameLst>
                                          <p:attrName>ppt_h</p:attrName>
                                        </p:attrNameLst>
                                      </p:cBhvr>
                                      <p:tavLst>
                                        <p:tav tm="0">
                                          <p:val>
                                            <p:fltVal val="0"/>
                                          </p:val>
                                        </p:tav>
                                        <p:tav tm="100000">
                                          <p:val>
                                            <p:strVal val="#ppt_h"/>
                                          </p:val>
                                        </p:tav>
                                      </p:tavLst>
                                    </p:anim>
                                    <p:animEffect transition="in" filter="fade">
                                      <p:cBhvr>
                                        <p:cTn id="45" dur="500"/>
                                        <p:tgtEl>
                                          <p:spTgt spid="43038"/>
                                        </p:tgtEl>
                                      </p:cBhvr>
                                    </p:animEffect>
                                  </p:childTnLst>
                                </p:cTn>
                              </p:par>
                              <p:par>
                                <p:cTn id="46" presetID="53" presetClass="entr" presetSubtype="16" fill="hold" nodeType="withEffect">
                                  <p:stCondLst>
                                    <p:cond delay="0"/>
                                  </p:stCondLst>
                                  <p:childTnLst>
                                    <p:set>
                                      <p:cBhvr>
                                        <p:cTn id="47" dur="1" fill="hold">
                                          <p:stCondLst>
                                            <p:cond delay="0"/>
                                          </p:stCondLst>
                                        </p:cTn>
                                        <p:tgtEl>
                                          <p:spTgt spid="43039"/>
                                        </p:tgtEl>
                                        <p:attrNameLst>
                                          <p:attrName>style.visibility</p:attrName>
                                        </p:attrNameLst>
                                      </p:cBhvr>
                                      <p:to>
                                        <p:strVal val="visible"/>
                                      </p:to>
                                    </p:set>
                                    <p:anim calcmode="lin" valueType="num">
                                      <p:cBhvr>
                                        <p:cTn id="48" dur="500" fill="hold"/>
                                        <p:tgtEl>
                                          <p:spTgt spid="43039"/>
                                        </p:tgtEl>
                                        <p:attrNameLst>
                                          <p:attrName>ppt_w</p:attrName>
                                        </p:attrNameLst>
                                      </p:cBhvr>
                                      <p:tavLst>
                                        <p:tav tm="0">
                                          <p:val>
                                            <p:fltVal val="0"/>
                                          </p:val>
                                        </p:tav>
                                        <p:tav tm="100000">
                                          <p:val>
                                            <p:strVal val="#ppt_w"/>
                                          </p:val>
                                        </p:tav>
                                      </p:tavLst>
                                    </p:anim>
                                    <p:anim calcmode="lin" valueType="num">
                                      <p:cBhvr>
                                        <p:cTn id="49" dur="500" fill="hold"/>
                                        <p:tgtEl>
                                          <p:spTgt spid="43039"/>
                                        </p:tgtEl>
                                        <p:attrNameLst>
                                          <p:attrName>ppt_h</p:attrName>
                                        </p:attrNameLst>
                                      </p:cBhvr>
                                      <p:tavLst>
                                        <p:tav tm="0">
                                          <p:val>
                                            <p:fltVal val="0"/>
                                          </p:val>
                                        </p:tav>
                                        <p:tav tm="100000">
                                          <p:val>
                                            <p:strVal val="#ppt_h"/>
                                          </p:val>
                                        </p:tav>
                                      </p:tavLst>
                                    </p:anim>
                                    <p:animEffect transition="in" filter="fade">
                                      <p:cBhvr>
                                        <p:cTn id="50" dur="500"/>
                                        <p:tgtEl>
                                          <p:spTgt spid="43039"/>
                                        </p:tgtEl>
                                      </p:cBhvr>
                                    </p:animEffect>
                                  </p:childTnLst>
                                </p:cTn>
                              </p:par>
                              <p:par>
                                <p:cTn id="51" presetID="53" presetClass="entr" presetSubtype="16" fill="hold" nodeType="withEffect">
                                  <p:stCondLst>
                                    <p:cond delay="0"/>
                                  </p:stCondLst>
                                  <p:childTnLst>
                                    <p:set>
                                      <p:cBhvr>
                                        <p:cTn id="52" dur="1" fill="hold">
                                          <p:stCondLst>
                                            <p:cond delay="0"/>
                                          </p:stCondLst>
                                        </p:cTn>
                                        <p:tgtEl>
                                          <p:spTgt spid="43037"/>
                                        </p:tgtEl>
                                        <p:attrNameLst>
                                          <p:attrName>style.visibility</p:attrName>
                                        </p:attrNameLst>
                                      </p:cBhvr>
                                      <p:to>
                                        <p:strVal val="visible"/>
                                      </p:to>
                                    </p:set>
                                    <p:anim calcmode="lin" valueType="num">
                                      <p:cBhvr>
                                        <p:cTn id="53" dur="500" fill="hold"/>
                                        <p:tgtEl>
                                          <p:spTgt spid="43037"/>
                                        </p:tgtEl>
                                        <p:attrNameLst>
                                          <p:attrName>ppt_w</p:attrName>
                                        </p:attrNameLst>
                                      </p:cBhvr>
                                      <p:tavLst>
                                        <p:tav tm="0">
                                          <p:val>
                                            <p:fltVal val="0"/>
                                          </p:val>
                                        </p:tav>
                                        <p:tav tm="100000">
                                          <p:val>
                                            <p:strVal val="#ppt_w"/>
                                          </p:val>
                                        </p:tav>
                                      </p:tavLst>
                                    </p:anim>
                                    <p:anim calcmode="lin" valueType="num">
                                      <p:cBhvr>
                                        <p:cTn id="54" dur="500" fill="hold"/>
                                        <p:tgtEl>
                                          <p:spTgt spid="43037"/>
                                        </p:tgtEl>
                                        <p:attrNameLst>
                                          <p:attrName>ppt_h</p:attrName>
                                        </p:attrNameLst>
                                      </p:cBhvr>
                                      <p:tavLst>
                                        <p:tav tm="0">
                                          <p:val>
                                            <p:fltVal val="0"/>
                                          </p:val>
                                        </p:tav>
                                        <p:tav tm="100000">
                                          <p:val>
                                            <p:strVal val="#ppt_h"/>
                                          </p:val>
                                        </p:tav>
                                      </p:tavLst>
                                    </p:anim>
                                    <p:animEffect transition="in" filter="fade">
                                      <p:cBhvr>
                                        <p:cTn id="55" dur="500"/>
                                        <p:tgtEl>
                                          <p:spTgt spid="43037"/>
                                        </p:tgtEl>
                                      </p:cBhvr>
                                    </p:animEffect>
                                  </p:childTnLst>
                                </p:cTn>
                              </p:par>
                            </p:childTnLst>
                          </p:cTn>
                        </p:par>
                        <p:par>
                          <p:cTn id="56" fill="hold">
                            <p:stCondLst>
                              <p:cond delay="1000"/>
                            </p:stCondLst>
                            <p:childTnLst>
                              <p:par>
                                <p:cTn id="57" presetID="22" presetClass="entr" presetSubtype="4" fill="hold" grpId="0" nodeType="afterEffect">
                                  <p:stCondLst>
                                    <p:cond delay="0"/>
                                  </p:stCondLst>
                                  <p:childTnLst>
                                    <p:set>
                                      <p:cBhvr>
                                        <p:cTn id="58" dur="1" fill="hold">
                                          <p:stCondLst>
                                            <p:cond delay="0"/>
                                          </p:stCondLst>
                                        </p:cTn>
                                        <p:tgtEl>
                                          <p:spTgt spid="43024"/>
                                        </p:tgtEl>
                                        <p:attrNameLst>
                                          <p:attrName>style.visibility</p:attrName>
                                        </p:attrNameLst>
                                      </p:cBhvr>
                                      <p:to>
                                        <p:strVal val="visible"/>
                                      </p:to>
                                    </p:set>
                                    <p:animEffect transition="in" filter="wipe(down)">
                                      <p:cBhvr>
                                        <p:cTn id="59" dur="500"/>
                                        <p:tgtEl>
                                          <p:spTgt spid="4302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43025"/>
                                        </p:tgtEl>
                                        <p:attrNameLst>
                                          <p:attrName>style.visibility</p:attrName>
                                        </p:attrNameLst>
                                      </p:cBhvr>
                                      <p:to>
                                        <p:strVal val="visible"/>
                                      </p:to>
                                    </p:set>
                                    <p:animEffect transition="in" filter="wipe(down)">
                                      <p:cBhvr>
                                        <p:cTn id="62" dur="500"/>
                                        <p:tgtEl>
                                          <p:spTgt spid="4302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3026"/>
                                        </p:tgtEl>
                                        <p:attrNameLst>
                                          <p:attrName>style.visibility</p:attrName>
                                        </p:attrNameLst>
                                      </p:cBhvr>
                                      <p:to>
                                        <p:strVal val="visible"/>
                                      </p:to>
                                    </p:set>
                                    <p:animEffect transition="in" filter="wipe(down)">
                                      <p:cBhvr>
                                        <p:cTn id="65" dur="500"/>
                                        <p:tgtEl>
                                          <p:spTgt spid="43026"/>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3027"/>
                                        </p:tgtEl>
                                        <p:attrNameLst>
                                          <p:attrName>style.visibility</p:attrName>
                                        </p:attrNameLst>
                                      </p:cBhvr>
                                      <p:to>
                                        <p:strVal val="visible"/>
                                      </p:to>
                                    </p:set>
                                    <p:animEffect transition="in" filter="wipe(down)">
                                      <p:cBhvr>
                                        <p:cTn id="68" dur="500"/>
                                        <p:tgtEl>
                                          <p:spTgt spid="43027"/>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3028"/>
                                        </p:tgtEl>
                                        <p:attrNameLst>
                                          <p:attrName>style.visibility</p:attrName>
                                        </p:attrNameLst>
                                      </p:cBhvr>
                                      <p:to>
                                        <p:strVal val="visible"/>
                                      </p:to>
                                    </p:set>
                                    <p:animEffect transition="in" filter="wipe(down)">
                                      <p:cBhvr>
                                        <p:cTn id="71" dur="500"/>
                                        <p:tgtEl>
                                          <p:spTgt spid="43028"/>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3029"/>
                                        </p:tgtEl>
                                        <p:attrNameLst>
                                          <p:attrName>style.visibility</p:attrName>
                                        </p:attrNameLst>
                                      </p:cBhvr>
                                      <p:to>
                                        <p:strVal val="visible"/>
                                      </p:to>
                                    </p:set>
                                    <p:animEffect transition="in" filter="wipe(down)">
                                      <p:cBhvr>
                                        <p:cTn id="74" dur="500"/>
                                        <p:tgtEl>
                                          <p:spTgt spid="43029"/>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43030"/>
                                        </p:tgtEl>
                                        <p:attrNameLst>
                                          <p:attrName>style.visibility</p:attrName>
                                        </p:attrNameLst>
                                      </p:cBhvr>
                                      <p:to>
                                        <p:strVal val="visible"/>
                                      </p:to>
                                    </p:set>
                                    <p:animEffect transition="in" filter="wipe(down)">
                                      <p:cBhvr>
                                        <p:cTn id="77" dur="500"/>
                                        <p:tgtEl>
                                          <p:spTgt spid="43030"/>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43031"/>
                                        </p:tgtEl>
                                        <p:attrNameLst>
                                          <p:attrName>style.visibility</p:attrName>
                                        </p:attrNameLst>
                                      </p:cBhvr>
                                      <p:to>
                                        <p:strVal val="visible"/>
                                      </p:to>
                                    </p:set>
                                    <p:animEffect transition="in" filter="wipe(down)">
                                      <p:cBhvr>
                                        <p:cTn id="80" dur="500"/>
                                        <p:tgtEl>
                                          <p:spTgt spid="43031"/>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43032"/>
                                        </p:tgtEl>
                                        <p:attrNameLst>
                                          <p:attrName>style.visibility</p:attrName>
                                        </p:attrNameLst>
                                      </p:cBhvr>
                                      <p:to>
                                        <p:strVal val="visible"/>
                                      </p:to>
                                    </p:set>
                                    <p:animEffect transition="in" filter="wipe(down)">
                                      <p:cBhvr>
                                        <p:cTn id="83" dur="500"/>
                                        <p:tgtEl>
                                          <p:spTgt spid="43032"/>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43033"/>
                                        </p:tgtEl>
                                        <p:attrNameLst>
                                          <p:attrName>style.visibility</p:attrName>
                                        </p:attrNameLst>
                                      </p:cBhvr>
                                      <p:to>
                                        <p:strVal val="visible"/>
                                      </p:to>
                                    </p:set>
                                    <p:animEffect transition="in" filter="wipe(down)">
                                      <p:cBhvr>
                                        <p:cTn id="86" dur="500"/>
                                        <p:tgtEl>
                                          <p:spTgt spid="43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1" grpId="0" animBg="1"/>
      <p:bldP spid="43012" grpId="0" animBg="1"/>
      <p:bldP spid="43013" grpId="0" animBg="1"/>
      <p:bldP spid="43014" grpId="0" animBg="1"/>
      <p:bldP spid="43024" grpId="0" animBg="1"/>
      <p:bldP spid="43025" grpId="0" animBg="1"/>
      <p:bldP spid="43026" grpId="0" animBg="1"/>
      <p:bldP spid="43027" grpId="0" animBg="1"/>
      <p:bldP spid="43028" grpId="0" animBg="1"/>
      <p:bldP spid="43029" grpId="0" animBg="1"/>
      <p:bldP spid="43030" grpId="0" animBg="1"/>
      <p:bldP spid="43031" grpId="0" animBg="1"/>
      <p:bldP spid="43032" grpId="0" animBg="1"/>
      <p:bldP spid="430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0592" y="1372"/>
            <a:ext cx="9154592" cy="5158541"/>
            <a:chOff x="-10592" y="1372"/>
            <a:chExt cx="9154592" cy="5158541"/>
          </a:xfrm>
        </p:grpSpPr>
        <p:pic>
          <p:nvPicPr>
            <p:cNvPr id="8" name="图片 7"/>
            <p:cNvPicPr>
              <a:picLocks noChangeAspect="1"/>
            </p:cNvPicPr>
            <p:nvPr/>
          </p:nvPicPr>
          <p:blipFill>
            <a:blip r:embed="rId2" cstate="screen">
              <a:extLst>
                <a:ext uri="{BEBA8EAE-BF5A-486C-A8C5-ECC9F3942E4B}">
                  <a14:imgProps xmlns:a14="http://schemas.microsoft.com/office/drawing/2010/main">
                    <a14:imgLayer r:embed="rId3">
                      <a14:imgEffect>
                        <a14:artisticBlur/>
                      </a14:imgEffect>
                    </a14:imgLayer>
                  </a14:imgProps>
                </a:ext>
              </a:extLst>
            </a:blip>
            <a:stretch>
              <a:fillRect/>
            </a:stretch>
          </p:blipFill>
          <p:spPr>
            <a:xfrm>
              <a:off x="0" y="1372"/>
              <a:ext cx="9144000" cy="5140757"/>
            </a:xfrm>
            <a:prstGeom prst="rect">
              <a:avLst/>
            </a:prstGeom>
          </p:spPr>
        </p:pic>
        <p:pic>
          <p:nvPicPr>
            <p:cNvPr id="9" name="图片 8"/>
            <p:cNvPicPr>
              <a:picLocks noChangeAspect="1"/>
            </p:cNvPicPr>
            <p:nvPr/>
          </p:nvPicPr>
          <p:blipFill>
            <a:blip r:embed="rId4" cstate="screen"/>
            <a:stretch>
              <a:fillRect/>
            </a:stretch>
          </p:blipFill>
          <p:spPr>
            <a:xfrm>
              <a:off x="-10592" y="3075807"/>
              <a:ext cx="9144000" cy="2084106"/>
            </a:xfrm>
            <a:prstGeom prst="rect">
              <a:avLst/>
            </a:prstGeom>
          </p:spPr>
        </p:pic>
        <p:pic>
          <p:nvPicPr>
            <p:cNvPr id="13" name="图片 12"/>
            <p:cNvPicPr>
              <a:picLocks noChangeAspect="1"/>
            </p:cNvPicPr>
            <p:nvPr/>
          </p:nvPicPr>
          <p:blipFill>
            <a:blip r:embed="rId5" cstate="screen"/>
            <a:stretch>
              <a:fillRect/>
            </a:stretch>
          </p:blipFill>
          <p:spPr>
            <a:xfrm>
              <a:off x="0" y="1372"/>
              <a:ext cx="2782600" cy="999908"/>
            </a:xfrm>
            <a:prstGeom prst="rect">
              <a:avLst/>
            </a:prstGeom>
          </p:spPr>
        </p:pic>
      </p:grpSp>
      <p:sp>
        <p:nvSpPr>
          <p:cNvPr id="4" name="对角圆角矩形 3"/>
          <p:cNvSpPr/>
          <p:nvPr/>
        </p:nvSpPr>
        <p:spPr>
          <a:xfrm>
            <a:off x="2195736" y="2192941"/>
            <a:ext cx="4470400" cy="527051"/>
          </a:xfrm>
          <a:prstGeom prst="round2DiagRect">
            <a:avLst/>
          </a:prstGeom>
          <a:solidFill>
            <a:srgbClr val="006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单击此处添加文字标题</a:t>
            </a:r>
            <a:endParaRPr kumimoji="0" lang="zh-CN" altLang="en-US" sz="28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12" name="对角圆角矩形 11"/>
          <p:cNvSpPr/>
          <p:nvPr/>
        </p:nvSpPr>
        <p:spPr>
          <a:xfrm>
            <a:off x="3502777" y="1412210"/>
            <a:ext cx="1856318" cy="535307"/>
          </a:xfrm>
          <a:prstGeom prst="round2DiagRect">
            <a:avLst>
              <a:gd name="adj1" fmla="val 21412"/>
              <a:gd name="adj2" fmla="val 0"/>
            </a:avLst>
          </a:prstGeom>
          <a:solidFill>
            <a:srgbClr val="006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第二部分</a:t>
            </a:r>
            <a:endParaRPr kumimoji="0" lang="zh-CN" altLang="en-US" sz="28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spTree>
  </p:cSld>
  <p:clrMapOvr>
    <a:masterClrMapping/>
  </p:clrMapOvr>
  <p:transition spd="med" advClick="0" advTm="76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0-#ppt_w/2"/>
                                          </p:val>
                                        </p:tav>
                                        <p:tav tm="100000">
                                          <p:val>
                                            <p:strVal val="#ppt_x"/>
                                          </p:val>
                                        </p:tav>
                                      </p:tavLst>
                                    </p:anim>
                                    <p:anim calcmode="lin" valueType="num">
                                      <p:cBhvr additive="base">
                                        <p:cTn id="14"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theme/theme1.xml><?xml version="1.0" encoding="utf-8"?>
<a:theme xmlns:a="http://schemas.openxmlformats.org/drawingml/2006/main" name=" www.2ppt.com">
  <a:themeElements>
    <a:clrScheme name="">
      <a:dk1>
        <a:srgbClr val="000000"/>
      </a:dk1>
      <a:lt1>
        <a:srgbClr val="FFFFFF"/>
      </a:lt1>
      <a:dk2>
        <a:srgbClr val="009900"/>
      </a:dk2>
      <a:lt2>
        <a:srgbClr val="00A8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1">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660066"/>
        </a:dk2>
        <a:lt2>
          <a:srgbClr val="80008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8">
        <a:dk1>
          <a:srgbClr val="000000"/>
        </a:dk1>
        <a:lt1>
          <a:srgbClr val="FFFFFF"/>
        </a:lt1>
        <a:dk2>
          <a:srgbClr val="660066"/>
        </a:dk2>
        <a:lt2>
          <a:srgbClr val="CC0099"/>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8">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9">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0">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1">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12">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13">
        <a:dk1>
          <a:srgbClr val="000000"/>
        </a:dk1>
        <a:lt1>
          <a:srgbClr val="FFFFFF"/>
        </a:lt1>
        <a:dk2>
          <a:srgbClr val="660066"/>
        </a:dk2>
        <a:lt2>
          <a:srgbClr val="80008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4">
        <a:dk1>
          <a:srgbClr val="000000"/>
        </a:dk1>
        <a:lt1>
          <a:srgbClr val="FFFFFF"/>
        </a:lt1>
        <a:dk2>
          <a:srgbClr val="660066"/>
        </a:dk2>
        <a:lt2>
          <a:srgbClr val="CC0099"/>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5">
        <a:dk1>
          <a:srgbClr val="000000"/>
        </a:dk1>
        <a:lt1>
          <a:srgbClr val="FFFFFF"/>
        </a:lt1>
        <a:dk2>
          <a:srgbClr val="99CC00"/>
        </a:dk2>
        <a:lt2>
          <a:srgbClr val="00CC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6">
        <a:dk1>
          <a:srgbClr val="000000"/>
        </a:dk1>
        <a:lt1>
          <a:srgbClr val="FFFFFF"/>
        </a:lt1>
        <a:dk2>
          <a:srgbClr val="669900"/>
        </a:dk2>
        <a:lt2>
          <a:srgbClr val="008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2999</Words>
  <Application>Microsoft Office PowerPoint</Application>
  <PresentationFormat>全屏显示(16:9)</PresentationFormat>
  <Paragraphs>319</Paragraphs>
  <Slides>27</Slides>
  <Notes>20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Ping Hei</vt:lpstr>
      <vt:lpstr>TeXGyreAdventor</vt:lpstr>
      <vt:lpstr>等线</vt:lpstr>
      <vt:lpstr>方正大黑简体</vt:lpstr>
      <vt:lpstr>时尚中黑简体</vt:lpstr>
      <vt:lpstr>宋体</vt:lpstr>
      <vt:lpstr>微软雅黑</vt:lpstr>
      <vt:lpstr>造字工房悦黑体验版常规体</vt:lpstr>
      <vt:lpstr>Arial</vt:lpstr>
      <vt:lpstr>Calibri</vt:lpstr>
      <vt:lpstr>Impact</vt:lpstr>
      <vt:lpstr>Times New Roman</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2022-03-16T05:43:22Z</dcterms:created>
  <dcterms:modified xsi:type="dcterms:W3CDTF">2023-01-10T07:10:35Z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276EA5CD6D9B4B5EB29DBCB4CBA19248</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