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59" r:id="rId3"/>
    <p:sldId id="317" r:id="rId4"/>
    <p:sldId id="319" r:id="rId5"/>
    <p:sldId id="360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61" r:id="rId28"/>
    <p:sldId id="362" r:id="rId29"/>
    <p:sldId id="363" r:id="rId30"/>
    <p:sldId id="342" r:id="rId31"/>
    <p:sldId id="346" r:id="rId32"/>
    <p:sldId id="347" r:id="rId33"/>
    <p:sldId id="348" r:id="rId34"/>
    <p:sldId id="349" r:id="rId35"/>
    <p:sldId id="364" r:id="rId36"/>
    <p:sldId id="350" r:id="rId37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34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477" y="1143000"/>
            <a:ext cx="548504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A854478-10C4-4A36-9AFE-6B9E1BB9AF2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5D50434-4127-4E83-8CED-7030C9DDAD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CF1273B-E2D1-4813-B53D-2B8E16DDAC2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31E809A-705E-4B60-A441-0E9005A81A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16773AA-97C7-4B53-BE44-A27193A9C7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0A3DFAA-F65B-49A4-8AC4-70BEE74703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7C5E4B4-4449-4771-8B3B-55414DE53D7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2EBC85E-E189-4E30-96C5-C795702F50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64520"/>
          <p:cNvSpPr txBox="1">
            <a:spLocks noChangeArrowheads="1"/>
          </p:cNvSpPr>
          <p:nvPr/>
        </p:nvSpPr>
        <p:spPr bwMode="auto">
          <a:xfrm>
            <a:off x="467544" y="556320"/>
            <a:ext cx="2214562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4796" tIns="22398" rIns="44796" bIns="22398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七年级上册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608" y="1348408"/>
            <a:ext cx="9139392" cy="12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796" tIns="22398" rIns="44796" bIns="223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Starter Unit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1</a:t>
            </a:r>
          </a:p>
          <a:p>
            <a:pPr algn="ctr" eaLnBrk="1" hangingPunct="1"/>
            <a:r>
              <a:rPr lang="en-US" altLang="zh-CN" sz="4800" b="1" dirty="0" smtClean="0">
                <a:latin typeface="Times New Roman" panose="02020603050405020304" pitchFamily="18" charset="0"/>
              </a:rPr>
              <a:t>Good </a:t>
            </a:r>
            <a:r>
              <a:rPr lang="en-US" altLang="zh-CN" sz="4800" b="1" dirty="0">
                <a:latin typeface="Times New Roman" panose="02020603050405020304" pitchFamily="18" charset="0"/>
              </a:rPr>
              <a:t>morning.</a:t>
            </a:r>
            <a:endParaRPr lang="zh-CN" alt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875802" y="3018658"/>
            <a:ext cx="1397003" cy="41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796" tIns="22398" rIns="44796" bIns="223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08" y="4228728"/>
            <a:ext cx="913939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53013" y="1598613"/>
            <a:ext cx="77628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1625" y="1544638"/>
            <a:ext cx="6778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6550" y="2744788"/>
            <a:ext cx="72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81600" y="2801938"/>
            <a:ext cx="723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38613" y="3887788"/>
            <a:ext cx="7508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3200" y="4002088"/>
            <a:ext cx="5762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内容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698500" y="647700"/>
            <a:ext cx="6372225" cy="42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41" tIns="40821" rIns="81641" bIns="40821" numCol="1" anchor="t" anchorCtr="0" compatLnSpc="1"/>
          <a:lstStyle/>
          <a:p>
            <a:pPr marL="0" indent="0" defTabSz="447675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/>
              <a:t>3b. Practice the conversations in 3a with your partner. </a:t>
            </a:r>
          </a:p>
        </p:txBody>
      </p:sp>
      <p:sp>
        <p:nvSpPr>
          <p:cNvPr id="23" name="矩形标注 22"/>
          <p:cNvSpPr>
            <a:spLocks noChangeArrowheads="1"/>
          </p:cNvSpPr>
          <p:nvPr/>
        </p:nvSpPr>
        <p:spPr bwMode="auto">
          <a:xfrm>
            <a:off x="711200" y="1316038"/>
            <a:ext cx="2320925" cy="914400"/>
          </a:xfrm>
          <a:prstGeom prst="wedgeRectCallout">
            <a:avLst>
              <a:gd name="adj1" fmla="val 91819"/>
              <a:gd name="adj2" fmla="val -10319"/>
            </a:avLst>
          </a:prstGeom>
          <a:noFill/>
          <a:ln w="9525" algn="ctr">
            <a:solidFill>
              <a:schemeClr val="tx1"/>
            </a:solidFill>
            <a:round/>
          </a:ln>
        </p:spPr>
        <p:txBody>
          <a:bodyPr lIns="81641" tIns="40821" rIns="81641" bIns="40821"/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Good morning, Helen!</a:t>
            </a:r>
            <a:endParaRPr lang="en-US" altLang="zh-CN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6" name="矩形标注 15"/>
          <p:cNvSpPr>
            <a:spLocks noChangeArrowheads="1"/>
          </p:cNvSpPr>
          <p:nvPr/>
        </p:nvSpPr>
        <p:spPr bwMode="auto">
          <a:xfrm>
            <a:off x="6350000" y="1316038"/>
            <a:ext cx="2320925" cy="971550"/>
          </a:xfrm>
          <a:prstGeom prst="wedgeRectCallout">
            <a:avLst>
              <a:gd name="adj1" fmla="val -67019"/>
              <a:gd name="adj2" fmla="val 11370"/>
            </a:avLst>
          </a:prstGeom>
          <a:noFill/>
          <a:ln w="9525" algn="ctr">
            <a:solidFill>
              <a:schemeClr val="tx1"/>
            </a:solidFill>
            <a:round/>
          </a:ln>
        </p:spPr>
        <p:txBody>
          <a:bodyPr lIns="81641" tIns="40821" rIns="81641" bIns="40821"/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Good morning, Dale!</a:t>
            </a:r>
            <a:endParaRPr lang="en-US" altLang="zh-CN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" name="矩形标注 22"/>
          <p:cNvSpPr>
            <a:spLocks noChangeArrowheads="1"/>
          </p:cNvSpPr>
          <p:nvPr/>
        </p:nvSpPr>
        <p:spPr bwMode="auto">
          <a:xfrm>
            <a:off x="711200" y="2573338"/>
            <a:ext cx="2503488" cy="914400"/>
          </a:xfrm>
          <a:prstGeom prst="wedgeRectCallout">
            <a:avLst>
              <a:gd name="adj1" fmla="val 91931"/>
              <a:gd name="adj2" fmla="val 6606"/>
            </a:avLst>
          </a:prstGeom>
          <a:noFill/>
          <a:ln w="9525" algn="ctr">
            <a:solidFill>
              <a:schemeClr val="tx1"/>
            </a:solidFill>
            <a:round/>
          </a:ln>
        </p:spPr>
        <p:txBody>
          <a:bodyPr lIns="81641" tIns="40821" rIns="81641" bIns="40821"/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Good afternoon, Eric!</a:t>
            </a:r>
            <a:endParaRPr lang="en-US" altLang="zh-CN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" name="矩形标注 15"/>
          <p:cNvSpPr>
            <a:spLocks noChangeArrowheads="1"/>
          </p:cNvSpPr>
          <p:nvPr/>
        </p:nvSpPr>
        <p:spPr bwMode="auto">
          <a:xfrm>
            <a:off x="6272213" y="2630488"/>
            <a:ext cx="2443162" cy="971550"/>
          </a:xfrm>
          <a:prstGeom prst="wedgeRectCallout">
            <a:avLst>
              <a:gd name="adj1" fmla="val -61880"/>
              <a:gd name="adj2" fmla="val -2935"/>
            </a:avLst>
          </a:prstGeom>
          <a:noFill/>
          <a:ln w="9525" algn="ctr">
            <a:solidFill>
              <a:schemeClr val="tx1"/>
            </a:solidFill>
            <a:round/>
          </a:ln>
        </p:spPr>
        <p:txBody>
          <a:bodyPr lIns="81641" tIns="40821" rIns="81641" bIns="40821"/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Good afternoon, Frank!</a:t>
            </a:r>
            <a:endParaRPr lang="en-US" altLang="zh-CN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4" name="矩形标注 22"/>
          <p:cNvSpPr>
            <a:spLocks noChangeArrowheads="1"/>
          </p:cNvSpPr>
          <p:nvPr/>
        </p:nvSpPr>
        <p:spPr bwMode="auto">
          <a:xfrm>
            <a:off x="711200" y="3830638"/>
            <a:ext cx="2136775" cy="914400"/>
          </a:xfrm>
          <a:prstGeom prst="wedgeRectCallout">
            <a:avLst>
              <a:gd name="adj1" fmla="val 104019"/>
              <a:gd name="adj2" fmla="val -10319"/>
            </a:avLst>
          </a:prstGeom>
          <a:noFill/>
          <a:ln w="9525" algn="ctr">
            <a:solidFill>
              <a:schemeClr val="tx1"/>
            </a:solidFill>
            <a:round/>
          </a:ln>
        </p:spPr>
        <p:txBody>
          <a:bodyPr lIns="81641" tIns="40821" rIns="81641" bIns="40821"/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Good evening, Bob!</a:t>
            </a:r>
            <a:endParaRPr lang="en-US" altLang="zh-CN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" name="矩形标注 15"/>
          <p:cNvSpPr>
            <a:spLocks noChangeArrowheads="1"/>
          </p:cNvSpPr>
          <p:nvPr/>
        </p:nvSpPr>
        <p:spPr bwMode="auto">
          <a:xfrm>
            <a:off x="6502400" y="3887788"/>
            <a:ext cx="2198688" cy="971550"/>
          </a:xfrm>
          <a:prstGeom prst="wedgeRectCallout">
            <a:avLst>
              <a:gd name="adj1" fmla="val -72370"/>
              <a:gd name="adj2" fmla="val -2560"/>
            </a:avLst>
          </a:prstGeom>
          <a:noFill/>
          <a:ln w="9525" algn="ctr">
            <a:solidFill>
              <a:schemeClr val="tx1"/>
            </a:solidFill>
            <a:round/>
          </a:ln>
        </p:spPr>
        <p:txBody>
          <a:bodyPr lIns="81641" tIns="40821" rIns="81641" bIns="40821"/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Good evening, Alice!</a:t>
            </a:r>
            <a:endParaRPr lang="en-US" altLang="zh-CN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2286000" y="642938"/>
            <a:ext cx="439420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kumimoji="1" lang="en-US" altLang="zh-CN" sz="2000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3c. Listen to the conversation. </a:t>
            </a:r>
          </a:p>
        </p:txBody>
      </p:sp>
      <p:grpSp>
        <p:nvGrpSpPr>
          <p:cNvPr id="18435" name="Group 7"/>
          <p:cNvGrpSpPr/>
          <p:nvPr/>
        </p:nvGrpSpPr>
        <p:grpSpPr bwMode="auto">
          <a:xfrm>
            <a:off x="1754188" y="1266825"/>
            <a:ext cx="6103937" cy="2878138"/>
            <a:chOff x="624" y="1344"/>
            <a:chExt cx="4272" cy="2832"/>
          </a:xfrm>
        </p:grpSpPr>
        <p:pic>
          <p:nvPicPr>
            <p:cNvPr id="53257" name="Picture 8" descr="s3-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4" y="1344"/>
              <a:ext cx="4272" cy="28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3258" name="AutoShape 9"/>
            <p:cNvSpPr>
              <a:spLocks noChangeArrowheads="1"/>
            </p:cNvSpPr>
            <p:nvPr/>
          </p:nvSpPr>
          <p:spPr bwMode="auto">
            <a:xfrm>
              <a:off x="960" y="1585"/>
              <a:ext cx="1540" cy="720"/>
            </a:xfrm>
            <a:prstGeom prst="wedgeEllipseCallout">
              <a:avLst>
                <a:gd name="adj1" fmla="val 12435"/>
                <a:gd name="adj2" fmla="val 65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166649" tIns="83325" rIns="166649" bIns="83325"/>
            <a:lstStyle/>
            <a:p>
              <a:pPr algn="ctr" defTabSz="815975">
                <a:defRPr/>
              </a:pPr>
              <a:endParaRPr lang="zh-CN" altLang="zh-CN" sz="200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3259" name="AutoShape 10"/>
            <p:cNvSpPr>
              <a:spLocks noChangeArrowheads="1"/>
            </p:cNvSpPr>
            <p:nvPr/>
          </p:nvSpPr>
          <p:spPr bwMode="auto">
            <a:xfrm>
              <a:off x="2928" y="2064"/>
              <a:ext cx="1392" cy="623"/>
            </a:xfrm>
            <a:prstGeom prst="wedgeEllipseCallout">
              <a:avLst>
                <a:gd name="adj1" fmla="val -17671"/>
                <a:gd name="adj2" fmla="val 66505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166649" tIns="83325" rIns="166649" bIns="83325"/>
            <a:lstStyle/>
            <a:p>
              <a:pPr algn="ctr" defTabSz="815975">
                <a:defRPr/>
              </a:pPr>
              <a:endParaRPr lang="zh-CN" altLang="zh-CN" sz="200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3260" name="AutoShape 11"/>
            <p:cNvSpPr>
              <a:spLocks noChangeArrowheads="1"/>
            </p:cNvSpPr>
            <p:nvPr/>
          </p:nvSpPr>
          <p:spPr bwMode="auto">
            <a:xfrm>
              <a:off x="624" y="3456"/>
              <a:ext cx="1535" cy="720"/>
            </a:xfrm>
            <a:prstGeom prst="wedgeEllipseCallout">
              <a:avLst>
                <a:gd name="adj1" fmla="val 13866"/>
                <a:gd name="adj2" fmla="val -65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166649" tIns="83325" rIns="166649" bIns="83325"/>
            <a:lstStyle/>
            <a:p>
              <a:pPr algn="ctr" defTabSz="815975">
                <a:defRPr/>
              </a:pPr>
              <a:endParaRPr lang="zh-CN" altLang="zh-CN" sz="200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3261" name="AutoShape 12"/>
            <p:cNvSpPr>
              <a:spLocks noChangeArrowheads="1"/>
            </p:cNvSpPr>
            <p:nvPr/>
          </p:nvSpPr>
          <p:spPr bwMode="auto">
            <a:xfrm>
              <a:off x="2832" y="3504"/>
              <a:ext cx="960" cy="480"/>
            </a:xfrm>
            <a:prstGeom prst="wedgeEllipseCallout">
              <a:avLst>
                <a:gd name="adj1" fmla="val -12292"/>
                <a:gd name="adj2" fmla="val -71042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166649" tIns="83325" rIns="166649" bIns="83325"/>
            <a:lstStyle/>
            <a:p>
              <a:pPr algn="ctr" defTabSz="815975">
                <a:defRPr/>
              </a:pPr>
              <a:endParaRPr lang="zh-CN" altLang="zh-CN" sz="200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" name="流程图: 可选过程 9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  <p:pic>
        <p:nvPicPr>
          <p:cNvPr id="2" name="七年级上册Starter Unit 1 Good morning-3c音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51376" y="656655"/>
            <a:ext cx="331713" cy="331713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3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271588"/>
            <a:ext cx="8072437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标注 11"/>
          <p:cNvSpPr>
            <a:spLocks noChangeArrowheads="1"/>
          </p:cNvSpPr>
          <p:nvPr/>
        </p:nvSpPr>
        <p:spPr bwMode="auto">
          <a:xfrm>
            <a:off x="4843463" y="3678238"/>
            <a:ext cx="1981200" cy="457200"/>
          </a:xfrm>
          <a:prstGeom prst="wedgeRectCallout">
            <a:avLst>
              <a:gd name="adj1" fmla="val -41347"/>
              <a:gd name="adj2" fmla="val -120051"/>
            </a:avLst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</a:ln>
        </p:spPr>
        <p:txBody>
          <a:bodyPr lIns="81641" tIns="40821" rIns="81641" bIns="40821" anchor="ctr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Times New Roman" panose="02020603050405020304" pitchFamily="18" charset="0"/>
              </a:rPr>
              <a:t>I’m OK.</a:t>
            </a:r>
          </a:p>
        </p:txBody>
      </p:sp>
      <p:sp>
        <p:nvSpPr>
          <p:cNvPr id="9" name="矩形标注 8"/>
          <p:cNvSpPr>
            <a:spLocks noChangeArrowheads="1"/>
          </p:cNvSpPr>
          <p:nvPr/>
        </p:nvSpPr>
        <p:spPr bwMode="auto">
          <a:xfrm>
            <a:off x="652463" y="1385888"/>
            <a:ext cx="3581400" cy="858837"/>
          </a:xfrm>
          <a:prstGeom prst="wedgeRectCallout">
            <a:avLst>
              <a:gd name="adj1" fmla="val 21898"/>
              <a:gd name="adj2" fmla="val 75000"/>
            </a:avLst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</a:ln>
        </p:spPr>
        <p:txBody>
          <a:bodyPr lIns="81641" tIns="40821" rIns="81641" bIns="40821" anchor="ctr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Times New Roman" panose="02020603050405020304" pitchFamily="18" charset="0"/>
              </a:rPr>
              <a:t>Good afternoon, Dale!</a:t>
            </a:r>
          </a:p>
        </p:txBody>
      </p:sp>
      <p:sp>
        <p:nvSpPr>
          <p:cNvPr id="11" name="矩形标注 10"/>
          <p:cNvSpPr>
            <a:spLocks noChangeArrowheads="1"/>
          </p:cNvSpPr>
          <p:nvPr/>
        </p:nvSpPr>
        <p:spPr bwMode="auto">
          <a:xfrm>
            <a:off x="500063" y="3444875"/>
            <a:ext cx="3581400" cy="914400"/>
          </a:xfrm>
          <a:prstGeom prst="wedgeRectCallout">
            <a:avLst>
              <a:gd name="adj1" fmla="val 30852"/>
              <a:gd name="adj2" fmla="val -72787"/>
            </a:avLst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</a:ln>
        </p:spPr>
        <p:txBody>
          <a:bodyPr lIns="81641" tIns="40821" rIns="81641" bIns="40821" anchor="ctr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Times New Roman" panose="02020603050405020304" pitchFamily="18" charset="0"/>
              </a:rPr>
              <a:t>I’m fine. Thanks. How are you?</a:t>
            </a:r>
          </a:p>
        </p:txBody>
      </p:sp>
      <p:sp>
        <p:nvSpPr>
          <p:cNvPr id="10" name="矩形标注 9"/>
          <p:cNvSpPr>
            <a:spLocks noChangeArrowheads="1"/>
          </p:cNvSpPr>
          <p:nvPr/>
        </p:nvSpPr>
        <p:spPr bwMode="auto">
          <a:xfrm>
            <a:off x="5357813" y="1843088"/>
            <a:ext cx="2971800" cy="714375"/>
          </a:xfrm>
          <a:prstGeom prst="wedgeRectCallout">
            <a:avLst>
              <a:gd name="adj1" fmla="val -63944"/>
              <a:gd name="adj2" fmla="val 19403"/>
            </a:avLst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</a:ln>
        </p:spPr>
        <p:txBody>
          <a:bodyPr lIns="81641" tIns="40821" rIns="81641" bIns="40821" anchor="ctr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Times New Roman" panose="02020603050405020304" pitchFamily="18" charset="0"/>
              </a:rPr>
              <a:t>Hi, Cindy! How are you?</a:t>
            </a:r>
          </a:p>
        </p:txBody>
      </p:sp>
      <p:sp>
        <p:nvSpPr>
          <p:cNvPr id="19463" name="Text Box 3"/>
          <p:cNvSpPr txBox="1">
            <a:spLocks noChangeArrowheads="1"/>
          </p:cNvSpPr>
          <p:nvPr/>
        </p:nvSpPr>
        <p:spPr bwMode="auto">
          <a:xfrm>
            <a:off x="1857375" y="642938"/>
            <a:ext cx="52562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>
                <a:latin typeface="Times New Roman" panose="02020603050405020304" pitchFamily="18" charset="0"/>
              </a:rPr>
              <a:t>Practice the conversation with your partner. </a:t>
            </a:r>
          </a:p>
        </p:txBody>
      </p:sp>
      <p:sp>
        <p:nvSpPr>
          <p:cNvPr id="8" name="流程图: 可选过程 7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icture 3" descr="girl2"/>
          <p:cNvSpPr>
            <a:spLocks noChangeAspect="1" noChangeArrowheads="1"/>
          </p:cNvSpPr>
          <p:nvPr/>
        </p:nvSpPr>
        <p:spPr bwMode="auto">
          <a:xfrm flipH="1">
            <a:off x="4906963" y="2357438"/>
            <a:ext cx="288925" cy="328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20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214563" y="357188"/>
            <a:ext cx="5068887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zh-CN" altLang="en-US" sz="2000" b="1" dirty="0">
                <a:latin typeface="+mn-ea"/>
                <a:ea typeface="+mn-ea"/>
              </a:rPr>
              <a:t>知识扩展：你知道这些名字的其他含义吗？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556250" y="2730500"/>
            <a:ext cx="69215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en-US" altLang="zh-CN" sz="2000" b="1">
                <a:latin typeface="+mn-lt"/>
                <a:ea typeface="宋体" panose="02010600030101010101" pitchFamily="2" charset="-122"/>
                <a:hlinkClick r:id="" action="ppaction://noaction"/>
              </a:rPr>
              <a:t>Rose</a:t>
            </a:r>
            <a:endParaRPr lang="en-US" altLang="zh-CN" sz="2000" b="1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6326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890838" y="1543050"/>
            <a:ext cx="669925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en-US" altLang="zh-CN" sz="2000" b="1">
                <a:latin typeface="+mn-lt"/>
                <a:ea typeface="宋体" panose="02010600030101010101" pitchFamily="2" charset="-122"/>
                <a:hlinkClick r:id="" action="ppaction://noaction"/>
              </a:rPr>
              <a:t>Lily </a:t>
            </a:r>
            <a:endParaRPr lang="en-US" altLang="zh-CN" sz="2000" b="1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603500" y="2730500"/>
            <a:ext cx="80645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en-US" altLang="zh-CN" sz="2000" b="1">
                <a:latin typeface="+mn-lt"/>
                <a:ea typeface="宋体" panose="02010600030101010101" pitchFamily="2" charset="-122"/>
                <a:hlinkClick r:id="" action="ppaction://noaction"/>
              </a:rPr>
              <a:t>Ange</a:t>
            </a:r>
            <a:r>
              <a:rPr lang="en-US" altLang="zh-CN" sz="2000">
                <a:latin typeface="+mn-lt"/>
                <a:ea typeface="宋体" panose="02010600030101010101" pitchFamily="2" charset="-122"/>
                <a:hlinkClick r:id="" action="ppaction://noaction"/>
              </a:rPr>
              <a:t>l</a:t>
            </a:r>
            <a:endParaRPr lang="en-US" altLang="zh-CN" sz="20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747963" y="4081463"/>
            <a:ext cx="663575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en-US" altLang="zh-CN" sz="2000" b="1">
                <a:latin typeface="+mn-lt"/>
                <a:ea typeface="宋体" panose="02010600030101010101" pitchFamily="2" charset="-122"/>
                <a:hlinkClick r:id="" action="ppaction://noaction"/>
              </a:rPr>
              <a:t>May</a:t>
            </a:r>
            <a:endParaRPr lang="en-US" altLang="zh-CN" sz="2000" b="1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607050" y="3279775"/>
            <a:ext cx="16510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endParaRPr lang="zh-CN" altLang="zh-CN" sz="20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338763" y="1595438"/>
            <a:ext cx="998537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en-US" altLang="zh-CN" sz="2000" b="1">
                <a:latin typeface="+mn-lt"/>
                <a:ea typeface="宋体" panose="02010600030101010101" pitchFamily="2" charset="-122"/>
                <a:hlinkClick r:id="" action="ppaction://noaction"/>
              </a:rPr>
              <a:t>Robert </a:t>
            </a:r>
            <a:endParaRPr lang="en-US" altLang="zh-CN" sz="2000" b="1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627688" y="4081463"/>
            <a:ext cx="852487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en-US" altLang="zh-CN" sz="2000" b="1" dirty="0">
                <a:latin typeface="+mn-lt"/>
                <a:ea typeface="宋体" panose="02010600030101010101" pitchFamily="2" charset="-122"/>
                <a:hlinkClick r:id="" action="ppaction://noaction"/>
              </a:rPr>
              <a:t>Victor</a:t>
            </a:r>
            <a:endParaRPr lang="en-US" altLang="zh-CN" sz="2000" b="1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1882775" y="2139950"/>
            <a:ext cx="5688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44796" tIns="22398" rIns="44796" bIns="22398"/>
          <a:lstStyle/>
          <a:p>
            <a:pPr>
              <a:defRPr/>
            </a:pPr>
            <a:endParaRPr lang="zh-CN" altLang="en-US" sz="20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1882775" y="3652838"/>
            <a:ext cx="5761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44796" tIns="22398" rIns="44796" bIns="22398"/>
          <a:lstStyle/>
          <a:p>
            <a:pPr>
              <a:defRPr/>
            </a:pPr>
            <a:endParaRPr lang="zh-CN" altLang="en-US" sz="20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4572000" y="785813"/>
            <a:ext cx="0" cy="416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44796" tIns="22398" rIns="44796" bIns="22398"/>
          <a:lstStyle/>
          <a:p>
            <a:pPr>
              <a:defRPr/>
            </a:pPr>
            <a:endParaRPr lang="zh-CN" altLang="en-US" sz="20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sg2004091723374657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1" y="613365"/>
            <a:ext cx="3843349" cy="36022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6"/>
          <p:cNvGrpSpPr/>
          <p:nvPr/>
        </p:nvGrpSpPr>
        <p:grpSpPr bwMode="auto">
          <a:xfrm>
            <a:off x="2786063" y="1000125"/>
            <a:ext cx="3357562" cy="2573338"/>
            <a:chOff x="2289175" y="676275"/>
            <a:chExt cx="4238625" cy="3919538"/>
          </a:xfrm>
        </p:grpSpPr>
        <p:pic>
          <p:nvPicPr>
            <p:cNvPr id="58370" name="Picture 2" descr="移动速度创世界之最 日立人形机器人亮相(图)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9175" y="676275"/>
              <a:ext cx="4238625" cy="3919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837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4810" y="3429800"/>
              <a:ext cx="2172906" cy="5715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200112411461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01896" y="929471"/>
            <a:ext cx="4384682" cy="246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200491612548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858032"/>
            <a:ext cx="3805247" cy="29289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20041219844202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440658"/>
            <a:ext cx="1912116" cy="1624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3143250" y="1143000"/>
            <a:ext cx="2500313" cy="214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b="1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５月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 descr="http://img02.sogoucdn.com/app/a/100520093/fcdf79c2f7bd5c40-00ddafeb154336e3-30a4bda667b8e55212d7bcff7688bbb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929470"/>
            <a:ext cx="2286016" cy="2872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学习目标</a:t>
            </a:r>
          </a:p>
        </p:txBody>
      </p:sp>
      <p:sp>
        <p:nvSpPr>
          <p:cNvPr id="8195" name="矩形 4"/>
          <p:cNvSpPr>
            <a:spLocks noChangeArrowheads="1"/>
          </p:cNvSpPr>
          <p:nvPr/>
        </p:nvSpPr>
        <p:spPr bwMode="auto">
          <a:xfrm>
            <a:off x="2214563" y="142875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dirty="0"/>
              <a:t>1.</a:t>
            </a:r>
            <a:r>
              <a:rPr lang="zh-CN" altLang="en-US" sz="2000" dirty="0"/>
              <a:t>学会一首英语歌曲。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/>
              <a:t>2.</a:t>
            </a:r>
            <a:r>
              <a:rPr lang="zh-CN" altLang="en-US" sz="2000" dirty="0"/>
              <a:t>巩固本单元所学字母，单词及句型。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/>
              <a:t>3.</a:t>
            </a:r>
            <a:r>
              <a:rPr lang="zh-CN" altLang="en-US" sz="2000" dirty="0"/>
              <a:t>学会将相同音素字母和单词归类。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869950" y="285750"/>
            <a:ext cx="4181475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en-US" altLang="zh-CN" sz="2000" b="1" dirty="0">
                <a:latin typeface="+mn-lt"/>
                <a:ea typeface="+mn-ea"/>
                <a:hlinkClick r:id="rId2" action="ppaction://hlinksldjump"/>
              </a:rPr>
              <a:t>Choose an English name for yourself</a:t>
            </a:r>
            <a:endParaRPr lang="en-US" altLang="zh-CN" sz="2000" b="1" dirty="0">
              <a:latin typeface="+mn-lt"/>
              <a:ea typeface="+mn-ea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857250" y="636588"/>
            <a:ext cx="5068888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zh-CN" altLang="en-US" sz="2000" b="1">
                <a:latin typeface="+mn-lt"/>
                <a:ea typeface="+mn-ea"/>
                <a:hlinkClick r:id="rId2" action="ppaction://hlinksldjump"/>
              </a:rPr>
              <a:t>你有英文名字吗？没有的话，可以选一个哦</a:t>
            </a:r>
            <a:endParaRPr lang="zh-CN" altLang="en-US" sz="2000" b="1">
              <a:latin typeface="+mn-lt"/>
              <a:ea typeface="+mn-ea"/>
            </a:endParaRPr>
          </a:p>
        </p:txBody>
      </p:sp>
      <p:graphicFrame>
        <p:nvGraphicFramePr>
          <p:cNvPr id="64547" name="Group 35"/>
          <p:cNvGraphicFramePr>
            <a:graphicFrameLocks noGrp="1"/>
          </p:cNvGraphicFramePr>
          <p:nvPr/>
        </p:nvGraphicFramePr>
        <p:xfrm>
          <a:off x="1071563" y="1174750"/>
          <a:ext cx="7643812" cy="3118169"/>
        </p:xfrm>
        <a:graphic>
          <a:graphicData uri="http://schemas.openxmlformats.org/drawingml/2006/table">
            <a:tbl>
              <a:tblPr/>
              <a:tblGrid>
                <a:gridCol w="411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4646" marR="84646" marT="38403" marB="38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4646" marR="84646" marT="38403" marB="38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Lucy          Jenny</a:t>
                      </a:r>
                    </a:p>
                  </a:txBody>
                  <a:tcPr marL="84646" marR="84646" marT="38403" marB="38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Alan           Jim</a:t>
                      </a:r>
                    </a:p>
                  </a:txBody>
                  <a:tcPr marL="84646" marR="84646" marT="38403" marB="38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Sally          Gina</a:t>
                      </a:r>
                    </a:p>
                  </a:txBody>
                  <a:tcPr marL="84646" marR="84646" marT="38403" marB="38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Tony           Tom</a:t>
                      </a:r>
                    </a:p>
                  </a:txBody>
                  <a:tcPr marL="84646" marR="84646" marT="38403" marB="38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Mary          Linda</a:t>
                      </a:r>
                    </a:p>
                  </a:txBody>
                  <a:tcPr marL="84646" marR="84646" marT="38403" marB="38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Mike           Jack</a:t>
                      </a:r>
                    </a:p>
                  </a:txBody>
                  <a:tcPr marL="84646" marR="84646" marT="38403" marB="38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Nancy        Joy</a:t>
                      </a:r>
                    </a:p>
                  </a:txBody>
                  <a:tcPr marL="84646" marR="84646" marT="38403" marB="38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Peter           David</a:t>
                      </a:r>
                    </a:p>
                  </a:txBody>
                  <a:tcPr marL="84646" marR="84646" marT="38403" marB="38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Kate          Jane</a:t>
                      </a:r>
                    </a:p>
                  </a:txBody>
                  <a:tcPr marL="84646" marR="84646" marT="38403" marB="38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John            Paul</a:t>
                      </a:r>
                    </a:p>
                  </a:txBody>
                  <a:tcPr marL="84646" marR="84646" marT="38403" marB="38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Anna          Emma</a:t>
                      </a:r>
                    </a:p>
                  </a:txBody>
                  <a:tcPr marL="84646" marR="84646" marT="38403" marB="38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William        Henry     </a:t>
                      </a:r>
                    </a:p>
                  </a:txBody>
                  <a:tcPr marL="84646" marR="84646" marT="38403" marB="38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Tina           Susan</a:t>
                      </a:r>
                    </a:p>
                  </a:txBody>
                  <a:tcPr marL="84646" marR="84646" marT="38403" marB="38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Mark            Ted</a:t>
                      </a:r>
                    </a:p>
                  </a:txBody>
                  <a:tcPr marL="84646" marR="84646" marT="38403" marB="38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21" name="Line 33"/>
          <p:cNvSpPr>
            <a:spLocks noChangeShapeType="1"/>
          </p:cNvSpPr>
          <p:nvPr/>
        </p:nvSpPr>
        <p:spPr bwMode="auto">
          <a:xfrm>
            <a:off x="1862138" y="1163638"/>
            <a:ext cx="0" cy="305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44796" tIns="22398" rIns="44796" bIns="22398"/>
          <a:lstStyle/>
          <a:p>
            <a:pPr>
              <a:defRPr/>
            </a:pPr>
            <a:endParaRPr lang="zh-CN" altLang="en-US" sz="2000" b="1">
              <a:latin typeface="+mn-lt"/>
              <a:ea typeface="+mn-ea"/>
            </a:endParaRPr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>
            <a:off x="6313488" y="1092200"/>
            <a:ext cx="0" cy="305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44796" tIns="22398" rIns="44796" bIns="22398"/>
          <a:lstStyle/>
          <a:p>
            <a:pPr>
              <a:defRPr/>
            </a:pPr>
            <a:endParaRPr lang="zh-CN" altLang="en-US" sz="2000" b="1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2424113" y="2171700"/>
            <a:ext cx="12954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>
                <a:latin typeface="Times New Roman" panose="02020603050405020304" pitchFamily="18" charset="0"/>
              </a:rPr>
              <a:t>Eric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5091113" y="2138363"/>
            <a:ext cx="17526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>
                <a:latin typeface="Times New Roman" panose="02020603050405020304" pitchFamily="18" charset="0"/>
              </a:rPr>
              <a:t>Cindy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2347913" y="3771900"/>
            <a:ext cx="16764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>
                <a:latin typeface="Times New Roman" panose="02020603050405020304" pitchFamily="18" charset="0"/>
              </a:rPr>
              <a:t>Frank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5167313" y="3738563"/>
            <a:ext cx="1600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>
                <a:latin typeface="Times New Roman" panose="02020603050405020304" pitchFamily="18" charset="0"/>
              </a:rPr>
              <a:t>Alice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1071563" y="785813"/>
            <a:ext cx="72866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 anchor="ctr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3d.Choose an English name for yourself. Then greet each other. </a:t>
            </a:r>
          </a:p>
        </p:txBody>
      </p:sp>
      <p:pic>
        <p:nvPicPr>
          <p:cNvPr id="28679" name="Picture 11" descr="图片1242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28750"/>
            <a:ext cx="12557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2" descr="378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513" y="1338263"/>
            <a:ext cx="1314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3" descr="walking bo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85813" y="3216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4" descr="walking gir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3287713"/>
            <a:ext cx="158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流程图: 可选过程 10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分组活动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标注 22"/>
          <p:cNvSpPr>
            <a:spLocks noChangeArrowheads="1"/>
          </p:cNvSpPr>
          <p:nvPr/>
        </p:nvSpPr>
        <p:spPr bwMode="auto">
          <a:xfrm>
            <a:off x="609600" y="628650"/>
            <a:ext cx="2962275" cy="1085850"/>
          </a:xfrm>
          <a:prstGeom prst="wedgeRectCallout">
            <a:avLst>
              <a:gd name="adj1" fmla="val 54741"/>
              <a:gd name="adj2" fmla="val 10372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Hi, Cindy! How are you?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矩形标注 15"/>
          <p:cNvSpPr>
            <a:spLocks noChangeArrowheads="1"/>
          </p:cNvSpPr>
          <p:nvPr/>
        </p:nvSpPr>
        <p:spPr bwMode="auto">
          <a:xfrm>
            <a:off x="5957888" y="771525"/>
            <a:ext cx="2614612" cy="871538"/>
          </a:xfrm>
          <a:prstGeom prst="wedgeRectCallout">
            <a:avLst>
              <a:gd name="adj1" fmla="val -66282"/>
              <a:gd name="adj2" fmla="val 93421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Hi, Eric! I’m fine. Thanks.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标注 22"/>
          <p:cNvSpPr>
            <a:spLocks noChangeArrowheads="1"/>
          </p:cNvSpPr>
          <p:nvPr/>
        </p:nvSpPr>
        <p:spPr bwMode="auto">
          <a:xfrm>
            <a:off x="395288" y="2759075"/>
            <a:ext cx="3048000" cy="600075"/>
          </a:xfrm>
          <a:prstGeom prst="wedgeRectCallout">
            <a:avLst>
              <a:gd name="adj1" fmla="val 45157"/>
              <a:gd name="adj2" fmla="val 83102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Hello, Alice! How are you?</a:t>
            </a:r>
            <a:endParaRPr lang="en-US" altLang="zh-CN" dirty="0">
              <a:solidFill>
                <a:srgbClr val="99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标注 15"/>
          <p:cNvSpPr>
            <a:spLocks noChangeArrowheads="1"/>
          </p:cNvSpPr>
          <p:nvPr/>
        </p:nvSpPr>
        <p:spPr bwMode="auto">
          <a:xfrm>
            <a:off x="5786438" y="2630488"/>
            <a:ext cx="3000375" cy="728662"/>
          </a:xfrm>
          <a:prstGeom prst="wedgeRectCallout">
            <a:avLst>
              <a:gd name="adj1" fmla="val -51810"/>
              <a:gd name="adj2" fmla="val 115676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I’m fine. How are you?</a:t>
            </a:r>
            <a:endParaRPr lang="en-US" altLang="zh-CN" dirty="0">
              <a:solidFill>
                <a:srgbClr val="99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标注 22"/>
          <p:cNvSpPr>
            <a:spLocks noChangeArrowheads="1"/>
          </p:cNvSpPr>
          <p:nvPr/>
        </p:nvSpPr>
        <p:spPr bwMode="auto">
          <a:xfrm>
            <a:off x="1452563" y="4173538"/>
            <a:ext cx="1905000" cy="514350"/>
          </a:xfrm>
          <a:prstGeom prst="wedgeRectCallout">
            <a:avLst>
              <a:gd name="adj1" fmla="val 75417"/>
              <a:gd name="adj2" fmla="val -11111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99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I’m OK.</a:t>
            </a:r>
            <a:endParaRPr lang="en-US" altLang="zh-CN" dirty="0">
              <a:solidFill>
                <a:srgbClr val="99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6567" name="Picture 7" descr="图片1242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6775" y="1601788"/>
            <a:ext cx="12557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378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88" y="1430338"/>
            <a:ext cx="1314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walking bo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367088" y="3573463"/>
            <a:ext cx="14271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walking gir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188" y="3430588"/>
            <a:ext cx="158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流程图: 可选过程 10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分组活动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s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" y="1485900"/>
            <a:ext cx="62420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s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263" y="3087688"/>
            <a:ext cx="6245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000125" y="668338"/>
            <a:ext cx="7500938" cy="760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 anchor="ctr">
            <a:spAutoFit/>
          </a:bodyPr>
          <a:lstStyle/>
          <a:p>
            <a:pPr defTabSz="815975">
              <a:lnSpc>
                <a:spcPct val="110000"/>
              </a:lnSpc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4a.Write the names of the children on page S1. 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Then write the names in alphabetical order. 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852488" y="2573338"/>
            <a:ext cx="6170612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>
                <a:latin typeface="+mn-lt"/>
                <a:ea typeface="宋体" panose="02010600030101010101" pitchFamily="2" charset="-122"/>
              </a:rPr>
              <a:t>_____    ______   ______    ______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927100" y="4138613"/>
            <a:ext cx="6173788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_____    ______    </a:t>
            </a:r>
            <a:r>
              <a:rPr lang="en-US" altLang="zh-CN" sz="2000" u="sng" dirty="0">
                <a:latin typeface="+mn-lt"/>
                <a:ea typeface="宋体" panose="02010600030101010101" pitchFamily="2" charset="-122"/>
              </a:rPr>
              <a:t>                        Alice </a:t>
            </a: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    ______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424738" y="1673225"/>
            <a:ext cx="1285875" cy="27924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lIns="81641" tIns="40821" rIns="81641" bIns="40821">
            <a:spAutoFit/>
          </a:bodyPr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Alice</a:t>
            </a:r>
          </a:p>
          <a:p>
            <a:pPr defTabSz="815975">
              <a:lnSpc>
                <a:spcPct val="120000"/>
              </a:lnSpc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______ </a:t>
            </a:r>
          </a:p>
          <a:p>
            <a:pPr defTabSz="815975">
              <a:lnSpc>
                <a:spcPct val="120000"/>
              </a:lnSpc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______ </a:t>
            </a:r>
          </a:p>
          <a:p>
            <a:pPr defTabSz="815975">
              <a:lnSpc>
                <a:spcPct val="120000"/>
              </a:lnSpc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______</a:t>
            </a:r>
          </a:p>
          <a:p>
            <a:pPr defTabSz="815975"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______ </a:t>
            </a:r>
          </a:p>
          <a:p>
            <a:pPr defTabSz="815975"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______ </a:t>
            </a:r>
          </a:p>
          <a:p>
            <a:pPr defTabSz="815975"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______ </a:t>
            </a:r>
          </a:p>
          <a:p>
            <a:pPr defTabSz="815975"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______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852488" y="2549525"/>
            <a:ext cx="1293812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>
                <a:latin typeface="+mn-lt"/>
                <a:ea typeface="宋体" panose="02010600030101010101" pitchFamily="2" charset="-122"/>
              </a:rPr>
              <a:t>Cindy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451100" y="2573338"/>
            <a:ext cx="121920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>
                <a:latin typeface="+mn-lt"/>
                <a:ea typeface="宋体" panose="02010600030101010101" pitchFamily="2" charset="-122"/>
              </a:rPr>
              <a:t>Bob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3900488" y="2573338"/>
            <a:ext cx="121920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>
                <a:latin typeface="+mn-lt"/>
                <a:ea typeface="宋体" panose="02010600030101010101" pitchFamily="2" charset="-122"/>
              </a:rPr>
              <a:t>Helen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5651500" y="2573338"/>
            <a:ext cx="121920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>
                <a:latin typeface="+mn-lt"/>
                <a:ea typeface="宋体" panose="02010600030101010101" pitchFamily="2" charset="-122"/>
              </a:rPr>
              <a:t>Eric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079500" y="4138613"/>
            <a:ext cx="121920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>
                <a:latin typeface="+mn-lt"/>
                <a:ea typeface="宋体" panose="02010600030101010101" pitchFamily="2" charset="-122"/>
              </a:rPr>
              <a:t>Dale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2281238" y="4103688"/>
            <a:ext cx="1371600" cy="388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Frank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5576888" y="4138613"/>
            <a:ext cx="1446212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>
                <a:latin typeface="+mn-lt"/>
                <a:ea typeface="宋体" panose="02010600030101010101" pitchFamily="2" charset="-122"/>
              </a:rPr>
              <a:t>Grace</a:t>
            </a:r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2451100" y="2549525"/>
            <a:ext cx="382588" cy="4572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</a:ln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sz="16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852488" y="2516188"/>
            <a:ext cx="379412" cy="4572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</a:ln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sz="16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1079500" y="4116388"/>
            <a:ext cx="382588" cy="4572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</a:ln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sz="16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5651500" y="2573338"/>
            <a:ext cx="382588" cy="4572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</a:ln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sz="16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2376488" y="4116388"/>
            <a:ext cx="690562" cy="4572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</a:ln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sz="16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5651500" y="4116388"/>
            <a:ext cx="382588" cy="4572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</a:ln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sz="16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3975100" y="2516188"/>
            <a:ext cx="382588" cy="4572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</a:ln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sz="16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7480300" y="1978025"/>
            <a:ext cx="121920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>
                <a:latin typeface="+mn-lt"/>
                <a:ea typeface="宋体" panose="02010600030101010101" pitchFamily="2" charset="-122"/>
              </a:rPr>
              <a:t>Bob</a:t>
            </a: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7405688" y="2413000"/>
            <a:ext cx="152400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>
                <a:latin typeface="+mn-lt"/>
                <a:ea typeface="宋体" panose="02010600030101010101" pitchFamily="2" charset="-122"/>
              </a:rPr>
              <a:t>Cindy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7405688" y="2835275"/>
            <a:ext cx="121920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>
                <a:latin typeface="+mn-lt"/>
                <a:ea typeface="宋体" panose="02010600030101010101" pitchFamily="2" charset="-122"/>
              </a:rPr>
              <a:t>Dale</a:t>
            </a: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7491413" y="3175000"/>
            <a:ext cx="1219200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Eric</a:t>
            </a: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7405688" y="3460750"/>
            <a:ext cx="1524000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Frank</a:t>
            </a: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7404100" y="3746500"/>
            <a:ext cx="1449388" cy="388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Grace</a:t>
            </a: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7419975" y="4103688"/>
            <a:ext cx="1219200" cy="388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Helen</a:t>
            </a:r>
          </a:p>
        </p:txBody>
      </p:sp>
      <p:sp>
        <p:nvSpPr>
          <p:cNvPr id="29" name="流程图: 可选过程 28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7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7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7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7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3" grpId="0"/>
      <p:bldP spid="67594" grpId="0"/>
      <p:bldP spid="67595" grpId="0" animBg="1"/>
      <p:bldP spid="67596" grpId="0"/>
      <p:bldP spid="67597" grpId="0"/>
      <p:bldP spid="67598" grpId="0"/>
      <p:bldP spid="67599" grpId="0"/>
      <p:bldP spid="67600" grpId="0"/>
      <p:bldP spid="67601" grpId="0"/>
      <p:bldP spid="67603" grpId="0" animBg="1"/>
      <p:bldP spid="67604" grpId="0" animBg="1"/>
      <p:bldP spid="67605" grpId="0" animBg="1"/>
      <p:bldP spid="67606" grpId="0" animBg="1"/>
      <p:bldP spid="67607" grpId="0" animBg="1"/>
      <p:bldP spid="67608" grpId="0" animBg="1"/>
      <p:bldP spid="67609" grpId="0" animBg="1"/>
      <p:bldP spid="67610" grpId="0"/>
      <p:bldP spid="67611" grpId="0"/>
      <p:bldP spid="67612" grpId="0"/>
      <p:bldP spid="67613" grpId="0"/>
      <p:bldP spid="67614" grpId="0"/>
      <p:bldP spid="676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428875" y="1000125"/>
            <a:ext cx="434340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 anchor="ctr">
            <a:spAutoFit/>
          </a:bodyPr>
          <a:lstStyle/>
          <a:p>
            <a:pPr defTabSz="815975">
              <a:defRPr/>
            </a:pPr>
            <a:r>
              <a:rPr lang="en-US" altLang="zh-CN" sz="2000" b="1" dirty="0">
                <a:latin typeface="+mn-lt"/>
                <a:ea typeface="宋体" panose="02010600030101010101" pitchFamily="2" charset="-122"/>
              </a:rPr>
              <a:t>4b.Listen and repeat.</a:t>
            </a:r>
            <a:endParaRPr lang="en-US" altLang="zh-CN" sz="2000" dirty="0">
              <a:latin typeface="+mn-lt"/>
              <a:ea typeface="宋体" panose="02010600030101010101" pitchFamily="2" charset="-122"/>
            </a:endParaRPr>
          </a:p>
        </p:txBody>
      </p:sp>
      <p:graphicFrame>
        <p:nvGraphicFramePr>
          <p:cNvPr id="68630" name="Group 22"/>
          <p:cNvGraphicFramePr>
            <a:graphicFrameLocks noGrp="1"/>
          </p:cNvGraphicFramePr>
          <p:nvPr/>
        </p:nvGraphicFramePr>
        <p:xfrm>
          <a:off x="728663" y="1744663"/>
          <a:ext cx="7843837" cy="1471612"/>
        </p:xfrm>
        <a:graphic>
          <a:graphicData uri="http://schemas.openxmlformats.org/drawingml/2006/table">
            <a:tbl>
              <a:tblPr/>
              <a:tblGrid>
                <a:gridCol w="70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9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5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41" marB="38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D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    Gr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41" marB="38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nk  th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nks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41" marB="38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41" marB="38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vening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41" marB="38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  H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len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41" marB="38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流程图: 可选过程 4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男孩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25663" y="1143784"/>
            <a:ext cx="116456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871913" y="1143000"/>
            <a:ext cx="53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00FF"/>
                </a:solidFill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V="1">
            <a:off x="4405313" y="971550"/>
            <a:ext cx="609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4796" tIns="22398" rIns="44796" bIns="22398"/>
          <a:lstStyle/>
          <a:p>
            <a:endParaRPr lang="zh-CN" alt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4405313" y="1543050"/>
            <a:ext cx="609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4796" tIns="22398" rIns="44796" bIns="22398"/>
          <a:lstStyle/>
          <a:p>
            <a:endParaRPr lang="zh-CN" alt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795713" y="3144838"/>
            <a:ext cx="5334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FF"/>
                </a:solidFill>
                <a:latin typeface="Verdana" panose="020B0604030504040204" pitchFamily="34" charset="0"/>
              </a:rPr>
              <a:t>E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V="1">
            <a:off x="4252913" y="2971800"/>
            <a:ext cx="685800" cy="401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4796" tIns="22398" rIns="44796" bIns="22398"/>
          <a:lstStyle/>
          <a:p>
            <a:endParaRPr lang="zh-CN" alt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252913" y="3602038"/>
            <a:ext cx="609600" cy="514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4796" tIns="22398" rIns="44796" bIns="22398"/>
          <a:lstStyle/>
          <a:p>
            <a:endParaRPr lang="zh-CN" altLang="en-US"/>
          </a:p>
        </p:txBody>
      </p:sp>
      <p:pic>
        <p:nvPicPr>
          <p:cNvPr id="69641" name="Picture 9" descr="国际音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1113" y="708025"/>
            <a:ext cx="838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国际音标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91113" y="1803400"/>
            <a:ext cx="83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国际音标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6975" y="2843213"/>
            <a:ext cx="8461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12" descr="国际音标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8713" y="3830638"/>
            <a:ext cx="838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流程图: 可选过程 12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 animBg="1"/>
      <p:bldP spid="69637" grpId="0" animBg="1"/>
      <p:bldP spid="69638" grpId="0"/>
      <p:bldP spid="69639" grpId="0" animBg="1"/>
      <p:bldP spid="696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316038" y="409575"/>
            <a:ext cx="58277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 anchor="ctr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4c.Read the letters and words in column 1. Then try to read the new words in column 2.</a:t>
            </a:r>
            <a:r>
              <a:rPr lang="en-US" altLang="zh-CN" sz="20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0701" name="Group 45"/>
          <p:cNvGraphicFramePr>
            <a:graphicFrameLocks noGrp="1"/>
          </p:cNvGraphicFramePr>
          <p:nvPr/>
        </p:nvGraphicFramePr>
        <p:xfrm>
          <a:off x="552450" y="1357313"/>
          <a:ext cx="8020050" cy="2563815"/>
        </p:xfrm>
        <a:graphic>
          <a:graphicData uri="http://schemas.openxmlformats.org/drawingml/2006/table">
            <a:tbl>
              <a:tblPr/>
              <a:tblGrid>
                <a:gridCol w="735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09" marB="384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1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09" marB="384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2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09" marB="384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09" marB="384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A     H    D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     Gr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09" marB="384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09" marB="384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Fr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nk      th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nks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09" marB="384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nd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09" marB="384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09" marB="384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B    C     D    E   G 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vening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09" marB="384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09" marB="384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7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F       H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len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09" marB="384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4647" marR="84647" marT="38409" marB="384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982663" y="4275138"/>
            <a:ext cx="5016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 flipV="1">
            <a:off x="1516063" y="4217988"/>
            <a:ext cx="357187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4796" tIns="22398" rIns="44796" bIns="22398"/>
          <a:lstStyle/>
          <a:p>
            <a:endParaRPr lang="zh-CN" altLang="en-US"/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>
            <a:off x="1516063" y="4560888"/>
            <a:ext cx="430212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4796" tIns="22398" rIns="44796" bIns="22398"/>
          <a:lstStyle/>
          <a:p>
            <a:endParaRPr lang="zh-CN" altLang="en-US"/>
          </a:p>
        </p:txBody>
      </p:sp>
      <p:sp>
        <p:nvSpPr>
          <p:cNvPr id="70690" name="Text Box 34"/>
          <p:cNvSpPr txBox="1">
            <a:spLocks noChangeArrowheads="1"/>
          </p:cNvSpPr>
          <p:nvPr/>
        </p:nvSpPr>
        <p:spPr bwMode="auto">
          <a:xfrm>
            <a:off x="5097463" y="4332288"/>
            <a:ext cx="5016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 flipV="1">
            <a:off x="5630863" y="4275138"/>
            <a:ext cx="357187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4796" tIns="22398" rIns="44796" bIns="22398"/>
          <a:lstStyle/>
          <a:p>
            <a:endParaRPr lang="zh-CN" altLang="en-US"/>
          </a:p>
        </p:txBody>
      </p:sp>
      <p:sp>
        <p:nvSpPr>
          <p:cNvPr id="70692" name="Line 36"/>
          <p:cNvSpPr>
            <a:spLocks noChangeShapeType="1"/>
          </p:cNvSpPr>
          <p:nvPr/>
        </p:nvSpPr>
        <p:spPr bwMode="auto">
          <a:xfrm>
            <a:off x="5630863" y="4618038"/>
            <a:ext cx="430212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4796" tIns="22398" rIns="44796" bIns="22398"/>
          <a:lstStyle/>
          <a:p>
            <a:endParaRPr lang="zh-CN" altLang="en-US"/>
          </a:p>
        </p:txBody>
      </p:sp>
      <p:pic>
        <p:nvPicPr>
          <p:cNvPr id="70693" name="Picture 37" descr="国际音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15250" y="1987550"/>
            <a:ext cx="7159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4" name="Picture 38" descr="国际音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5250" y="2476500"/>
            <a:ext cx="7159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5" name="Picture 39" descr="国际音标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50" y="2960688"/>
            <a:ext cx="7159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6" name="Picture 40" descr="国际音标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5250" y="3475038"/>
            <a:ext cx="7159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7" name="Picture 41" descr="国际音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5663" y="4014788"/>
            <a:ext cx="7159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8" name="Picture 42" descr="国际音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5663" y="4503738"/>
            <a:ext cx="7159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9" name="Picture 43" descr="国际音标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0463" y="4030663"/>
            <a:ext cx="7159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0" name="Picture 44" descr="国际音标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0463" y="4545013"/>
            <a:ext cx="7159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流程图: 可选过程 17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87" grpId="0" autoUpdateAnimBg="0"/>
      <p:bldP spid="70688" grpId="0" animBg="1"/>
      <p:bldP spid="70689" grpId="0" animBg="1"/>
      <p:bldP spid="70690" grpId="0" autoUpdateAnimBg="0"/>
      <p:bldP spid="70691" grpId="0" animBg="1"/>
      <p:bldP spid="706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分组活动</a:t>
            </a:r>
          </a:p>
        </p:txBody>
      </p:sp>
      <p:grpSp>
        <p:nvGrpSpPr>
          <p:cNvPr id="34819" name="组合 1"/>
          <p:cNvGrpSpPr>
            <a:grpSpLocks noChangeAspect="1"/>
          </p:cNvGrpSpPr>
          <p:nvPr/>
        </p:nvGrpSpPr>
        <p:grpSpPr bwMode="auto">
          <a:xfrm>
            <a:off x="3117850" y="1847850"/>
            <a:ext cx="739775" cy="1287463"/>
            <a:chOff x="4899026" y="401638"/>
            <a:chExt cx="1754188" cy="3908425"/>
          </a:xfrm>
        </p:grpSpPr>
        <p:sp>
          <p:nvSpPr>
            <p:cNvPr id="34934" name="Freeform 174"/>
            <p:cNvSpPr/>
            <p:nvPr/>
          </p:nvSpPr>
          <p:spPr bwMode="auto">
            <a:xfrm>
              <a:off x="5864226" y="3667125"/>
              <a:ext cx="258763" cy="642938"/>
            </a:xfrm>
            <a:custGeom>
              <a:avLst/>
              <a:gdLst>
                <a:gd name="T0" fmla="*/ 0 w 69"/>
                <a:gd name="T1" fmla="*/ 0 h 171"/>
                <a:gd name="T2" fmla="*/ 2147483647 w 69"/>
                <a:gd name="T3" fmla="*/ 0 h 171"/>
                <a:gd name="T4" fmla="*/ 2147483647 w 69"/>
                <a:gd name="T5" fmla="*/ 2147483647 h 171"/>
                <a:gd name="T6" fmla="*/ 0 w 69"/>
                <a:gd name="T7" fmla="*/ 0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1"/>
                <a:gd name="T14" fmla="*/ 69 w 69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1">
                  <a:moveTo>
                    <a:pt x="0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6" y="171"/>
                    <a:pt x="35" y="171"/>
                  </a:cubicBezTo>
                  <a:cubicBezTo>
                    <a:pt x="3" y="1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35" name="Freeform 175"/>
            <p:cNvSpPr/>
            <p:nvPr/>
          </p:nvSpPr>
          <p:spPr bwMode="auto">
            <a:xfrm>
              <a:off x="5924551" y="4189413"/>
              <a:ext cx="142875" cy="120650"/>
            </a:xfrm>
            <a:custGeom>
              <a:avLst/>
              <a:gdLst>
                <a:gd name="T0" fmla="*/ 2147483647 w 38"/>
                <a:gd name="T1" fmla="*/ 0 h 32"/>
                <a:gd name="T2" fmla="*/ 0 w 38"/>
                <a:gd name="T3" fmla="*/ 2147483647 h 32"/>
                <a:gd name="T4" fmla="*/ 2147483647 w 38"/>
                <a:gd name="T5" fmla="*/ 2147483647 h 32"/>
                <a:gd name="T6" fmla="*/ 2147483647 w 38"/>
                <a:gd name="T7" fmla="*/ 2147483647 h 32"/>
                <a:gd name="T8" fmla="*/ 2147483647 w 38"/>
                <a:gd name="T9" fmla="*/ 2147483647 h 32"/>
                <a:gd name="T10" fmla="*/ 2147483647 w 38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2"/>
                <a:gd name="T20" fmla="*/ 38 w 38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2">
                  <a:moveTo>
                    <a:pt x="19" y="0"/>
                  </a:moveTo>
                  <a:cubicBezTo>
                    <a:pt x="8" y="0"/>
                    <a:pt x="3" y="2"/>
                    <a:pt x="0" y="4"/>
                  </a:cubicBezTo>
                  <a:cubicBezTo>
                    <a:pt x="4" y="21"/>
                    <a:pt x="11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7" y="32"/>
                    <a:pt x="33" y="21"/>
                    <a:pt x="38" y="4"/>
                  </a:cubicBezTo>
                  <a:cubicBezTo>
                    <a:pt x="35" y="2"/>
                    <a:pt x="29" y="0"/>
                    <a:pt x="19" y="0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36" name="Freeform 176"/>
            <p:cNvSpPr/>
            <p:nvPr/>
          </p:nvSpPr>
          <p:spPr bwMode="auto">
            <a:xfrm>
              <a:off x="5511801" y="3667125"/>
              <a:ext cx="258763" cy="642938"/>
            </a:xfrm>
            <a:custGeom>
              <a:avLst/>
              <a:gdLst>
                <a:gd name="T0" fmla="*/ 0 w 69"/>
                <a:gd name="T1" fmla="*/ 0 h 171"/>
                <a:gd name="T2" fmla="*/ 2147483647 w 69"/>
                <a:gd name="T3" fmla="*/ 0 h 171"/>
                <a:gd name="T4" fmla="*/ 2147483647 w 69"/>
                <a:gd name="T5" fmla="*/ 2147483647 h 171"/>
                <a:gd name="T6" fmla="*/ 0 w 69"/>
                <a:gd name="T7" fmla="*/ 0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1"/>
                <a:gd name="T14" fmla="*/ 69 w 69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1">
                  <a:moveTo>
                    <a:pt x="0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6" y="171"/>
                    <a:pt x="34" y="171"/>
                  </a:cubicBezTo>
                  <a:cubicBezTo>
                    <a:pt x="3" y="1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37" name="Freeform 177"/>
            <p:cNvSpPr/>
            <p:nvPr/>
          </p:nvSpPr>
          <p:spPr bwMode="auto">
            <a:xfrm>
              <a:off x="5567363" y="4189413"/>
              <a:ext cx="146050" cy="120650"/>
            </a:xfrm>
            <a:custGeom>
              <a:avLst/>
              <a:gdLst>
                <a:gd name="T0" fmla="*/ 2147483647 w 39"/>
                <a:gd name="T1" fmla="*/ 0 h 32"/>
                <a:gd name="T2" fmla="*/ 0 w 39"/>
                <a:gd name="T3" fmla="*/ 2147483647 h 32"/>
                <a:gd name="T4" fmla="*/ 2147483647 w 39"/>
                <a:gd name="T5" fmla="*/ 2147483647 h 32"/>
                <a:gd name="T6" fmla="*/ 2147483647 w 39"/>
                <a:gd name="T7" fmla="*/ 2147483647 h 32"/>
                <a:gd name="T8" fmla="*/ 2147483647 w 39"/>
                <a:gd name="T9" fmla="*/ 2147483647 h 32"/>
                <a:gd name="T10" fmla="*/ 2147483647 w 39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32"/>
                <a:gd name="T20" fmla="*/ 39 w 39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32">
                  <a:moveTo>
                    <a:pt x="19" y="0"/>
                  </a:moveTo>
                  <a:cubicBezTo>
                    <a:pt x="9" y="0"/>
                    <a:pt x="4" y="2"/>
                    <a:pt x="0" y="4"/>
                  </a:cubicBezTo>
                  <a:cubicBezTo>
                    <a:pt x="5" y="21"/>
                    <a:pt x="11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8" y="32"/>
                    <a:pt x="34" y="21"/>
                    <a:pt x="39" y="4"/>
                  </a:cubicBezTo>
                  <a:cubicBezTo>
                    <a:pt x="35" y="2"/>
                    <a:pt x="30" y="0"/>
                    <a:pt x="19" y="0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38" name="Freeform 178"/>
            <p:cNvSpPr/>
            <p:nvPr/>
          </p:nvSpPr>
          <p:spPr bwMode="auto">
            <a:xfrm>
              <a:off x="5383213" y="3094038"/>
              <a:ext cx="871538" cy="836613"/>
            </a:xfrm>
            <a:custGeom>
              <a:avLst/>
              <a:gdLst>
                <a:gd name="T0" fmla="*/ 0 w 232"/>
                <a:gd name="T1" fmla="*/ 0 h 223"/>
                <a:gd name="T2" fmla="*/ 2147483647 w 232"/>
                <a:gd name="T3" fmla="*/ 0 h 223"/>
                <a:gd name="T4" fmla="*/ 2147483647 w 232"/>
                <a:gd name="T5" fmla="*/ 2147483647 h 223"/>
                <a:gd name="T6" fmla="*/ 2147483647 w 232"/>
                <a:gd name="T7" fmla="*/ 2147483647 h 223"/>
                <a:gd name="T8" fmla="*/ 2147483647 w 232"/>
                <a:gd name="T9" fmla="*/ 2147483647 h 223"/>
                <a:gd name="T10" fmla="*/ 0 w 232"/>
                <a:gd name="T11" fmla="*/ 0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223"/>
                <a:gd name="T20" fmla="*/ 232 w 232"/>
                <a:gd name="T21" fmla="*/ 223 h 2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223">
                  <a:moveTo>
                    <a:pt x="0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6"/>
                    <a:pt x="171" y="223"/>
                    <a:pt x="116" y="223"/>
                  </a:cubicBezTo>
                  <a:cubicBezTo>
                    <a:pt x="60" y="223"/>
                    <a:pt x="7" y="216"/>
                    <a:pt x="7" y="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39" name="Freeform 179"/>
            <p:cNvSpPr/>
            <p:nvPr/>
          </p:nvSpPr>
          <p:spPr bwMode="auto">
            <a:xfrm>
              <a:off x="4899026" y="401638"/>
              <a:ext cx="1754188" cy="2635250"/>
            </a:xfrm>
            <a:custGeom>
              <a:avLst/>
              <a:gdLst>
                <a:gd name="T0" fmla="*/ 2147483647 w 467"/>
                <a:gd name="T1" fmla="*/ 2147483647 h 702"/>
                <a:gd name="T2" fmla="*/ 2147483647 w 467"/>
                <a:gd name="T3" fmla="*/ 2147483647 h 702"/>
                <a:gd name="T4" fmla="*/ 2147483647 w 467"/>
                <a:gd name="T5" fmla="*/ 0 h 702"/>
                <a:gd name="T6" fmla="*/ 2147483647 w 467"/>
                <a:gd name="T7" fmla="*/ 2147483647 h 702"/>
                <a:gd name="T8" fmla="*/ 2147483647 w 467"/>
                <a:gd name="T9" fmla="*/ 2147483647 h 702"/>
                <a:gd name="T10" fmla="*/ 2147483647 w 467"/>
                <a:gd name="T11" fmla="*/ 2147483647 h 702"/>
                <a:gd name="T12" fmla="*/ 2147483647 w 467"/>
                <a:gd name="T13" fmla="*/ 2147483647 h 702"/>
                <a:gd name="T14" fmla="*/ 2147483647 w 467"/>
                <a:gd name="T15" fmla="*/ 2147483647 h 702"/>
                <a:gd name="T16" fmla="*/ 2147483647 w 467"/>
                <a:gd name="T17" fmla="*/ 2147483647 h 7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7"/>
                <a:gd name="T28" fmla="*/ 0 h 702"/>
                <a:gd name="T29" fmla="*/ 467 w 467"/>
                <a:gd name="T30" fmla="*/ 702 h 7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7" h="702">
                  <a:moveTo>
                    <a:pt x="398" y="506"/>
                  </a:moveTo>
                  <a:cubicBezTo>
                    <a:pt x="405" y="408"/>
                    <a:pt x="467" y="295"/>
                    <a:pt x="447" y="169"/>
                  </a:cubicBezTo>
                  <a:cubicBezTo>
                    <a:pt x="432" y="75"/>
                    <a:pt x="351" y="0"/>
                    <a:pt x="234" y="0"/>
                  </a:cubicBezTo>
                  <a:cubicBezTo>
                    <a:pt x="116" y="0"/>
                    <a:pt x="36" y="75"/>
                    <a:pt x="20" y="169"/>
                  </a:cubicBezTo>
                  <a:cubicBezTo>
                    <a:pt x="0" y="295"/>
                    <a:pt x="62" y="408"/>
                    <a:pt x="69" y="506"/>
                  </a:cubicBezTo>
                  <a:cubicBezTo>
                    <a:pt x="78" y="626"/>
                    <a:pt x="59" y="680"/>
                    <a:pt x="59" y="680"/>
                  </a:cubicBezTo>
                  <a:cubicBezTo>
                    <a:pt x="103" y="700"/>
                    <a:pt x="234" y="702"/>
                    <a:pt x="234" y="702"/>
                  </a:cubicBezTo>
                  <a:cubicBezTo>
                    <a:pt x="234" y="702"/>
                    <a:pt x="364" y="700"/>
                    <a:pt x="408" y="680"/>
                  </a:cubicBezTo>
                  <a:cubicBezTo>
                    <a:pt x="408" y="680"/>
                    <a:pt x="389" y="626"/>
                    <a:pt x="398" y="506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40" name="Rectangle 180"/>
            <p:cNvSpPr>
              <a:spLocks noChangeArrowheads="1"/>
            </p:cNvSpPr>
            <p:nvPr/>
          </p:nvSpPr>
          <p:spPr bwMode="auto">
            <a:xfrm>
              <a:off x="5541963" y="2008188"/>
              <a:ext cx="514350" cy="495300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41" name="Freeform 181"/>
            <p:cNvSpPr/>
            <p:nvPr/>
          </p:nvSpPr>
          <p:spPr bwMode="auto">
            <a:xfrm>
              <a:off x="6213476" y="2973388"/>
              <a:ext cx="203200" cy="360363"/>
            </a:xfrm>
            <a:custGeom>
              <a:avLst/>
              <a:gdLst>
                <a:gd name="T0" fmla="*/ 2147483647 w 54"/>
                <a:gd name="T1" fmla="*/ 0 h 96"/>
                <a:gd name="T2" fmla="*/ 2147483647 w 54"/>
                <a:gd name="T3" fmla="*/ 2147483647 h 96"/>
                <a:gd name="T4" fmla="*/ 2147483647 w 54"/>
                <a:gd name="T5" fmla="*/ 2147483647 h 96"/>
                <a:gd name="T6" fmla="*/ 2147483647 w 54"/>
                <a:gd name="T7" fmla="*/ 2147483647 h 96"/>
                <a:gd name="T8" fmla="*/ 2147483647 w 54"/>
                <a:gd name="T9" fmla="*/ 2147483647 h 96"/>
                <a:gd name="T10" fmla="*/ 2147483647 w 54"/>
                <a:gd name="T11" fmla="*/ 2147483647 h 96"/>
                <a:gd name="T12" fmla="*/ 2147483647 w 54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96"/>
                <a:gd name="T23" fmla="*/ 54 w 5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96">
                  <a:moveTo>
                    <a:pt x="48" y="0"/>
                  </a:moveTo>
                  <a:cubicBezTo>
                    <a:pt x="48" y="0"/>
                    <a:pt x="54" y="37"/>
                    <a:pt x="44" y="60"/>
                  </a:cubicBezTo>
                  <a:cubicBezTo>
                    <a:pt x="34" y="82"/>
                    <a:pt x="24" y="96"/>
                    <a:pt x="12" y="91"/>
                  </a:cubicBezTo>
                  <a:cubicBezTo>
                    <a:pt x="0" y="87"/>
                    <a:pt x="19" y="63"/>
                    <a:pt x="20" y="62"/>
                  </a:cubicBezTo>
                  <a:cubicBezTo>
                    <a:pt x="20" y="62"/>
                    <a:pt x="14" y="64"/>
                    <a:pt x="12" y="60"/>
                  </a:cubicBezTo>
                  <a:cubicBezTo>
                    <a:pt x="10" y="57"/>
                    <a:pt x="9" y="26"/>
                    <a:pt x="13" y="8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42" name="Freeform 182"/>
            <p:cNvSpPr/>
            <p:nvPr/>
          </p:nvSpPr>
          <p:spPr bwMode="auto">
            <a:xfrm>
              <a:off x="6273801" y="3157538"/>
              <a:ext cx="60325" cy="71438"/>
            </a:xfrm>
            <a:custGeom>
              <a:avLst/>
              <a:gdLst>
                <a:gd name="T0" fmla="*/ 0 w 16"/>
                <a:gd name="T1" fmla="*/ 2147483647 h 19"/>
                <a:gd name="T2" fmla="*/ 2147483647 w 16"/>
                <a:gd name="T3" fmla="*/ 2147483647 h 19"/>
                <a:gd name="T4" fmla="*/ 2147483647 w 16"/>
                <a:gd name="T5" fmla="*/ 0 h 19"/>
                <a:gd name="T6" fmla="*/ 0 w 16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0" y="19"/>
                  </a:moveTo>
                  <a:cubicBezTo>
                    <a:pt x="2" y="16"/>
                    <a:pt x="4" y="13"/>
                    <a:pt x="4" y="13"/>
                  </a:cubicBezTo>
                  <a:cubicBezTo>
                    <a:pt x="4" y="13"/>
                    <a:pt x="10" y="11"/>
                    <a:pt x="12" y="0"/>
                  </a:cubicBezTo>
                  <a:cubicBezTo>
                    <a:pt x="12" y="0"/>
                    <a:pt x="16" y="16"/>
                    <a:pt x="0" y="19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43" name="Freeform 183"/>
            <p:cNvSpPr/>
            <p:nvPr/>
          </p:nvSpPr>
          <p:spPr bwMode="auto">
            <a:xfrm>
              <a:off x="5173663" y="2008188"/>
              <a:ext cx="1238250" cy="1168400"/>
            </a:xfrm>
            <a:custGeom>
              <a:avLst/>
              <a:gdLst>
                <a:gd name="T0" fmla="*/ 2147483647 w 330"/>
                <a:gd name="T1" fmla="*/ 0 h 311"/>
                <a:gd name="T2" fmla="*/ 2147483647 w 330"/>
                <a:gd name="T3" fmla="*/ 2147483647 h 311"/>
                <a:gd name="T4" fmla="*/ 2147483647 w 330"/>
                <a:gd name="T5" fmla="*/ 2147483647 h 311"/>
                <a:gd name="T6" fmla="*/ 2147483647 w 330"/>
                <a:gd name="T7" fmla="*/ 2147483647 h 311"/>
                <a:gd name="T8" fmla="*/ 2147483647 w 330"/>
                <a:gd name="T9" fmla="*/ 2147483647 h 311"/>
                <a:gd name="T10" fmla="*/ 2147483647 w 330"/>
                <a:gd name="T11" fmla="*/ 2147483647 h 311"/>
                <a:gd name="T12" fmla="*/ 2147483647 w 330"/>
                <a:gd name="T13" fmla="*/ 2147483647 h 311"/>
                <a:gd name="T14" fmla="*/ 2147483647 w 330"/>
                <a:gd name="T15" fmla="*/ 0 h 311"/>
                <a:gd name="T16" fmla="*/ 2147483647 w 330"/>
                <a:gd name="T17" fmla="*/ 2147483647 h 311"/>
                <a:gd name="T18" fmla="*/ 2147483647 w 330"/>
                <a:gd name="T19" fmla="*/ 0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311"/>
                <a:gd name="T32" fmla="*/ 330 w 330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311">
                  <a:moveTo>
                    <a:pt x="98" y="0"/>
                  </a:moveTo>
                  <a:cubicBezTo>
                    <a:pt x="98" y="0"/>
                    <a:pt x="2" y="150"/>
                    <a:pt x="1" y="201"/>
                  </a:cubicBezTo>
                  <a:cubicBezTo>
                    <a:pt x="0" y="233"/>
                    <a:pt x="38" y="264"/>
                    <a:pt x="56" y="280"/>
                  </a:cubicBezTo>
                  <a:cubicBezTo>
                    <a:pt x="56" y="289"/>
                    <a:pt x="56" y="289"/>
                    <a:pt x="56" y="289"/>
                  </a:cubicBezTo>
                  <a:cubicBezTo>
                    <a:pt x="56" y="289"/>
                    <a:pt x="142" y="311"/>
                    <a:pt x="288" y="289"/>
                  </a:cubicBezTo>
                  <a:cubicBezTo>
                    <a:pt x="288" y="269"/>
                    <a:pt x="288" y="269"/>
                    <a:pt x="288" y="269"/>
                  </a:cubicBezTo>
                  <a:cubicBezTo>
                    <a:pt x="288" y="269"/>
                    <a:pt x="318" y="271"/>
                    <a:pt x="330" y="262"/>
                  </a:cubicBezTo>
                  <a:cubicBezTo>
                    <a:pt x="330" y="262"/>
                    <a:pt x="327" y="124"/>
                    <a:pt x="231" y="0"/>
                  </a:cubicBezTo>
                  <a:cubicBezTo>
                    <a:pt x="222" y="36"/>
                    <a:pt x="202" y="76"/>
                    <a:pt x="166" y="113"/>
                  </a:cubicBezTo>
                  <a:cubicBezTo>
                    <a:pt x="135" y="84"/>
                    <a:pt x="114" y="44"/>
                    <a:pt x="98" y="0"/>
                  </a:cubicBezTo>
                  <a:close/>
                </a:path>
              </a:pathLst>
            </a:custGeom>
            <a:solidFill>
              <a:srgbClr val="54A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44" name="Freeform 184"/>
            <p:cNvSpPr/>
            <p:nvPr/>
          </p:nvSpPr>
          <p:spPr bwMode="auto">
            <a:xfrm>
              <a:off x="5327651" y="2316163"/>
              <a:ext cx="119063" cy="742950"/>
            </a:xfrm>
            <a:custGeom>
              <a:avLst/>
              <a:gdLst>
                <a:gd name="T0" fmla="*/ 0 w 32"/>
                <a:gd name="T1" fmla="*/ 2147483647 h 198"/>
                <a:gd name="T2" fmla="*/ 2147483647 w 32"/>
                <a:gd name="T3" fmla="*/ 2147483647 h 198"/>
                <a:gd name="T4" fmla="*/ 2147483647 w 32"/>
                <a:gd name="T5" fmla="*/ 0 h 198"/>
                <a:gd name="T6" fmla="*/ 0 w 32"/>
                <a:gd name="T7" fmla="*/ 2147483647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98"/>
                <a:gd name="T14" fmla="*/ 32 w 3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98">
                  <a:moveTo>
                    <a:pt x="0" y="185"/>
                  </a:moveTo>
                  <a:cubicBezTo>
                    <a:pt x="6" y="190"/>
                    <a:pt x="11" y="194"/>
                    <a:pt x="15" y="198"/>
                  </a:cubicBezTo>
                  <a:cubicBezTo>
                    <a:pt x="15" y="198"/>
                    <a:pt x="17" y="102"/>
                    <a:pt x="32" y="0"/>
                  </a:cubicBezTo>
                  <a:cubicBezTo>
                    <a:pt x="32" y="0"/>
                    <a:pt x="5" y="101"/>
                    <a:pt x="0" y="185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45" name="Freeform 185"/>
            <p:cNvSpPr/>
            <p:nvPr/>
          </p:nvSpPr>
          <p:spPr bwMode="auto">
            <a:xfrm>
              <a:off x="6138863" y="2289175"/>
              <a:ext cx="165100" cy="728663"/>
            </a:xfrm>
            <a:custGeom>
              <a:avLst/>
              <a:gdLst>
                <a:gd name="T0" fmla="*/ 2147483647 w 44"/>
                <a:gd name="T1" fmla="*/ 2147483647 h 194"/>
                <a:gd name="T2" fmla="*/ 0 w 44"/>
                <a:gd name="T3" fmla="*/ 0 h 194"/>
                <a:gd name="T4" fmla="*/ 2147483647 w 44"/>
                <a:gd name="T5" fmla="*/ 2147483647 h 194"/>
                <a:gd name="T6" fmla="*/ 2147483647 w 44"/>
                <a:gd name="T7" fmla="*/ 2147483647 h 1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194"/>
                <a:gd name="T14" fmla="*/ 44 w 44"/>
                <a:gd name="T15" fmla="*/ 194 h 1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194">
                  <a:moveTo>
                    <a:pt x="44" y="194"/>
                  </a:moveTo>
                  <a:cubicBezTo>
                    <a:pt x="34" y="94"/>
                    <a:pt x="0" y="0"/>
                    <a:pt x="0" y="0"/>
                  </a:cubicBezTo>
                  <a:cubicBezTo>
                    <a:pt x="15" y="60"/>
                    <a:pt x="31" y="194"/>
                    <a:pt x="31" y="194"/>
                  </a:cubicBezTo>
                  <a:cubicBezTo>
                    <a:pt x="31" y="194"/>
                    <a:pt x="36" y="194"/>
                    <a:pt x="44" y="194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46" name="Freeform 186"/>
            <p:cNvSpPr/>
            <p:nvPr/>
          </p:nvSpPr>
          <p:spPr bwMode="auto">
            <a:xfrm>
              <a:off x="5795963" y="2071688"/>
              <a:ext cx="323850" cy="360363"/>
            </a:xfrm>
            <a:custGeom>
              <a:avLst/>
              <a:gdLst>
                <a:gd name="T0" fmla="*/ 2147483647 w 86"/>
                <a:gd name="T1" fmla="*/ 2147483647 h 96"/>
                <a:gd name="T2" fmla="*/ 2147483647 w 86"/>
                <a:gd name="T3" fmla="*/ 2147483647 h 96"/>
                <a:gd name="T4" fmla="*/ 2147483647 w 86"/>
                <a:gd name="T5" fmla="*/ 2147483647 h 96"/>
                <a:gd name="T6" fmla="*/ 2147483647 w 86"/>
                <a:gd name="T7" fmla="*/ 0 h 96"/>
                <a:gd name="T8" fmla="*/ 2147483647 w 86"/>
                <a:gd name="T9" fmla="*/ 0 h 96"/>
                <a:gd name="T10" fmla="*/ 0 w 86"/>
                <a:gd name="T11" fmla="*/ 2147483647 h 96"/>
                <a:gd name="T12" fmla="*/ 2147483647 w 86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96"/>
                <a:gd name="T23" fmla="*/ 86 w 86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96">
                  <a:moveTo>
                    <a:pt x="58" y="84"/>
                  </a:moveTo>
                  <a:cubicBezTo>
                    <a:pt x="63" y="75"/>
                    <a:pt x="50" y="60"/>
                    <a:pt x="50" y="60"/>
                  </a:cubicBezTo>
                  <a:cubicBezTo>
                    <a:pt x="50" y="60"/>
                    <a:pt x="72" y="64"/>
                    <a:pt x="79" y="49"/>
                  </a:cubicBezTo>
                  <a:cubicBezTo>
                    <a:pt x="86" y="34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9" y="32"/>
                    <a:pt x="30" y="65"/>
                    <a:pt x="0" y="96"/>
                  </a:cubicBezTo>
                  <a:cubicBezTo>
                    <a:pt x="0" y="96"/>
                    <a:pt x="52" y="94"/>
                    <a:pt x="58" y="84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47" name="Freeform 187"/>
            <p:cNvSpPr/>
            <p:nvPr/>
          </p:nvSpPr>
          <p:spPr bwMode="auto">
            <a:xfrm>
              <a:off x="5473701" y="2087563"/>
              <a:ext cx="322263" cy="344488"/>
            </a:xfrm>
            <a:custGeom>
              <a:avLst/>
              <a:gdLst>
                <a:gd name="T0" fmla="*/ 2147483647 w 86"/>
                <a:gd name="T1" fmla="*/ 0 h 92"/>
                <a:gd name="T2" fmla="*/ 2147483647 w 86"/>
                <a:gd name="T3" fmla="*/ 0 h 92"/>
                <a:gd name="T4" fmla="*/ 2147483647 w 86"/>
                <a:gd name="T5" fmla="*/ 2147483647 h 92"/>
                <a:gd name="T6" fmla="*/ 2147483647 w 86"/>
                <a:gd name="T7" fmla="*/ 2147483647 h 92"/>
                <a:gd name="T8" fmla="*/ 2147483647 w 86"/>
                <a:gd name="T9" fmla="*/ 2147483647 h 92"/>
                <a:gd name="T10" fmla="*/ 2147483647 w 86"/>
                <a:gd name="T11" fmla="*/ 2147483647 h 92"/>
                <a:gd name="T12" fmla="*/ 2147483647 w 86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92"/>
                <a:gd name="T23" fmla="*/ 86 w 86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92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30"/>
                    <a:pt x="6" y="45"/>
                  </a:cubicBezTo>
                  <a:cubicBezTo>
                    <a:pt x="13" y="60"/>
                    <a:pt x="35" y="56"/>
                    <a:pt x="35" y="56"/>
                  </a:cubicBezTo>
                  <a:cubicBezTo>
                    <a:pt x="35" y="56"/>
                    <a:pt x="22" y="71"/>
                    <a:pt x="27" y="80"/>
                  </a:cubicBezTo>
                  <a:cubicBezTo>
                    <a:pt x="33" y="90"/>
                    <a:pt x="86" y="92"/>
                    <a:pt x="86" y="92"/>
                  </a:cubicBezTo>
                  <a:cubicBezTo>
                    <a:pt x="60" y="68"/>
                    <a:pt x="42" y="36"/>
                    <a:pt x="27" y="0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48" name="Freeform 188"/>
            <p:cNvSpPr/>
            <p:nvPr/>
          </p:nvSpPr>
          <p:spPr bwMode="auto">
            <a:xfrm>
              <a:off x="4913313" y="1411288"/>
              <a:ext cx="331788" cy="442913"/>
            </a:xfrm>
            <a:custGeom>
              <a:avLst/>
              <a:gdLst>
                <a:gd name="T0" fmla="*/ 2147483647 w 88"/>
                <a:gd name="T1" fmla="*/ 2147483647 h 118"/>
                <a:gd name="T2" fmla="*/ 2147483647 w 88"/>
                <a:gd name="T3" fmla="*/ 2147483647 h 118"/>
                <a:gd name="T4" fmla="*/ 2147483647 w 88"/>
                <a:gd name="T5" fmla="*/ 2147483647 h 118"/>
                <a:gd name="T6" fmla="*/ 2147483647 w 88"/>
                <a:gd name="T7" fmla="*/ 2147483647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18"/>
                <a:gd name="T14" fmla="*/ 88 w 88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18">
                  <a:moveTo>
                    <a:pt x="61" y="17"/>
                  </a:moveTo>
                  <a:cubicBezTo>
                    <a:pt x="61" y="17"/>
                    <a:pt x="38" y="0"/>
                    <a:pt x="19" y="17"/>
                  </a:cubicBezTo>
                  <a:cubicBezTo>
                    <a:pt x="0" y="33"/>
                    <a:pt x="12" y="118"/>
                    <a:pt x="88" y="109"/>
                  </a:cubicBezTo>
                  <a:lnTo>
                    <a:pt x="61" y="1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49" name="Freeform 189"/>
            <p:cNvSpPr/>
            <p:nvPr/>
          </p:nvSpPr>
          <p:spPr bwMode="auto">
            <a:xfrm>
              <a:off x="6307138" y="1411288"/>
              <a:ext cx="330200" cy="442913"/>
            </a:xfrm>
            <a:custGeom>
              <a:avLst/>
              <a:gdLst>
                <a:gd name="T0" fmla="*/ 2147483647 w 88"/>
                <a:gd name="T1" fmla="*/ 2147483647 h 118"/>
                <a:gd name="T2" fmla="*/ 2147483647 w 88"/>
                <a:gd name="T3" fmla="*/ 2147483647 h 118"/>
                <a:gd name="T4" fmla="*/ 0 w 88"/>
                <a:gd name="T5" fmla="*/ 2147483647 h 118"/>
                <a:gd name="T6" fmla="*/ 2147483647 w 88"/>
                <a:gd name="T7" fmla="*/ 2147483647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18"/>
                <a:gd name="T14" fmla="*/ 88 w 88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18">
                  <a:moveTo>
                    <a:pt x="27" y="17"/>
                  </a:moveTo>
                  <a:cubicBezTo>
                    <a:pt x="27" y="17"/>
                    <a:pt x="50" y="0"/>
                    <a:pt x="70" y="17"/>
                  </a:cubicBezTo>
                  <a:cubicBezTo>
                    <a:pt x="88" y="33"/>
                    <a:pt x="76" y="118"/>
                    <a:pt x="0" y="109"/>
                  </a:cubicBezTo>
                  <a:lnTo>
                    <a:pt x="27" y="1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50" name="Oval 190"/>
            <p:cNvSpPr>
              <a:spLocks noChangeArrowheads="1"/>
            </p:cNvSpPr>
            <p:nvPr/>
          </p:nvSpPr>
          <p:spPr bwMode="auto">
            <a:xfrm>
              <a:off x="5080001" y="728663"/>
              <a:ext cx="1392238" cy="1389063"/>
            </a:xfrm>
            <a:prstGeom prst="ellipse">
              <a:avLst/>
            </a:pr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51" name="Freeform 191"/>
            <p:cNvSpPr/>
            <p:nvPr/>
          </p:nvSpPr>
          <p:spPr bwMode="auto">
            <a:xfrm>
              <a:off x="5037138" y="550863"/>
              <a:ext cx="1470025" cy="871538"/>
            </a:xfrm>
            <a:custGeom>
              <a:avLst/>
              <a:gdLst>
                <a:gd name="T0" fmla="*/ 0 w 391"/>
                <a:gd name="T1" fmla="*/ 2147483647 h 232"/>
                <a:gd name="T2" fmla="*/ 2147483647 w 391"/>
                <a:gd name="T3" fmla="*/ 2147483647 h 232"/>
                <a:gd name="T4" fmla="*/ 2147483647 w 391"/>
                <a:gd name="T5" fmla="*/ 2147483647 h 232"/>
                <a:gd name="T6" fmla="*/ 2147483647 w 391"/>
                <a:gd name="T7" fmla="*/ 2147483647 h 232"/>
                <a:gd name="T8" fmla="*/ 2147483647 w 391"/>
                <a:gd name="T9" fmla="*/ 0 h 232"/>
                <a:gd name="T10" fmla="*/ 0 w 391"/>
                <a:gd name="T11" fmla="*/ 2147483647 h 232"/>
                <a:gd name="T12" fmla="*/ 0 w 391"/>
                <a:gd name="T13" fmla="*/ 2147483647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1"/>
                <a:gd name="T22" fmla="*/ 0 h 232"/>
                <a:gd name="T23" fmla="*/ 391 w 391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1" h="232">
                  <a:moveTo>
                    <a:pt x="0" y="232"/>
                  </a:moveTo>
                  <a:cubicBezTo>
                    <a:pt x="0" y="232"/>
                    <a:pt x="206" y="207"/>
                    <a:pt x="275" y="104"/>
                  </a:cubicBezTo>
                  <a:cubicBezTo>
                    <a:pt x="275" y="104"/>
                    <a:pt x="327" y="223"/>
                    <a:pt x="391" y="232"/>
                  </a:cubicBezTo>
                  <a:cubicBezTo>
                    <a:pt x="391" y="92"/>
                    <a:pt x="391" y="92"/>
                    <a:pt x="391" y="9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0" y="232"/>
                  </a:ln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52" name="Freeform 192"/>
            <p:cNvSpPr/>
            <p:nvPr/>
          </p:nvSpPr>
          <p:spPr bwMode="auto">
            <a:xfrm>
              <a:off x="5399088" y="1397000"/>
              <a:ext cx="190500" cy="119063"/>
            </a:xfrm>
            <a:custGeom>
              <a:avLst/>
              <a:gdLst>
                <a:gd name="T0" fmla="*/ 2147483647 w 51"/>
                <a:gd name="T1" fmla="*/ 2147483647 h 32"/>
                <a:gd name="T2" fmla="*/ 2147483647 w 51"/>
                <a:gd name="T3" fmla="*/ 2147483647 h 32"/>
                <a:gd name="T4" fmla="*/ 2147483647 w 51"/>
                <a:gd name="T5" fmla="*/ 2147483647 h 32"/>
                <a:gd name="T6" fmla="*/ 2147483647 w 51"/>
                <a:gd name="T7" fmla="*/ 2147483647 h 32"/>
                <a:gd name="T8" fmla="*/ 2147483647 w 51"/>
                <a:gd name="T9" fmla="*/ 2147483647 h 32"/>
                <a:gd name="T10" fmla="*/ 2147483647 w 51"/>
                <a:gd name="T11" fmla="*/ 2147483647 h 32"/>
                <a:gd name="T12" fmla="*/ 2147483647 w 51"/>
                <a:gd name="T13" fmla="*/ 2147483647 h 32"/>
                <a:gd name="T14" fmla="*/ 2147483647 w 51"/>
                <a:gd name="T15" fmla="*/ 2147483647 h 32"/>
                <a:gd name="T16" fmla="*/ 2147483647 w 51"/>
                <a:gd name="T17" fmla="*/ 2147483647 h 32"/>
                <a:gd name="T18" fmla="*/ 2147483647 w 51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32"/>
                <a:gd name="T32" fmla="*/ 51 w 51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32">
                  <a:moveTo>
                    <a:pt x="4" y="32"/>
                  </a:moveTo>
                  <a:cubicBezTo>
                    <a:pt x="2" y="32"/>
                    <a:pt x="1" y="30"/>
                    <a:pt x="1" y="28"/>
                  </a:cubicBezTo>
                  <a:cubicBezTo>
                    <a:pt x="0" y="19"/>
                    <a:pt x="5" y="1"/>
                    <a:pt x="23" y="1"/>
                  </a:cubicBezTo>
                  <a:cubicBezTo>
                    <a:pt x="41" y="0"/>
                    <a:pt x="49" y="15"/>
                    <a:pt x="51" y="23"/>
                  </a:cubicBezTo>
                  <a:cubicBezTo>
                    <a:pt x="51" y="24"/>
                    <a:pt x="50" y="26"/>
                    <a:pt x="48" y="27"/>
                  </a:cubicBezTo>
                  <a:cubicBezTo>
                    <a:pt x="46" y="27"/>
                    <a:pt x="44" y="26"/>
                    <a:pt x="44" y="24"/>
                  </a:cubicBezTo>
                  <a:cubicBezTo>
                    <a:pt x="44" y="23"/>
                    <a:pt x="40" y="7"/>
                    <a:pt x="23" y="8"/>
                  </a:cubicBezTo>
                  <a:cubicBezTo>
                    <a:pt x="8" y="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53" name="Freeform 193"/>
            <p:cNvSpPr/>
            <p:nvPr/>
          </p:nvSpPr>
          <p:spPr bwMode="auto">
            <a:xfrm>
              <a:off x="5322888" y="1479550"/>
              <a:ext cx="106363" cy="36513"/>
            </a:xfrm>
            <a:custGeom>
              <a:avLst/>
              <a:gdLst>
                <a:gd name="T0" fmla="*/ 2147483647 w 28"/>
                <a:gd name="T1" fmla="*/ 2147483647 h 10"/>
                <a:gd name="T2" fmla="*/ 2147483647 w 28"/>
                <a:gd name="T3" fmla="*/ 2147483647 h 10"/>
                <a:gd name="T4" fmla="*/ 2147483647 w 28"/>
                <a:gd name="T5" fmla="*/ 2147483647 h 10"/>
                <a:gd name="T6" fmla="*/ 2147483647 w 28"/>
                <a:gd name="T7" fmla="*/ 0 h 10"/>
                <a:gd name="T8" fmla="*/ 2147483647 w 28"/>
                <a:gd name="T9" fmla="*/ 2147483647 h 10"/>
                <a:gd name="T10" fmla="*/ 2147483647 w 28"/>
                <a:gd name="T11" fmla="*/ 2147483647 h 10"/>
                <a:gd name="T12" fmla="*/ 2147483647 w 28"/>
                <a:gd name="T13" fmla="*/ 2147483647 h 10"/>
                <a:gd name="T14" fmla="*/ 2147483647 w 28"/>
                <a:gd name="T15" fmla="*/ 214748364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0"/>
                <a:gd name="T26" fmla="*/ 28 w 28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0">
                  <a:moveTo>
                    <a:pt x="20" y="10"/>
                  </a:moveTo>
                  <a:cubicBezTo>
                    <a:pt x="16" y="10"/>
                    <a:pt x="10" y="10"/>
                    <a:pt x="3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6" y="4"/>
                    <a:pt x="23" y="3"/>
                    <a:pt x="23" y="3"/>
                  </a:cubicBezTo>
                  <a:cubicBezTo>
                    <a:pt x="25" y="3"/>
                    <a:pt x="27" y="4"/>
                    <a:pt x="27" y="6"/>
                  </a:cubicBezTo>
                  <a:cubicBezTo>
                    <a:pt x="28" y="8"/>
                    <a:pt x="27" y="10"/>
                    <a:pt x="25" y="10"/>
                  </a:cubicBezTo>
                  <a:cubicBezTo>
                    <a:pt x="25" y="10"/>
                    <a:pt x="23" y="10"/>
                    <a:pt x="20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54" name="Freeform 194"/>
            <p:cNvSpPr/>
            <p:nvPr/>
          </p:nvSpPr>
          <p:spPr bwMode="auto">
            <a:xfrm>
              <a:off x="5961063" y="1397000"/>
              <a:ext cx="192088" cy="119063"/>
            </a:xfrm>
            <a:custGeom>
              <a:avLst/>
              <a:gdLst>
                <a:gd name="T0" fmla="*/ 2147483647 w 51"/>
                <a:gd name="T1" fmla="*/ 2147483647 h 32"/>
                <a:gd name="T2" fmla="*/ 2147483647 w 51"/>
                <a:gd name="T3" fmla="*/ 2147483647 h 32"/>
                <a:gd name="T4" fmla="*/ 2147483647 w 51"/>
                <a:gd name="T5" fmla="*/ 2147483647 h 32"/>
                <a:gd name="T6" fmla="*/ 2147483647 w 51"/>
                <a:gd name="T7" fmla="*/ 2147483647 h 32"/>
                <a:gd name="T8" fmla="*/ 2147483647 w 51"/>
                <a:gd name="T9" fmla="*/ 2147483647 h 32"/>
                <a:gd name="T10" fmla="*/ 2147483647 w 51"/>
                <a:gd name="T11" fmla="*/ 2147483647 h 32"/>
                <a:gd name="T12" fmla="*/ 0 w 51"/>
                <a:gd name="T13" fmla="*/ 2147483647 h 32"/>
                <a:gd name="T14" fmla="*/ 2147483647 w 51"/>
                <a:gd name="T15" fmla="*/ 2147483647 h 32"/>
                <a:gd name="T16" fmla="*/ 2147483647 w 51"/>
                <a:gd name="T17" fmla="*/ 2147483647 h 32"/>
                <a:gd name="T18" fmla="*/ 2147483647 w 51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32"/>
                <a:gd name="T32" fmla="*/ 51 w 51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32">
                  <a:moveTo>
                    <a:pt x="47" y="32"/>
                  </a:moveTo>
                  <a:cubicBezTo>
                    <a:pt x="47" y="32"/>
                    <a:pt x="47" y="32"/>
                    <a:pt x="47" y="32"/>
                  </a:cubicBezTo>
                  <a:cubicBezTo>
                    <a:pt x="45" y="32"/>
                    <a:pt x="44" y="30"/>
                    <a:pt x="44" y="28"/>
                  </a:cubicBezTo>
                  <a:cubicBezTo>
                    <a:pt x="44" y="28"/>
                    <a:pt x="43" y="8"/>
                    <a:pt x="28" y="8"/>
                  </a:cubicBezTo>
                  <a:cubicBezTo>
                    <a:pt x="11" y="7"/>
                    <a:pt x="7" y="23"/>
                    <a:pt x="7" y="24"/>
                  </a:cubicBezTo>
                  <a:cubicBezTo>
                    <a:pt x="7" y="26"/>
                    <a:pt x="5" y="27"/>
                    <a:pt x="3" y="27"/>
                  </a:cubicBezTo>
                  <a:cubicBezTo>
                    <a:pt x="1" y="26"/>
                    <a:pt x="0" y="24"/>
                    <a:pt x="0" y="23"/>
                  </a:cubicBezTo>
                  <a:cubicBezTo>
                    <a:pt x="2" y="15"/>
                    <a:pt x="10" y="0"/>
                    <a:pt x="28" y="1"/>
                  </a:cubicBezTo>
                  <a:cubicBezTo>
                    <a:pt x="46" y="1"/>
                    <a:pt x="51" y="19"/>
                    <a:pt x="51" y="28"/>
                  </a:cubicBezTo>
                  <a:cubicBezTo>
                    <a:pt x="51" y="30"/>
                    <a:pt x="49" y="32"/>
                    <a:pt x="47" y="32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55" name="Freeform 195"/>
            <p:cNvSpPr/>
            <p:nvPr/>
          </p:nvSpPr>
          <p:spPr bwMode="auto">
            <a:xfrm>
              <a:off x="6122988" y="1479550"/>
              <a:ext cx="104775" cy="36513"/>
            </a:xfrm>
            <a:custGeom>
              <a:avLst/>
              <a:gdLst>
                <a:gd name="T0" fmla="*/ 2147483647 w 28"/>
                <a:gd name="T1" fmla="*/ 2147483647 h 10"/>
                <a:gd name="T2" fmla="*/ 2147483647 w 28"/>
                <a:gd name="T3" fmla="*/ 2147483647 h 10"/>
                <a:gd name="T4" fmla="*/ 2147483647 w 28"/>
                <a:gd name="T5" fmla="*/ 2147483647 h 10"/>
                <a:gd name="T6" fmla="*/ 2147483647 w 28"/>
                <a:gd name="T7" fmla="*/ 2147483647 h 10"/>
                <a:gd name="T8" fmla="*/ 2147483647 w 28"/>
                <a:gd name="T9" fmla="*/ 0 h 10"/>
                <a:gd name="T10" fmla="*/ 2147483647 w 28"/>
                <a:gd name="T11" fmla="*/ 2147483647 h 10"/>
                <a:gd name="T12" fmla="*/ 2147483647 w 28"/>
                <a:gd name="T13" fmla="*/ 2147483647 h 10"/>
                <a:gd name="T14" fmla="*/ 2147483647 w 28"/>
                <a:gd name="T15" fmla="*/ 214748364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0"/>
                <a:gd name="T26" fmla="*/ 28 w 28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0">
                  <a:moveTo>
                    <a:pt x="8" y="10"/>
                  </a:moveTo>
                  <a:cubicBezTo>
                    <a:pt x="5" y="10"/>
                    <a:pt x="4" y="10"/>
                    <a:pt x="3" y="10"/>
                  </a:cubicBezTo>
                  <a:cubicBezTo>
                    <a:pt x="2" y="10"/>
                    <a:pt x="0" y="8"/>
                    <a:pt x="1" y="6"/>
                  </a:cubicBezTo>
                  <a:cubicBezTo>
                    <a:pt x="1" y="4"/>
                    <a:pt x="3" y="3"/>
                    <a:pt x="5" y="3"/>
                  </a:cubicBezTo>
                  <a:cubicBezTo>
                    <a:pt x="5" y="3"/>
                    <a:pt x="12" y="4"/>
                    <a:pt x="23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8" y="4"/>
                    <a:pt x="27" y="6"/>
                    <a:pt x="25" y="7"/>
                  </a:cubicBezTo>
                  <a:cubicBezTo>
                    <a:pt x="18" y="10"/>
                    <a:pt x="12" y="10"/>
                    <a:pt x="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56" name="Freeform 196"/>
            <p:cNvSpPr/>
            <p:nvPr/>
          </p:nvSpPr>
          <p:spPr bwMode="auto">
            <a:xfrm>
              <a:off x="5661026" y="1793875"/>
              <a:ext cx="236538" cy="131763"/>
            </a:xfrm>
            <a:custGeom>
              <a:avLst/>
              <a:gdLst>
                <a:gd name="T0" fmla="*/ 0 w 63"/>
                <a:gd name="T1" fmla="*/ 2147483647 h 35"/>
                <a:gd name="T2" fmla="*/ 2147483647 w 63"/>
                <a:gd name="T3" fmla="*/ 0 h 35"/>
                <a:gd name="T4" fmla="*/ 2147483647 w 63"/>
                <a:gd name="T5" fmla="*/ 2147483647 h 35"/>
                <a:gd name="T6" fmla="*/ 2147483647 w 63"/>
                <a:gd name="T7" fmla="*/ 2147483647 h 35"/>
                <a:gd name="T8" fmla="*/ 2147483647 w 63"/>
                <a:gd name="T9" fmla="*/ 2147483647 h 35"/>
                <a:gd name="T10" fmla="*/ 2147483647 w 63"/>
                <a:gd name="T11" fmla="*/ 2147483647 h 35"/>
                <a:gd name="T12" fmla="*/ 0 w 63"/>
                <a:gd name="T13" fmla="*/ 2147483647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5"/>
                <a:gd name="T23" fmla="*/ 63 w 6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5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40" y="1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4" y="35"/>
                    <a:pt x="31" y="35"/>
                  </a:cubicBezTo>
                  <a:cubicBezTo>
                    <a:pt x="7" y="35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57" name="Freeform 197"/>
            <p:cNvSpPr/>
            <p:nvPr/>
          </p:nvSpPr>
          <p:spPr bwMode="auto">
            <a:xfrm>
              <a:off x="5721351" y="1614488"/>
              <a:ext cx="115888" cy="52388"/>
            </a:xfrm>
            <a:custGeom>
              <a:avLst/>
              <a:gdLst>
                <a:gd name="T0" fmla="*/ 0 w 31"/>
                <a:gd name="T1" fmla="*/ 2147483647 h 14"/>
                <a:gd name="T2" fmla="*/ 2147483647 w 31"/>
                <a:gd name="T3" fmla="*/ 0 h 14"/>
                <a:gd name="T4" fmla="*/ 2147483647 w 31"/>
                <a:gd name="T5" fmla="*/ 2147483647 h 14"/>
                <a:gd name="T6" fmla="*/ 2147483647 w 31"/>
                <a:gd name="T7" fmla="*/ 2147483647 h 14"/>
                <a:gd name="T8" fmla="*/ 0 w 3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4"/>
                <a:gd name="T17" fmla="*/ 31 w 3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4">
                  <a:moveTo>
                    <a:pt x="0" y="14"/>
                  </a:moveTo>
                  <a:cubicBezTo>
                    <a:pt x="0" y="14"/>
                    <a:pt x="1" y="0"/>
                    <a:pt x="15" y="0"/>
                  </a:cubicBezTo>
                  <a:cubicBezTo>
                    <a:pt x="29" y="0"/>
                    <a:pt x="31" y="14"/>
                    <a:pt x="31" y="14"/>
                  </a:cubicBezTo>
                  <a:cubicBezTo>
                    <a:pt x="31" y="14"/>
                    <a:pt x="24" y="5"/>
                    <a:pt x="15" y="5"/>
                  </a:cubicBezTo>
                  <a:cubicBezTo>
                    <a:pt x="6" y="5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4820" name="组合 26"/>
          <p:cNvGrpSpPr>
            <a:grpSpLocks noChangeAspect="1"/>
          </p:cNvGrpSpPr>
          <p:nvPr/>
        </p:nvGrpSpPr>
        <p:grpSpPr bwMode="auto">
          <a:xfrm>
            <a:off x="6750050" y="1847850"/>
            <a:ext cx="787400" cy="1368425"/>
            <a:chOff x="-5286125" y="1394461"/>
            <a:chExt cx="1277983" cy="2680062"/>
          </a:xfrm>
        </p:grpSpPr>
        <p:sp>
          <p:nvSpPr>
            <p:cNvPr id="34899" name="Freeform 329"/>
            <p:cNvSpPr/>
            <p:nvPr/>
          </p:nvSpPr>
          <p:spPr bwMode="auto">
            <a:xfrm>
              <a:off x="-5033577" y="3086100"/>
              <a:ext cx="752203" cy="927463"/>
            </a:xfrm>
            <a:custGeom>
              <a:avLst/>
              <a:gdLst>
                <a:gd name="T0" fmla="*/ 2147483647 w 292"/>
                <a:gd name="T1" fmla="*/ 2147483647 h 360"/>
                <a:gd name="T2" fmla="*/ 2147483647 w 292"/>
                <a:gd name="T3" fmla="*/ 2147483647 h 360"/>
                <a:gd name="T4" fmla="*/ 2147483647 w 292"/>
                <a:gd name="T5" fmla="*/ 0 h 360"/>
                <a:gd name="T6" fmla="*/ 2147483647 w 292"/>
                <a:gd name="T7" fmla="*/ 0 h 360"/>
                <a:gd name="T8" fmla="*/ 2147483647 w 292"/>
                <a:gd name="T9" fmla="*/ 0 h 360"/>
                <a:gd name="T10" fmla="*/ 2147483647 w 292"/>
                <a:gd name="T11" fmla="*/ 0 h 360"/>
                <a:gd name="T12" fmla="*/ 2147483647 w 292"/>
                <a:gd name="T13" fmla="*/ 2147483647 h 360"/>
                <a:gd name="T14" fmla="*/ 2147483647 w 292"/>
                <a:gd name="T15" fmla="*/ 2147483647 h 360"/>
                <a:gd name="T16" fmla="*/ 2147483647 w 292"/>
                <a:gd name="T17" fmla="*/ 2147483647 h 360"/>
                <a:gd name="T18" fmla="*/ 2147483647 w 292"/>
                <a:gd name="T19" fmla="*/ 2147483647 h 360"/>
                <a:gd name="T20" fmla="*/ 2147483647 w 292"/>
                <a:gd name="T21" fmla="*/ 2147483647 h 360"/>
                <a:gd name="T22" fmla="*/ 2147483647 w 292"/>
                <a:gd name="T23" fmla="*/ 2147483647 h 360"/>
                <a:gd name="T24" fmla="*/ 2147483647 w 292"/>
                <a:gd name="T25" fmla="*/ 2147483647 h 3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2"/>
                <a:gd name="T40" fmla="*/ 0 h 360"/>
                <a:gd name="T41" fmla="*/ 292 w 292"/>
                <a:gd name="T42" fmla="*/ 360 h 3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2" h="360">
                  <a:moveTo>
                    <a:pt x="291" y="316"/>
                  </a:moveTo>
                  <a:cubicBezTo>
                    <a:pt x="290" y="304"/>
                    <a:pt x="281" y="313"/>
                    <a:pt x="274" y="298"/>
                  </a:cubicBezTo>
                  <a:cubicBezTo>
                    <a:pt x="262" y="270"/>
                    <a:pt x="241" y="0"/>
                    <a:pt x="241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30" y="270"/>
                    <a:pt x="18" y="298"/>
                  </a:cubicBezTo>
                  <a:cubicBezTo>
                    <a:pt x="12" y="313"/>
                    <a:pt x="2" y="304"/>
                    <a:pt x="1" y="316"/>
                  </a:cubicBezTo>
                  <a:cubicBezTo>
                    <a:pt x="0" y="336"/>
                    <a:pt x="108" y="360"/>
                    <a:pt x="108" y="360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84" y="360"/>
                    <a:pt x="184" y="360"/>
                    <a:pt x="184" y="360"/>
                  </a:cubicBezTo>
                  <a:cubicBezTo>
                    <a:pt x="184" y="360"/>
                    <a:pt x="292" y="336"/>
                    <a:pt x="291" y="316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0" name="Freeform 330"/>
            <p:cNvSpPr/>
            <p:nvPr/>
          </p:nvSpPr>
          <p:spPr bwMode="auto">
            <a:xfrm>
              <a:off x="-5058614" y="3881846"/>
              <a:ext cx="311331" cy="192677"/>
            </a:xfrm>
            <a:custGeom>
              <a:avLst/>
              <a:gdLst>
                <a:gd name="T0" fmla="*/ 2147483647 w 121"/>
                <a:gd name="T1" fmla="*/ 2147483647 h 75"/>
                <a:gd name="T2" fmla="*/ 0 w 121"/>
                <a:gd name="T3" fmla="*/ 2147483647 h 75"/>
                <a:gd name="T4" fmla="*/ 2147483647 w 121"/>
                <a:gd name="T5" fmla="*/ 2147483647 h 75"/>
                <a:gd name="T6" fmla="*/ 2147483647 w 121"/>
                <a:gd name="T7" fmla="*/ 2147483647 h 75"/>
                <a:gd name="T8" fmla="*/ 2147483647 w 121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75"/>
                <a:gd name="T17" fmla="*/ 121 w 121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75">
                  <a:moveTo>
                    <a:pt x="38" y="7"/>
                  </a:moveTo>
                  <a:cubicBezTo>
                    <a:pt x="25" y="10"/>
                    <a:pt x="0" y="17"/>
                    <a:pt x="0" y="57"/>
                  </a:cubicBezTo>
                  <a:cubicBezTo>
                    <a:pt x="0" y="74"/>
                    <a:pt x="36" y="73"/>
                    <a:pt x="59" y="73"/>
                  </a:cubicBezTo>
                  <a:cubicBezTo>
                    <a:pt x="82" y="73"/>
                    <a:pt x="121" y="75"/>
                    <a:pt x="121" y="59"/>
                  </a:cubicBezTo>
                  <a:cubicBezTo>
                    <a:pt x="121" y="37"/>
                    <a:pt x="81" y="0"/>
                    <a:pt x="38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1" name="Freeform 331"/>
            <p:cNvSpPr/>
            <p:nvPr/>
          </p:nvSpPr>
          <p:spPr bwMode="auto">
            <a:xfrm>
              <a:off x="-4566580" y="3881846"/>
              <a:ext cx="313509" cy="192677"/>
            </a:xfrm>
            <a:custGeom>
              <a:avLst/>
              <a:gdLst>
                <a:gd name="T0" fmla="*/ 2147483647 w 122"/>
                <a:gd name="T1" fmla="*/ 2147483647 h 75"/>
                <a:gd name="T2" fmla="*/ 2147483647 w 122"/>
                <a:gd name="T3" fmla="*/ 2147483647 h 75"/>
                <a:gd name="T4" fmla="*/ 2147483647 w 122"/>
                <a:gd name="T5" fmla="*/ 2147483647 h 75"/>
                <a:gd name="T6" fmla="*/ 0 w 122"/>
                <a:gd name="T7" fmla="*/ 2147483647 h 75"/>
                <a:gd name="T8" fmla="*/ 2147483647 w 122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75"/>
                <a:gd name="T17" fmla="*/ 122 w 12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75">
                  <a:moveTo>
                    <a:pt x="84" y="7"/>
                  </a:moveTo>
                  <a:cubicBezTo>
                    <a:pt x="97" y="10"/>
                    <a:pt x="122" y="17"/>
                    <a:pt x="122" y="57"/>
                  </a:cubicBezTo>
                  <a:cubicBezTo>
                    <a:pt x="122" y="74"/>
                    <a:pt x="86" y="73"/>
                    <a:pt x="63" y="73"/>
                  </a:cubicBezTo>
                  <a:cubicBezTo>
                    <a:pt x="40" y="73"/>
                    <a:pt x="0" y="75"/>
                    <a:pt x="0" y="59"/>
                  </a:cubicBezTo>
                  <a:cubicBezTo>
                    <a:pt x="0" y="37"/>
                    <a:pt x="41" y="0"/>
                    <a:pt x="84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2" name="Rectangle 332"/>
            <p:cNvSpPr>
              <a:spLocks noChangeArrowheads="1"/>
            </p:cNvSpPr>
            <p:nvPr/>
          </p:nvSpPr>
          <p:spPr bwMode="auto">
            <a:xfrm>
              <a:off x="-4811508" y="2422072"/>
              <a:ext cx="309154" cy="674914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3" name="Freeform 333"/>
            <p:cNvSpPr/>
            <p:nvPr/>
          </p:nvSpPr>
          <p:spPr bwMode="auto">
            <a:xfrm>
              <a:off x="-4690677" y="2460172"/>
              <a:ext cx="62049" cy="72934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0 w 24"/>
                <a:gd name="T5" fmla="*/ 2147483647 h 28"/>
                <a:gd name="T6" fmla="*/ 0 w 24"/>
                <a:gd name="T7" fmla="*/ 2147483647 h 28"/>
                <a:gd name="T8" fmla="*/ 2147483647 w 24"/>
                <a:gd name="T9" fmla="*/ 0 h 28"/>
                <a:gd name="T10" fmla="*/ 2147483647 w 24"/>
                <a:gd name="T11" fmla="*/ 0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8"/>
                <a:gd name="T29" fmla="*/ 24 w 24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8">
                  <a:moveTo>
                    <a:pt x="19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3"/>
                    <a:pt x="24" y="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6"/>
                    <a:pt x="22" y="28"/>
                    <a:pt x="19" y="2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4" name="Freeform 334"/>
            <p:cNvSpPr/>
            <p:nvPr/>
          </p:nvSpPr>
          <p:spPr bwMode="auto">
            <a:xfrm>
              <a:off x="-4709182" y="2527663"/>
              <a:ext cx="101237" cy="504008"/>
            </a:xfrm>
            <a:custGeom>
              <a:avLst/>
              <a:gdLst>
                <a:gd name="T0" fmla="*/ 2147483647 w 93"/>
                <a:gd name="T1" fmla="*/ 0 h 463"/>
                <a:gd name="T2" fmla="*/ 0 w 93"/>
                <a:gd name="T3" fmla="*/ 2147483647 h 463"/>
                <a:gd name="T4" fmla="*/ 2147483647 w 93"/>
                <a:gd name="T5" fmla="*/ 2147483647 h 463"/>
                <a:gd name="T6" fmla="*/ 2147483647 w 93"/>
                <a:gd name="T7" fmla="*/ 2147483647 h 463"/>
                <a:gd name="T8" fmla="*/ 2147483647 w 93"/>
                <a:gd name="T9" fmla="*/ 0 h 463"/>
                <a:gd name="T10" fmla="*/ 2147483647 w 93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463"/>
                <a:gd name="T20" fmla="*/ 93 w 93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463">
                  <a:moveTo>
                    <a:pt x="29" y="0"/>
                  </a:moveTo>
                  <a:lnTo>
                    <a:pt x="0" y="404"/>
                  </a:lnTo>
                  <a:lnTo>
                    <a:pt x="48" y="463"/>
                  </a:lnTo>
                  <a:lnTo>
                    <a:pt x="93" y="402"/>
                  </a:lnTo>
                  <a:lnTo>
                    <a:pt x="62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5" name="Freeform 335"/>
            <p:cNvSpPr/>
            <p:nvPr/>
          </p:nvSpPr>
          <p:spPr bwMode="auto">
            <a:xfrm>
              <a:off x="-4824571" y="2444932"/>
              <a:ext cx="326571" cy="146957"/>
            </a:xfrm>
            <a:custGeom>
              <a:avLst/>
              <a:gdLst>
                <a:gd name="T0" fmla="*/ 0 w 300"/>
                <a:gd name="T1" fmla="*/ 0 h 135"/>
                <a:gd name="T2" fmla="*/ 0 w 300"/>
                <a:gd name="T3" fmla="*/ 2147483647 h 135"/>
                <a:gd name="T4" fmla="*/ 2147483647 w 300"/>
                <a:gd name="T5" fmla="*/ 2147483647 h 135"/>
                <a:gd name="T6" fmla="*/ 2147483647 w 300"/>
                <a:gd name="T7" fmla="*/ 2147483647 h 135"/>
                <a:gd name="T8" fmla="*/ 2147483647 w 300"/>
                <a:gd name="T9" fmla="*/ 0 h 135"/>
                <a:gd name="T10" fmla="*/ 0 w 300"/>
                <a:gd name="T11" fmla="*/ 0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"/>
                <a:gd name="T19" fmla="*/ 0 h 135"/>
                <a:gd name="T20" fmla="*/ 300 w 300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" h="135">
                  <a:moveTo>
                    <a:pt x="0" y="0"/>
                  </a:moveTo>
                  <a:lnTo>
                    <a:pt x="0" y="135"/>
                  </a:lnTo>
                  <a:lnTo>
                    <a:pt x="154" y="47"/>
                  </a:lnTo>
                  <a:lnTo>
                    <a:pt x="293" y="135"/>
                  </a:lnTo>
                  <a:lnTo>
                    <a:pt x="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6" name="Rectangle 336"/>
            <p:cNvSpPr>
              <a:spLocks noChangeArrowheads="1"/>
            </p:cNvSpPr>
            <p:nvPr/>
          </p:nvSpPr>
          <p:spPr bwMode="auto">
            <a:xfrm>
              <a:off x="-4824571" y="3050178"/>
              <a:ext cx="316774" cy="56606"/>
            </a:xfrm>
            <a:prstGeom prst="rect">
              <a:avLst/>
            </a:pr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7" name="Rectangle 337"/>
            <p:cNvSpPr>
              <a:spLocks noChangeArrowheads="1"/>
            </p:cNvSpPr>
            <p:nvPr/>
          </p:nvSpPr>
          <p:spPr bwMode="auto">
            <a:xfrm>
              <a:off x="-4692854" y="3050178"/>
              <a:ext cx="77289" cy="56606"/>
            </a:xfrm>
            <a:prstGeom prst="rect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8" name="Freeform 338"/>
            <p:cNvSpPr/>
            <p:nvPr/>
          </p:nvSpPr>
          <p:spPr bwMode="auto">
            <a:xfrm>
              <a:off x="-4319474" y="3155769"/>
              <a:ext cx="89263" cy="131717"/>
            </a:xfrm>
            <a:custGeom>
              <a:avLst/>
              <a:gdLst>
                <a:gd name="T0" fmla="*/ 2147483647 w 35"/>
                <a:gd name="T1" fmla="*/ 0 h 51"/>
                <a:gd name="T2" fmla="*/ 2147483647 w 35"/>
                <a:gd name="T3" fmla="*/ 2147483647 h 51"/>
                <a:gd name="T4" fmla="*/ 2147483647 w 35"/>
                <a:gd name="T5" fmla="*/ 2147483647 h 51"/>
                <a:gd name="T6" fmla="*/ 2147483647 w 35"/>
                <a:gd name="T7" fmla="*/ 2147483647 h 51"/>
                <a:gd name="T8" fmla="*/ 2147483647 w 35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1"/>
                <a:gd name="T17" fmla="*/ 35 w 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1">
                  <a:moveTo>
                    <a:pt x="18" y="0"/>
                  </a:moveTo>
                  <a:cubicBezTo>
                    <a:pt x="18" y="0"/>
                    <a:pt x="16" y="10"/>
                    <a:pt x="12" y="19"/>
                  </a:cubicBezTo>
                  <a:cubicBezTo>
                    <a:pt x="7" y="29"/>
                    <a:pt x="0" y="39"/>
                    <a:pt x="7" y="43"/>
                  </a:cubicBezTo>
                  <a:cubicBezTo>
                    <a:pt x="19" y="51"/>
                    <a:pt x="35" y="21"/>
                    <a:pt x="35" y="1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9" name="Freeform 339"/>
            <p:cNvSpPr/>
            <p:nvPr/>
          </p:nvSpPr>
          <p:spPr bwMode="auto">
            <a:xfrm>
              <a:off x="-4376080" y="2985952"/>
              <a:ext cx="179614" cy="309154"/>
            </a:xfrm>
            <a:custGeom>
              <a:avLst/>
              <a:gdLst>
                <a:gd name="T0" fmla="*/ 2147483647 w 70"/>
                <a:gd name="T1" fmla="*/ 0 h 120"/>
                <a:gd name="T2" fmla="*/ 2147483647 w 70"/>
                <a:gd name="T3" fmla="*/ 2147483647 h 120"/>
                <a:gd name="T4" fmla="*/ 2147483647 w 70"/>
                <a:gd name="T5" fmla="*/ 2147483647 h 120"/>
                <a:gd name="T6" fmla="*/ 2147483647 w 70"/>
                <a:gd name="T7" fmla="*/ 2147483647 h 120"/>
                <a:gd name="T8" fmla="*/ 2147483647 w 70"/>
                <a:gd name="T9" fmla="*/ 2147483647 h 120"/>
                <a:gd name="T10" fmla="*/ 2147483647 w 70"/>
                <a:gd name="T11" fmla="*/ 2147483647 h 120"/>
                <a:gd name="T12" fmla="*/ 2147483647 w 70"/>
                <a:gd name="T13" fmla="*/ 2147483647 h 120"/>
                <a:gd name="T14" fmla="*/ 0 w 70"/>
                <a:gd name="T15" fmla="*/ 2147483647 h 120"/>
                <a:gd name="T16" fmla="*/ 2147483647 w 70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20"/>
                <a:gd name="T29" fmla="*/ 70 w 70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20">
                  <a:moveTo>
                    <a:pt x="45" y="0"/>
                  </a:moveTo>
                  <a:cubicBezTo>
                    <a:pt x="45" y="0"/>
                    <a:pt x="66" y="16"/>
                    <a:pt x="68" y="52"/>
                  </a:cubicBezTo>
                  <a:cubicBezTo>
                    <a:pt x="70" y="87"/>
                    <a:pt x="70" y="117"/>
                    <a:pt x="58" y="118"/>
                  </a:cubicBezTo>
                  <a:cubicBezTo>
                    <a:pt x="47" y="120"/>
                    <a:pt x="47" y="101"/>
                    <a:pt x="47" y="101"/>
                  </a:cubicBezTo>
                  <a:cubicBezTo>
                    <a:pt x="47" y="101"/>
                    <a:pt x="45" y="69"/>
                    <a:pt x="31" y="60"/>
                  </a:cubicBezTo>
                  <a:cubicBezTo>
                    <a:pt x="31" y="60"/>
                    <a:pt x="31" y="88"/>
                    <a:pt x="17" y="87"/>
                  </a:cubicBezTo>
                  <a:cubicBezTo>
                    <a:pt x="7" y="86"/>
                    <a:pt x="6" y="76"/>
                    <a:pt x="6" y="44"/>
                  </a:cubicBezTo>
                  <a:cubicBezTo>
                    <a:pt x="6" y="30"/>
                    <a:pt x="0" y="23"/>
                    <a:pt x="0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0" name="Freeform 340"/>
            <p:cNvSpPr/>
            <p:nvPr/>
          </p:nvSpPr>
          <p:spPr bwMode="auto">
            <a:xfrm>
              <a:off x="-4283551" y="3165566"/>
              <a:ext cx="38100" cy="77289"/>
            </a:xfrm>
            <a:custGeom>
              <a:avLst/>
              <a:gdLst>
                <a:gd name="T0" fmla="*/ 2147483647 w 15"/>
                <a:gd name="T1" fmla="*/ 2147483647 h 30"/>
                <a:gd name="T2" fmla="*/ 2147483647 w 15"/>
                <a:gd name="T3" fmla="*/ 0 h 30"/>
                <a:gd name="T4" fmla="*/ 0 w 15"/>
                <a:gd name="T5" fmla="*/ 2147483647 h 30"/>
                <a:gd name="T6" fmla="*/ 2147483647 w 15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30"/>
                <a:gd name="T14" fmla="*/ 15 w 15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30">
                  <a:moveTo>
                    <a:pt x="11" y="30"/>
                  </a:moveTo>
                  <a:cubicBezTo>
                    <a:pt x="11" y="30"/>
                    <a:pt x="15" y="15"/>
                    <a:pt x="3" y="0"/>
                  </a:cubicBezTo>
                  <a:cubicBezTo>
                    <a:pt x="3" y="0"/>
                    <a:pt x="0" y="8"/>
                    <a:pt x="0" y="11"/>
                  </a:cubicBezTo>
                  <a:cubicBezTo>
                    <a:pt x="0" y="11"/>
                    <a:pt x="11" y="20"/>
                    <a:pt x="11" y="3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1" name="Freeform 341"/>
            <p:cNvSpPr/>
            <p:nvPr/>
          </p:nvSpPr>
          <p:spPr bwMode="auto">
            <a:xfrm>
              <a:off x="-4538277" y="2373086"/>
              <a:ext cx="290649" cy="686888"/>
            </a:xfrm>
            <a:custGeom>
              <a:avLst/>
              <a:gdLst>
                <a:gd name="T0" fmla="*/ 0 w 113"/>
                <a:gd name="T1" fmla="*/ 2147483647 h 267"/>
                <a:gd name="T2" fmla="*/ 2147483647 w 113"/>
                <a:gd name="T3" fmla="*/ 2147483647 h 267"/>
                <a:gd name="T4" fmla="*/ 2147483647 w 113"/>
                <a:gd name="T5" fmla="*/ 2147483647 h 267"/>
                <a:gd name="T6" fmla="*/ 2147483647 w 113"/>
                <a:gd name="T7" fmla="*/ 2147483647 h 267"/>
                <a:gd name="T8" fmla="*/ 2147483647 w 113"/>
                <a:gd name="T9" fmla="*/ 2147483647 h 267"/>
                <a:gd name="T10" fmla="*/ 0 w 113"/>
                <a:gd name="T11" fmla="*/ 2147483647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267"/>
                <a:gd name="T20" fmla="*/ 113 w 113"/>
                <a:gd name="T21" fmla="*/ 267 h 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267">
                  <a:moveTo>
                    <a:pt x="0" y="10"/>
                  </a:moveTo>
                  <a:cubicBezTo>
                    <a:pt x="0" y="10"/>
                    <a:pt x="21" y="0"/>
                    <a:pt x="43" y="58"/>
                  </a:cubicBezTo>
                  <a:cubicBezTo>
                    <a:pt x="65" y="117"/>
                    <a:pt x="113" y="239"/>
                    <a:pt x="113" y="239"/>
                  </a:cubicBezTo>
                  <a:cubicBezTo>
                    <a:pt x="62" y="267"/>
                    <a:pt x="62" y="267"/>
                    <a:pt x="62" y="267"/>
                  </a:cubicBezTo>
                  <a:cubicBezTo>
                    <a:pt x="36" y="207"/>
                    <a:pt x="36" y="207"/>
                    <a:pt x="36" y="207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2" name="Freeform 342"/>
            <p:cNvSpPr/>
            <p:nvPr/>
          </p:nvSpPr>
          <p:spPr bwMode="auto">
            <a:xfrm>
              <a:off x="-4498000" y="2460172"/>
              <a:ext cx="167640" cy="597626"/>
            </a:xfrm>
            <a:custGeom>
              <a:avLst/>
              <a:gdLst>
                <a:gd name="T0" fmla="*/ 2147483647 w 65"/>
                <a:gd name="T1" fmla="*/ 2147483647 h 232"/>
                <a:gd name="T2" fmla="*/ 0 w 65"/>
                <a:gd name="T3" fmla="*/ 0 h 232"/>
                <a:gd name="T4" fmla="*/ 2147483647 w 65"/>
                <a:gd name="T5" fmla="*/ 2147483647 h 232"/>
                <a:gd name="T6" fmla="*/ 2147483647 w 65"/>
                <a:gd name="T7" fmla="*/ 2147483647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32"/>
                <a:gd name="T14" fmla="*/ 65 w 65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32">
                  <a:moveTo>
                    <a:pt x="40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5" y="206"/>
                    <a:pt x="46" y="232"/>
                  </a:cubicBezTo>
                  <a:lnTo>
                    <a:pt x="40" y="219"/>
                  </a:ln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3" name="Freeform 343"/>
            <p:cNvSpPr/>
            <p:nvPr/>
          </p:nvSpPr>
          <p:spPr bwMode="auto">
            <a:xfrm>
              <a:off x="-4585085" y="2429692"/>
              <a:ext cx="231866" cy="690154"/>
            </a:xfrm>
            <a:custGeom>
              <a:avLst/>
              <a:gdLst>
                <a:gd name="T0" fmla="*/ 2147483647 w 90"/>
                <a:gd name="T1" fmla="*/ 0 h 268"/>
                <a:gd name="T2" fmla="*/ 2147483647 w 90"/>
                <a:gd name="T3" fmla="*/ 2147483647 h 268"/>
                <a:gd name="T4" fmla="*/ 2147483647 w 90"/>
                <a:gd name="T5" fmla="*/ 2147483647 h 268"/>
                <a:gd name="T6" fmla="*/ 0 w 90"/>
                <a:gd name="T7" fmla="*/ 2147483647 h 268"/>
                <a:gd name="T8" fmla="*/ 2147483647 w 90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68"/>
                <a:gd name="T17" fmla="*/ 90 w 90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68">
                  <a:moveTo>
                    <a:pt x="30" y="0"/>
                  </a:moveTo>
                  <a:cubicBezTo>
                    <a:pt x="30" y="0"/>
                    <a:pt x="90" y="209"/>
                    <a:pt x="70" y="256"/>
                  </a:cubicBezTo>
                  <a:cubicBezTo>
                    <a:pt x="65" y="268"/>
                    <a:pt x="9" y="266"/>
                    <a:pt x="9" y="266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4" name="Rectangle 344"/>
            <p:cNvSpPr>
              <a:spLocks noChangeArrowheads="1"/>
            </p:cNvSpPr>
            <p:nvPr/>
          </p:nvSpPr>
          <p:spPr bwMode="auto">
            <a:xfrm>
              <a:off x="-4549162" y="2918460"/>
              <a:ext cx="126274" cy="23949"/>
            </a:xfrm>
            <a:prstGeom prst="rect">
              <a:avLst/>
            </a:pr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5" name="Freeform 345"/>
            <p:cNvSpPr/>
            <p:nvPr/>
          </p:nvSpPr>
          <p:spPr bwMode="auto">
            <a:xfrm>
              <a:off x="-5086917" y="3155769"/>
              <a:ext cx="89263" cy="131717"/>
            </a:xfrm>
            <a:custGeom>
              <a:avLst/>
              <a:gdLst>
                <a:gd name="T0" fmla="*/ 2147483647 w 35"/>
                <a:gd name="T1" fmla="*/ 0 h 51"/>
                <a:gd name="T2" fmla="*/ 2147483647 w 35"/>
                <a:gd name="T3" fmla="*/ 2147483647 h 51"/>
                <a:gd name="T4" fmla="*/ 2147483647 w 35"/>
                <a:gd name="T5" fmla="*/ 2147483647 h 51"/>
                <a:gd name="T6" fmla="*/ 0 w 35"/>
                <a:gd name="T7" fmla="*/ 2147483647 h 51"/>
                <a:gd name="T8" fmla="*/ 2147483647 w 35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1"/>
                <a:gd name="T17" fmla="*/ 35 w 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1">
                  <a:moveTo>
                    <a:pt x="17" y="0"/>
                  </a:moveTo>
                  <a:cubicBezTo>
                    <a:pt x="17" y="0"/>
                    <a:pt x="18" y="10"/>
                    <a:pt x="23" y="19"/>
                  </a:cubicBezTo>
                  <a:cubicBezTo>
                    <a:pt x="28" y="29"/>
                    <a:pt x="35" y="39"/>
                    <a:pt x="28" y="43"/>
                  </a:cubicBezTo>
                  <a:cubicBezTo>
                    <a:pt x="16" y="51"/>
                    <a:pt x="0" y="21"/>
                    <a:pt x="0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6" name="Freeform 346"/>
            <p:cNvSpPr/>
            <p:nvPr/>
          </p:nvSpPr>
          <p:spPr bwMode="auto">
            <a:xfrm>
              <a:off x="-5120663" y="2985952"/>
              <a:ext cx="179614" cy="309154"/>
            </a:xfrm>
            <a:custGeom>
              <a:avLst/>
              <a:gdLst>
                <a:gd name="T0" fmla="*/ 2147483647 w 70"/>
                <a:gd name="T1" fmla="*/ 0 h 120"/>
                <a:gd name="T2" fmla="*/ 2147483647 w 70"/>
                <a:gd name="T3" fmla="*/ 2147483647 h 120"/>
                <a:gd name="T4" fmla="*/ 2147483647 w 70"/>
                <a:gd name="T5" fmla="*/ 2147483647 h 120"/>
                <a:gd name="T6" fmla="*/ 2147483647 w 70"/>
                <a:gd name="T7" fmla="*/ 2147483647 h 120"/>
                <a:gd name="T8" fmla="*/ 2147483647 w 70"/>
                <a:gd name="T9" fmla="*/ 2147483647 h 120"/>
                <a:gd name="T10" fmla="*/ 2147483647 w 70"/>
                <a:gd name="T11" fmla="*/ 2147483647 h 120"/>
                <a:gd name="T12" fmla="*/ 2147483647 w 70"/>
                <a:gd name="T13" fmla="*/ 2147483647 h 120"/>
                <a:gd name="T14" fmla="*/ 2147483647 w 70"/>
                <a:gd name="T15" fmla="*/ 2147483647 h 120"/>
                <a:gd name="T16" fmla="*/ 2147483647 w 70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20"/>
                <a:gd name="T29" fmla="*/ 70 w 70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20">
                  <a:moveTo>
                    <a:pt x="25" y="0"/>
                  </a:moveTo>
                  <a:cubicBezTo>
                    <a:pt x="25" y="0"/>
                    <a:pt x="4" y="16"/>
                    <a:pt x="2" y="52"/>
                  </a:cubicBezTo>
                  <a:cubicBezTo>
                    <a:pt x="0" y="87"/>
                    <a:pt x="0" y="117"/>
                    <a:pt x="12" y="118"/>
                  </a:cubicBezTo>
                  <a:cubicBezTo>
                    <a:pt x="23" y="120"/>
                    <a:pt x="22" y="101"/>
                    <a:pt x="22" y="101"/>
                  </a:cubicBezTo>
                  <a:cubicBezTo>
                    <a:pt x="22" y="101"/>
                    <a:pt x="25" y="69"/>
                    <a:pt x="39" y="60"/>
                  </a:cubicBezTo>
                  <a:cubicBezTo>
                    <a:pt x="39" y="60"/>
                    <a:pt x="39" y="88"/>
                    <a:pt x="53" y="87"/>
                  </a:cubicBezTo>
                  <a:cubicBezTo>
                    <a:pt x="63" y="86"/>
                    <a:pt x="64" y="76"/>
                    <a:pt x="64" y="44"/>
                  </a:cubicBezTo>
                  <a:cubicBezTo>
                    <a:pt x="64" y="30"/>
                    <a:pt x="70" y="23"/>
                    <a:pt x="70" y="2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7" name="Freeform 347"/>
            <p:cNvSpPr/>
            <p:nvPr/>
          </p:nvSpPr>
          <p:spPr bwMode="auto">
            <a:xfrm>
              <a:off x="-5071677" y="3165566"/>
              <a:ext cx="38100" cy="77289"/>
            </a:xfrm>
            <a:custGeom>
              <a:avLst/>
              <a:gdLst>
                <a:gd name="T0" fmla="*/ 2147483647 w 15"/>
                <a:gd name="T1" fmla="*/ 2147483647 h 30"/>
                <a:gd name="T2" fmla="*/ 2147483647 w 15"/>
                <a:gd name="T3" fmla="*/ 0 h 30"/>
                <a:gd name="T4" fmla="*/ 2147483647 w 15"/>
                <a:gd name="T5" fmla="*/ 2147483647 h 30"/>
                <a:gd name="T6" fmla="*/ 2147483647 w 15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30"/>
                <a:gd name="T14" fmla="*/ 15 w 15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30">
                  <a:moveTo>
                    <a:pt x="4" y="30"/>
                  </a:moveTo>
                  <a:cubicBezTo>
                    <a:pt x="4" y="30"/>
                    <a:pt x="0" y="15"/>
                    <a:pt x="12" y="0"/>
                  </a:cubicBezTo>
                  <a:cubicBezTo>
                    <a:pt x="12" y="0"/>
                    <a:pt x="15" y="8"/>
                    <a:pt x="15" y="11"/>
                  </a:cubicBezTo>
                  <a:cubicBezTo>
                    <a:pt x="15" y="11"/>
                    <a:pt x="4" y="20"/>
                    <a:pt x="4" y="3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8" name="Freeform 348"/>
            <p:cNvSpPr/>
            <p:nvPr/>
          </p:nvSpPr>
          <p:spPr bwMode="auto">
            <a:xfrm>
              <a:off x="-5069500" y="2373086"/>
              <a:ext cx="290649" cy="686888"/>
            </a:xfrm>
            <a:custGeom>
              <a:avLst/>
              <a:gdLst>
                <a:gd name="T0" fmla="*/ 2147483647 w 113"/>
                <a:gd name="T1" fmla="*/ 2147483647 h 267"/>
                <a:gd name="T2" fmla="*/ 2147483647 w 113"/>
                <a:gd name="T3" fmla="*/ 2147483647 h 267"/>
                <a:gd name="T4" fmla="*/ 0 w 113"/>
                <a:gd name="T5" fmla="*/ 2147483647 h 267"/>
                <a:gd name="T6" fmla="*/ 2147483647 w 113"/>
                <a:gd name="T7" fmla="*/ 2147483647 h 267"/>
                <a:gd name="T8" fmla="*/ 2147483647 w 113"/>
                <a:gd name="T9" fmla="*/ 2147483647 h 267"/>
                <a:gd name="T10" fmla="*/ 2147483647 w 113"/>
                <a:gd name="T11" fmla="*/ 2147483647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267"/>
                <a:gd name="T20" fmla="*/ 113 w 113"/>
                <a:gd name="T21" fmla="*/ 267 h 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267">
                  <a:moveTo>
                    <a:pt x="113" y="10"/>
                  </a:moveTo>
                  <a:cubicBezTo>
                    <a:pt x="113" y="10"/>
                    <a:pt x="92" y="0"/>
                    <a:pt x="69" y="58"/>
                  </a:cubicBezTo>
                  <a:cubicBezTo>
                    <a:pt x="47" y="117"/>
                    <a:pt x="0" y="239"/>
                    <a:pt x="0" y="239"/>
                  </a:cubicBezTo>
                  <a:cubicBezTo>
                    <a:pt x="50" y="267"/>
                    <a:pt x="50" y="267"/>
                    <a:pt x="50" y="267"/>
                  </a:cubicBezTo>
                  <a:cubicBezTo>
                    <a:pt x="77" y="207"/>
                    <a:pt x="77" y="207"/>
                    <a:pt x="77" y="207"/>
                  </a:cubicBezTo>
                  <a:lnTo>
                    <a:pt x="113" y="1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9" name="Freeform 349"/>
            <p:cNvSpPr/>
            <p:nvPr/>
          </p:nvSpPr>
          <p:spPr bwMode="auto">
            <a:xfrm>
              <a:off x="-4986768" y="2460172"/>
              <a:ext cx="167640" cy="597626"/>
            </a:xfrm>
            <a:custGeom>
              <a:avLst/>
              <a:gdLst>
                <a:gd name="T0" fmla="*/ 2147483647 w 65"/>
                <a:gd name="T1" fmla="*/ 2147483647 h 232"/>
                <a:gd name="T2" fmla="*/ 2147483647 w 65"/>
                <a:gd name="T3" fmla="*/ 0 h 232"/>
                <a:gd name="T4" fmla="*/ 2147483647 w 65"/>
                <a:gd name="T5" fmla="*/ 2147483647 h 232"/>
                <a:gd name="T6" fmla="*/ 2147483647 w 65"/>
                <a:gd name="T7" fmla="*/ 2147483647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32"/>
                <a:gd name="T14" fmla="*/ 65 w 65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32">
                  <a:moveTo>
                    <a:pt x="25" y="219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0" y="206"/>
                    <a:pt x="19" y="232"/>
                  </a:cubicBezTo>
                  <a:lnTo>
                    <a:pt x="25" y="219"/>
                  </a:ln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20" name="Freeform 350"/>
            <p:cNvSpPr/>
            <p:nvPr/>
          </p:nvSpPr>
          <p:spPr bwMode="auto">
            <a:xfrm>
              <a:off x="-4963908" y="2429692"/>
              <a:ext cx="229689" cy="690154"/>
            </a:xfrm>
            <a:custGeom>
              <a:avLst/>
              <a:gdLst>
                <a:gd name="T0" fmla="*/ 2147483647 w 89"/>
                <a:gd name="T1" fmla="*/ 0 h 268"/>
                <a:gd name="T2" fmla="*/ 2147483647 w 89"/>
                <a:gd name="T3" fmla="*/ 2147483647 h 268"/>
                <a:gd name="T4" fmla="*/ 2147483647 w 89"/>
                <a:gd name="T5" fmla="*/ 2147483647 h 268"/>
                <a:gd name="T6" fmla="*/ 2147483647 w 89"/>
                <a:gd name="T7" fmla="*/ 2147483647 h 268"/>
                <a:gd name="T8" fmla="*/ 2147483647 w 89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68"/>
                <a:gd name="T17" fmla="*/ 89 w 89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68">
                  <a:moveTo>
                    <a:pt x="60" y="0"/>
                  </a:moveTo>
                  <a:cubicBezTo>
                    <a:pt x="60" y="0"/>
                    <a:pt x="0" y="209"/>
                    <a:pt x="20" y="256"/>
                  </a:cubicBezTo>
                  <a:cubicBezTo>
                    <a:pt x="25" y="268"/>
                    <a:pt x="81" y="266"/>
                    <a:pt x="81" y="266"/>
                  </a:cubicBezTo>
                  <a:cubicBezTo>
                    <a:pt x="89" y="2"/>
                    <a:pt x="89" y="2"/>
                    <a:pt x="89" y="2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21" name="Rectangle 351"/>
            <p:cNvSpPr>
              <a:spLocks noChangeArrowheads="1"/>
            </p:cNvSpPr>
            <p:nvPr/>
          </p:nvSpPr>
          <p:spPr bwMode="auto">
            <a:xfrm>
              <a:off x="-4894240" y="2918460"/>
              <a:ext cx="126274" cy="23949"/>
            </a:xfrm>
            <a:prstGeom prst="rect">
              <a:avLst/>
            </a:pr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22" name="Freeform 352"/>
            <p:cNvSpPr/>
            <p:nvPr/>
          </p:nvSpPr>
          <p:spPr bwMode="auto">
            <a:xfrm>
              <a:off x="-5286125" y="1394461"/>
              <a:ext cx="1277983" cy="759823"/>
            </a:xfrm>
            <a:custGeom>
              <a:avLst/>
              <a:gdLst>
                <a:gd name="T0" fmla="*/ 2147483647 w 496"/>
                <a:gd name="T1" fmla="*/ 2147483647 h 295"/>
                <a:gd name="T2" fmla="*/ 2147483647 w 496"/>
                <a:gd name="T3" fmla="*/ 0 h 295"/>
                <a:gd name="T4" fmla="*/ 2147483647 w 496"/>
                <a:gd name="T5" fmla="*/ 2147483647 h 295"/>
                <a:gd name="T6" fmla="*/ 2147483647 w 496"/>
                <a:gd name="T7" fmla="*/ 2147483647 h 295"/>
                <a:gd name="T8" fmla="*/ 2147483647 w 496"/>
                <a:gd name="T9" fmla="*/ 2147483647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295"/>
                <a:gd name="T17" fmla="*/ 496 w 496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295">
                  <a:moveTo>
                    <a:pt x="67" y="234"/>
                  </a:moveTo>
                  <a:cubicBezTo>
                    <a:pt x="67" y="234"/>
                    <a:pt x="0" y="0"/>
                    <a:pt x="248" y="0"/>
                  </a:cubicBezTo>
                  <a:cubicBezTo>
                    <a:pt x="496" y="0"/>
                    <a:pt x="429" y="234"/>
                    <a:pt x="429" y="234"/>
                  </a:cubicBezTo>
                  <a:cubicBezTo>
                    <a:pt x="258" y="295"/>
                    <a:pt x="258" y="295"/>
                    <a:pt x="258" y="295"/>
                  </a:cubicBezTo>
                  <a:lnTo>
                    <a:pt x="67" y="234"/>
                  </a:lnTo>
                  <a:close/>
                </a:path>
              </a:pathLst>
            </a:custGeom>
            <a:solidFill>
              <a:srgbClr val="EA9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23" name="Freeform 353"/>
            <p:cNvSpPr/>
            <p:nvPr/>
          </p:nvSpPr>
          <p:spPr bwMode="auto">
            <a:xfrm>
              <a:off x="-5208837" y="1943101"/>
              <a:ext cx="209006" cy="296091"/>
            </a:xfrm>
            <a:custGeom>
              <a:avLst/>
              <a:gdLst>
                <a:gd name="T0" fmla="*/ 2147483647 w 81"/>
                <a:gd name="T1" fmla="*/ 2147483647 h 115"/>
                <a:gd name="T2" fmla="*/ 2147483647 w 81"/>
                <a:gd name="T3" fmla="*/ 2147483647 h 115"/>
                <a:gd name="T4" fmla="*/ 2147483647 w 81"/>
                <a:gd name="T5" fmla="*/ 2147483647 h 115"/>
                <a:gd name="T6" fmla="*/ 2147483647 w 81"/>
                <a:gd name="T7" fmla="*/ 2147483647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15"/>
                <a:gd name="T14" fmla="*/ 81 w 8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15">
                  <a:moveTo>
                    <a:pt x="81" y="26"/>
                  </a:moveTo>
                  <a:cubicBezTo>
                    <a:pt x="81" y="26"/>
                    <a:pt x="60" y="0"/>
                    <a:pt x="30" y="19"/>
                  </a:cubicBezTo>
                  <a:cubicBezTo>
                    <a:pt x="0" y="38"/>
                    <a:pt x="21" y="102"/>
                    <a:pt x="81" y="115"/>
                  </a:cubicBezTo>
                  <a:lnTo>
                    <a:pt x="81" y="26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24" name="Freeform 354"/>
            <p:cNvSpPr/>
            <p:nvPr/>
          </p:nvSpPr>
          <p:spPr bwMode="auto">
            <a:xfrm>
              <a:off x="-4291171" y="1943101"/>
              <a:ext cx="207917" cy="296091"/>
            </a:xfrm>
            <a:custGeom>
              <a:avLst/>
              <a:gdLst>
                <a:gd name="T0" fmla="*/ 0 w 81"/>
                <a:gd name="T1" fmla="*/ 2147483647 h 115"/>
                <a:gd name="T2" fmla="*/ 2147483647 w 81"/>
                <a:gd name="T3" fmla="*/ 2147483647 h 115"/>
                <a:gd name="T4" fmla="*/ 0 w 81"/>
                <a:gd name="T5" fmla="*/ 2147483647 h 115"/>
                <a:gd name="T6" fmla="*/ 0 w 81"/>
                <a:gd name="T7" fmla="*/ 2147483647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15"/>
                <a:gd name="T14" fmla="*/ 81 w 8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15">
                  <a:moveTo>
                    <a:pt x="0" y="26"/>
                  </a:moveTo>
                  <a:cubicBezTo>
                    <a:pt x="0" y="26"/>
                    <a:pt x="21" y="0"/>
                    <a:pt x="51" y="19"/>
                  </a:cubicBezTo>
                  <a:cubicBezTo>
                    <a:pt x="81" y="38"/>
                    <a:pt x="60" y="102"/>
                    <a:pt x="0" y="115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25" name="Freeform 355"/>
            <p:cNvSpPr/>
            <p:nvPr/>
          </p:nvSpPr>
          <p:spPr bwMode="auto">
            <a:xfrm>
              <a:off x="-5033577" y="1758044"/>
              <a:ext cx="772886" cy="722811"/>
            </a:xfrm>
            <a:custGeom>
              <a:avLst/>
              <a:gdLst>
                <a:gd name="T0" fmla="*/ 2147483647 w 300"/>
                <a:gd name="T1" fmla="*/ 0 h 281"/>
                <a:gd name="T2" fmla="*/ 2147483647 w 300"/>
                <a:gd name="T3" fmla="*/ 0 h 281"/>
                <a:gd name="T4" fmla="*/ 2147483647 w 300"/>
                <a:gd name="T5" fmla="*/ 0 h 281"/>
                <a:gd name="T6" fmla="*/ 2147483647 w 300"/>
                <a:gd name="T7" fmla="*/ 2147483647 h 281"/>
                <a:gd name="T8" fmla="*/ 2147483647 w 300"/>
                <a:gd name="T9" fmla="*/ 2147483647 h 281"/>
                <a:gd name="T10" fmla="*/ 2147483647 w 300"/>
                <a:gd name="T11" fmla="*/ 2147483647 h 281"/>
                <a:gd name="T12" fmla="*/ 2147483647 w 300"/>
                <a:gd name="T13" fmla="*/ 2147483647 h 281"/>
                <a:gd name="T14" fmla="*/ 2147483647 w 300"/>
                <a:gd name="T15" fmla="*/ 2147483647 h 281"/>
                <a:gd name="T16" fmla="*/ 2147483647 w 300"/>
                <a:gd name="T17" fmla="*/ 0 h 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281"/>
                <a:gd name="T29" fmla="*/ 300 w 300"/>
                <a:gd name="T30" fmla="*/ 281 h 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281">
                  <a:moveTo>
                    <a:pt x="289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0" y="185"/>
                    <a:pt x="5" y="200"/>
                    <a:pt x="14" y="212"/>
                  </a:cubicBezTo>
                  <a:cubicBezTo>
                    <a:pt x="34" y="239"/>
                    <a:pt x="78" y="281"/>
                    <a:pt x="150" y="281"/>
                  </a:cubicBezTo>
                  <a:cubicBezTo>
                    <a:pt x="222" y="281"/>
                    <a:pt x="266" y="239"/>
                    <a:pt x="286" y="212"/>
                  </a:cubicBezTo>
                  <a:cubicBezTo>
                    <a:pt x="296" y="200"/>
                    <a:pt x="300" y="185"/>
                    <a:pt x="299" y="170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26" name="Freeform 356"/>
            <p:cNvSpPr/>
            <p:nvPr/>
          </p:nvSpPr>
          <p:spPr bwMode="auto">
            <a:xfrm>
              <a:off x="-5022691" y="1466307"/>
              <a:ext cx="777240" cy="378823"/>
            </a:xfrm>
            <a:custGeom>
              <a:avLst/>
              <a:gdLst>
                <a:gd name="T0" fmla="*/ 2147483647 w 302"/>
                <a:gd name="T1" fmla="*/ 2147483647 h 147"/>
                <a:gd name="T2" fmla="*/ 2147483647 w 302"/>
                <a:gd name="T3" fmla="*/ 2147483647 h 147"/>
                <a:gd name="T4" fmla="*/ 2147483647 w 302"/>
                <a:gd name="T5" fmla="*/ 2147483647 h 147"/>
                <a:gd name="T6" fmla="*/ 2147483647 w 302"/>
                <a:gd name="T7" fmla="*/ 0 h 147"/>
                <a:gd name="T8" fmla="*/ 2147483647 w 302"/>
                <a:gd name="T9" fmla="*/ 2147483647 h 147"/>
                <a:gd name="T10" fmla="*/ 2147483647 w 302"/>
                <a:gd name="T11" fmla="*/ 2147483647 h 147"/>
                <a:gd name="T12" fmla="*/ 2147483647 w 302"/>
                <a:gd name="T13" fmla="*/ 2147483647 h 147"/>
                <a:gd name="T14" fmla="*/ 2147483647 w 302"/>
                <a:gd name="T15" fmla="*/ 2147483647 h 147"/>
                <a:gd name="T16" fmla="*/ 2147483647 w 302"/>
                <a:gd name="T17" fmla="*/ 2147483647 h 147"/>
                <a:gd name="T18" fmla="*/ 2147483647 w 302"/>
                <a:gd name="T19" fmla="*/ 2147483647 h 147"/>
                <a:gd name="T20" fmla="*/ 2147483647 w 302"/>
                <a:gd name="T21" fmla="*/ 2147483647 h 147"/>
                <a:gd name="T22" fmla="*/ 2147483647 w 302"/>
                <a:gd name="T23" fmla="*/ 2147483647 h 1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2"/>
                <a:gd name="T37" fmla="*/ 0 h 147"/>
                <a:gd name="T38" fmla="*/ 302 w 302"/>
                <a:gd name="T39" fmla="*/ 147 h 1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2" h="147">
                  <a:moveTo>
                    <a:pt x="7" y="126"/>
                  </a:moveTo>
                  <a:cubicBezTo>
                    <a:pt x="7" y="126"/>
                    <a:pt x="0" y="50"/>
                    <a:pt x="40" y="36"/>
                  </a:cubicBezTo>
                  <a:cubicBezTo>
                    <a:pt x="40" y="36"/>
                    <a:pt x="29" y="65"/>
                    <a:pt x="34" y="79"/>
                  </a:cubicBezTo>
                  <a:cubicBezTo>
                    <a:pt x="34" y="79"/>
                    <a:pt x="71" y="1"/>
                    <a:pt x="146" y="0"/>
                  </a:cubicBezTo>
                  <a:cubicBezTo>
                    <a:pt x="146" y="0"/>
                    <a:pt x="134" y="28"/>
                    <a:pt x="121" y="37"/>
                  </a:cubicBezTo>
                  <a:cubicBezTo>
                    <a:pt x="121" y="37"/>
                    <a:pt x="197" y="5"/>
                    <a:pt x="243" y="28"/>
                  </a:cubicBezTo>
                  <a:cubicBezTo>
                    <a:pt x="243" y="28"/>
                    <a:pt x="236" y="40"/>
                    <a:pt x="211" y="47"/>
                  </a:cubicBezTo>
                  <a:cubicBezTo>
                    <a:pt x="211" y="47"/>
                    <a:pt x="281" y="42"/>
                    <a:pt x="299" y="86"/>
                  </a:cubicBezTo>
                  <a:cubicBezTo>
                    <a:pt x="299" y="86"/>
                    <a:pt x="284" y="93"/>
                    <a:pt x="268" y="90"/>
                  </a:cubicBezTo>
                  <a:cubicBezTo>
                    <a:pt x="268" y="90"/>
                    <a:pt x="302" y="99"/>
                    <a:pt x="302" y="147"/>
                  </a:cubicBezTo>
                  <a:cubicBezTo>
                    <a:pt x="302" y="147"/>
                    <a:pt x="250" y="78"/>
                    <a:pt x="146" y="144"/>
                  </a:cubicBezTo>
                  <a:cubicBezTo>
                    <a:pt x="146" y="144"/>
                    <a:pt x="101" y="92"/>
                    <a:pt x="7" y="126"/>
                  </a:cubicBezTo>
                  <a:close/>
                </a:path>
              </a:pathLst>
            </a:custGeom>
            <a:solidFill>
              <a:srgbClr val="E08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27" name="Freeform 357"/>
            <p:cNvSpPr/>
            <p:nvPr/>
          </p:nvSpPr>
          <p:spPr bwMode="auto">
            <a:xfrm>
              <a:off x="-4930163" y="2014946"/>
              <a:ext cx="128451" cy="48986"/>
            </a:xfrm>
            <a:custGeom>
              <a:avLst/>
              <a:gdLst>
                <a:gd name="T0" fmla="*/ 2147483647 w 50"/>
                <a:gd name="T1" fmla="*/ 2147483647 h 19"/>
                <a:gd name="T2" fmla="*/ 2147483647 w 50"/>
                <a:gd name="T3" fmla="*/ 2147483647 h 19"/>
                <a:gd name="T4" fmla="*/ 2147483647 w 50"/>
                <a:gd name="T5" fmla="*/ 2147483647 h 19"/>
                <a:gd name="T6" fmla="*/ 2147483647 w 50"/>
                <a:gd name="T7" fmla="*/ 2147483647 h 19"/>
                <a:gd name="T8" fmla="*/ 2147483647 w 50"/>
                <a:gd name="T9" fmla="*/ 2147483647 h 19"/>
                <a:gd name="T10" fmla="*/ 2147483647 w 50"/>
                <a:gd name="T11" fmla="*/ 2147483647 h 19"/>
                <a:gd name="T12" fmla="*/ 2147483647 w 50"/>
                <a:gd name="T13" fmla="*/ 2147483647 h 19"/>
                <a:gd name="T14" fmla="*/ 2147483647 w 50"/>
                <a:gd name="T15" fmla="*/ 2147483647 h 19"/>
                <a:gd name="T16" fmla="*/ 2147483647 w 50"/>
                <a:gd name="T17" fmla="*/ 2147483647 h 19"/>
                <a:gd name="T18" fmla="*/ 2147483647 w 50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9"/>
                <a:gd name="T32" fmla="*/ 50 w 50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9">
                  <a:moveTo>
                    <a:pt x="4" y="18"/>
                  </a:moveTo>
                  <a:cubicBezTo>
                    <a:pt x="4" y="18"/>
                    <a:pt x="3" y="18"/>
                    <a:pt x="3" y="18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2" y="13"/>
                    <a:pt x="7" y="1"/>
                    <a:pt x="25" y="1"/>
                  </a:cubicBezTo>
                  <a:cubicBezTo>
                    <a:pt x="43" y="0"/>
                    <a:pt x="49" y="13"/>
                    <a:pt x="49" y="14"/>
                  </a:cubicBezTo>
                  <a:cubicBezTo>
                    <a:pt x="50" y="15"/>
                    <a:pt x="49" y="17"/>
                    <a:pt x="48" y="18"/>
                  </a:cubicBezTo>
                  <a:cubicBezTo>
                    <a:pt x="46" y="19"/>
                    <a:pt x="44" y="18"/>
                    <a:pt x="43" y="16"/>
                  </a:cubicBezTo>
                  <a:cubicBezTo>
                    <a:pt x="43" y="16"/>
                    <a:pt x="39" y="8"/>
                    <a:pt x="25" y="8"/>
                  </a:cubicBezTo>
                  <a:cubicBezTo>
                    <a:pt x="12" y="8"/>
                    <a:pt x="8" y="16"/>
                    <a:pt x="8" y="16"/>
                  </a:cubicBezTo>
                  <a:cubicBezTo>
                    <a:pt x="7" y="18"/>
                    <a:pt x="6" y="18"/>
                    <a:pt x="4" y="1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28" name="Freeform 358"/>
            <p:cNvSpPr/>
            <p:nvPr/>
          </p:nvSpPr>
          <p:spPr bwMode="auto">
            <a:xfrm>
              <a:off x="-4945403" y="1922418"/>
              <a:ext cx="182880" cy="41366"/>
            </a:xfrm>
            <a:custGeom>
              <a:avLst/>
              <a:gdLst>
                <a:gd name="T0" fmla="*/ 0 w 71"/>
                <a:gd name="T1" fmla="*/ 2147483647 h 16"/>
                <a:gd name="T2" fmla="*/ 0 w 71"/>
                <a:gd name="T3" fmla="*/ 2147483647 h 16"/>
                <a:gd name="T4" fmla="*/ 2147483647 w 71"/>
                <a:gd name="T5" fmla="*/ 2147483647 h 16"/>
                <a:gd name="T6" fmla="*/ 2147483647 w 71"/>
                <a:gd name="T7" fmla="*/ 2147483647 h 16"/>
                <a:gd name="T8" fmla="*/ 2147483647 w 71"/>
                <a:gd name="T9" fmla="*/ 2147483647 h 16"/>
                <a:gd name="T10" fmla="*/ 2147483647 w 71"/>
                <a:gd name="T11" fmla="*/ 2147483647 h 16"/>
                <a:gd name="T12" fmla="*/ 2147483647 w 71"/>
                <a:gd name="T13" fmla="*/ 0 h 16"/>
                <a:gd name="T14" fmla="*/ 2147483647 w 71"/>
                <a:gd name="T15" fmla="*/ 0 h 16"/>
                <a:gd name="T16" fmla="*/ 0 w 71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6"/>
                <a:gd name="T29" fmla="*/ 71 w 71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6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7" y="16"/>
                    <a:pt x="71" y="11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3"/>
                    <a:pt x="66" y="0"/>
                    <a:pt x="6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solidFill>
              <a:srgbClr val="E08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29" name="Freeform 359"/>
            <p:cNvSpPr/>
            <p:nvPr/>
          </p:nvSpPr>
          <p:spPr bwMode="auto">
            <a:xfrm>
              <a:off x="-4498000" y="2014946"/>
              <a:ext cx="129540" cy="48986"/>
            </a:xfrm>
            <a:custGeom>
              <a:avLst/>
              <a:gdLst>
                <a:gd name="T0" fmla="*/ 2147483647 w 50"/>
                <a:gd name="T1" fmla="*/ 2147483647 h 19"/>
                <a:gd name="T2" fmla="*/ 2147483647 w 50"/>
                <a:gd name="T3" fmla="*/ 2147483647 h 19"/>
                <a:gd name="T4" fmla="*/ 2147483647 w 50"/>
                <a:gd name="T5" fmla="*/ 2147483647 h 19"/>
                <a:gd name="T6" fmla="*/ 2147483647 w 50"/>
                <a:gd name="T7" fmla="*/ 2147483647 h 19"/>
                <a:gd name="T8" fmla="*/ 2147483647 w 50"/>
                <a:gd name="T9" fmla="*/ 2147483647 h 19"/>
                <a:gd name="T10" fmla="*/ 2147483647 w 50"/>
                <a:gd name="T11" fmla="*/ 2147483647 h 19"/>
                <a:gd name="T12" fmla="*/ 2147483647 w 50"/>
                <a:gd name="T13" fmla="*/ 2147483647 h 19"/>
                <a:gd name="T14" fmla="*/ 2147483647 w 50"/>
                <a:gd name="T15" fmla="*/ 2147483647 h 19"/>
                <a:gd name="T16" fmla="*/ 2147483647 w 50"/>
                <a:gd name="T17" fmla="*/ 2147483647 h 19"/>
                <a:gd name="T18" fmla="*/ 2147483647 w 50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9"/>
                <a:gd name="T32" fmla="*/ 50 w 50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9">
                  <a:moveTo>
                    <a:pt x="4" y="18"/>
                  </a:moveTo>
                  <a:cubicBezTo>
                    <a:pt x="4" y="18"/>
                    <a:pt x="3" y="18"/>
                    <a:pt x="3" y="18"/>
                  </a:cubicBezTo>
                  <a:cubicBezTo>
                    <a:pt x="1" y="17"/>
                    <a:pt x="0" y="15"/>
                    <a:pt x="1" y="14"/>
                  </a:cubicBezTo>
                  <a:cubicBezTo>
                    <a:pt x="1" y="13"/>
                    <a:pt x="7" y="0"/>
                    <a:pt x="25" y="1"/>
                  </a:cubicBezTo>
                  <a:cubicBezTo>
                    <a:pt x="43" y="1"/>
                    <a:pt x="49" y="13"/>
                    <a:pt x="49" y="13"/>
                  </a:cubicBezTo>
                  <a:cubicBezTo>
                    <a:pt x="50" y="15"/>
                    <a:pt x="49" y="17"/>
                    <a:pt x="47" y="18"/>
                  </a:cubicBezTo>
                  <a:cubicBezTo>
                    <a:pt x="46" y="19"/>
                    <a:pt x="44" y="18"/>
                    <a:pt x="43" y="16"/>
                  </a:cubicBezTo>
                  <a:cubicBezTo>
                    <a:pt x="43" y="16"/>
                    <a:pt x="39" y="8"/>
                    <a:pt x="25" y="8"/>
                  </a:cubicBezTo>
                  <a:cubicBezTo>
                    <a:pt x="12" y="8"/>
                    <a:pt x="8" y="16"/>
                    <a:pt x="8" y="16"/>
                  </a:cubicBezTo>
                  <a:cubicBezTo>
                    <a:pt x="7" y="18"/>
                    <a:pt x="6" y="18"/>
                    <a:pt x="4" y="1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30" name="Freeform 360"/>
            <p:cNvSpPr/>
            <p:nvPr/>
          </p:nvSpPr>
          <p:spPr bwMode="auto">
            <a:xfrm>
              <a:off x="-4533922" y="1922418"/>
              <a:ext cx="182880" cy="41366"/>
            </a:xfrm>
            <a:custGeom>
              <a:avLst/>
              <a:gdLst>
                <a:gd name="T0" fmla="*/ 2147483647 w 71"/>
                <a:gd name="T1" fmla="*/ 2147483647 h 16"/>
                <a:gd name="T2" fmla="*/ 2147483647 w 71"/>
                <a:gd name="T3" fmla="*/ 2147483647 h 16"/>
                <a:gd name="T4" fmla="*/ 2147483647 w 71"/>
                <a:gd name="T5" fmla="*/ 2147483647 h 16"/>
                <a:gd name="T6" fmla="*/ 2147483647 w 71"/>
                <a:gd name="T7" fmla="*/ 2147483647 h 16"/>
                <a:gd name="T8" fmla="*/ 0 w 71"/>
                <a:gd name="T9" fmla="*/ 2147483647 h 16"/>
                <a:gd name="T10" fmla="*/ 0 w 71"/>
                <a:gd name="T11" fmla="*/ 2147483647 h 16"/>
                <a:gd name="T12" fmla="*/ 2147483647 w 71"/>
                <a:gd name="T13" fmla="*/ 0 h 16"/>
                <a:gd name="T14" fmla="*/ 2147483647 w 71"/>
                <a:gd name="T15" fmla="*/ 0 h 16"/>
                <a:gd name="T16" fmla="*/ 2147483647 w 71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6"/>
                <a:gd name="T29" fmla="*/ 71 w 71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6">
                  <a:moveTo>
                    <a:pt x="71" y="8"/>
                  </a:moveTo>
                  <a:cubicBezTo>
                    <a:pt x="71" y="8"/>
                    <a:pt x="71" y="8"/>
                    <a:pt x="71" y="8"/>
                  </a:cubicBezTo>
                  <a:cubicBezTo>
                    <a:pt x="71" y="12"/>
                    <a:pt x="67" y="16"/>
                    <a:pt x="63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1" y="3"/>
                    <a:pt x="71" y="8"/>
                  </a:cubicBezTo>
                  <a:close/>
                </a:path>
              </a:pathLst>
            </a:custGeom>
            <a:solidFill>
              <a:srgbClr val="E08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31" name="Freeform 361"/>
            <p:cNvSpPr/>
            <p:nvPr/>
          </p:nvSpPr>
          <p:spPr bwMode="auto">
            <a:xfrm>
              <a:off x="-4745105" y="2161904"/>
              <a:ext cx="160020" cy="66403"/>
            </a:xfrm>
            <a:custGeom>
              <a:avLst/>
              <a:gdLst>
                <a:gd name="T0" fmla="*/ 0 w 62"/>
                <a:gd name="T1" fmla="*/ 0 h 26"/>
                <a:gd name="T2" fmla="*/ 2147483647 w 62"/>
                <a:gd name="T3" fmla="*/ 2147483647 h 26"/>
                <a:gd name="T4" fmla="*/ 2147483647 w 62"/>
                <a:gd name="T5" fmla="*/ 0 h 26"/>
                <a:gd name="T6" fmla="*/ 2147483647 w 62"/>
                <a:gd name="T7" fmla="*/ 2147483647 h 26"/>
                <a:gd name="T8" fmla="*/ 0 w 62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26"/>
                <a:gd name="T17" fmla="*/ 62 w 6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26">
                  <a:moveTo>
                    <a:pt x="0" y="0"/>
                  </a:moveTo>
                  <a:cubicBezTo>
                    <a:pt x="0" y="0"/>
                    <a:pt x="5" y="26"/>
                    <a:pt x="31" y="25"/>
                  </a:cubicBezTo>
                  <a:cubicBezTo>
                    <a:pt x="57" y="24"/>
                    <a:pt x="62" y="0"/>
                    <a:pt x="62" y="0"/>
                  </a:cubicBezTo>
                  <a:cubicBezTo>
                    <a:pt x="62" y="0"/>
                    <a:pt x="47" y="16"/>
                    <a:pt x="31" y="16"/>
                  </a:cubicBezTo>
                  <a:cubicBezTo>
                    <a:pt x="16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32" name="Freeform 362"/>
            <p:cNvSpPr/>
            <p:nvPr/>
          </p:nvSpPr>
          <p:spPr bwMode="auto">
            <a:xfrm>
              <a:off x="-4824571" y="2297975"/>
              <a:ext cx="324394" cy="20683"/>
            </a:xfrm>
            <a:custGeom>
              <a:avLst/>
              <a:gdLst>
                <a:gd name="T0" fmla="*/ 2147483647 w 126"/>
                <a:gd name="T1" fmla="*/ 2147483647 h 8"/>
                <a:gd name="T2" fmla="*/ 2147483647 w 126"/>
                <a:gd name="T3" fmla="*/ 2147483647 h 8"/>
                <a:gd name="T4" fmla="*/ 2147483647 w 126"/>
                <a:gd name="T5" fmla="*/ 2147483647 h 8"/>
                <a:gd name="T6" fmla="*/ 0 w 126"/>
                <a:gd name="T7" fmla="*/ 2147483647 h 8"/>
                <a:gd name="T8" fmla="*/ 2147483647 w 126"/>
                <a:gd name="T9" fmla="*/ 0 h 8"/>
                <a:gd name="T10" fmla="*/ 2147483647 w 126"/>
                <a:gd name="T11" fmla="*/ 2147483647 h 8"/>
                <a:gd name="T12" fmla="*/ 2147483647 w 126"/>
                <a:gd name="T13" fmla="*/ 2147483647 h 8"/>
                <a:gd name="T14" fmla="*/ 2147483647 w 126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8"/>
                <a:gd name="T26" fmla="*/ 126 w 12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8">
                  <a:moveTo>
                    <a:pt x="123" y="8"/>
                  </a:moveTo>
                  <a:cubicBezTo>
                    <a:pt x="123" y="8"/>
                    <a:pt x="123" y="8"/>
                    <a:pt x="12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5" y="1"/>
                    <a:pt x="126" y="3"/>
                    <a:pt x="126" y="5"/>
                  </a:cubicBezTo>
                  <a:cubicBezTo>
                    <a:pt x="126" y="6"/>
                    <a:pt x="125" y="8"/>
                    <a:pt x="123" y="8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33" name="Freeform 363"/>
            <p:cNvSpPr/>
            <p:nvPr/>
          </p:nvSpPr>
          <p:spPr bwMode="auto">
            <a:xfrm>
              <a:off x="-4492557" y="2267495"/>
              <a:ext cx="41366" cy="56606"/>
            </a:xfrm>
            <a:custGeom>
              <a:avLst/>
              <a:gdLst>
                <a:gd name="T0" fmla="*/ 2147483647 w 16"/>
                <a:gd name="T1" fmla="*/ 2147483647 h 22"/>
                <a:gd name="T2" fmla="*/ 2147483647 w 16"/>
                <a:gd name="T3" fmla="*/ 2147483647 h 22"/>
                <a:gd name="T4" fmla="*/ 2147483647 w 16"/>
                <a:gd name="T5" fmla="*/ 2147483647 h 22"/>
                <a:gd name="T6" fmla="*/ 2147483647 w 16"/>
                <a:gd name="T7" fmla="*/ 2147483647 h 22"/>
                <a:gd name="T8" fmla="*/ 2147483647 w 16"/>
                <a:gd name="T9" fmla="*/ 2147483647 h 22"/>
                <a:gd name="T10" fmla="*/ 0 w 16"/>
                <a:gd name="T11" fmla="*/ 2147483647 h 22"/>
                <a:gd name="T12" fmla="*/ 2147483647 w 16"/>
                <a:gd name="T13" fmla="*/ 0 h 22"/>
                <a:gd name="T14" fmla="*/ 2147483647 w 16"/>
                <a:gd name="T15" fmla="*/ 2147483647 h 22"/>
                <a:gd name="T16" fmla="*/ 2147483647 w 16"/>
                <a:gd name="T17" fmla="*/ 2147483647 h 22"/>
                <a:gd name="T18" fmla="*/ 2147483647 w 1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2"/>
                <a:gd name="T32" fmla="*/ 16 w 1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2">
                  <a:moveTo>
                    <a:pt x="12" y="22"/>
                  </a:moveTo>
                  <a:cubicBezTo>
                    <a:pt x="12" y="22"/>
                    <a:pt x="11" y="22"/>
                    <a:pt x="11" y="22"/>
                  </a:cubicBezTo>
                  <a:cubicBezTo>
                    <a:pt x="9" y="21"/>
                    <a:pt x="8" y="19"/>
                    <a:pt x="9" y="18"/>
                  </a:cubicBezTo>
                  <a:cubicBezTo>
                    <a:pt x="10" y="15"/>
                    <a:pt x="9" y="12"/>
                    <a:pt x="8" y="10"/>
                  </a:cubicBezTo>
                  <a:cubicBezTo>
                    <a:pt x="7" y="7"/>
                    <a:pt x="3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0"/>
                    <a:pt x="11" y="2"/>
                    <a:pt x="14" y="7"/>
                  </a:cubicBezTo>
                  <a:cubicBezTo>
                    <a:pt x="16" y="11"/>
                    <a:pt x="16" y="15"/>
                    <a:pt x="15" y="19"/>
                  </a:cubicBezTo>
                  <a:cubicBezTo>
                    <a:pt x="15" y="21"/>
                    <a:pt x="13" y="22"/>
                    <a:pt x="12" y="22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4821" name="组合 62"/>
          <p:cNvGrpSpPr>
            <a:grpSpLocks noChangeAspect="1"/>
          </p:cNvGrpSpPr>
          <p:nvPr/>
        </p:nvGrpSpPr>
        <p:grpSpPr bwMode="auto">
          <a:xfrm>
            <a:off x="1219200" y="1847850"/>
            <a:ext cx="842963" cy="1322388"/>
            <a:chOff x="2581275" y="350838"/>
            <a:chExt cx="1997075" cy="3911600"/>
          </a:xfrm>
        </p:grpSpPr>
        <p:sp>
          <p:nvSpPr>
            <p:cNvPr id="34868" name="Freeform 397"/>
            <p:cNvSpPr/>
            <p:nvPr/>
          </p:nvSpPr>
          <p:spPr bwMode="auto">
            <a:xfrm>
              <a:off x="3157538" y="3081338"/>
              <a:ext cx="874712" cy="1104900"/>
            </a:xfrm>
            <a:custGeom>
              <a:avLst/>
              <a:gdLst>
                <a:gd name="T0" fmla="*/ 2147483647 w 551"/>
                <a:gd name="T1" fmla="*/ 0 h 696"/>
                <a:gd name="T2" fmla="*/ 2147483647 w 551"/>
                <a:gd name="T3" fmla="*/ 0 h 696"/>
                <a:gd name="T4" fmla="*/ 2147483647 w 551"/>
                <a:gd name="T5" fmla="*/ 2147483647 h 696"/>
                <a:gd name="T6" fmla="*/ 2147483647 w 551"/>
                <a:gd name="T7" fmla="*/ 2147483647 h 696"/>
                <a:gd name="T8" fmla="*/ 2147483647 w 551"/>
                <a:gd name="T9" fmla="*/ 2147483647 h 696"/>
                <a:gd name="T10" fmla="*/ 2147483647 w 551"/>
                <a:gd name="T11" fmla="*/ 2147483647 h 696"/>
                <a:gd name="T12" fmla="*/ 2147483647 w 551"/>
                <a:gd name="T13" fmla="*/ 2147483647 h 696"/>
                <a:gd name="T14" fmla="*/ 0 w 551"/>
                <a:gd name="T15" fmla="*/ 2147483647 h 696"/>
                <a:gd name="T16" fmla="*/ 2147483647 w 551"/>
                <a:gd name="T17" fmla="*/ 0 h 6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1"/>
                <a:gd name="T28" fmla="*/ 0 h 696"/>
                <a:gd name="T29" fmla="*/ 551 w 551"/>
                <a:gd name="T30" fmla="*/ 696 h 6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1" h="696">
                  <a:moveTo>
                    <a:pt x="61" y="0"/>
                  </a:moveTo>
                  <a:lnTo>
                    <a:pt x="483" y="0"/>
                  </a:lnTo>
                  <a:lnTo>
                    <a:pt x="551" y="696"/>
                  </a:lnTo>
                  <a:lnTo>
                    <a:pt x="343" y="696"/>
                  </a:lnTo>
                  <a:lnTo>
                    <a:pt x="281" y="142"/>
                  </a:lnTo>
                  <a:lnTo>
                    <a:pt x="255" y="142"/>
                  </a:lnTo>
                  <a:lnTo>
                    <a:pt x="215" y="696"/>
                  </a:lnTo>
                  <a:lnTo>
                    <a:pt x="0" y="69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C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69" name="Freeform 398"/>
            <p:cNvSpPr/>
            <p:nvPr/>
          </p:nvSpPr>
          <p:spPr bwMode="auto">
            <a:xfrm>
              <a:off x="3097213" y="3998913"/>
              <a:ext cx="412750" cy="263525"/>
            </a:xfrm>
            <a:custGeom>
              <a:avLst/>
              <a:gdLst>
                <a:gd name="T0" fmla="*/ 2147483647 w 110"/>
                <a:gd name="T1" fmla="*/ 2147483647 h 70"/>
                <a:gd name="T2" fmla="*/ 2147483647 w 110"/>
                <a:gd name="T3" fmla="*/ 2147483647 h 70"/>
                <a:gd name="T4" fmla="*/ 0 w 110"/>
                <a:gd name="T5" fmla="*/ 2147483647 h 70"/>
                <a:gd name="T6" fmla="*/ 0 w 110"/>
                <a:gd name="T7" fmla="*/ 2147483647 h 70"/>
                <a:gd name="T8" fmla="*/ 2147483647 w 110"/>
                <a:gd name="T9" fmla="*/ 0 h 70"/>
                <a:gd name="T10" fmla="*/ 2147483647 w 110"/>
                <a:gd name="T11" fmla="*/ 0 h 70"/>
                <a:gd name="T12" fmla="*/ 2147483647 w 110"/>
                <a:gd name="T13" fmla="*/ 2147483647 h 70"/>
                <a:gd name="T14" fmla="*/ 2147483647 w 110"/>
                <a:gd name="T15" fmla="*/ 2147483647 h 70"/>
                <a:gd name="T16" fmla="*/ 2147483647 w 110"/>
                <a:gd name="T17" fmla="*/ 214748364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70"/>
                <a:gd name="T29" fmla="*/ 110 w 11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70">
                  <a:moveTo>
                    <a:pt x="98" y="70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5" y="70"/>
                    <a:pt x="0" y="65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4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6" y="0"/>
                    <a:pt x="110" y="24"/>
                    <a:pt x="110" y="5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65"/>
                    <a:pt x="105" y="70"/>
                    <a:pt x="98" y="70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70" name="Freeform 399"/>
            <p:cNvSpPr/>
            <p:nvPr/>
          </p:nvSpPr>
          <p:spPr bwMode="auto">
            <a:xfrm>
              <a:off x="3690938" y="3998913"/>
              <a:ext cx="412750" cy="263525"/>
            </a:xfrm>
            <a:custGeom>
              <a:avLst/>
              <a:gdLst>
                <a:gd name="T0" fmla="*/ 2147483647 w 110"/>
                <a:gd name="T1" fmla="*/ 2147483647 h 70"/>
                <a:gd name="T2" fmla="*/ 2147483647 w 110"/>
                <a:gd name="T3" fmla="*/ 2147483647 h 70"/>
                <a:gd name="T4" fmla="*/ 0 w 110"/>
                <a:gd name="T5" fmla="*/ 2147483647 h 70"/>
                <a:gd name="T6" fmla="*/ 0 w 110"/>
                <a:gd name="T7" fmla="*/ 2147483647 h 70"/>
                <a:gd name="T8" fmla="*/ 2147483647 w 110"/>
                <a:gd name="T9" fmla="*/ 0 h 70"/>
                <a:gd name="T10" fmla="*/ 2147483647 w 110"/>
                <a:gd name="T11" fmla="*/ 0 h 70"/>
                <a:gd name="T12" fmla="*/ 2147483647 w 110"/>
                <a:gd name="T13" fmla="*/ 2147483647 h 70"/>
                <a:gd name="T14" fmla="*/ 2147483647 w 110"/>
                <a:gd name="T15" fmla="*/ 2147483647 h 70"/>
                <a:gd name="T16" fmla="*/ 2147483647 w 110"/>
                <a:gd name="T17" fmla="*/ 214748364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70"/>
                <a:gd name="T29" fmla="*/ 110 w 11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70">
                  <a:moveTo>
                    <a:pt x="98" y="70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5" y="70"/>
                    <a:pt x="0" y="65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4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6" y="0"/>
                    <a:pt x="110" y="24"/>
                    <a:pt x="110" y="5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65"/>
                    <a:pt x="105" y="70"/>
                    <a:pt x="98" y="70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71" name="Rectangle 400"/>
            <p:cNvSpPr>
              <a:spLocks noChangeArrowheads="1"/>
            </p:cNvSpPr>
            <p:nvPr/>
          </p:nvSpPr>
          <p:spPr bwMode="auto">
            <a:xfrm>
              <a:off x="3352800" y="1968501"/>
              <a:ext cx="454025" cy="1116013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72" name="Freeform 401"/>
            <p:cNvSpPr/>
            <p:nvPr/>
          </p:nvSpPr>
          <p:spPr bwMode="auto">
            <a:xfrm>
              <a:off x="3532188" y="2024063"/>
              <a:ext cx="87312" cy="104775"/>
            </a:xfrm>
            <a:custGeom>
              <a:avLst/>
              <a:gdLst>
                <a:gd name="T0" fmla="*/ 2147483647 w 23"/>
                <a:gd name="T1" fmla="*/ 2147483647 h 28"/>
                <a:gd name="T2" fmla="*/ 2147483647 w 23"/>
                <a:gd name="T3" fmla="*/ 2147483647 h 28"/>
                <a:gd name="T4" fmla="*/ 0 w 23"/>
                <a:gd name="T5" fmla="*/ 2147483647 h 28"/>
                <a:gd name="T6" fmla="*/ 0 w 23"/>
                <a:gd name="T7" fmla="*/ 2147483647 h 28"/>
                <a:gd name="T8" fmla="*/ 2147483647 w 23"/>
                <a:gd name="T9" fmla="*/ 0 h 28"/>
                <a:gd name="T10" fmla="*/ 2147483647 w 23"/>
                <a:gd name="T11" fmla="*/ 0 h 28"/>
                <a:gd name="T12" fmla="*/ 2147483647 w 23"/>
                <a:gd name="T13" fmla="*/ 2147483647 h 28"/>
                <a:gd name="T14" fmla="*/ 2147483647 w 23"/>
                <a:gd name="T15" fmla="*/ 2147483647 h 28"/>
                <a:gd name="T16" fmla="*/ 2147483647 w 23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8"/>
                <a:gd name="T29" fmla="*/ 23 w 2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8">
                  <a:moveTo>
                    <a:pt x="18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6"/>
                    <a:pt x="21" y="28"/>
                    <a:pt x="18" y="2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73" name="Freeform 402"/>
            <p:cNvSpPr/>
            <p:nvPr/>
          </p:nvSpPr>
          <p:spPr bwMode="auto">
            <a:xfrm>
              <a:off x="3430588" y="2117726"/>
              <a:ext cx="309562" cy="966788"/>
            </a:xfrm>
            <a:custGeom>
              <a:avLst/>
              <a:gdLst>
                <a:gd name="T0" fmla="*/ 2147483647 w 195"/>
                <a:gd name="T1" fmla="*/ 0 h 609"/>
                <a:gd name="T2" fmla="*/ 0 w 195"/>
                <a:gd name="T3" fmla="*/ 2147483647 h 609"/>
                <a:gd name="T4" fmla="*/ 2147483647 w 195"/>
                <a:gd name="T5" fmla="*/ 2147483647 h 609"/>
                <a:gd name="T6" fmla="*/ 2147483647 w 195"/>
                <a:gd name="T7" fmla="*/ 2147483647 h 609"/>
                <a:gd name="T8" fmla="*/ 2147483647 w 195"/>
                <a:gd name="T9" fmla="*/ 0 h 609"/>
                <a:gd name="T10" fmla="*/ 2147483647 w 195"/>
                <a:gd name="T11" fmla="*/ 0 h 6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609"/>
                <a:gd name="T20" fmla="*/ 195 w 195"/>
                <a:gd name="T21" fmla="*/ 609 h 6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609">
                  <a:moveTo>
                    <a:pt x="74" y="0"/>
                  </a:moveTo>
                  <a:lnTo>
                    <a:pt x="0" y="519"/>
                  </a:lnTo>
                  <a:lnTo>
                    <a:pt x="100" y="609"/>
                  </a:lnTo>
                  <a:lnTo>
                    <a:pt x="195" y="517"/>
                  </a:lnTo>
                  <a:lnTo>
                    <a:pt x="107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74" name="Freeform 403"/>
            <p:cNvSpPr/>
            <p:nvPr/>
          </p:nvSpPr>
          <p:spPr bwMode="auto">
            <a:xfrm>
              <a:off x="3333750" y="1998663"/>
              <a:ext cx="477837" cy="217488"/>
            </a:xfrm>
            <a:custGeom>
              <a:avLst/>
              <a:gdLst>
                <a:gd name="T0" fmla="*/ 0 w 301"/>
                <a:gd name="T1" fmla="*/ 2147483647 h 137"/>
                <a:gd name="T2" fmla="*/ 0 w 301"/>
                <a:gd name="T3" fmla="*/ 2147483647 h 137"/>
                <a:gd name="T4" fmla="*/ 2147483647 w 301"/>
                <a:gd name="T5" fmla="*/ 2147483647 h 137"/>
                <a:gd name="T6" fmla="*/ 2147483647 w 301"/>
                <a:gd name="T7" fmla="*/ 2147483647 h 137"/>
                <a:gd name="T8" fmla="*/ 2147483647 w 301"/>
                <a:gd name="T9" fmla="*/ 0 h 137"/>
                <a:gd name="T10" fmla="*/ 0 w 301"/>
                <a:gd name="T11" fmla="*/ 2147483647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1"/>
                <a:gd name="T19" fmla="*/ 0 h 137"/>
                <a:gd name="T20" fmla="*/ 301 w 301"/>
                <a:gd name="T21" fmla="*/ 137 h 1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1" h="137">
                  <a:moveTo>
                    <a:pt x="0" y="2"/>
                  </a:moveTo>
                  <a:lnTo>
                    <a:pt x="0" y="137"/>
                  </a:lnTo>
                  <a:lnTo>
                    <a:pt x="154" y="49"/>
                  </a:lnTo>
                  <a:lnTo>
                    <a:pt x="296" y="137"/>
                  </a:lnTo>
                  <a:lnTo>
                    <a:pt x="30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75" name="Freeform 404"/>
            <p:cNvSpPr/>
            <p:nvPr/>
          </p:nvSpPr>
          <p:spPr bwMode="auto">
            <a:xfrm>
              <a:off x="2935288" y="2738438"/>
              <a:ext cx="269875" cy="527050"/>
            </a:xfrm>
            <a:custGeom>
              <a:avLst/>
              <a:gdLst>
                <a:gd name="T0" fmla="*/ 2147483647 w 72"/>
                <a:gd name="T1" fmla="*/ 0 h 140"/>
                <a:gd name="T2" fmla="*/ 2147483647 w 72"/>
                <a:gd name="T3" fmla="*/ 2147483647 h 140"/>
                <a:gd name="T4" fmla="*/ 2147483647 w 72"/>
                <a:gd name="T5" fmla="*/ 2147483647 h 140"/>
                <a:gd name="T6" fmla="*/ 2147483647 w 72"/>
                <a:gd name="T7" fmla="*/ 2147483647 h 140"/>
                <a:gd name="T8" fmla="*/ 2147483647 w 72"/>
                <a:gd name="T9" fmla="*/ 2147483647 h 140"/>
                <a:gd name="T10" fmla="*/ 2147483647 w 72"/>
                <a:gd name="T11" fmla="*/ 2147483647 h 140"/>
                <a:gd name="T12" fmla="*/ 2147483647 w 72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40"/>
                <a:gd name="T23" fmla="*/ 72 w 72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40">
                  <a:moveTo>
                    <a:pt x="15" y="0"/>
                  </a:moveTo>
                  <a:cubicBezTo>
                    <a:pt x="15" y="0"/>
                    <a:pt x="0" y="46"/>
                    <a:pt x="12" y="82"/>
                  </a:cubicBezTo>
                  <a:cubicBezTo>
                    <a:pt x="24" y="118"/>
                    <a:pt x="38" y="140"/>
                    <a:pt x="55" y="134"/>
                  </a:cubicBezTo>
                  <a:cubicBezTo>
                    <a:pt x="72" y="128"/>
                    <a:pt x="47" y="90"/>
                    <a:pt x="46" y="87"/>
                  </a:cubicBezTo>
                  <a:cubicBezTo>
                    <a:pt x="46" y="87"/>
                    <a:pt x="53" y="92"/>
                    <a:pt x="56" y="86"/>
                  </a:cubicBezTo>
                  <a:cubicBezTo>
                    <a:pt x="59" y="80"/>
                    <a:pt x="61" y="55"/>
                    <a:pt x="55" y="26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76" name="Freeform 405"/>
            <p:cNvSpPr/>
            <p:nvPr/>
          </p:nvSpPr>
          <p:spPr bwMode="auto">
            <a:xfrm>
              <a:off x="3043238" y="2987676"/>
              <a:ext cx="84137" cy="115888"/>
            </a:xfrm>
            <a:custGeom>
              <a:avLst/>
              <a:gdLst>
                <a:gd name="T0" fmla="*/ 2147483647 w 22"/>
                <a:gd name="T1" fmla="*/ 2147483647 h 31"/>
                <a:gd name="T2" fmla="*/ 2147483647 w 22"/>
                <a:gd name="T3" fmla="*/ 2147483647 h 31"/>
                <a:gd name="T4" fmla="*/ 2147483647 w 22"/>
                <a:gd name="T5" fmla="*/ 0 h 31"/>
                <a:gd name="T6" fmla="*/ 2147483647 w 22"/>
                <a:gd name="T7" fmla="*/ 2147483647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1"/>
                <a:gd name="T14" fmla="*/ 22 w 22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1">
                  <a:moveTo>
                    <a:pt x="22" y="31"/>
                  </a:moveTo>
                  <a:cubicBezTo>
                    <a:pt x="20" y="26"/>
                    <a:pt x="17" y="22"/>
                    <a:pt x="17" y="21"/>
                  </a:cubicBezTo>
                  <a:cubicBezTo>
                    <a:pt x="17" y="21"/>
                    <a:pt x="9" y="17"/>
                    <a:pt x="7" y="0"/>
                  </a:cubicBezTo>
                  <a:cubicBezTo>
                    <a:pt x="7" y="0"/>
                    <a:pt x="0" y="26"/>
                    <a:pt x="22" y="31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77" name="Freeform 406"/>
            <p:cNvSpPr/>
            <p:nvPr/>
          </p:nvSpPr>
          <p:spPr bwMode="auto">
            <a:xfrm>
              <a:off x="2965450" y="1979613"/>
              <a:ext cx="376237" cy="898525"/>
            </a:xfrm>
            <a:custGeom>
              <a:avLst/>
              <a:gdLst>
                <a:gd name="T0" fmla="*/ 2147483647 w 100"/>
                <a:gd name="T1" fmla="*/ 0 h 239"/>
                <a:gd name="T2" fmla="*/ 2147483647 w 100"/>
                <a:gd name="T3" fmla="*/ 2147483647 h 239"/>
                <a:gd name="T4" fmla="*/ 2147483647 w 100"/>
                <a:gd name="T5" fmla="*/ 2147483647 h 239"/>
                <a:gd name="T6" fmla="*/ 2147483647 w 100"/>
                <a:gd name="T7" fmla="*/ 2147483647 h 239"/>
                <a:gd name="T8" fmla="*/ 2147483647 w 100"/>
                <a:gd name="T9" fmla="*/ 2147483647 h 239"/>
                <a:gd name="T10" fmla="*/ 2147483647 w 100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39"/>
                <a:gd name="T20" fmla="*/ 100 w 100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39">
                  <a:moveTo>
                    <a:pt x="90" y="0"/>
                  </a:moveTo>
                  <a:cubicBezTo>
                    <a:pt x="90" y="0"/>
                    <a:pt x="70" y="10"/>
                    <a:pt x="42" y="83"/>
                  </a:cubicBezTo>
                  <a:cubicBezTo>
                    <a:pt x="24" y="127"/>
                    <a:pt x="0" y="179"/>
                    <a:pt x="1" y="207"/>
                  </a:cubicBezTo>
                  <a:cubicBezTo>
                    <a:pt x="2" y="218"/>
                    <a:pt x="50" y="239"/>
                    <a:pt x="61" y="237"/>
                  </a:cubicBezTo>
                  <a:cubicBezTo>
                    <a:pt x="100" y="13"/>
                    <a:pt x="100" y="13"/>
                    <a:pt x="100" y="13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78" name="Freeform 407"/>
            <p:cNvSpPr/>
            <p:nvPr/>
          </p:nvSpPr>
          <p:spPr bwMode="auto">
            <a:xfrm>
              <a:off x="3138488" y="2076451"/>
              <a:ext cx="153987" cy="793750"/>
            </a:xfrm>
            <a:custGeom>
              <a:avLst/>
              <a:gdLst>
                <a:gd name="T0" fmla="*/ 2147483647 w 41"/>
                <a:gd name="T1" fmla="*/ 2147483647 h 211"/>
                <a:gd name="T2" fmla="*/ 2147483647 w 41"/>
                <a:gd name="T3" fmla="*/ 0 h 211"/>
                <a:gd name="T4" fmla="*/ 0 w 41"/>
                <a:gd name="T5" fmla="*/ 2147483647 h 211"/>
                <a:gd name="T6" fmla="*/ 2147483647 w 41"/>
                <a:gd name="T7" fmla="*/ 2147483647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211"/>
                <a:gd name="T14" fmla="*/ 41 w 41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211">
                  <a:moveTo>
                    <a:pt x="14" y="2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6" y="210"/>
                    <a:pt x="11" y="211"/>
                    <a:pt x="14" y="211"/>
                  </a:cubicBezTo>
                  <a:close/>
                </a:path>
              </a:pathLst>
            </a:custGeom>
            <a:solidFill>
              <a:srgbClr val="B2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79" name="Freeform 408"/>
            <p:cNvSpPr/>
            <p:nvPr/>
          </p:nvSpPr>
          <p:spPr bwMode="auto">
            <a:xfrm>
              <a:off x="3097213" y="1974851"/>
              <a:ext cx="476250" cy="1354138"/>
            </a:xfrm>
            <a:custGeom>
              <a:avLst/>
              <a:gdLst>
                <a:gd name="T0" fmla="*/ 2147483647 w 127"/>
                <a:gd name="T1" fmla="*/ 2147483647 h 360"/>
                <a:gd name="T2" fmla="*/ 0 w 127"/>
                <a:gd name="T3" fmla="*/ 2147483647 h 360"/>
                <a:gd name="T4" fmla="*/ 2147483647 w 127"/>
                <a:gd name="T5" fmla="*/ 2147483647 h 360"/>
                <a:gd name="T6" fmla="*/ 2147483647 w 127"/>
                <a:gd name="T7" fmla="*/ 0 h 360"/>
                <a:gd name="T8" fmla="*/ 2147483647 w 127"/>
                <a:gd name="T9" fmla="*/ 2147483647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60"/>
                <a:gd name="T17" fmla="*/ 127 w 127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60">
                  <a:moveTo>
                    <a:pt x="55" y="1"/>
                  </a:moveTo>
                  <a:cubicBezTo>
                    <a:pt x="55" y="1"/>
                    <a:pt x="22" y="318"/>
                    <a:pt x="0" y="360"/>
                  </a:cubicBezTo>
                  <a:cubicBezTo>
                    <a:pt x="0" y="360"/>
                    <a:pt x="127" y="319"/>
                    <a:pt x="126" y="218"/>
                  </a:cubicBezTo>
                  <a:cubicBezTo>
                    <a:pt x="126" y="117"/>
                    <a:pt x="75" y="0"/>
                    <a:pt x="75" y="0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80" name="Freeform 409"/>
            <p:cNvSpPr/>
            <p:nvPr/>
          </p:nvSpPr>
          <p:spPr bwMode="auto">
            <a:xfrm>
              <a:off x="3317875" y="2005013"/>
              <a:ext cx="252412" cy="749300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0 h 199"/>
                <a:gd name="T4" fmla="*/ 0 w 67"/>
                <a:gd name="T5" fmla="*/ 2147483647 h 199"/>
                <a:gd name="T6" fmla="*/ 2147483647 w 67"/>
                <a:gd name="T7" fmla="*/ 2147483647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99"/>
                <a:gd name="T20" fmla="*/ 67 w 67"/>
                <a:gd name="T21" fmla="*/ 199 h 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99">
                  <a:moveTo>
                    <a:pt x="67" y="199"/>
                  </a:moveTo>
                  <a:cubicBezTo>
                    <a:pt x="64" y="116"/>
                    <a:pt x="30" y="26"/>
                    <a:pt x="19" y="0"/>
                  </a:cubicBezTo>
                  <a:cubicBezTo>
                    <a:pt x="19" y="0"/>
                    <a:pt x="9" y="72"/>
                    <a:pt x="0" y="86"/>
                  </a:cubicBezTo>
                  <a:cubicBezTo>
                    <a:pt x="0" y="86"/>
                    <a:pt x="18" y="90"/>
                    <a:pt x="28" y="85"/>
                  </a:cubicBezTo>
                  <a:cubicBezTo>
                    <a:pt x="28" y="85"/>
                    <a:pt x="23" y="137"/>
                    <a:pt x="14" y="160"/>
                  </a:cubicBezTo>
                  <a:cubicBezTo>
                    <a:pt x="14" y="160"/>
                    <a:pt x="59" y="152"/>
                    <a:pt x="67" y="19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81" name="Freeform 410"/>
            <p:cNvSpPr/>
            <p:nvPr/>
          </p:nvSpPr>
          <p:spPr bwMode="auto">
            <a:xfrm>
              <a:off x="3971925" y="2738438"/>
              <a:ext cx="271462" cy="527050"/>
            </a:xfrm>
            <a:custGeom>
              <a:avLst/>
              <a:gdLst>
                <a:gd name="T0" fmla="*/ 2147483647 w 72"/>
                <a:gd name="T1" fmla="*/ 0 h 140"/>
                <a:gd name="T2" fmla="*/ 2147483647 w 72"/>
                <a:gd name="T3" fmla="*/ 2147483647 h 140"/>
                <a:gd name="T4" fmla="*/ 2147483647 w 72"/>
                <a:gd name="T5" fmla="*/ 2147483647 h 140"/>
                <a:gd name="T6" fmla="*/ 2147483647 w 72"/>
                <a:gd name="T7" fmla="*/ 2147483647 h 140"/>
                <a:gd name="T8" fmla="*/ 2147483647 w 72"/>
                <a:gd name="T9" fmla="*/ 2147483647 h 140"/>
                <a:gd name="T10" fmla="*/ 2147483647 w 72"/>
                <a:gd name="T11" fmla="*/ 2147483647 h 140"/>
                <a:gd name="T12" fmla="*/ 2147483647 w 72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40"/>
                <a:gd name="T23" fmla="*/ 72 w 72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40">
                  <a:moveTo>
                    <a:pt x="57" y="0"/>
                  </a:moveTo>
                  <a:cubicBezTo>
                    <a:pt x="57" y="0"/>
                    <a:pt x="72" y="46"/>
                    <a:pt x="60" y="82"/>
                  </a:cubicBezTo>
                  <a:cubicBezTo>
                    <a:pt x="48" y="118"/>
                    <a:pt x="34" y="140"/>
                    <a:pt x="17" y="134"/>
                  </a:cubicBezTo>
                  <a:cubicBezTo>
                    <a:pt x="0" y="128"/>
                    <a:pt x="25" y="90"/>
                    <a:pt x="26" y="87"/>
                  </a:cubicBezTo>
                  <a:cubicBezTo>
                    <a:pt x="26" y="87"/>
                    <a:pt x="19" y="92"/>
                    <a:pt x="16" y="86"/>
                  </a:cubicBezTo>
                  <a:cubicBezTo>
                    <a:pt x="13" y="80"/>
                    <a:pt x="11" y="55"/>
                    <a:pt x="17" y="26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82" name="Freeform 411"/>
            <p:cNvSpPr/>
            <p:nvPr/>
          </p:nvSpPr>
          <p:spPr bwMode="auto">
            <a:xfrm>
              <a:off x="4051300" y="2987676"/>
              <a:ext cx="79375" cy="115888"/>
            </a:xfrm>
            <a:custGeom>
              <a:avLst/>
              <a:gdLst>
                <a:gd name="T0" fmla="*/ 0 w 21"/>
                <a:gd name="T1" fmla="*/ 2147483647 h 31"/>
                <a:gd name="T2" fmla="*/ 2147483647 w 21"/>
                <a:gd name="T3" fmla="*/ 2147483647 h 31"/>
                <a:gd name="T4" fmla="*/ 2147483647 w 21"/>
                <a:gd name="T5" fmla="*/ 0 h 31"/>
                <a:gd name="T6" fmla="*/ 0 w 21"/>
                <a:gd name="T7" fmla="*/ 2147483647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31"/>
                  </a:moveTo>
                  <a:cubicBezTo>
                    <a:pt x="2" y="26"/>
                    <a:pt x="5" y="22"/>
                    <a:pt x="5" y="21"/>
                  </a:cubicBezTo>
                  <a:cubicBezTo>
                    <a:pt x="5" y="21"/>
                    <a:pt x="13" y="17"/>
                    <a:pt x="15" y="0"/>
                  </a:cubicBezTo>
                  <a:cubicBezTo>
                    <a:pt x="15" y="0"/>
                    <a:pt x="21" y="26"/>
                    <a:pt x="0" y="31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83" name="Freeform 412"/>
            <p:cNvSpPr/>
            <p:nvPr/>
          </p:nvSpPr>
          <p:spPr bwMode="auto">
            <a:xfrm>
              <a:off x="3836988" y="1979613"/>
              <a:ext cx="376237" cy="898525"/>
            </a:xfrm>
            <a:custGeom>
              <a:avLst/>
              <a:gdLst>
                <a:gd name="T0" fmla="*/ 2147483647 w 100"/>
                <a:gd name="T1" fmla="*/ 0 h 239"/>
                <a:gd name="T2" fmla="*/ 2147483647 w 100"/>
                <a:gd name="T3" fmla="*/ 2147483647 h 239"/>
                <a:gd name="T4" fmla="*/ 2147483647 w 100"/>
                <a:gd name="T5" fmla="*/ 2147483647 h 239"/>
                <a:gd name="T6" fmla="*/ 2147483647 w 100"/>
                <a:gd name="T7" fmla="*/ 2147483647 h 239"/>
                <a:gd name="T8" fmla="*/ 0 w 100"/>
                <a:gd name="T9" fmla="*/ 2147483647 h 239"/>
                <a:gd name="T10" fmla="*/ 2147483647 w 100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39"/>
                <a:gd name="T20" fmla="*/ 100 w 100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39">
                  <a:moveTo>
                    <a:pt x="10" y="0"/>
                  </a:moveTo>
                  <a:cubicBezTo>
                    <a:pt x="10" y="0"/>
                    <a:pt x="30" y="10"/>
                    <a:pt x="58" y="83"/>
                  </a:cubicBezTo>
                  <a:cubicBezTo>
                    <a:pt x="76" y="127"/>
                    <a:pt x="100" y="179"/>
                    <a:pt x="99" y="207"/>
                  </a:cubicBezTo>
                  <a:cubicBezTo>
                    <a:pt x="98" y="218"/>
                    <a:pt x="50" y="239"/>
                    <a:pt x="39" y="237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84" name="Freeform 413"/>
            <p:cNvSpPr/>
            <p:nvPr/>
          </p:nvSpPr>
          <p:spPr bwMode="auto">
            <a:xfrm>
              <a:off x="3886200" y="2076451"/>
              <a:ext cx="153987" cy="793750"/>
            </a:xfrm>
            <a:custGeom>
              <a:avLst/>
              <a:gdLst>
                <a:gd name="T0" fmla="*/ 2147483647 w 41"/>
                <a:gd name="T1" fmla="*/ 2147483647 h 211"/>
                <a:gd name="T2" fmla="*/ 0 w 41"/>
                <a:gd name="T3" fmla="*/ 0 h 211"/>
                <a:gd name="T4" fmla="*/ 2147483647 w 41"/>
                <a:gd name="T5" fmla="*/ 2147483647 h 211"/>
                <a:gd name="T6" fmla="*/ 2147483647 w 41"/>
                <a:gd name="T7" fmla="*/ 2147483647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211"/>
                <a:gd name="T14" fmla="*/ 41 w 41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211">
                  <a:moveTo>
                    <a:pt x="26" y="2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35" y="210"/>
                    <a:pt x="30" y="211"/>
                    <a:pt x="26" y="211"/>
                  </a:cubicBezTo>
                  <a:close/>
                </a:path>
              </a:pathLst>
            </a:custGeom>
            <a:solidFill>
              <a:srgbClr val="B2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85" name="Freeform 414"/>
            <p:cNvSpPr/>
            <p:nvPr/>
          </p:nvSpPr>
          <p:spPr bwMode="auto">
            <a:xfrm>
              <a:off x="3603625" y="1974851"/>
              <a:ext cx="477837" cy="1354138"/>
            </a:xfrm>
            <a:custGeom>
              <a:avLst/>
              <a:gdLst>
                <a:gd name="T0" fmla="*/ 2147483647 w 127"/>
                <a:gd name="T1" fmla="*/ 2147483647 h 360"/>
                <a:gd name="T2" fmla="*/ 2147483647 w 127"/>
                <a:gd name="T3" fmla="*/ 2147483647 h 360"/>
                <a:gd name="T4" fmla="*/ 2147483647 w 127"/>
                <a:gd name="T5" fmla="*/ 2147483647 h 360"/>
                <a:gd name="T6" fmla="*/ 2147483647 w 127"/>
                <a:gd name="T7" fmla="*/ 0 h 360"/>
                <a:gd name="T8" fmla="*/ 2147483647 w 127"/>
                <a:gd name="T9" fmla="*/ 2147483647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60"/>
                <a:gd name="T17" fmla="*/ 127 w 127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60">
                  <a:moveTo>
                    <a:pt x="72" y="1"/>
                  </a:moveTo>
                  <a:cubicBezTo>
                    <a:pt x="72" y="1"/>
                    <a:pt x="105" y="318"/>
                    <a:pt x="127" y="360"/>
                  </a:cubicBezTo>
                  <a:cubicBezTo>
                    <a:pt x="127" y="360"/>
                    <a:pt x="0" y="319"/>
                    <a:pt x="1" y="218"/>
                  </a:cubicBezTo>
                  <a:cubicBezTo>
                    <a:pt x="1" y="117"/>
                    <a:pt x="52" y="0"/>
                    <a:pt x="52" y="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86" name="Freeform 415"/>
            <p:cNvSpPr/>
            <p:nvPr/>
          </p:nvSpPr>
          <p:spPr bwMode="auto">
            <a:xfrm>
              <a:off x="3608388" y="2005013"/>
              <a:ext cx="250825" cy="749300"/>
            </a:xfrm>
            <a:custGeom>
              <a:avLst/>
              <a:gdLst>
                <a:gd name="T0" fmla="*/ 0 w 67"/>
                <a:gd name="T1" fmla="*/ 2147483647 h 199"/>
                <a:gd name="T2" fmla="*/ 2147483647 w 67"/>
                <a:gd name="T3" fmla="*/ 0 h 199"/>
                <a:gd name="T4" fmla="*/ 2147483647 w 67"/>
                <a:gd name="T5" fmla="*/ 2147483647 h 199"/>
                <a:gd name="T6" fmla="*/ 2147483647 w 67"/>
                <a:gd name="T7" fmla="*/ 2147483647 h 199"/>
                <a:gd name="T8" fmla="*/ 2147483647 w 67"/>
                <a:gd name="T9" fmla="*/ 2147483647 h 199"/>
                <a:gd name="T10" fmla="*/ 0 w 67"/>
                <a:gd name="T11" fmla="*/ 2147483647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99"/>
                <a:gd name="T20" fmla="*/ 67 w 67"/>
                <a:gd name="T21" fmla="*/ 199 h 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99">
                  <a:moveTo>
                    <a:pt x="0" y="199"/>
                  </a:moveTo>
                  <a:cubicBezTo>
                    <a:pt x="3" y="116"/>
                    <a:pt x="37" y="26"/>
                    <a:pt x="48" y="0"/>
                  </a:cubicBezTo>
                  <a:cubicBezTo>
                    <a:pt x="48" y="0"/>
                    <a:pt x="58" y="72"/>
                    <a:pt x="67" y="86"/>
                  </a:cubicBezTo>
                  <a:cubicBezTo>
                    <a:pt x="67" y="86"/>
                    <a:pt x="49" y="90"/>
                    <a:pt x="39" y="85"/>
                  </a:cubicBezTo>
                  <a:cubicBezTo>
                    <a:pt x="39" y="85"/>
                    <a:pt x="44" y="137"/>
                    <a:pt x="53" y="160"/>
                  </a:cubicBezTo>
                  <a:cubicBezTo>
                    <a:pt x="53" y="160"/>
                    <a:pt x="8" y="152"/>
                    <a:pt x="0" y="19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87" name="Freeform 416"/>
            <p:cNvSpPr/>
            <p:nvPr/>
          </p:nvSpPr>
          <p:spPr bwMode="auto">
            <a:xfrm>
              <a:off x="2668588" y="1125538"/>
              <a:ext cx="296862" cy="511175"/>
            </a:xfrm>
            <a:custGeom>
              <a:avLst/>
              <a:gdLst>
                <a:gd name="T0" fmla="*/ 2147483647 w 79"/>
                <a:gd name="T1" fmla="*/ 2147483647 h 136"/>
                <a:gd name="T2" fmla="*/ 2147483647 w 79"/>
                <a:gd name="T3" fmla="*/ 2147483647 h 136"/>
                <a:gd name="T4" fmla="*/ 2147483647 w 79"/>
                <a:gd name="T5" fmla="*/ 2147483647 h 136"/>
                <a:gd name="T6" fmla="*/ 2147483647 w 79"/>
                <a:gd name="T7" fmla="*/ 2147483647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36"/>
                <a:gd name="T14" fmla="*/ 79 w 7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36">
                  <a:moveTo>
                    <a:pt x="79" y="37"/>
                  </a:moveTo>
                  <a:cubicBezTo>
                    <a:pt x="79" y="37"/>
                    <a:pt x="61" y="0"/>
                    <a:pt x="31" y="14"/>
                  </a:cubicBezTo>
                  <a:cubicBezTo>
                    <a:pt x="0" y="27"/>
                    <a:pt x="8" y="117"/>
                    <a:pt x="77" y="136"/>
                  </a:cubicBezTo>
                  <a:lnTo>
                    <a:pt x="79" y="3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88" name="Freeform 417"/>
            <p:cNvSpPr/>
            <p:nvPr/>
          </p:nvSpPr>
          <p:spPr bwMode="auto">
            <a:xfrm>
              <a:off x="4194175" y="1125538"/>
              <a:ext cx="296862" cy="511175"/>
            </a:xfrm>
            <a:custGeom>
              <a:avLst/>
              <a:gdLst>
                <a:gd name="T0" fmla="*/ 0 w 79"/>
                <a:gd name="T1" fmla="*/ 2147483647 h 136"/>
                <a:gd name="T2" fmla="*/ 2147483647 w 79"/>
                <a:gd name="T3" fmla="*/ 2147483647 h 136"/>
                <a:gd name="T4" fmla="*/ 2147483647 w 79"/>
                <a:gd name="T5" fmla="*/ 2147483647 h 136"/>
                <a:gd name="T6" fmla="*/ 0 w 79"/>
                <a:gd name="T7" fmla="*/ 2147483647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36"/>
                <a:gd name="T14" fmla="*/ 79 w 7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36">
                  <a:moveTo>
                    <a:pt x="0" y="37"/>
                  </a:moveTo>
                  <a:cubicBezTo>
                    <a:pt x="0" y="37"/>
                    <a:pt x="18" y="0"/>
                    <a:pt x="48" y="14"/>
                  </a:cubicBezTo>
                  <a:cubicBezTo>
                    <a:pt x="79" y="27"/>
                    <a:pt x="71" y="117"/>
                    <a:pt x="1" y="136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89" name="Freeform 418"/>
            <p:cNvSpPr/>
            <p:nvPr/>
          </p:nvSpPr>
          <p:spPr bwMode="auto">
            <a:xfrm>
              <a:off x="2913063" y="1076326"/>
              <a:ext cx="1333500" cy="963613"/>
            </a:xfrm>
            <a:custGeom>
              <a:avLst/>
              <a:gdLst>
                <a:gd name="T0" fmla="*/ 2147483647 w 355"/>
                <a:gd name="T1" fmla="*/ 2147483647 h 256"/>
                <a:gd name="T2" fmla="*/ 2147483647 w 355"/>
                <a:gd name="T3" fmla="*/ 2147483647 h 256"/>
                <a:gd name="T4" fmla="*/ 2147483647 w 355"/>
                <a:gd name="T5" fmla="*/ 2147483647 h 256"/>
                <a:gd name="T6" fmla="*/ 2147483647 w 355"/>
                <a:gd name="T7" fmla="*/ 2147483647 h 256"/>
                <a:gd name="T8" fmla="*/ 0 w 355"/>
                <a:gd name="T9" fmla="*/ 2147483647 h 256"/>
                <a:gd name="T10" fmla="*/ 0 w 355"/>
                <a:gd name="T11" fmla="*/ 0 h 256"/>
                <a:gd name="T12" fmla="*/ 2147483647 w 355"/>
                <a:gd name="T13" fmla="*/ 0 h 256"/>
                <a:gd name="T14" fmla="*/ 2147483647 w 355"/>
                <a:gd name="T15" fmla="*/ 2147483647 h 2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5"/>
                <a:gd name="T25" fmla="*/ 0 h 256"/>
                <a:gd name="T26" fmla="*/ 355 w 355"/>
                <a:gd name="T27" fmla="*/ 256 h 2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5" h="256">
                  <a:moveTo>
                    <a:pt x="355" y="160"/>
                  </a:moveTo>
                  <a:cubicBezTo>
                    <a:pt x="355" y="191"/>
                    <a:pt x="335" y="218"/>
                    <a:pt x="305" y="227"/>
                  </a:cubicBezTo>
                  <a:cubicBezTo>
                    <a:pt x="265" y="240"/>
                    <a:pt x="211" y="256"/>
                    <a:pt x="177" y="256"/>
                  </a:cubicBezTo>
                  <a:cubicBezTo>
                    <a:pt x="144" y="256"/>
                    <a:pt x="89" y="240"/>
                    <a:pt x="49" y="227"/>
                  </a:cubicBezTo>
                  <a:cubicBezTo>
                    <a:pt x="20" y="218"/>
                    <a:pt x="0" y="191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355" y="16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0" name="Oval 419"/>
            <p:cNvSpPr>
              <a:spLocks noChangeArrowheads="1"/>
            </p:cNvSpPr>
            <p:nvPr/>
          </p:nvSpPr>
          <p:spPr bwMode="auto">
            <a:xfrm>
              <a:off x="3122613" y="1392238"/>
              <a:ext cx="161925" cy="165100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1" name="Freeform 420"/>
            <p:cNvSpPr/>
            <p:nvPr/>
          </p:nvSpPr>
          <p:spPr bwMode="auto">
            <a:xfrm>
              <a:off x="3175000" y="1403351"/>
              <a:ext cx="79375" cy="49213"/>
            </a:xfrm>
            <a:custGeom>
              <a:avLst/>
              <a:gdLst>
                <a:gd name="T0" fmla="*/ 2147483647 w 21"/>
                <a:gd name="T1" fmla="*/ 2147483647 h 13"/>
                <a:gd name="T2" fmla="*/ 2147483647 w 21"/>
                <a:gd name="T3" fmla="*/ 2147483647 h 13"/>
                <a:gd name="T4" fmla="*/ 2147483647 w 21"/>
                <a:gd name="T5" fmla="*/ 2147483647 h 13"/>
                <a:gd name="T6" fmla="*/ 2147483647 w 21"/>
                <a:gd name="T7" fmla="*/ 2147483647 h 13"/>
                <a:gd name="T8" fmla="*/ 2147483647 w 21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1" y="4"/>
                  </a:moveTo>
                  <a:cubicBezTo>
                    <a:pt x="0" y="8"/>
                    <a:pt x="4" y="11"/>
                    <a:pt x="9" y="12"/>
                  </a:cubicBezTo>
                  <a:cubicBezTo>
                    <a:pt x="15" y="13"/>
                    <a:pt x="20" y="12"/>
                    <a:pt x="20" y="8"/>
                  </a:cubicBezTo>
                  <a:cubicBezTo>
                    <a:pt x="21" y="5"/>
                    <a:pt x="17" y="2"/>
                    <a:pt x="12" y="1"/>
                  </a:cubicBezTo>
                  <a:cubicBezTo>
                    <a:pt x="6" y="0"/>
                    <a:pt x="1" y="1"/>
                    <a:pt x="1" y="4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2" name="Freeform 421"/>
            <p:cNvSpPr/>
            <p:nvPr/>
          </p:nvSpPr>
          <p:spPr bwMode="auto">
            <a:xfrm>
              <a:off x="3078163" y="1282701"/>
              <a:ext cx="233362" cy="73025"/>
            </a:xfrm>
            <a:custGeom>
              <a:avLst/>
              <a:gdLst>
                <a:gd name="T0" fmla="*/ 2147483647 w 147"/>
                <a:gd name="T1" fmla="*/ 0 h 46"/>
                <a:gd name="T2" fmla="*/ 0 w 147"/>
                <a:gd name="T3" fmla="*/ 2147483647 h 46"/>
                <a:gd name="T4" fmla="*/ 2147483647 w 147"/>
                <a:gd name="T5" fmla="*/ 2147483647 h 46"/>
                <a:gd name="T6" fmla="*/ 2147483647 w 147"/>
                <a:gd name="T7" fmla="*/ 2147483647 h 46"/>
                <a:gd name="T8" fmla="*/ 2147483647 w 147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46"/>
                <a:gd name="T17" fmla="*/ 147 w 14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46">
                  <a:moveTo>
                    <a:pt x="14" y="0"/>
                  </a:moveTo>
                  <a:lnTo>
                    <a:pt x="0" y="41"/>
                  </a:lnTo>
                  <a:lnTo>
                    <a:pt x="147" y="46"/>
                  </a:lnTo>
                  <a:lnTo>
                    <a:pt x="132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3" name="Oval 422"/>
            <p:cNvSpPr>
              <a:spLocks noChangeArrowheads="1"/>
            </p:cNvSpPr>
            <p:nvPr/>
          </p:nvSpPr>
          <p:spPr bwMode="auto">
            <a:xfrm>
              <a:off x="3894138" y="1392238"/>
              <a:ext cx="165100" cy="165100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4" name="Freeform 423"/>
            <p:cNvSpPr/>
            <p:nvPr/>
          </p:nvSpPr>
          <p:spPr bwMode="auto">
            <a:xfrm>
              <a:off x="3946525" y="1403351"/>
              <a:ext cx="79375" cy="49213"/>
            </a:xfrm>
            <a:custGeom>
              <a:avLst/>
              <a:gdLst>
                <a:gd name="T0" fmla="*/ 2147483647 w 21"/>
                <a:gd name="T1" fmla="*/ 2147483647 h 13"/>
                <a:gd name="T2" fmla="*/ 2147483647 w 21"/>
                <a:gd name="T3" fmla="*/ 2147483647 h 13"/>
                <a:gd name="T4" fmla="*/ 2147483647 w 21"/>
                <a:gd name="T5" fmla="*/ 2147483647 h 13"/>
                <a:gd name="T6" fmla="*/ 2147483647 w 21"/>
                <a:gd name="T7" fmla="*/ 2147483647 h 13"/>
                <a:gd name="T8" fmla="*/ 2147483647 w 21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1" y="4"/>
                  </a:moveTo>
                  <a:cubicBezTo>
                    <a:pt x="0" y="8"/>
                    <a:pt x="4" y="11"/>
                    <a:pt x="10" y="12"/>
                  </a:cubicBezTo>
                  <a:cubicBezTo>
                    <a:pt x="15" y="13"/>
                    <a:pt x="20" y="12"/>
                    <a:pt x="21" y="8"/>
                  </a:cubicBezTo>
                  <a:cubicBezTo>
                    <a:pt x="21" y="5"/>
                    <a:pt x="17" y="2"/>
                    <a:pt x="12" y="1"/>
                  </a:cubicBezTo>
                  <a:cubicBezTo>
                    <a:pt x="7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5" name="Freeform 424"/>
            <p:cNvSpPr/>
            <p:nvPr/>
          </p:nvSpPr>
          <p:spPr bwMode="auto">
            <a:xfrm>
              <a:off x="3867150" y="1282701"/>
              <a:ext cx="236537" cy="76200"/>
            </a:xfrm>
            <a:custGeom>
              <a:avLst/>
              <a:gdLst>
                <a:gd name="T0" fmla="*/ 2147483647 w 149"/>
                <a:gd name="T1" fmla="*/ 0 h 48"/>
                <a:gd name="T2" fmla="*/ 2147483647 w 149"/>
                <a:gd name="T3" fmla="*/ 2147483647 h 48"/>
                <a:gd name="T4" fmla="*/ 0 w 149"/>
                <a:gd name="T5" fmla="*/ 2147483647 h 48"/>
                <a:gd name="T6" fmla="*/ 2147483647 w 149"/>
                <a:gd name="T7" fmla="*/ 2147483647 h 48"/>
                <a:gd name="T8" fmla="*/ 2147483647 w 149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48"/>
                <a:gd name="T17" fmla="*/ 149 w 14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48">
                  <a:moveTo>
                    <a:pt x="133" y="0"/>
                  </a:moveTo>
                  <a:lnTo>
                    <a:pt x="149" y="41"/>
                  </a:lnTo>
                  <a:lnTo>
                    <a:pt x="0" y="48"/>
                  </a:lnTo>
                  <a:lnTo>
                    <a:pt x="14" y="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6" name="Freeform 425"/>
            <p:cNvSpPr/>
            <p:nvPr/>
          </p:nvSpPr>
          <p:spPr bwMode="auto">
            <a:xfrm>
              <a:off x="3246438" y="1741488"/>
              <a:ext cx="647700" cy="125413"/>
            </a:xfrm>
            <a:custGeom>
              <a:avLst/>
              <a:gdLst>
                <a:gd name="T0" fmla="*/ 2147483647 w 172"/>
                <a:gd name="T1" fmla="*/ 2147483647 h 33"/>
                <a:gd name="T2" fmla="*/ 2147483647 w 172"/>
                <a:gd name="T3" fmla="*/ 2147483647 h 33"/>
                <a:gd name="T4" fmla="*/ 2147483647 w 172"/>
                <a:gd name="T5" fmla="*/ 2147483647 h 33"/>
                <a:gd name="T6" fmla="*/ 2147483647 w 172"/>
                <a:gd name="T7" fmla="*/ 2147483647 h 33"/>
                <a:gd name="T8" fmla="*/ 2147483647 w 172"/>
                <a:gd name="T9" fmla="*/ 2147483647 h 33"/>
                <a:gd name="T10" fmla="*/ 2147483647 w 172"/>
                <a:gd name="T11" fmla="*/ 2147483647 h 33"/>
                <a:gd name="T12" fmla="*/ 2147483647 w 172"/>
                <a:gd name="T13" fmla="*/ 2147483647 h 33"/>
                <a:gd name="T14" fmla="*/ 2147483647 w 172"/>
                <a:gd name="T15" fmla="*/ 2147483647 h 33"/>
                <a:gd name="T16" fmla="*/ 2147483647 w 172"/>
                <a:gd name="T17" fmla="*/ 2147483647 h 33"/>
                <a:gd name="T18" fmla="*/ 2147483647 w 172"/>
                <a:gd name="T19" fmla="*/ 2147483647 h 33"/>
                <a:gd name="T20" fmla="*/ 2147483647 w 172"/>
                <a:gd name="T21" fmla="*/ 2147483647 h 33"/>
                <a:gd name="T22" fmla="*/ 2147483647 w 172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2"/>
                <a:gd name="T37" fmla="*/ 0 h 33"/>
                <a:gd name="T38" fmla="*/ 172 w 172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2" h="33">
                  <a:moveTo>
                    <a:pt x="85" y="33"/>
                  </a:moveTo>
                  <a:cubicBezTo>
                    <a:pt x="68" y="33"/>
                    <a:pt x="51" y="31"/>
                    <a:pt x="36" y="28"/>
                  </a:cubicBezTo>
                  <a:cubicBezTo>
                    <a:pt x="14" y="23"/>
                    <a:pt x="2" y="14"/>
                    <a:pt x="2" y="14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2" y="8"/>
                    <a:pt x="4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17" y="18"/>
                    <a:pt x="37" y="22"/>
                  </a:cubicBezTo>
                  <a:cubicBezTo>
                    <a:pt x="59" y="27"/>
                    <a:pt x="84" y="28"/>
                    <a:pt x="105" y="26"/>
                  </a:cubicBezTo>
                  <a:cubicBezTo>
                    <a:pt x="132" y="23"/>
                    <a:pt x="153" y="15"/>
                    <a:pt x="166" y="1"/>
                  </a:cubicBezTo>
                  <a:cubicBezTo>
                    <a:pt x="168" y="0"/>
                    <a:pt x="170" y="0"/>
                    <a:pt x="171" y="1"/>
                  </a:cubicBezTo>
                  <a:cubicBezTo>
                    <a:pt x="172" y="2"/>
                    <a:pt x="172" y="4"/>
                    <a:pt x="171" y="5"/>
                  </a:cubicBezTo>
                  <a:cubicBezTo>
                    <a:pt x="151" y="26"/>
                    <a:pt x="117" y="33"/>
                    <a:pt x="85" y="33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7" name="Freeform 426"/>
            <p:cNvSpPr/>
            <p:nvPr/>
          </p:nvSpPr>
          <p:spPr bwMode="auto">
            <a:xfrm>
              <a:off x="3397250" y="1595438"/>
              <a:ext cx="354012" cy="68263"/>
            </a:xfrm>
            <a:custGeom>
              <a:avLst/>
              <a:gdLst>
                <a:gd name="T0" fmla="*/ 0 w 94"/>
                <a:gd name="T1" fmla="*/ 0 h 18"/>
                <a:gd name="T2" fmla="*/ 2147483647 w 94"/>
                <a:gd name="T3" fmla="*/ 2147483647 h 18"/>
                <a:gd name="T4" fmla="*/ 2147483647 w 94"/>
                <a:gd name="T5" fmla="*/ 2147483647 h 18"/>
                <a:gd name="T6" fmla="*/ 2147483647 w 94"/>
                <a:gd name="T7" fmla="*/ 2147483647 h 18"/>
                <a:gd name="T8" fmla="*/ 0 w 94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8"/>
                <a:gd name="T17" fmla="*/ 94 w 9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8">
                  <a:moveTo>
                    <a:pt x="0" y="0"/>
                  </a:moveTo>
                  <a:cubicBezTo>
                    <a:pt x="0" y="0"/>
                    <a:pt x="19" y="18"/>
                    <a:pt x="48" y="18"/>
                  </a:cubicBezTo>
                  <a:cubicBezTo>
                    <a:pt x="76" y="18"/>
                    <a:pt x="94" y="1"/>
                    <a:pt x="94" y="1"/>
                  </a:cubicBezTo>
                  <a:cubicBezTo>
                    <a:pt x="94" y="1"/>
                    <a:pt x="75" y="11"/>
                    <a:pt x="48" y="11"/>
                  </a:cubicBezTo>
                  <a:cubicBezTo>
                    <a:pt x="2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8" name="Freeform 427"/>
            <p:cNvSpPr/>
            <p:nvPr/>
          </p:nvSpPr>
          <p:spPr bwMode="auto">
            <a:xfrm>
              <a:off x="2581275" y="350838"/>
              <a:ext cx="1997075" cy="1266825"/>
            </a:xfrm>
            <a:custGeom>
              <a:avLst/>
              <a:gdLst>
                <a:gd name="T0" fmla="*/ 2147483647 w 531"/>
                <a:gd name="T1" fmla="*/ 2147483647 h 337"/>
                <a:gd name="T2" fmla="*/ 2147483647 w 531"/>
                <a:gd name="T3" fmla="*/ 0 h 337"/>
                <a:gd name="T4" fmla="*/ 2147483647 w 531"/>
                <a:gd name="T5" fmla="*/ 2147483647 h 337"/>
                <a:gd name="T6" fmla="*/ 2147483647 w 531"/>
                <a:gd name="T7" fmla="*/ 2147483647 h 337"/>
                <a:gd name="T8" fmla="*/ 2147483647 w 531"/>
                <a:gd name="T9" fmla="*/ 2147483647 h 337"/>
                <a:gd name="T10" fmla="*/ 2147483647 w 531"/>
                <a:gd name="T11" fmla="*/ 2147483647 h 337"/>
                <a:gd name="T12" fmla="*/ 2147483647 w 531"/>
                <a:gd name="T13" fmla="*/ 2147483647 h 337"/>
                <a:gd name="T14" fmla="*/ 2147483647 w 531"/>
                <a:gd name="T15" fmla="*/ 2147483647 h 337"/>
                <a:gd name="T16" fmla="*/ 2147483647 w 531"/>
                <a:gd name="T17" fmla="*/ 2147483647 h 337"/>
                <a:gd name="T18" fmla="*/ 2147483647 w 531"/>
                <a:gd name="T19" fmla="*/ 2147483647 h 337"/>
                <a:gd name="T20" fmla="*/ 2147483647 w 531"/>
                <a:gd name="T21" fmla="*/ 2147483647 h 337"/>
                <a:gd name="T22" fmla="*/ 2147483647 w 531"/>
                <a:gd name="T23" fmla="*/ 2147483647 h 337"/>
                <a:gd name="T24" fmla="*/ 2147483647 w 531"/>
                <a:gd name="T25" fmla="*/ 2147483647 h 337"/>
                <a:gd name="T26" fmla="*/ 2147483647 w 531"/>
                <a:gd name="T27" fmla="*/ 2147483647 h 337"/>
                <a:gd name="T28" fmla="*/ 2147483647 w 531"/>
                <a:gd name="T29" fmla="*/ 2147483647 h 337"/>
                <a:gd name="T30" fmla="*/ 2147483647 w 531"/>
                <a:gd name="T31" fmla="*/ 2147483647 h 3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1"/>
                <a:gd name="T49" fmla="*/ 0 h 337"/>
                <a:gd name="T50" fmla="*/ 531 w 531"/>
                <a:gd name="T51" fmla="*/ 337 h 3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1" h="337">
                  <a:moveTo>
                    <a:pt x="484" y="224"/>
                  </a:moveTo>
                  <a:cubicBezTo>
                    <a:pt x="484" y="224"/>
                    <a:pt x="531" y="0"/>
                    <a:pt x="265" y="0"/>
                  </a:cubicBezTo>
                  <a:cubicBezTo>
                    <a:pt x="0" y="0"/>
                    <a:pt x="50" y="222"/>
                    <a:pt x="50" y="222"/>
                  </a:cubicBezTo>
                  <a:cubicBezTo>
                    <a:pt x="61" y="216"/>
                    <a:pt x="74" y="220"/>
                    <a:pt x="81" y="225"/>
                  </a:cubicBezTo>
                  <a:cubicBezTo>
                    <a:pt x="91" y="234"/>
                    <a:pt x="88" y="331"/>
                    <a:pt x="88" y="331"/>
                  </a:cubicBezTo>
                  <a:cubicBezTo>
                    <a:pt x="98" y="337"/>
                    <a:pt x="98" y="337"/>
                    <a:pt x="98" y="337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54" y="234"/>
                    <a:pt x="205" y="252"/>
                    <a:pt x="253" y="262"/>
                  </a:cubicBezTo>
                  <a:cubicBezTo>
                    <a:pt x="245" y="252"/>
                    <a:pt x="239" y="240"/>
                    <a:pt x="237" y="226"/>
                  </a:cubicBezTo>
                  <a:cubicBezTo>
                    <a:pt x="271" y="248"/>
                    <a:pt x="308" y="263"/>
                    <a:pt x="349" y="273"/>
                  </a:cubicBezTo>
                  <a:cubicBezTo>
                    <a:pt x="339" y="260"/>
                    <a:pt x="333" y="244"/>
                    <a:pt x="331" y="228"/>
                  </a:cubicBezTo>
                  <a:cubicBezTo>
                    <a:pt x="358" y="244"/>
                    <a:pt x="386" y="253"/>
                    <a:pt x="424" y="255"/>
                  </a:cubicBezTo>
                  <a:cubicBezTo>
                    <a:pt x="433" y="337"/>
                    <a:pt x="433" y="337"/>
                    <a:pt x="433" y="337"/>
                  </a:cubicBezTo>
                  <a:cubicBezTo>
                    <a:pt x="443" y="332"/>
                    <a:pt x="443" y="332"/>
                    <a:pt x="443" y="332"/>
                  </a:cubicBezTo>
                  <a:cubicBezTo>
                    <a:pt x="443" y="332"/>
                    <a:pt x="437" y="241"/>
                    <a:pt x="445" y="229"/>
                  </a:cubicBezTo>
                  <a:cubicBezTo>
                    <a:pt x="452" y="218"/>
                    <a:pt x="471" y="214"/>
                    <a:pt x="484" y="224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4822" name="组合 94"/>
          <p:cNvGrpSpPr/>
          <p:nvPr/>
        </p:nvGrpSpPr>
        <p:grpSpPr bwMode="auto">
          <a:xfrm>
            <a:off x="4852988" y="1847850"/>
            <a:ext cx="854075" cy="1263650"/>
            <a:chOff x="8874579" y="340547"/>
            <a:chExt cx="1339497" cy="2522491"/>
          </a:xfrm>
        </p:grpSpPr>
        <p:grpSp>
          <p:nvGrpSpPr>
            <p:cNvPr id="34830" name="组合 98"/>
            <p:cNvGrpSpPr>
              <a:grpSpLocks noChangeAspect="1"/>
            </p:cNvGrpSpPr>
            <p:nvPr/>
          </p:nvGrpSpPr>
          <p:grpSpPr bwMode="auto">
            <a:xfrm>
              <a:off x="8874579" y="340547"/>
              <a:ext cx="1339497" cy="2483999"/>
              <a:chOff x="9736138" y="161925"/>
              <a:chExt cx="2235201" cy="4144963"/>
            </a:xfrm>
          </p:grpSpPr>
          <p:sp>
            <p:nvSpPr>
              <p:cNvPr id="34833" name="Freeform 102"/>
              <p:cNvSpPr/>
              <p:nvPr/>
            </p:nvSpPr>
            <p:spPr bwMode="auto">
              <a:xfrm>
                <a:off x="9736138" y="161925"/>
                <a:ext cx="777875" cy="765175"/>
              </a:xfrm>
              <a:custGeom>
                <a:avLst/>
                <a:gdLst>
                  <a:gd name="T0" fmla="*/ 2147483647 w 207"/>
                  <a:gd name="T1" fmla="*/ 2147483647 h 204"/>
                  <a:gd name="T2" fmla="*/ 2147483647 w 207"/>
                  <a:gd name="T3" fmla="*/ 2147483647 h 204"/>
                  <a:gd name="T4" fmla="*/ 2147483647 w 207"/>
                  <a:gd name="T5" fmla="*/ 2147483647 h 204"/>
                  <a:gd name="T6" fmla="*/ 2147483647 w 207"/>
                  <a:gd name="T7" fmla="*/ 2147483647 h 204"/>
                  <a:gd name="T8" fmla="*/ 2147483647 w 207"/>
                  <a:gd name="T9" fmla="*/ 2147483647 h 204"/>
                  <a:gd name="T10" fmla="*/ 2147483647 w 207"/>
                  <a:gd name="T11" fmla="*/ 2147483647 h 204"/>
                  <a:gd name="T12" fmla="*/ 2147483647 w 207"/>
                  <a:gd name="T13" fmla="*/ 2147483647 h 204"/>
                  <a:gd name="T14" fmla="*/ 2147483647 w 207"/>
                  <a:gd name="T15" fmla="*/ 2147483647 h 204"/>
                  <a:gd name="T16" fmla="*/ 2147483647 w 207"/>
                  <a:gd name="T17" fmla="*/ 2147483647 h 204"/>
                  <a:gd name="T18" fmla="*/ 2147483647 w 207"/>
                  <a:gd name="T19" fmla="*/ 2147483647 h 204"/>
                  <a:gd name="T20" fmla="*/ 2147483647 w 207"/>
                  <a:gd name="T21" fmla="*/ 2147483647 h 204"/>
                  <a:gd name="T22" fmla="*/ 2147483647 w 207"/>
                  <a:gd name="T23" fmla="*/ 2147483647 h 204"/>
                  <a:gd name="T24" fmla="*/ 2147483647 w 207"/>
                  <a:gd name="T25" fmla="*/ 2147483647 h 2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7"/>
                  <a:gd name="T40" fmla="*/ 0 h 204"/>
                  <a:gd name="T41" fmla="*/ 207 w 207"/>
                  <a:gd name="T42" fmla="*/ 204 h 20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7" h="204">
                    <a:moveTo>
                      <a:pt x="136" y="182"/>
                    </a:moveTo>
                    <a:cubicBezTo>
                      <a:pt x="136" y="182"/>
                      <a:pt x="130" y="197"/>
                      <a:pt x="112" y="200"/>
                    </a:cubicBezTo>
                    <a:cubicBezTo>
                      <a:pt x="92" y="204"/>
                      <a:pt x="63" y="201"/>
                      <a:pt x="37" y="181"/>
                    </a:cubicBezTo>
                    <a:cubicBezTo>
                      <a:pt x="9" y="158"/>
                      <a:pt x="0" y="100"/>
                      <a:pt x="15" y="63"/>
                    </a:cubicBezTo>
                    <a:cubicBezTo>
                      <a:pt x="15" y="63"/>
                      <a:pt x="17" y="79"/>
                      <a:pt x="27" y="81"/>
                    </a:cubicBezTo>
                    <a:cubicBezTo>
                      <a:pt x="27" y="81"/>
                      <a:pt x="36" y="28"/>
                      <a:pt x="76" y="21"/>
                    </a:cubicBezTo>
                    <a:cubicBezTo>
                      <a:pt x="76" y="21"/>
                      <a:pt x="72" y="35"/>
                      <a:pt x="74" y="42"/>
                    </a:cubicBezTo>
                    <a:cubicBezTo>
                      <a:pt x="74" y="42"/>
                      <a:pt x="98" y="0"/>
                      <a:pt x="158" y="9"/>
                    </a:cubicBezTo>
                    <a:cubicBezTo>
                      <a:pt x="158" y="9"/>
                      <a:pt x="132" y="28"/>
                      <a:pt x="140" y="45"/>
                    </a:cubicBezTo>
                    <a:cubicBezTo>
                      <a:pt x="140" y="45"/>
                      <a:pt x="183" y="37"/>
                      <a:pt x="198" y="57"/>
                    </a:cubicBezTo>
                    <a:cubicBezTo>
                      <a:pt x="198" y="57"/>
                      <a:pt x="173" y="61"/>
                      <a:pt x="171" y="85"/>
                    </a:cubicBezTo>
                    <a:cubicBezTo>
                      <a:pt x="171" y="85"/>
                      <a:pt x="206" y="89"/>
                      <a:pt x="207" y="115"/>
                    </a:cubicBezTo>
                    <a:lnTo>
                      <a:pt x="136" y="182"/>
                    </a:lnTo>
                    <a:close/>
                  </a:path>
                </a:pathLst>
              </a:custGeom>
              <a:solidFill>
                <a:srgbClr val="604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34" name="Freeform 103"/>
              <p:cNvSpPr/>
              <p:nvPr/>
            </p:nvSpPr>
            <p:spPr bwMode="auto">
              <a:xfrm>
                <a:off x="10183813" y="592138"/>
                <a:ext cx="269875" cy="290513"/>
              </a:xfrm>
              <a:custGeom>
                <a:avLst/>
                <a:gdLst>
                  <a:gd name="T0" fmla="*/ 2147483647 w 72"/>
                  <a:gd name="T1" fmla="*/ 2147483647 h 77"/>
                  <a:gd name="T2" fmla="*/ 2147483647 w 72"/>
                  <a:gd name="T3" fmla="*/ 2147483647 h 77"/>
                  <a:gd name="T4" fmla="*/ 2147483647 w 72"/>
                  <a:gd name="T5" fmla="*/ 2147483647 h 77"/>
                  <a:gd name="T6" fmla="*/ 2147483647 w 72"/>
                  <a:gd name="T7" fmla="*/ 2147483647 h 77"/>
                  <a:gd name="T8" fmla="*/ 2147483647 w 72"/>
                  <a:gd name="T9" fmla="*/ 2147483647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7"/>
                  <a:gd name="T17" fmla="*/ 72 w 72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7">
                    <a:moveTo>
                      <a:pt x="12" y="75"/>
                    </a:moveTo>
                    <a:cubicBezTo>
                      <a:pt x="12" y="75"/>
                      <a:pt x="0" y="55"/>
                      <a:pt x="17" y="28"/>
                    </a:cubicBezTo>
                    <a:cubicBezTo>
                      <a:pt x="34" y="2"/>
                      <a:pt x="48" y="0"/>
                      <a:pt x="72" y="4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22" y="77"/>
                      <a:pt x="12" y="75"/>
                    </a:cubicBez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35" name="Freeform 104"/>
              <p:cNvSpPr/>
              <p:nvPr/>
            </p:nvSpPr>
            <p:spPr bwMode="auto">
              <a:xfrm>
                <a:off x="10029826" y="401638"/>
                <a:ext cx="1941513" cy="1651000"/>
              </a:xfrm>
              <a:custGeom>
                <a:avLst/>
                <a:gdLst>
                  <a:gd name="T0" fmla="*/ 2147483647 w 517"/>
                  <a:gd name="T1" fmla="*/ 0 h 440"/>
                  <a:gd name="T2" fmla="*/ 2147483647 w 517"/>
                  <a:gd name="T3" fmla="*/ 2147483647 h 440"/>
                  <a:gd name="T4" fmla="*/ 2147483647 w 517"/>
                  <a:gd name="T5" fmla="*/ 2147483647 h 440"/>
                  <a:gd name="T6" fmla="*/ 2147483647 w 517"/>
                  <a:gd name="T7" fmla="*/ 2147483647 h 440"/>
                  <a:gd name="T8" fmla="*/ 2147483647 w 517"/>
                  <a:gd name="T9" fmla="*/ 0 h 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440"/>
                  <a:gd name="T17" fmla="*/ 517 w 517"/>
                  <a:gd name="T18" fmla="*/ 440 h 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440">
                    <a:moveTo>
                      <a:pt x="258" y="0"/>
                    </a:moveTo>
                    <a:cubicBezTo>
                      <a:pt x="45" y="0"/>
                      <a:pt x="0" y="229"/>
                      <a:pt x="74" y="348"/>
                    </a:cubicBezTo>
                    <a:cubicBezTo>
                      <a:pt x="131" y="440"/>
                      <a:pt x="258" y="427"/>
                      <a:pt x="258" y="427"/>
                    </a:cubicBezTo>
                    <a:cubicBezTo>
                      <a:pt x="258" y="427"/>
                      <a:pt x="386" y="440"/>
                      <a:pt x="443" y="348"/>
                    </a:cubicBezTo>
                    <a:cubicBezTo>
                      <a:pt x="517" y="229"/>
                      <a:pt x="472" y="0"/>
                      <a:pt x="258" y="0"/>
                    </a:cubicBezTo>
                    <a:close/>
                  </a:path>
                </a:pathLst>
              </a:custGeom>
              <a:solidFill>
                <a:srgbClr val="6D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36" name="Freeform 105"/>
              <p:cNvSpPr/>
              <p:nvPr/>
            </p:nvSpPr>
            <p:spPr bwMode="auto">
              <a:xfrm>
                <a:off x="11055351" y="3592513"/>
                <a:ext cx="284163" cy="714375"/>
              </a:xfrm>
              <a:custGeom>
                <a:avLst/>
                <a:gdLst>
                  <a:gd name="T0" fmla="*/ 0 w 76"/>
                  <a:gd name="T1" fmla="*/ 0 h 190"/>
                  <a:gd name="T2" fmla="*/ 2147483647 w 76"/>
                  <a:gd name="T3" fmla="*/ 0 h 190"/>
                  <a:gd name="T4" fmla="*/ 2147483647 w 76"/>
                  <a:gd name="T5" fmla="*/ 2147483647 h 190"/>
                  <a:gd name="T6" fmla="*/ 0 w 76"/>
                  <a:gd name="T7" fmla="*/ 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90"/>
                  <a:gd name="T14" fmla="*/ 76 w 76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90">
                    <a:moveTo>
                      <a:pt x="0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3" y="190"/>
                      <a:pt x="38" y="190"/>
                    </a:cubicBezTo>
                    <a:cubicBezTo>
                      <a:pt x="2" y="19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37" name="Freeform 107"/>
              <p:cNvSpPr/>
              <p:nvPr/>
            </p:nvSpPr>
            <p:spPr bwMode="auto">
              <a:xfrm>
                <a:off x="10660063" y="3592513"/>
                <a:ext cx="285750" cy="714375"/>
              </a:xfrm>
              <a:custGeom>
                <a:avLst/>
                <a:gdLst>
                  <a:gd name="T0" fmla="*/ 0 w 76"/>
                  <a:gd name="T1" fmla="*/ 0 h 190"/>
                  <a:gd name="T2" fmla="*/ 2147483647 w 76"/>
                  <a:gd name="T3" fmla="*/ 0 h 190"/>
                  <a:gd name="T4" fmla="*/ 2147483647 w 76"/>
                  <a:gd name="T5" fmla="*/ 2147483647 h 190"/>
                  <a:gd name="T6" fmla="*/ 0 w 76"/>
                  <a:gd name="T7" fmla="*/ 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90"/>
                  <a:gd name="T14" fmla="*/ 76 w 76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90">
                    <a:moveTo>
                      <a:pt x="0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3" y="190"/>
                      <a:pt x="38" y="190"/>
                    </a:cubicBezTo>
                    <a:cubicBezTo>
                      <a:pt x="3" y="19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38" name="Freeform 109"/>
              <p:cNvSpPr/>
              <p:nvPr/>
            </p:nvSpPr>
            <p:spPr bwMode="auto">
              <a:xfrm>
                <a:off x="11347451" y="2357438"/>
                <a:ext cx="368300" cy="901700"/>
              </a:xfrm>
              <a:custGeom>
                <a:avLst/>
                <a:gdLst>
                  <a:gd name="T0" fmla="*/ 2147483647 w 98"/>
                  <a:gd name="T1" fmla="*/ 2147483647 h 240"/>
                  <a:gd name="T2" fmla="*/ 2147483647 w 98"/>
                  <a:gd name="T3" fmla="*/ 2147483647 h 240"/>
                  <a:gd name="T4" fmla="*/ 2147483647 w 98"/>
                  <a:gd name="T5" fmla="*/ 2147483647 h 240"/>
                  <a:gd name="T6" fmla="*/ 2147483647 w 98"/>
                  <a:gd name="T7" fmla="*/ 2147483647 h 240"/>
                  <a:gd name="T8" fmla="*/ 2147483647 w 98"/>
                  <a:gd name="T9" fmla="*/ 2147483647 h 240"/>
                  <a:gd name="T10" fmla="*/ 2147483647 w 98"/>
                  <a:gd name="T11" fmla="*/ 2147483647 h 240"/>
                  <a:gd name="T12" fmla="*/ 2147483647 w 98"/>
                  <a:gd name="T13" fmla="*/ 2147483647 h 240"/>
                  <a:gd name="T14" fmla="*/ 2147483647 w 98"/>
                  <a:gd name="T15" fmla="*/ 2147483647 h 240"/>
                  <a:gd name="T16" fmla="*/ 2147483647 w 98"/>
                  <a:gd name="T17" fmla="*/ 2147483647 h 240"/>
                  <a:gd name="T18" fmla="*/ 0 w 98"/>
                  <a:gd name="T19" fmla="*/ 2147483647 h 240"/>
                  <a:gd name="T20" fmla="*/ 2147483647 w 98"/>
                  <a:gd name="T21" fmla="*/ 0 h 240"/>
                  <a:gd name="T22" fmla="*/ 2147483647 w 98"/>
                  <a:gd name="T23" fmla="*/ 2147483647 h 2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240"/>
                  <a:gd name="T38" fmla="*/ 98 w 98"/>
                  <a:gd name="T39" fmla="*/ 240 h 2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240">
                    <a:moveTo>
                      <a:pt x="71" y="77"/>
                    </a:moveTo>
                    <a:cubicBezTo>
                      <a:pt x="71" y="90"/>
                      <a:pt x="36" y="158"/>
                      <a:pt x="34" y="161"/>
                    </a:cubicBezTo>
                    <a:cubicBezTo>
                      <a:pt x="34" y="161"/>
                      <a:pt x="44" y="163"/>
                      <a:pt x="49" y="168"/>
                    </a:cubicBezTo>
                    <a:cubicBezTo>
                      <a:pt x="53" y="173"/>
                      <a:pt x="59" y="182"/>
                      <a:pt x="56" y="191"/>
                    </a:cubicBezTo>
                    <a:cubicBezTo>
                      <a:pt x="56" y="191"/>
                      <a:pt x="62" y="178"/>
                      <a:pt x="80" y="187"/>
                    </a:cubicBezTo>
                    <a:cubicBezTo>
                      <a:pt x="98" y="195"/>
                      <a:pt x="73" y="232"/>
                      <a:pt x="62" y="235"/>
                    </a:cubicBezTo>
                    <a:cubicBezTo>
                      <a:pt x="51" y="238"/>
                      <a:pt x="14" y="240"/>
                      <a:pt x="11" y="207"/>
                    </a:cubicBezTo>
                    <a:cubicBezTo>
                      <a:pt x="8" y="175"/>
                      <a:pt x="3" y="151"/>
                      <a:pt x="3" y="151"/>
                    </a:cubicBezTo>
                    <a:cubicBezTo>
                      <a:pt x="3" y="151"/>
                      <a:pt x="35" y="85"/>
                      <a:pt x="35" y="79"/>
                    </a:cubicBezTo>
                    <a:cubicBezTo>
                      <a:pt x="35" y="73"/>
                      <a:pt x="0" y="11"/>
                      <a:pt x="0" y="1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71" y="65"/>
                      <a:pt x="71" y="77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39" name="Freeform 110"/>
              <p:cNvSpPr/>
              <p:nvPr/>
            </p:nvSpPr>
            <p:spPr bwMode="auto">
              <a:xfrm>
                <a:off x="11539538" y="3017838"/>
                <a:ext cx="25400" cy="120650"/>
              </a:xfrm>
              <a:custGeom>
                <a:avLst/>
                <a:gdLst>
                  <a:gd name="T0" fmla="*/ 2147483647 w 7"/>
                  <a:gd name="T1" fmla="*/ 2147483647 h 32"/>
                  <a:gd name="T2" fmla="*/ 2147483647 w 7"/>
                  <a:gd name="T3" fmla="*/ 0 h 32"/>
                  <a:gd name="T4" fmla="*/ 2147483647 w 7"/>
                  <a:gd name="T5" fmla="*/ 2147483647 h 32"/>
                  <a:gd name="T6" fmla="*/ 2147483647 w 7"/>
                  <a:gd name="T7" fmla="*/ 2147483647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32"/>
                  <a:gd name="T14" fmla="*/ 7 w 7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32">
                    <a:moveTo>
                      <a:pt x="5" y="15"/>
                    </a:moveTo>
                    <a:cubicBezTo>
                      <a:pt x="7" y="10"/>
                      <a:pt x="5" y="5"/>
                      <a:pt x="3" y="0"/>
                    </a:cubicBezTo>
                    <a:cubicBezTo>
                      <a:pt x="0" y="15"/>
                      <a:pt x="3" y="32"/>
                      <a:pt x="3" y="32"/>
                    </a:cubicBezTo>
                    <a:cubicBezTo>
                      <a:pt x="5" y="27"/>
                      <a:pt x="5" y="15"/>
                      <a:pt x="5" y="15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40" name="Freeform 111"/>
              <p:cNvSpPr/>
              <p:nvPr/>
            </p:nvSpPr>
            <p:spPr bwMode="auto">
              <a:xfrm>
                <a:off x="10183813" y="2368550"/>
                <a:ext cx="461963" cy="1020763"/>
              </a:xfrm>
              <a:custGeom>
                <a:avLst/>
                <a:gdLst>
                  <a:gd name="T0" fmla="*/ 2147483647 w 123"/>
                  <a:gd name="T1" fmla="*/ 0 h 272"/>
                  <a:gd name="T2" fmla="*/ 2147483647 w 123"/>
                  <a:gd name="T3" fmla="*/ 2147483647 h 272"/>
                  <a:gd name="T4" fmla="*/ 2147483647 w 123"/>
                  <a:gd name="T5" fmla="*/ 2147483647 h 272"/>
                  <a:gd name="T6" fmla="*/ 2147483647 w 123"/>
                  <a:gd name="T7" fmla="*/ 2147483647 h 272"/>
                  <a:gd name="T8" fmla="*/ 2147483647 w 123"/>
                  <a:gd name="T9" fmla="*/ 2147483647 h 272"/>
                  <a:gd name="T10" fmla="*/ 2147483647 w 123"/>
                  <a:gd name="T11" fmla="*/ 2147483647 h 272"/>
                  <a:gd name="T12" fmla="*/ 2147483647 w 123"/>
                  <a:gd name="T13" fmla="*/ 2147483647 h 272"/>
                  <a:gd name="T14" fmla="*/ 2147483647 w 123"/>
                  <a:gd name="T15" fmla="*/ 2147483647 h 272"/>
                  <a:gd name="T16" fmla="*/ 2147483647 w 123"/>
                  <a:gd name="T17" fmla="*/ 2147483647 h 272"/>
                  <a:gd name="T18" fmla="*/ 2147483647 w 123"/>
                  <a:gd name="T19" fmla="*/ 2147483647 h 272"/>
                  <a:gd name="T20" fmla="*/ 2147483647 w 123"/>
                  <a:gd name="T21" fmla="*/ 2147483647 h 272"/>
                  <a:gd name="T22" fmla="*/ 2147483647 w 123"/>
                  <a:gd name="T23" fmla="*/ 0 h 2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3"/>
                  <a:gd name="T37" fmla="*/ 0 h 272"/>
                  <a:gd name="T38" fmla="*/ 123 w 123"/>
                  <a:gd name="T39" fmla="*/ 272 h 2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3" h="272">
                    <a:moveTo>
                      <a:pt x="95" y="0"/>
                    </a:moveTo>
                    <a:cubicBezTo>
                      <a:pt x="95" y="0"/>
                      <a:pt x="89" y="134"/>
                      <a:pt x="59" y="154"/>
                    </a:cubicBezTo>
                    <a:cubicBezTo>
                      <a:pt x="29" y="173"/>
                      <a:pt x="9" y="174"/>
                      <a:pt x="4" y="189"/>
                    </a:cubicBezTo>
                    <a:cubicBezTo>
                      <a:pt x="0" y="204"/>
                      <a:pt x="40" y="206"/>
                      <a:pt x="55" y="194"/>
                    </a:cubicBezTo>
                    <a:cubicBezTo>
                      <a:pt x="55" y="194"/>
                      <a:pt x="19" y="248"/>
                      <a:pt x="33" y="259"/>
                    </a:cubicBezTo>
                    <a:cubicBezTo>
                      <a:pt x="47" y="269"/>
                      <a:pt x="64" y="231"/>
                      <a:pt x="64" y="231"/>
                    </a:cubicBezTo>
                    <a:cubicBezTo>
                      <a:pt x="64" y="231"/>
                      <a:pt x="51" y="261"/>
                      <a:pt x="61" y="267"/>
                    </a:cubicBezTo>
                    <a:cubicBezTo>
                      <a:pt x="71" y="272"/>
                      <a:pt x="85" y="239"/>
                      <a:pt x="85" y="239"/>
                    </a:cubicBezTo>
                    <a:cubicBezTo>
                      <a:pt x="85" y="239"/>
                      <a:pt x="78" y="265"/>
                      <a:pt x="87" y="267"/>
                    </a:cubicBezTo>
                    <a:cubicBezTo>
                      <a:pt x="99" y="271"/>
                      <a:pt x="116" y="232"/>
                      <a:pt x="116" y="232"/>
                    </a:cubicBezTo>
                    <a:cubicBezTo>
                      <a:pt x="123" y="6"/>
                      <a:pt x="123" y="6"/>
                      <a:pt x="123" y="6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41" name="Freeform 112"/>
              <p:cNvSpPr/>
              <p:nvPr/>
            </p:nvSpPr>
            <p:spPr bwMode="auto">
              <a:xfrm>
                <a:off x="10401301" y="3097213"/>
                <a:ext cx="165100" cy="112713"/>
              </a:xfrm>
              <a:custGeom>
                <a:avLst/>
                <a:gdLst>
                  <a:gd name="T0" fmla="*/ 0 w 44"/>
                  <a:gd name="T1" fmla="*/ 0 h 30"/>
                  <a:gd name="T2" fmla="*/ 2147483647 w 44"/>
                  <a:gd name="T3" fmla="*/ 2147483647 h 30"/>
                  <a:gd name="T4" fmla="*/ 0 w 44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30"/>
                  <a:gd name="T11" fmla="*/ 44 w 44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30">
                    <a:moveTo>
                      <a:pt x="0" y="0"/>
                    </a:moveTo>
                    <a:cubicBezTo>
                      <a:pt x="0" y="0"/>
                      <a:pt x="14" y="19"/>
                      <a:pt x="44" y="15"/>
                    </a:cubicBezTo>
                    <a:cubicBezTo>
                      <a:pt x="44" y="15"/>
                      <a:pt x="12" y="30"/>
                      <a:pt x="0" y="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42" name="Freeform 113"/>
              <p:cNvSpPr/>
              <p:nvPr/>
            </p:nvSpPr>
            <p:spPr bwMode="auto">
              <a:xfrm>
                <a:off x="9988551" y="2651125"/>
                <a:ext cx="866775" cy="738188"/>
              </a:xfrm>
              <a:custGeom>
                <a:avLst/>
                <a:gdLst>
                  <a:gd name="T0" fmla="*/ 2147483647 w 231"/>
                  <a:gd name="T1" fmla="*/ 2147483647 h 197"/>
                  <a:gd name="T2" fmla="*/ 2147483647 w 231"/>
                  <a:gd name="T3" fmla="*/ 2147483647 h 197"/>
                  <a:gd name="T4" fmla="*/ 2147483647 w 231"/>
                  <a:gd name="T5" fmla="*/ 2147483647 h 197"/>
                  <a:gd name="T6" fmla="*/ 2147483647 w 231"/>
                  <a:gd name="T7" fmla="*/ 2147483647 h 197"/>
                  <a:gd name="T8" fmla="*/ 2147483647 w 231"/>
                  <a:gd name="T9" fmla="*/ 2147483647 h 197"/>
                  <a:gd name="T10" fmla="*/ 2147483647 w 231"/>
                  <a:gd name="T11" fmla="*/ 2147483647 h 197"/>
                  <a:gd name="T12" fmla="*/ 2147483647 w 231"/>
                  <a:gd name="T13" fmla="*/ 2147483647 h 197"/>
                  <a:gd name="T14" fmla="*/ 2147483647 w 231"/>
                  <a:gd name="T15" fmla="*/ 2147483647 h 197"/>
                  <a:gd name="T16" fmla="*/ 2147483647 w 231"/>
                  <a:gd name="T17" fmla="*/ 2147483647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1"/>
                  <a:gd name="T28" fmla="*/ 0 h 197"/>
                  <a:gd name="T29" fmla="*/ 231 w 231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1" h="197">
                    <a:moveTo>
                      <a:pt x="175" y="196"/>
                    </a:moveTo>
                    <a:cubicBezTo>
                      <a:pt x="6" y="130"/>
                      <a:pt x="6" y="130"/>
                      <a:pt x="6" y="130"/>
                    </a:cubicBezTo>
                    <a:cubicBezTo>
                      <a:pt x="2" y="129"/>
                      <a:pt x="0" y="125"/>
                      <a:pt x="2" y="121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2"/>
                      <a:pt x="52" y="0"/>
                      <a:pt x="56" y="1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9" y="68"/>
                      <a:pt x="231" y="72"/>
                      <a:pt x="229" y="76"/>
                    </a:cubicBezTo>
                    <a:cubicBezTo>
                      <a:pt x="184" y="191"/>
                      <a:pt x="184" y="191"/>
                      <a:pt x="184" y="191"/>
                    </a:cubicBezTo>
                    <a:cubicBezTo>
                      <a:pt x="183" y="195"/>
                      <a:pt x="179" y="197"/>
                      <a:pt x="175" y="196"/>
                    </a:cubicBez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43" name="Rectangle 114"/>
              <p:cNvSpPr>
                <a:spLocks noChangeArrowheads="1"/>
              </p:cNvSpPr>
              <p:nvPr/>
            </p:nvSpPr>
            <p:spPr bwMode="auto">
              <a:xfrm>
                <a:off x="10709276" y="1955800"/>
                <a:ext cx="585788" cy="582613"/>
              </a:xfrm>
              <a:prstGeom prst="rect">
                <a:avLst/>
              </a:pr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44" name="Freeform 115"/>
              <p:cNvSpPr/>
              <p:nvPr/>
            </p:nvSpPr>
            <p:spPr bwMode="auto">
              <a:xfrm>
                <a:off x="10415588" y="2005013"/>
                <a:ext cx="249238" cy="438150"/>
              </a:xfrm>
              <a:custGeom>
                <a:avLst/>
                <a:gdLst>
                  <a:gd name="T0" fmla="*/ 2147483647 w 66"/>
                  <a:gd name="T1" fmla="*/ 0 h 117"/>
                  <a:gd name="T2" fmla="*/ 0 w 66"/>
                  <a:gd name="T3" fmla="*/ 2147483647 h 117"/>
                  <a:gd name="T4" fmla="*/ 2147483647 w 66"/>
                  <a:gd name="T5" fmla="*/ 2147483647 h 117"/>
                  <a:gd name="T6" fmla="*/ 2147483647 w 66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17"/>
                  <a:gd name="T14" fmla="*/ 66 w 66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17">
                    <a:moveTo>
                      <a:pt x="60" y="0"/>
                    </a:moveTo>
                    <a:cubicBezTo>
                      <a:pt x="60" y="0"/>
                      <a:pt x="16" y="49"/>
                      <a:pt x="0" y="99"/>
                    </a:cubicBezTo>
                    <a:cubicBezTo>
                      <a:pt x="0" y="99"/>
                      <a:pt x="25" y="113"/>
                      <a:pt x="66" y="117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45" name="Freeform 116"/>
              <p:cNvSpPr/>
              <p:nvPr/>
            </p:nvSpPr>
            <p:spPr bwMode="auto">
              <a:xfrm>
                <a:off x="11336338" y="2005013"/>
                <a:ext cx="247650" cy="438150"/>
              </a:xfrm>
              <a:custGeom>
                <a:avLst/>
                <a:gdLst>
                  <a:gd name="T0" fmla="*/ 2147483647 w 66"/>
                  <a:gd name="T1" fmla="*/ 0 h 117"/>
                  <a:gd name="T2" fmla="*/ 2147483647 w 66"/>
                  <a:gd name="T3" fmla="*/ 2147483647 h 117"/>
                  <a:gd name="T4" fmla="*/ 0 w 66"/>
                  <a:gd name="T5" fmla="*/ 2147483647 h 117"/>
                  <a:gd name="T6" fmla="*/ 2147483647 w 66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17"/>
                  <a:gd name="T14" fmla="*/ 66 w 66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17">
                    <a:moveTo>
                      <a:pt x="6" y="0"/>
                    </a:moveTo>
                    <a:cubicBezTo>
                      <a:pt x="6" y="0"/>
                      <a:pt x="50" y="49"/>
                      <a:pt x="66" y="99"/>
                    </a:cubicBezTo>
                    <a:cubicBezTo>
                      <a:pt x="66" y="99"/>
                      <a:pt x="41" y="113"/>
                      <a:pt x="0" y="117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46" name="Freeform 117"/>
              <p:cNvSpPr/>
              <p:nvPr/>
            </p:nvSpPr>
            <p:spPr bwMode="auto">
              <a:xfrm>
                <a:off x="10577513" y="2932113"/>
                <a:ext cx="852488" cy="923925"/>
              </a:xfrm>
              <a:custGeom>
                <a:avLst/>
                <a:gdLst>
                  <a:gd name="T0" fmla="*/ 2147483647 w 227"/>
                  <a:gd name="T1" fmla="*/ 0 h 246"/>
                  <a:gd name="T2" fmla="*/ 2147483647 w 227"/>
                  <a:gd name="T3" fmla="*/ 0 h 246"/>
                  <a:gd name="T4" fmla="*/ 2147483647 w 227"/>
                  <a:gd name="T5" fmla="*/ 2147483647 h 246"/>
                  <a:gd name="T6" fmla="*/ 2147483647 w 227"/>
                  <a:gd name="T7" fmla="*/ 2147483647 h 246"/>
                  <a:gd name="T8" fmla="*/ 2147483647 w 227"/>
                  <a:gd name="T9" fmla="*/ 0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46"/>
                  <a:gd name="T17" fmla="*/ 227 w 227"/>
                  <a:gd name="T18" fmla="*/ 246 h 2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46">
                    <a:moveTo>
                      <a:pt x="21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74"/>
                      <a:pt x="0" y="172"/>
                      <a:pt x="9" y="246"/>
                    </a:cubicBezTo>
                    <a:cubicBezTo>
                      <a:pt x="216" y="246"/>
                      <a:pt x="216" y="246"/>
                      <a:pt x="216" y="246"/>
                    </a:cubicBezTo>
                    <a:cubicBezTo>
                      <a:pt x="226" y="170"/>
                      <a:pt x="227" y="73"/>
                      <a:pt x="216" y="0"/>
                    </a:cubicBezTo>
                    <a:close/>
                  </a:path>
                </a:pathLst>
              </a:custGeom>
              <a:solidFill>
                <a:srgbClr val="D19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47" name="Freeform 118"/>
              <p:cNvSpPr/>
              <p:nvPr/>
            </p:nvSpPr>
            <p:spPr bwMode="auto">
              <a:xfrm>
                <a:off x="10596563" y="1966913"/>
                <a:ext cx="808038" cy="965200"/>
              </a:xfrm>
              <a:custGeom>
                <a:avLst/>
                <a:gdLst>
                  <a:gd name="T0" fmla="*/ 2147483647 w 215"/>
                  <a:gd name="T1" fmla="*/ 2147483647 h 257"/>
                  <a:gd name="T2" fmla="*/ 2147483647 w 215"/>
                  <a:gd name="T3" fmla="*/ 0 h 257"/>
                  <a:gd name="T4" fmla="*/ 2147483647 w 215"/>
                  <a:gd name="T5" fmla="*/ 2147483647 h 257"/>
                  <a:gd name="T6" fmla="*/ 2147483647 w 215"/>
                  <a:gd name="T7" fmla="*/ 0 h 257"/>
                  <a:gd name="T8" fmla="*/ 2147483647 w 215"/>
                  <a:gd name="T9" fmla="*/ 2147483647 h 257"/>
                  <a:gd name="T10" fmla="*/ 2147483647 w 215"/>
                  <a:gd name="T11" fmla="*/ 2147483647 h 257"/>
                  <a:gd name="T12" fmla="*/ 2147483647 w 215"/>
                  <a:gd name="T13" fmla="*/ 2147483647 h 257"/>
                  <a:gd name="T14" fmla="*/ 2147483647 w 215"/>
                  <a:gd name="T15" fmla="*/ 2147483647 h 257"/>
                  <a:gd name="T16" fmla="*/ 2147483647 w 215"/>
                  <a:gd name="T17" fmla="*/ 2147483647 h 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257"/>
                  <a:gd name="T29" fmla="*/ 215 w 215"/>
                  <a:gd name="T30" fmla="*/ 257 h 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257">
                    <a:moveTo>
                      <a:pt x="202" y="8"/>
                    </a:moveTo>
                    <a:cubicBezTo>
                      <a:pt x="200" y="4"/>
                      <a:pt x="193" y="2"/>
                      <a:pt x="184" y="0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2" y="2"/>
                      <a:pt x="15" y="4"/>
                      <a:pt x="13" y="8"/>
                    </a:cubicBezTo>
                    <a:cubicBezTo>
                      <a:pt x="0" y="33"/>
                      <a:pt x="4" y="257"/>
                      <a:pt x="4" y="257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211" y="257"/>
                      <a:pt x="211" y="257"/>
                      <a:pt x="211" y="257"/>
                    </a:cubicBezTo>
                    <a:cubicBezTo>
                      <a:pt x="211" y="257"/>
                      <a:pt x="215" y="33"/>
                      <a:pt x="202" y="8"/>
                    </a:cubicBez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48" name="Freeform 119"/>
              <p:cNvSpPr/>
              <p:nvPr/>
            </p:nvSpPr>
            <p:spPr bwMode="auto">
              <a:xfrm>
                <a:off x="10682288" y="1974850"/>
                <a:ext cx="319088" cy="311150"/>
              </a:xfrm>
              <a:custGeom>
                <a:avLst/>
                <a:gdLst>
                  <a:gd name="T0" fmla="*/ 2147483647 w 85"/>
                  <a:gd name="T1" fmla="*/ 0 h 83"/>
                  <a:gd name="T2" fmla="*/ 0 w 85"/>
                  <a:gd name="T3" fmla="*/ 2147483647 h 83"/>
                  <a:gd name="T4" fmla="*/ 2147483647 w 85"/>
                  <a:gd name="T5" fmla="*/ 2147483647 h 83"/>
                  <a:gd name="T6" fmla="*/ 2147483647 w 85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83"/>
                  <a:gd name="T14" fmla="*/ 85 w 85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83">
                    <a:moveTo>
                      <a:pt x="10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25" y="67"/>
                      <a:pt x="53" y="61"/>
                      <a:pt x="85" y="63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49" name="Freeform 120"/>
              <p:cNvSpPr/>
              <p:nvPr/>
            </p:nvSpPr>
            <p:spPr bwMode="auto">
              <a:xfrm>
                <a:off x="11001376" y="1974850"/>
                <a:ext cx="315913" cy="311150"/>
              </a:xfrm>
              <a:custGeom>
                <a:avLst/>
                <a:gdLst>
                  <a:gd name="T0" fmla="*/ 2147483647 w 84"/>
                  <a:gd name="T1" fmla="*/ 0 h 83"/>
                  <a:gd name="T2" fmla="*/ 2147483647 w 84"/>
                  <a:gd name="T3" fmla="*/ 2147483647 h 83"/>
                  <a:gd name="T4" fmla="*/ 0 w 84"/>
                  <a:gd name="T5" fmla="*/ 2147483647 h 83"/>
                  <a:gd name="T6" fmla="*/ 2147483647 w 84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3"/>
                  <a:gd name="T14" fmla="*/ 84 w 84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3">
                    <a:moveTo>
                      <a:pt x="74" y="0"/>
                    </a:moveTo>
                    <a:cubicBezTo>
                      <a:pt x="84" y="83"/>
                      <a:pt x="84" y="83"/>
                      <a:pt x="84" y="83"/>
                    </a:cubicBezTo>
                    <a:cubicBezTo>
                      <a:pt x="59" y="69"/>
                      <a:pt x="31" y="62"/>
                      <a:pt x="0" y="63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50" name="Freeform 121"/>
              <p:cNvSpPr/>
              <p:nvPr/>
            </p:nvSpPr>
            <p:spPr bwMode="auto">
              <a:xfrm>
                <a:off x="11749088" y="1009650"/>
                <a:ext cx="38100" cy="247650"/>
              </a:xfrm>
              <a:custGeom>
                <a:avLst/>
                <a:gdLst>
                  <a:gd name="T0" fmla="*/ 0 w 10"/>
                  <a:gd name="T1" fmla="*/ 2147483647 h 66"/>
                  <a:gd name="T2" fmla="*/ 0 w 10"/>
                  <a:gd name="T3" fmla="*/ 0 h 66"/>
                  <a:gd name="T4" fmla="*/ 2147483647 w 10"/>
                  <a:gd name="T5" fmla="*/ 2147483647 h 66"/>
                  <a:gd name="T6" fmla="*/ 0 w 10"/>
                  <a:gd name="T7" fmla="*/ 2147483647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66"/>
                  <a:gd name="T14" fmla="*/ 10 w 1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66">
                    <a:moveTo>
                      <a:pt x="0" y="5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8"/>
                      <a:pt x="10" y="37"/>
                      <a:pt x="10" y="59"/>
                    </a:cubicBezTo>
                    <a:cubicBezTo>
                      <a:pt x="10" y="59"/>
                      <a:pt x="5" y="66"/>
                      <a:pt x="0" y="56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51" name="Freeform 122"/>
              <p:cNvSpPr/>
              <p:nvPr/>
            </p:nvSpPr>
            <p:spPr bwMode="auto">
              <a:xfrm>
                <a:off x="10082213" y="1190625"/>
                <a:ext cx="412750" cy="473075"/>
              </a:xfrm>
              <a:custGeom>
                <a:avLst/>
                <a:gdLst>
                  <a:gd name="T0" fmla="*/ 2147483647 w 110"/>
                  <a:gd name="T1" fmla="*/ 2147483647 h 126"/>
                  <a:gd name="T2" fmla="*/ 2147483647 w 110"/>
                  <a:gd name="T3" fmla="*/ 2147483647 h 126"/>
                  <a:gd name="T4" fmla="*/ 2147483647 w 110"/>
                  <a:gd name="T5" fmla="*/ 2147483647 h 126"/>
                  <a:gd name="T6" fmla="*/ 2147483647 w 110"/>
                  <a:gd name="T7" fmla="*/ 2147483647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26"/>
                  <a:gd name="T14" fmla="*/ 110 w 110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26">
                    <a:moveTo>
                      <a:pt x="83" y="17"/>
                    </a:moveTo>
                    <a:cubicBezTo>
                      <a:pt x="83" y="17"/>
                      <a:pt x="56" y="0"/>
                      <a:pt x="28" y="14"/>
                    </a:cubicBezTo>
                    <a:cubicBezTo>
                      <a:pt x="0" y="28"/>
                      <a:pt x="18" y="123"/>
                      <a:pt x="110" y="126"/>
                    </a:cubicBezTo>
                    <a:lnTo>
                      <a:pt x="83" y="17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52" name="Freeform 123"/>
              <p:cNvSpPr/>
              <p:nvPr/>
            </p:nvSpPr>
            <p:spPr bwMode="auto">
              <a:xfrm>
                <a:off x="11501438" y="1190625"/>
                <a:ext cx="417513" cy="473075"/>
              </a:xfrm>
              <a:custGeom>
                <a:avLst/>
                <a:gdLst>
                  <a:gd name="T0" fmla="*/ 2147483647 w 111"/>
                  <a:gd name="T1" fmla="*/ 2147483647 h 126"/>
                  <a:gd name="T2" fmla="*/ 2147483647 w 111"/>
                  <a:gd name="T3" fmla="*/ 2147483647 h 126"/>
                  <a:gd name="T4" fmla="*/ 0 w 111"/>
                  <a:gd name="T5" fmla="*/ 2147483647 h 126"/>
                  <a:gd name="T6" fmla="*/ 2147483647 w 111"/>
                  <a:gd name="T7" fmla="*/ 2147483647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26"/>
                  <a:gd name="T14" fmla="*/ 111 w 111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26">
                    <a:moveTo>
                      <a:pt x="28" y="17"/>
                    </a:moveTo>
                    <a:cubicBezTo>
                      <a:pt x="28" y="17"/>
                      <a:pt x="54" y="0"/>
                      <a:pt x="82" y="14"/>
                    </a:cubicBezTo>
                    <a:cubicBezTo>
                      <a:pt x="111" y="28"/>
                      <a:pt x="93" y="123"/>
                      <a:pt x="0" y="126"/>
                    </a:cubicBez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53" name="Freeform 124"/>
              <p:cNvSpPr/>
              <p:nvPr/>
            </p:nvSpPr>
            <p:spPr bwMode="auto">
              <a:xfrm>
                <a:off x="10160001" y="852488"/>
                <a:ext cx="1676400" cy="1177925"/>
              </a:xfrm>
              <a:custGeom>
                <a:avLst/>
                <a:gdLst>
                  <a:gd name="T0" fmla="*/ 2147483647 w 446"/>
                  <a:gd name="T1" fmla="*/ 2147483647 h 314"/>
                  <a:gd name="T2" fmla="*/ 2147483647 w 446"/>
                  <a:gd name="T3" fmla="*/ 0 h 314"/>
                  <a:gd name="T4" fmla="*/ 2147483647 w 446"/>
                  <a:gd name="T5" fmla="*/ 2147483647 h 314"/>
                  <a:gd name="T6" fmla="*/ 2147483647 w 446"/>
                  <a:gd name="T7" fmla="*/ 2147483647 h 314"/>
                  <a:gd name="T8" fmla="*/ 2147483647 w 446"/>
                  <a:gd name="T9" fmla="*/ 2147483647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"/>
                  <a:gd name="T16" fmla="*/ 0 h 314"/>
                  <a:gd name="T17" fmla="*/ 446 w 446"/>
                  <a:gd name="T18" fmla="*/ 314 h 3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" h="314">
                    <a:moveTo>
                      <a:pt x="391" y="4"/>
                    </a:moveTo>
                    <a:cubicBezTo>
                      <a:pt x="223" y="0"/>
                      <a:pt x="223" y="0"/>
                      <a:pt x="223" y="0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0" y="314"/>
                      <a:pt x="223" y="314"/>
                    </a:cubicBezTo>
                    <a:cubicBezTo>
                      <a:pt x="446" y="314"/>
                      <a:pt x="391" y="4"/>
                      <a:pt x="391" y="4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54" name="Freeform 125"/>
              <p:cNvSpPr/>
              <p:nvPr/>
            </p:nvSpPr>
            <p:spPr bwMode="auto">
              <a:xfrm>
                <a:off x="10885488" y="1757363"/>
                <a:ext cx="241300" cy="115888"/>
              </a:xfrm>
              <a:custGeom>
                <a:avLst/>
                <a:gdLst>
                  <a:gd name="T0" fmla="*/ 0 w 64"/>
                  <a:gd name="T1" fmla="*/ 2147483647 h 31"/>
                  <a:gd name="T2" fmla="*/ 2147483647 w 64"/>
                  <a:gd name="T3" fmla="*/ 0 h 31"/>
                  <a:gd name="T4" fmla="*/ 2147483647 w 64"/>
                  <a:gd name="T5" fmla="*/ 2147483647 h 31"/>
                  <a:gd name="T6" fmla="*/ 2147483647 w 64"/>
                  <a:gd name="T7" fmla="*/ 2147483647 h 31"/>
                  <a:gd name="T8" fmla="*/ 2147483647 w 64"/>
                  <a:gd name="T9" fmla="*/ 2147483647 h 31"/>
                  <a:gd name="T10" fmla="*/ 2147483647 w 64"/>
                  <a:gd name="T11" fmla="*/ 2147483647 h 31"/>
                  <a:gd name="T12" fmla="*/ 0 w 64"/>
                  <a:gd name="T13" fmla="*/ 214748364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1"/>
                  <a:gd name="T23" fmla="*/ 64 w 64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1">
                    <a:moveTo>
                      <a:pt x="0" y="12"/>
                    </a:moveTo>
                    <a:cubicBezTo>
                      <a:pt x="0" y="12"/>
                      <a:pt x="8" y="0"/>
                      <a:pt x="18" y="0"/>
                    </a:cubicBezTo>
                    <a:cubicBezTo>
                      <a:pt x="27" y="1"/>
                      <a:pt x="32" y="10"/>
                      <a:pt x="32" y="10"/>
                    </a:cubicBezTo>
                    <a:cubicBezTo>
                      <a:pt x="32" y="10"/>
                      <a:pt x="40" y="0"/>
                      <a:pt x="50" y="1"/>
                    </a:cubicBezTo>
                    <a:cubicBezTo>
                      <a:pt x="59" y="1"/>
                      <a:pt x="64" y="13"/>
                      <a:pt x="64" y="13"/>
                    </a:cubicBezTo>
                    <a:cubicBezTo>
                      <a:pt x="64" y="13"/>
                      <a:pt x="54" y="31"/>
                      <a:pt x="31" y="31"/>
                    </a:cubicBezTo>
                    <a:cubicBezTo>
                      <a:pt x="8" y="31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55" name="Freeform 126"/>
              <p:cNvSpPr/>
              <p:nvPr/>
            </p:nvSpPr>
            <p:spPr bwMode="auto">
              <a:xfrm>
                <a:off x="10945813" y="1543050"/>
                <a:ext cx="120650" cy="55563"/>
              </a:xfrm>
              <a:custGeom>
                <a:avLst/>
                <a:gdLst>
                  <a:gd name="T0" fmla="*/ 0 w 32"/>
                  <a:gd name="T1" fmla="*/ 2147483647 h 15"/>
                  <a:gd name="T2" fmla="*/ 2147483647 w 32"/>
                  <a:gd name="T3" fmla="*/ 0 h 15"/>
                  <a:gd name="T4" fmla="*/ 2147483647 w 32"/>
                  <a:gd name="T5" fmla="*/ 2147483647 h 15"/>
                  <a:gd name="T6" fmla="*/ 2147483647 w 32"/>
                  <a:gd name="T7" fmla="*/ 2147483647 h 15"/>
                  <a:gd name="T8" fmla="*/ 0 w 32"/>
                  <a:gd name="T9" fmla="*/ 214748364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5"/>
                  <a:gd name="T17" fmla="*/ 32 w 3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5">
                    <a:moveTo>
                      <a:pt x="0" y="15"/>
                    </a:moveTo>
                    <a:cubicBezTo>
                      <a:pt x="0" y="15"/>
                      <a:pt x="2" y="0"/>
                      <a:pt x="15" y="0"/>
                    </a:cubicBezTo>
                    <a:cubicBezTo>
                      <a:pt x="29" y="0"/>
                      <a:pt x="32" y="15"/>
                      <a:pt x="32" y="15"/>
                    </a:cubicBezTo>
                    <a:cubicBezTo>
                      <a:pt x="32" y="15"/>
                      <a:pt x="24" y="6"/>
                      <a:pt x="16" y="6"/>
                    </a:cubicBezTo>
                    <a:cubicBezTo>
                      <a:pt x="7" y="6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56" name="Freeform 127"/>
              <p:cNvSpPr/>
              <p:nvPr/>
            </p:nvSpPr>
            <p:spPr bwMode="auto">
              <a:xfrm>
                <a:off x="10517188" y="1474788"/>
                <a:ext cx="161925" cy="60325"/>
              </a:xfrm>
              <a:custGeom>
                <a:avLst/>
                <a:gdLst>
                  <a:gd name="T0" fmla="*/ 2147483647 w 43"/>
                  <a:gd name="T1" fmla="*/ 2147483647 h 16"/>
                  <a:gd name="T2" fmla="*/ 2147483647 w 43"/>
                  <a:gd name="T3" fmla="*/ 2147483647 h 16"/>
                  <a:gd name="T4" fmla="*/ 2147483647 w 43"/>
                  <a:gd name="T5" fmla="*/ 2147483647 h 16"/>
                  <a:gd name="T6" fmla="*/ 2147483647 w 43"/>
                  <a:gd name="T7" fmla="*/ 2147483647 h 16"/>
                  <a:gd name="T8" fmla="*/ 2147483647 w 43"/>
                  <a:gd name="T9" fmla="*/ 2147483647 h 16"/>
                  <a:gd name="T10" fmla="*/ 2147483647 w 43"/>
                  <a:gd name="T11" fmla="*/ 2147483647 h 16"/>
                  <a:gd name="T12" fmla="*/ 2147483647 w 43"/>
                  <a:gd name="T13" fmla="*/ 2147483647 h 16"/>
                  <a:gd name="T14" fmla="*/ 2147483647 w 43"/>
                  <a:gd name="T15" fmla="*/ 2147483647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16"/>
                  <a:gd name="T26" fmla="*/ 43 w 4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16">
                    <a:moveTo>
                      <a:pt x="39" y="16"/>
                    </a:move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6"/>
                      <a:pt x="13" y="13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15" y="7"/>
                      <a:pt x="39" y="9"/>
                      <a:pt x="39" y="9"/>
                    </a:cubicBezTo>
                    <a:cubicBezTo>
                      <a:pt x="41" y="9"/>
                      <a:pt x="43" y="11"/>
                      <a:pt x="43" y="13"/>
                    </a:cubicBezTo>
                    <a:cubicBezTo>
                      <a:pt x="42" y="14"/>
                      <a:pt x="41" y="16"/>
                      <a:pt x="39" y="16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57" name="Freeform 128"/>
              <p:cNvSpPr/>
              <p:nvPr/>
            </p:nvSpPr>
            <p:spPr bwMode="auto">
              <a:xfrm>
                <a:off x="10521951" y="1419225"/>
                <a:ext cx="142875" cy="85725"/>
              </a:xfrm>
              <a:custGeom>
                <a:avLst/>
                <a:gdLst>
                  <a:gd name="T0" fmla="*/ 2147483647 w 38"/>
                  <a:gd name="T1" fmla="*/ 2147483647 h 23"/>
                  <a:gd name="T2" fmla="*/ 2147483647 w 38"/>
                  <a:gd name="T3" fmla="*/ 2147483647 h 23"/>
                  <a:gd name="T4" fmla="*/ 2147483647 w 38"/>
                  <a:gd name="T5" fmla="*/ 2147483647 h 23"/>
                  <a:gd name="T6" fmla="*/ 2147483647 w 38"/>
                  <a:gd name="T7" fmla="*/ 2147483647 h 23"/>
                  <a:gd name="T8" fmla="*/ 2147483647 w 38"/>
                  <a:gd name="T9" fmla="*/ 2147483647 h 23"/>
                  <a:gd name="T10" fmla="*/ 2147483647 w 38"/>
                  <a:gd name="T11" fmla="*/ 2147483647 h 23"/>
                  <a:gd name="T12" fmla="*/ 2147483647 w 38"/>
                  <a:gd name="T13" fmla="*/ 2147483647 h 23"/>
                  <a:gd name="T14" fmla="*/ 2147483647 w 38"/>
                  <a:gd name="T15" fmla="*/ 2147483647 h 23"/>
                  <a:gd name="T16" fmla="*/ 2147483647 w 38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3"/>
                  <a:gd name="T29" fmla="*/ 38 w 38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3">
                    <a:moveTo>
                      <a:pt x="34" y="23"/>
                    </a:moveTo>
                    <a:cubicBezTo>
                      <a:pt x="13" y="23"/>
                      <a:pt x="1" y="7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7" y="2"/>
                      <a:pt x="17" y="16"/>
                      <a:pt x="34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7" y="16"/>
                      <a:pt x="38" y="18"/>
                      <a:pt x="38" y="20"/>
                    </a:cubicBezTo>
                    <a:cubicBezTo>
                      <a:pt x="38" y="22"/>
                      <a:pt x="37" y="23"/>
                      <a:pt x="35" y="23"/>
                    </a:cubicBezTo>
                    <a:cubicBezTo>
                      <a:pt x="35" y="23"/>
                      <a:pt x="35" y="23"/>
                      <a:pt x="34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58" name="Freeform 129"/>
              <p:cNvSpPr/>
              <p:nvPr/>
            </p:nvSpPr>
            <p:spPr bwMode="auto">
              <a:xfrm>
                <a:off x="10593388" y="1400175"/>
                <a:ext cx="141288" cy="142875"/>
              </a:xfrm>
              <a:custGeom>
                <a:avLst/>
                <a:gdLst>
                  <a:gd name="T0" fmla="*/ 2147483647 w 38"/>
                  <a:gd name="T1" fmla="*/ 2147483647 h 38"/>
                  <a:gd name="T2" fmla="*/ 2147483647 w 38"/>
                  <a:gd name="T3" fmla="*/ 2147483647 h 38"/>
                  <a:gd name="T4" fmla="*/ 2147483647 w 38"/>
                  <a:gd name="T5" fmla="*/ 2147483647 h 38"/>
                  <a:gd name="T6" fmla="*/ 2147483647 w 38"/>
                  <a:gd name="T7" fmla="*/ 2147483647 h 38"/>
                  <a:gd name="T8" fmla="*/ 2147483647 w 38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8"/>
                  <a:gd name="T17" fmla="*/ 38 w 3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8">
                    <a:moveTo>
                      <a:pt x="36" y="23"/>
                    </a:moveTo>
                    <a:cubicBezTo>
                      <a:pt x="33" y="32"/>
                      <a:pt x="24" y="38"/>
                      <a:pt x="15" y="35"/>
                    </a:cubicBezTo>
                    <a:cubicBezTo>
                      <a:pt x="6" y="33"/>
                      <a:pt x="0" y="24"/>
                      <a:pt x="2" y="15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2" y="4"/>
                      <a:pt x="38" y="14"/>
                      <a:pt x="36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59" name="Freeform 130"/>
              <p:cNvSpPr/>
              <p:nvPr/>
            </p:nvSpPr>
            <p:spPr bwMode="auto">
              <a:xfrm>
                <a:off x="10634663" y="1414463"/>
                <a:ext cx="58738" cy="34925"/>
              </a:xfrm>
              <a:custGeom>
                <a:avLst/>
                <a:gdLst>
                  <a:gd name="T0" fmla="*/ 2147483647 w 16"/>
                  <a:gd name="T1" fmla="*/ 2147483647 h 9"/>
                  <a:gd name="T2" fmla="*/ 2147483647 w 16"/>
                  <a:gd name="T3" fmla="*/ 2147483647 h 9"/>
                  <a:gd name="T4" fmla="*/ 0 w 16"/>
                  <a:gd name="T5" fmla="*/ 2147483647 h 9"/>
                  <a:gd name="T6" fmla="*/ 2147483647 w 16"/>
                  <a:gd name="T7" fmla="*/ 0 h 9"/>
                  <a:gd name="T8" fmla="*/ 2147483647 w 16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16" y="5"/>
                    </a:moveTo>
                    <a:cubicBezTo>
                      <a:pt x="16" y="8"/>
                      <a:pt x="12" y="9"/>
                      <a:pt x="8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6" y="3"/>
                      <a:pt x="16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60" name="Freeform 131"/>
              <p:cNvSpPr/>
              <p:nvPr/>
            </p:nvSpPr>
            <p:spPr bwMode="auto">
              <a:xfrm>
                <a:off x="10498138" y="1227138"/>
                <a:ext cx="304800" cy="87313"/>
              </a:xfrm>
              <a:custGeom>
                <a:avLst/>
                <a:gdLst>
                  <a:gd name="T0" fmla="*/ 2147483647 w 81"/>
                  <a:gd name="T1" fmla="*/ 2147483647 h 23"/>
                  <a:gd name="T2" fmla="*/ 2147483647 w 81"/>
                  <a:gd name="T3" fmla="*/ 2147483647 h 23"/>
                  <a:gd name="T4" fmla="*/ 2147483647 w 81"/>
                  <a:gd name="T5" fmla="*/ 2147483647 h 23"/>
                  <a:gd name="T6" fmla="*/ 2147483647 w 81"/>
                  <a:gd name="T7" fmla="*/ 2147483647 h 23"/>
                  <a:gd name="T8" fmla="*/ 0 w 81"/>
                  <a:gd name="T9" fmla="*/ 2147483647 h 23"/>
                  <a:gd name="T10" fmla="*/ 2147483647 w 81"/>
                  <a:gd name="T11" fmla="*/ 2147483647 h 23"/>
                  <a:gd name="T12" fmla="*/ 2147483647 w 81"/>
                  <a:gd name="T13" fmla="*/ 0 h 23"/>
                  <a:gd name="T14" fmla="*/ 2147483647 w 81"/>
                  <a:gd name="T15" fmla="*/ 2147483647 h 23"/>
                  <a:gd name="T16" fmla="*/ 2147483647 w 81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23"/>
                  <a:gd name="T29" fmla="*/ 81 w 8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23">
                    <a:moveTo>
                      <a:pt x="81" y="6"/>
                    </a:move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15"/>
                      <a:pt x="80" y="16"/>
                      <a:pt x="79" y="16"/>
                    </a:cubicBezTo>
                    <a:cubicBezTo>
                      <a:pt x="70" y="17"/>
                      <a:pt x="24" y="23"/>
                      <a:pt x="1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13" y="2"/>
                      <a:pt x="41" y="10"/>
                      <a:pt x="79" y="4"/>
                    </a:cubicBezTo>
                    <a:cubicBezTo>
                      <a:pt x="80" y="4"/>
                      <a:pt x="81" y="5"/>
                      <a:pt x="81" y="6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61" name="Freeform 132"/>
              <p:cNvSpPr/>
              <p:nvPr/>
            </p:nvSpPr>
            <p:spPr bwMode="auto">
              <a:xfrm>
                <a:off x="11350626" y="1474788"/>
                <a:ext cx="161925" cy="60325"/>
              </a:xfrm>
              <a:custGeom>
                <a:avLst/>
                <a:gdLst>
                  <a:gd name="T0" fmla="*/ 2147483647 w 43"/>
                  <a:gd name="T1" fmla="*/ 2147483647 h 16"/>
                  <a:gd name="T2" fmla="*/ 0 w 43"/>
                  <a:gd name="T3" fmla="*/ 2147483647 h 16"/>
                  <a:gd name="T4" fmla="*/ 2147483647 w 43"/>
                  <a:gd name="T5" fmla="*/ 2147483647 h 16"/>
                  <a:gd name="T6" fmla="*/ 2147483647 w 43"/>
                  <a:gd name="T7" fmla="*/ 2147483647 h 16"/>
                  <a:gd name="T8" fmla="*/ 2147483647 w 43"/>
                  <a:gd name="T9" fmla="*/ 2147483647 h 16"/>
                  <a:gd name="T10" fmla="*/ 2147483647 w 43"/>
                  <a:gd name="T11" fmla="*/ 2147483647 h 16"/>
                  <a:gd name="T12" fmla="*/ 2147483647 w 43"/>
                  <a:gd name="T13" fmla="*/ 2147483647 h 16"/>
                  <a:gd name="T14" fmla="*/ 2147483647 w 43"/>
                  <a:gd name="T15" fmla="*/ 2147483647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16"/>
                  <a:gd name="T26" fmla="*/ 43 w 4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16">
                    <a:moveTo>
                      <a:pt x="4" y="16"/>
                    </a:moveTo>
                    <a:cubicBezTo>
                      <a:pt x="2" y="16"/>
                      <a:pt x="1" y="14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4" y="9"/>
                      <a:pt x="28" y="7"/>
                      <a:pt x="37" y="1"/>
                    </a:cubicBezTo>
                    <a:cubicBezTo>
                      <a:pt x="39" y="0"/>
                      <a:pt x="41" y="0"/>
                      <a:pt x="42" y="2"/>
                    </a:cubicBezTo>
                    <a:cubicBezTo>
                      <a:pt x="43" y="4"/>
                      <a:pt x="42" y="6"/>
                      <a:pt x="41" y="7"/>
                    </a:cubicBezTo>
                    <a:cubicBezTo>
                      <a:pt x="30" y="13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62" name="Freeform 133"/>
              <p:cNvSpPr/>
              <p:nvPr/>
            </p:nvSpPr>
            <p:spPr bwMode="auto">
              <a:xfrm>
                <a:off x="11366501" y="1419225"/>
                <a:ext cx="142875" cy="85725"/>
              </a:xfrm>
              <a:custGeom>
                <a:avLst/>
                <a:gdLst>
                  <a:gd name="T0" fmla="*/ 2147483647 w 38"/>
                  <a:gd name="T1" fmla="*/ 2147483647 h 23"/>
                  <a:gd name="T2" fmla="*/ 2147483647 w 38"/>
                  <a:gd name="T3" fmla="*/ 2147483647 h 23"/>
                  <a:gd name="T4" fmla="*/ 0 w 38"/>
                  <a:gd name="T5" fmla="*/ 2147483647 h 23"/>
                  <a:gd name="T6" fmla="*/ 2147483647 w 38"/>
                  <a:gd name="T7" fmla="*/ 2147483647 h 23"/>
                  <a:gd name="T8" fmla="*/ 2147483647 w 38"/>
                  <a:gd name="T9" fmla="*/ 2147483647 h 23"/>
                  <a:gd name="T10" fmla="*/ 2147483647 w 38"/>
                  <a:gd name="T11" fmla="*/ 2147483647 h 23"/>
                  <a:gd name="T12" fmla="*/ 2147483647 w 38"/>
                  <a:gd name="T13" fmla="*/ 2147483647 h 23"/>
                  <a:gd name="T14" fmla="*/ 2147483647 w 38"/>
                  <a:gd name="T15" fmla="*/ 2147483647 h 23"/>
                  <a:gd name="T16" fmla="*/ 2147483647 w 38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3"/>
                  <a:gd name="T29" fmla="*/ 38 w 38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3">
                    <a:moveTo>
                      <a:pt x="4" y="23"/>
                    </a:move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0" y="20"/>
                    </a:cubicBezTo>
                    <a:cubicBezTo>
                      <a:pt x="0" y="18"/>
                      <a:pt x="1" y="16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1" y="16"/>
                      <a:pt x="32" y="2"/>
                      <a:pt x="32" y="2"/>
                    </a:cubicBezTo>
                    <a:cubicBezTo>
                      <a:pt x="33" y="0"/>
                      <a:pt x="35" y="0"/>
                      <a:pt x="36" y="1"/>
                    </a:cubicBezTo>
                    <a:cubicBezTo>
                      <a:pt x="38" y="2"/>
                      <a:pt x="38" y="4"/>
                      <a:pt x="37" y="6"/>
                    </a:cubicBezTo>
                    <a:cubicBezTo>
                      <a:pt x="37" y="7"/>
                      <a:pt x="25" y="23"/>
                      <a:pt x="4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63" name="Freeform 134"/>
              <p:cNvSpPr/>
              <p:nvPr/>
            </p:nvSpPr>
            <p:spPr bwMode="auto">
              <a:xfrm>
                <a:off x="11295063" y="1400175"/>
                <a:ext cx="142875" cy="142875"/>
              </a:xfrm>
              <a:custGeom>
                <a:avLst/>
                <a:gdLst>
                  <a:gd name="T0" fmla="*/ 2147483647 w 38"/>
                  <a:gd name="T1" fmla="*/ 2147483647 h 38"/>
                  <a:gd name="T2" fmla="*/ 2147483647 w 38"/>
                  <a:gd name="T3" fmla="*/ 2147483647 h 38"/>
                  <a:gd name="T4" fmla="*/ 2147483647 w 38"/>
                  <a:gd name="T5" fmla="*/ 2147483647 h 38"/>
                  <a:gd name="T6" fmla="*/ 2147483647 w 38"/>
                  <a:gd name="T7" fmla="*/ 2147483647 h 38"/>
                  <a:gd name="T8" fmla="*/ 2147483647 w 38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8"/>
                  <a:gd name="T17" fmla="*/ 38 w 3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8">
                    <a:moveTo>
                      <a:pt x="2" y="23"/>
                    </a:moveTo>
                    <a:cubicBezTo>
                      <a:pt x="5" y="32"/>
                      <a:pt x="14" y="38"/>
                      <a:pt x="23" y="35"/>
                    </a:cubicBezTo>
                    <a:cubicBezTo>
                      <a:pt x="32" y="33"/>
                      <a:pt x="38" y="24"/>
                      <a:pt x="36" y="15"/>
                    </a:cubicBezTo>
                    <a:cubicBezTo>
                      <a:pt x="33" y="5"/>
                      <a:pt x="24" y="0"/>
                      <a:pt x="15" y="2"/>
                    </a:cubicBezTo>
                    <a:cubicBezTo>
                      <a:pt x="6" y="4"/>
                      <a:pt x="0" y="14"/>
                      <a:pt x="2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64" name="Freeform 135"/>
              <p:cNvSpPr/>
              <p:nvPr/>
            </p:nvSpPr>
            <p:spPr bwMode="auto">
              <a:xfrm>
                <a:off x="11336338" y="1414463"/>
                <a:ext cx="60325" cy="34925"/>
              </a:xfrm>
              <a:custGeom>
                <a:avLst/>
                <a:gdLst>
                  <a:gd name="T0" fmla="*/ 0 w 16"/>
                  <a:gd name="T1" fmla="*/ 2147483647 h 9"/>
                  <a:gd name="T2" fmla="*/ 2147483647 w 16"/>
                  <a:gd name="T3" fmla="*/ 2147483647 h 9"/>
                  <a:gd name="T4" fmla="*/ 2147483647 w 16"/>
                  <a:gd name="T5" fmla="*/ 2147483647 h 9"/>
                  <a:gd name="T6" fmla="*/ 2147483647 w 16"/>
                  <a:gd name="T7" fmla="*/ 0 h 9"/>
                  <a:gd name="T8" fmla="*/ 0 w 16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cubicBezTo>
                      <a:pt x="0" y="8"/>
                      <a:pt x="4" y="9"/>
                      <a:pt x="8" y="9"/>
                    </a:cubicBezTo>
                    <a:cubicBezTo>
                      <a:pt x="13" y="9"/>
                      <a:pt x="16" y="7"/>
                      <a:pt x="16" y="4"/>
                    </a:cubicBezTo>
                    <a:cubicBezTo>
                      <a:pt x="16" y="2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65" name="Freeform 136"/>
              <p:cNvSpPr/>
              <p:nvPr/>
            </p:nvSpPr>
            <p:spPr bwMode="auto">
              <a:xfrm>
                <a:off x="11226801" y="1227138"/>
                <a:ext cx="304800" cy="87313"/>
              </a:xfrm>
              <a:custGeom>
                <a:avLst/>
                <a:gdLst>
                  <a:gd name="T0" fmla="*/ 0 w 81"/>
                  <a:gd name="T1" fmla="*/ 2147483647 h 23"/>
                  <a:gd name="T2" fmla="*/ 0 w 81"/>
                  <a:gd name="T3" fmla="*/ 2147483647 h 23"/>
                  <a:gd name="T4" fmla="*/ 2147483647 w 81"/>
                  <a:gd name="T5" fmla="*/ 2147483647 h 23"/>
                  <a:gd name="T6" fmla="*/ 2147483647 w 81"/>
                  <a:gd name="T7" fmla="*/ 2147483647 h 23"/>
                  <a:gd name="T8" fmla="*/ 2147483647 w 81"/>
                  <a:gd name="T9" fmla="*/ 2147483647 h 23"/>
                  <a:gd name="T10" fmla="*/ 2147483647 w 81"/>
                  <a:gd name="T11" fmla="*/ 2147483647 h 23"/>
                  <a:gd name="T12" fmla="*/ 2147483647 w 81"/>
                  <a:gd name="T13" fmla="*/ 0 h 23"/>
                  <a:gd name="T14" fmla="*/ 2147483647 w 81"/>
                  <a:gd name="T15" fmla="*/ 2147483647 h 23"/>
                  <a:gd name="T16" fmla="*/ 0 w 81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23"/>
                  <a:gd name="T29" fmla="*/ 81 w 8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23">
                    <a:moveTo>
                      <a:pt x="0" y="6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11" y="17"/>
                      <a:pt x="58" y="23"/>
                      <a:pt x="80" y="11"/>
                    </a:cubicBezTo>
                    <a:cubicBezTo>
                      <a:pt x="81" y="10"/>
                      <a:pt x="81" y="9"/>
                      <a:pt x="81" y="8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6" y="0"/>
                      <a:pt x="75" y="0"/>
                      <a:pt x="74" y="0"/>
                    </a:cubicBezTo>
                    <a:cubicBezTo>
                      <a:pt x="68" y="2"/>
                      <a:pt x="40" y="10"/>
                      <a:pt x="2" y="4"/>
                    </a:cubicBezTo>
                    <a:cubicBezTo>
                      <a:pt x="1" y="4"/>
                      <a:pt x="0" y="5"/>
                      <a:pt x="0" y="6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66" name="Freeform 137"/>
              <p:cNvSpPr/>
              <p:nvPr/>
            </p:nvSpPr>
            <p:spPr bwMode="auto">
              <a:xfrm>
                <a:off x="10266363" y="803275"/>
                <a:ext cx="1550988" cy="844550"/>
              </a:xfrm>
              <a:custGeom>
                <a:avLst/>
                <a:gdLst>
                  <a:gd name="T0" fmla="*/ 2147483647 w 413"/>
                  <a:gd name="T1" fmla="*/ 2147483647 h 225"/>
                  <a:gd name="T2" fmla="*/ 2147483647 w 413"/>
                  <a:gd name="T3" fmla="*/ 2147483647 h 225"/>
                  <a:gd name="T4" fmla="*/ 2147483647 w 413"/>
                  <a:gd name="T5" fmla="*/ 2147483647 h 225"/>
                  <a:gd name="T6" fmla="*/ 2147483647 w 413"/>
                  <a:gd name="T7" fmla="*/ 2147483647 h 225"/>
                  <a:gd name="T8" fmla="*/ 2147483647 w 413"/>
                  <a:gd name="T9" fmla="*/ 2147483647 h 225"/>
                  <a:gd name="T10" fmla="*/ 2147483647 w 413"/>
                  <a:gd name="T11" fmla="*/ 2147483647 h 225"/>
                  <a:gd name="T12" fmla="*/ 2147483647 w 413"/>
                  <a:gd name="T13" fmla="*/ 2147483647 h 225"/>
                  <a:gd name="T14" fmla="*/ 2147483647 w 413"/>
                  <a:gd name="T15" fmla="*/ 2147483647 h 225"/>
                  <a:gd name="T16" fmla="*/ 2147483647 w 413"/>
                  <a:gd name="T17" fmla="*/ 0 h 225"/>
                  <a:gd name="T18" fmla="*/ 2147483647 w 413"/>
                  <a:gd name="T19" fmla="*/ 2147483647 h 2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3"/>
                  <a:gd name="T31" fmla="*/ 0 h 225"/>
                  <a:gd name="T32" fmla="*/ 413 w 413"/>
                  <a:gd name="T33" fmla="*/ 225 h 2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3" h="225">
                    <a:moveTo>
                      <a:pt x="393" y="38"/>
                    </a:moveTo>
                    <a:cubicBezTo>
                      <a:pt x="393" y="38"/>
                      <a:pt x="413" y="146"/>
                      <a:pt x="357" y="199"/>
                    </a:cubicBezTo>
                    <a:cubicBezTo>
                      <a:pt x="357" y="199"/>
                      <a:pt x="372" y="89"/>
                      <a:pt x="288" y="55"/>
                    </a:cubicBezTo>
                    <a:cubicBezTo>
                      <a:pt x="288" y="55"/>
                      <a:pt x="221" y="102"/>
                      <a:pt x="128" y="110"/>
                    </a:cubicBezTo>
                    <a:cubicBezTo>
                      <a:pt x="34" y="118"/>
                      <a:pt x="31" y="189"/>
                      <a:pt x="70" y="212"/>
                    </a:cubicBezTo>
                    <a:cubicBezTo>
                      <a:pt x="70" y="212"/>
                      <a:pt x="68" y="220"/>
                      <a:pt x="61" y="221"/>
                    </a:cubicBezTo>
                    <a:cubicBezTo>
                      <a:pt x="40" y="225"/>
                      <a:pt x="0" y="213"/>
                      <a:pt x="9" y="10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376" y="0"/>
                      <a:pt x="376" y="0"/>
                      <a:pt x="376" y="0"/>
                    </a:cubicBezTo>
                    <a:lnTo>
                      <a:pt x="393" y="38"/>
                    </a:lnTo>
                    <a:close/>
                  </a:path>
                </a:pathLst>
              </a:custGeom>
              <a:solidFill>
                <a:srgbClr val="6D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867" name="Freeform 138"/>
              <p:cNvSpPr/>
              <p:nvPr/>
            </p:nvSpPr>
            <p:spPr bwMode="auto">
              <a:xfrm>
                <a:off x="11347451" y="792163"/>
                <a:ext cx="173038" cy="244475"/>
              </a:xfrm>
              <a:custGeom>
                <a:avLst/>
                <a:gdLst>
                  <a:gd name="T0" fmla="*/ 2147483647 w 46"/>
                  <a:gd name="T1" fmla="*/ 2147483647 h 65"/>
                  <a:gd name="T2" fmla="*/ 2147483647 w 46"/>
                  <a:gd name="T3" fmla="*/ 0 h 65"/>
                  <a:gd name="T4" fmla="*/ 0 w 46"/>
                  <a:gd name="T5" fmla="*/ 2147483647 h 65"/>
                  <a:gd name="T6" fmla="*/ 2147483647 w 46"/>
                  <a:gd name="T7" fmla="*/ 2147483647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65"/>
                  <a:gd name="T14" fmla="*/ 46 w 46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65">
                    <a:moveTo>
                      <a:pt x="14" y="65"/>
                    </a:moveTo>
                    <a:cubicBezTo>
                      <a:pt x="46" y="35"/>
                      <a:pt x="34" y="0"/>
                      <a:pt x="34" y="0"/>
                    </a:cubicBezTo>
                    <a:cubicBezTo>
                      <a:pt x="35" y="31"/>
                      <a:pt x="0" y="58"/>
                      <a:pt x="0" y="58"/>
                    </a:cubicBezTo>
                    <a:cubicBezTo>
                      <a:pt x="5" y="60"/>
                      <a:pt x="10" y="62"/>
                      <a:pt x="14" y="65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34831" name="Freeform 106"/>
            <p:cNvSpPr/>
            <p:nvPr/>
          </p:nvSpPr>
          <p:spPr bwMode="auto">
            <a:xfrm>
              <a:off x="9709141" y="2790500"/>
              <a:ext cx="86036" cy="72538"/>
            </a:xfrm>
            <a:custGeom>
              <a:avLst/>
              <a:gdLst>
                <a:gd name="T0" fmla="*/ 2147483647 w 43"/>
                <a:gd name="T1" fmla="*/ 0 h 36"/>
                <a:gd name="T2" fmla="*/ 0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6"/>
                <a:gd name="T20" fmla="*/ 43 w 43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6">
                  <a:moveTo>
                    <a:pt x="22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6" y="23"/>
                    <a:pt x="13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1" y="36"/>
                    <a:pt x="37" y="23"/>
                    <a:pt x="43" y="5"/>
                  </a:cubicBezTo>
                  <a:cubicBezTo>
                    <a:pt x="39" y="3"/>
                    <a:pt x="33" y="0"/>
                    <a:pt x="22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32" name="Freeform 108"/>
            <p:cNvSpPr/>
            <p:nvPr/>
          </p:nvSpPr>
          <p:spPr bwMode="auto">
            <a:xfrm>
              <a:off x="9473233" y="2789743"/>
              <a:ext cx="84349" cy="72538"/>
            </a:xfrm>
            <a:custGeom>
              <a:avLst/>
              <a:gdLst>
                <a:gd name="T0" fmla="*/ 2147483647 w 42"/>
                <a:gd name="T1" fmla="*/ 0 h 36"/>
                <a:gd name="T2" fmla="*/ 0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36"/>
                <a:gd name="T20" fmla="*/ 42 w 4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36">
                  <a:moveTo>
                    <a:pt x="21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5" y="23"/>
                    <a:pt x="1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6"/>
                    <a:pt x="37" y="23"/>
                    <a:pt x="42" y="5"/>
                  </a:cubicBezTo>
                  <a:cubicBezTo>
                    <a:pt x="39" y="3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4823" name="矩形 133"/>
          <p:cNvSpPr>
            <a:spLocks noChangeArrowheads="1"/>
          </p:cNvSpPr>
          <p:nvPr/>
        </p:nvSpPr>
        <p:spPr bwMode="auto">
          <a:xfrm>
            <a:off x="4763" y="781050"/>
            <a:ext cx="9139237" cy="552450"/>
          </a:xfrm>
          <a:prstGeom prst="rect">
            <a:avLst/>
          </a:prstGeom>
          <a:solidFill>
            <a:srgbClr val="00B05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/>
          </a:p>
        </p:txBody>
      </p:sp>
      <p:sp>
        <p:nvSpPr>
          <p:cNvPr id="34824" name="矩形 134"/>
          <p:cNvSpPr>
            <a:spLocks noChangeArrowheads="1"/>
          </p:cNvSpPr>
          <p:nvPr/>
        </p:nvSpPr>
        <p:spPr bwMode="auto">
          <a:xfrm>
            <a:off x="3368675" y="857250"/>
            <a:ext cx="1347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小组展示</a:t>
            </a:r>
          </a:p>
        </p:txBody>
      </p:sp>
      <p:sp>
        <p:nvSpPr>
          <p:cNvPr id="34825" name="矩形 135"/>
          <p:cNvSpPr>
            <a:spLocks noChangeArrowheads="1"/>
          </p:cNvSpPr>
          <p:nvPr/>
        </p:nvSpPr>
        <p:spPr bwMode="auto">
          <a:xfrm>
            <a:off x="1354138" y="1390650"/>
            <a:ext cx="696912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  <p:sp>
        <p:nvSpPr>
          <p:cNvPr id="34826" name="矩形 137"/>
          <p:cNvSpPr>
            <a:spLocks noChangeArrowheads="1"/>
          </p:cNvSpPr>
          <p:nvPr/>
        </p:nvSpPr>
        <p:spPr bwMode="auto">
          <a:xfrm>
            <a:off x="3127375" y="1390650"/>
            <a:ext cx="696913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  <p:sp>
        <p:nvSpPr>
          <p:cNvPr id="34827" name="矩形 138"/>
          <p:cNvSpPr>
            <a:spLocks noChangeArrowheads="1"/>
          </p:cNvSpPr>
          <p:nvPr/>
        </p:nvSpPr>
        <p:spPr bwMode="auto">
          <a:xfrm>
            <a:off x="5046663" y="1390650"/>
            <a:ext cx="696912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  <p:sp>
        <p:nvSpPr>
          <p:cNvPr id="34828" name="矩形 139"/>
          <p:cNvSpPr>
            <a:spLocks noChangeArrowheads="1"/>
          </p:cNvSpPr>
          <p:nvPr/>
        </p:nvSpPr>
        <p:spPr bwMode="auto">
          <a:xfrm>
            <a:off x="6802438" y="1401763"/>
            <a:ext cx="696912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  <p:sp>
        <p:nvSpPr>
          <p:cNvPr id="34829" name="Rectangle 1"/>
          <p:cNvSpPr>
            <a:spLocks noChangeArrowheads="1"/>
          </p:cNvSpPr>
          <p:nvPr/>
        </p:nvSpPr>
        <p:spPr bwMode="auto">
          <a:xfrm>
            <a:off x="1182688" y="3560763"/>
            <a:ext cx="6532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小组讨论：我们学会了元音字母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发音的哪些基本规则。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orient="vert" idx="4294967295"/>
          </p:nvPr>
        </p:nvSpPr>
        <p:spPr bwMode="auto">
          <a:xfrm>
            <a:off x="571500" y="857250"/>
            <a:ext cx="8143875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44767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 smtClean="0"/>
              <a:t>1</a:t>
            </a:r>
            <a:r>
              <a:rPr lang="zh-CN" altLang="en-US" sz="2000" dirty="0" smtClean="0"/>
              <a:t>、</a:t>
            </a:r>
            <a:r>
              <a:rPr lang="en-US" altLang="zh-CN" sz="2000" dirty="0" err="1" smtClean="0"/>
              <a:t>Aa</a:t>
            </a:r>
            <a:r>
              <a:rPr lang="en-US" altLang="zh-CN" sz="2000" dirty="0" smtClean="0"/>
              <a:t>, Bb, Cc, </a:t>
            </a:r>
            <a:r>
              <a:rPr lang="en-US" altLang="zh-CN" sz="2000" dirty="0" err="1" smtClean="0"/>
              <a:t>Dd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Ee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Ff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Gg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Hh</a:t>
            </a:r>
            <a:r>
              <a:rPr lang="zh-CN" altLang="en-US" sz="2000" dirty="0" smtClean="0"/>
              <a:t>是英语字母中的前八个字母，其中</a:t>
            </a:r>
            <a:r>
              <a:rPr lang="en-US" altLang="zh-CN" sz="2000" dirty="0" err="1" smtClean="0"/>
              <a:t>Aa</a:t>
            </a:r>
            <a:r>
              <a:rPr lang="zh-CN" altLang="en-US" sz="2000" dirty="0" smtClean="0"/>
              <a:t>和</a:t>
            </a:r>
            <a:r>
              <a:rPr lang="en-US" altLang="zh-CN" sz="2000" dirty="0" err="1" smtClean="0"/>
              <a:t>Ee</a:t>
            </a:r>
            <a:r>
              <a:rPr lang="zh-CN" altLang="en-US" sz="2000" dirty="0" smtClean="0"/>
              <a:t>是元音字母，其余为辅音字母。其字母的发音规则如下：</a:t>
            </a:r>
          </a:p>
          <a:p>
            <a:pPr marL="0" indent="0" defTabSz="44767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 smtClean="0"/>
              <a:t>字母</a:t>
            </a:r>
            <a:r>
              <a:rPr lang="en-US" altLang="zh-CN" sz="2000" dirty="0" smtClean="0">
                <a:solidFill>
                  <a:srgbClr val="FF0000"/>
                </a:solidFill>
              </a:rPr>
              <a:t>A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a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在闭音节中发</a:t>
            </a:r>
            <a:r>
              <a:rPr lang="zh-CN" altLang="en-US" sz="2000" dirty="0" smtClean="0">
                <a:latin typeface="Lucida Sans Unicode" panose="020B0602030504020204" pitchFamily="34" charset="0"/>
              </a:rPr>
              <a:t>          </a:t>
            </a:r>
            <a:r>
              <a:rPr lang="zh-CN" altLang="en-US" sz="2000" dirty="0" smtClean="0"/>
              <a:t>音。</a:t>
            </a:r>
          </a:p>
          <a:p>
            <a:pPr marL="0" indent="0" defTabSz="44767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 smtClean="0"/>
              <a:t>                                       如：</a:t>
            </a:r>
            <a:r>
              <a:rPr lang="en-US" altLang="zh-CN" sz="2000" dirty="0" smtClean="0"/>
              <a:t>fat </a:t>
            </a:r>
            <a:r>
              <a:rPr lang="zh-CN" altLang="en-US" sz="2000" dirty="0" smtClean="0"/>
              <a:t>胖的。</a:t>
            </a:r>
          </a:p>
          <a:p>
            <a:pPr marL="0" indent="0" defTabSz="44767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 smtClean="0"/>
              <a:t>字母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Aa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/>
              <a:t>在开音节中发                音。</a:t>
            </a:r>
          </a:p>
          <a:p>
            <a:pPr marL="0" indent="0" defTabSz="44767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 smtClean="0"/>
              <a:t>                                    如：</a:t>
            </a:r>
            <a:r>
              <a:rPr lang="en-US" altLang="zh-CN" sz="2000" dirty="0" smtClean="0"/>
              <a:t>cake </a:t>
            </a:r>
            <a:r>
              <a:rPr lang="zh-CN" altLang="en-US" sz="2000" dirty="0" smtClean="0"/>
              <a:t>蛋糕。</a:t>
            </a:r>
          </a:p>
        </p:txBody>
      </p:sp>
      <p:pic>
        <p:nvPicPr>
          <p:cNvPr id="72710" name="Picture 6" descr="国际音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2787650"/>
            <a:ext cx="812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国际音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1857375"/>
            <a:ext cx="619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流程图: 可选过程 4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知识探究</a:t>
            </a:r>
            <a:endParaRPr lang="en-US" altLang="zh-CN" b="1" noProof="1">
              <a:solidFill>
                <a:schemeClr val="bg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85938" y="1285875"/>
            <a:ext cx="5357812" cy="33956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defTabSz="447675" eaLnBrk="0" hangingPunc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latin typeface="+mn-lt"/>
                <a:ea typeface="+mn-ea"/>
              </a:rPr>
              <a:t>字母</a:t>
            </a:r>
            <a:r>
              <a:rPr lang="en-US" altLang="zh-CN" sz="2000" dirty="0" err="1">
                <a:solidFill>
                  <a:srgbClr val="FF0000"/>
                </a:solidFill>
                <a:latin typeface="+mn-lt"/>
                <a:ea typeface="+mn-ea"/>
              </a:rPr>
              <a:t>Ee</a:t>
            </a:r>
            <a:r>
              <a:rPr lang="en-US" altLang="zh-CN" sz="2000" dirty="0">
                <a:latin typeface="+mn-lt"/>
                <a:ea typeface="+mn-ea"/>
              </a:rPr>
              <a:t> </a:t>
            </a:r>
            <a:r>
              <a:rPr lang="zh-CN" altLang="en-US" sz="2000" dirty="0">
                <a:latin typeface="+mn-lt"/>
                <a:ea typeface="+mn-ea"/>
              </a:rPr>
              <a:t>在闭音节中发</a:t>
            </a:r>
            <a:r>
              <a:rPr lang="zh-CN" altLang="en-US" sz="2000" dirty="0">
                <a:latin typeface="Lucida Sans Unicode" panose="020B0602030504020204" pitchFamily="34" charset="0"/>
                <a:ea typeface="+mn-ea"/>
              </a:rPr>
              <a:t>          </a:t>
            </a:r>
            <a:r>
              <a:rPr lang="zh-CN" altLang="en-US" sz="2000" dirty="0">
                <a:latin typeface="+mn-lt"/>
                <a:ea typeface="+mn-ea"/>
              </a:rPr>
              <a:t>音。</a:t>
            </a:r>
          </a:p>
          <a:p>
            <a:pPr defTabSz="447675" eaLnBrk="0" hangingPunc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latin typeface="+mn-lt"/>
                <a:ea typeface="+mn-ea"/>
              </a:rPr>
              <a:t>                                       如：</a:t>
            </a:r>
            <a:r>
              <a:rPr lang="en-US" altLang="zh-CN" sz="2000" dirty="0">
                <a:latin typeface="+mn-lt"/>
                <a:ea typeface="+mn-ea"/>
              </a:rPr>
              <a:t>bed</a:t>
            </a:r>
            <a:r>
              <a:rPr lang="zh-CN" altLang="en-US" sz="2000" dirty="0">
                <a:latin typeface="+mn-lt"/>
                <a:ea typeface="+mn-ea"/>
              </a:rPr>
              <a:t>。</a:t>
            </a:r>
          </a:p>
          <a:p>
            <a:pPr defTabSz="447675" eaLnBrk="0" hangingPunc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latin typeface="+mn-lt"/>
                <a:ea typeface="+mn-ea"/>
              </a:rPr>
              <a:t>字母 </a:t>
            </a:r>
            <a:r>
              <a:rPr lang="en-US" altLang="zh-CN" sz="2000" dirty="0" err="1">
                <a:solidFill>
                  <a:srgbClr val="FF0000"/>
                </a:solidFill>
                <a:latin typeface="+mn-lt"/>
                <a:ea typeface="+mn-ea"/>
              </a:rPr>
              <a:t>Ee</a:t>
            </a:r>
            <a:r>
              <a:rPr lang="zh-CN" altLang="en-US" sz="2000" dirty="0">
                <a:latin typeface="+mn-lt"/>
                <a:ea typeface="+mn-ea"/>
              </a:rPr>
              <a:t>在开音节中发                音。</a:t>
            </a:r>
          </a:p>
          <a:p>
            <a:pPr defTabSz="447675" eaLnBrk="0" hangingPunc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latin typeface="+mn-lt"/>
                <a:ea typeface="+mn-ea"/>
              </a:rPr>
              <a:t>                                    如：</a:t>
            </a:r>
            <a:r>
              <a:rPr lang="en-US" altLang="zh-CN" sz="2000" dirty="0">
                <a:latin typeface="+mn-lt"/>
                <a:ea typeface="+mn-ea"/>
              </a:rPr>
              <a:t>he, she</a:t>
            </a:r>
            <a:endParaRPr lang="zh-CN" altLang="en-US" sz="2000" dirty="0">
              <a:latin typeface="+mn-lt"/>
              <a:ea typeface="+mn-ea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知识探究</a:t>
            </a:r>
            <a:endParaRPr lang="en-US" altLang="zh-CN" b="1" noProof="1">
              <a:solidFill>
                <a:schemeClr val="bg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43" descr="国际音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5" y="2286000"/>
            <a:ext cx="7159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4" descr="国际音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1357313"/>
            <a:ext cx="7159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5391150" y="1643063"/>
            <a:ext cx="289560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defRPr/>
            </a:pPr>
            <a:r>
              <a:rPr kumimoji="1" lang="en-US" altLang="zh-CN" sz="2000" dirty="0">
                <a:latin typeface="+mn-lt"/>
                <a:ea typeface="宋体" panose="02010600030101010101" pitchFamily="2" charset="-122"/>
              </a:rPr>
              <a:t>Girls’ name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279650" y="2268538"/>
            <a:ext cx="1600200" cy="1528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lnSpc>
                <a:spcPct val="120000"/>
              </a:lnSpc>
              <a:defRPr/>
            </a:pPr>
            <a:r>
              <a:rPr kumimoji="1" lang="en-US" altLang="zh-CN" sz="2000" dirty="0">
                <a:latin typeface="+mn-lt"/>
                <a:ea typeface="宋体" panose="02010600030101010101" pitchFamily="2" charset="-122"/>
              </a:rPr>
              <a:t>Dale</a:t>
            </a:r>
          </a:p>
          <a:p>
            <a:pPr defTabSz="815975">
              <a:lnSpc>
                <a:spcPct val="120000"/>
              </a:lnSpc>
              <a:defRPr/>
            </a:pPr>
            <a:r>
              <a:rPr kumimoji="1" lang="en-US" altLang="zh-CN" sz="2000" dirty="0">
                <a:latin typeface="+mn-lt"/>
                <a:ea typeface="宋体" panose="02010600030101010101" pitchFamily="2" charset="-122"/>
              </a:rPr>
              <a:t>Bob </a:t>
            </a:r>
          </a:p>
          <a:p>
            <a:pPr defTabSz="815975">
              <a:lnSpc>
                <a:spcPct val="120000"/>
              </a:lnSpc>
              <a:defRPr/>
            </a:pPr>
            <a:r>
              <a:rPr kumimoji="1" lang="en-US" altLang="zh-CN" sz="2000" dirty="0">
                <a:latin typeface="+mn-lt"/>
                <a:ea typeface="宋体" panose="02010600030101010101" pitchFamily="2" charset="-122"/>
              </a:rPr>
              <a:t>Eric  </a:t>
            </a:r>
          </a:p>
          <a:p>
            <a:pPr defTabSz="815975">
              <a:lnSpc>
                <a:spcPct val="120000"/>
              </a:lnSpc>
              <a:defRPr/>
            </a:pPr>
            <a:r>
              <a:rPr kumimoji="1" lang="en-US" altLang="zh-CN" sz="2000" dirty="0">
                <a:latin typeface="+mn-lt"/>
                <a:ea typeface="宋体" panose="02010600030101010101" pitchFamily="2" charset="-122"/>
              </a:rPr>
              <a:t>Frank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5784850" y="2279650"/>
            <a:ext cx="1600200" cy="1528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lnSpc>
                <a:spcPct val="120000"/>
              </a:lnSpc>
              <a:defRPr/>
            </a:pPr>
            <a:r>
              <a:rPr kumimoji="1" lang="en-US" altLang="zh-CN" sz="2000">
                <a:latin typeface="+mn-lt"/>
                <a:ea typeface="宋体" panose="02010600030101010101" pitchFamily="2" charset="-122"/>
              </a:rPr>
              <a:t>Alice</a:t>
            </a:r>
          </a:p>
          <a:p>
            <a:pPr defTabSz="815975">
              <a:lnSpc>
                <a:spcPct val="120000"/>
              </a:lnSpc>
              <a:defRPr/>
            </a:pPr>
            <a:r>
              <a:rPr kumimoji="1" lang="en-US" altLang="zh-CN" sz="2000">
                <a:latin typeface="+mn-lt"/>
                <a:ea typeface="宋体" panose="02010600030101010101" pitchFamily="2" charset="-122"/>
              </a:rPr>
              <a:t>Cindy </a:t>
            </a:r>
          </a:p>
          <a:p>
            <a:pPr defTabSz="815975">
              <a:lnSpc>
                <a:spcPct val="120000"/>
              </a:lnSpc>
              <a:defRPr/>
            </a:pPr>
            <a:r>
              <a:rPr kumimoji="1" lang="en-US" altLang="zh-CN" sz="2000">
                <a:latin typeface="+mn-lt"/>
                <a:ea typeface="宋体" panose="02010600030101010101" pitchFamily="2" charset="-122"/>
              </a:rPr>
              <a:t>Helen</a:t>
            </a:r>
          </a:p>
          <a:p>
            <a:pPr defTabSz="815975">
              <a:lnSpc>
                <a:spcPct val="120000"/>
              </a:lnSpc>
              <a:defRPr/>
            </a:pPr>
            <a:r>
              <a:rPr kumimoji="1" lang="en-US" altLang="zh-CN" sz="2000">
                <a:latin typeface="+mn-lt"/>
                <a:ea typeface="宋体" panose="02010600030101010101" pitchFamily="2" charset="-122"/>
              </a:rPr>
              <a:t>Grace </a:t>
            </a:r>
          </a:p>
        </p:txBody>
      </p:sp>
      <p:sp>
        <p:nvSpPr>
          <p:cNvPr id="46087" name="Text Box 2"/>
          <p:cNvSpPr txBox="1">
            <a:spLocks noChangeArrowheads="1"/>
          </p:cNvSpPr>
          <p:nvPr/>
        </p:nvSpPr>
        <p:spPr bwMode="auto">
          <a:xfrm>
            <a:off x="1962150" y="1643063"/>
            <a:ext cx="289560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defRPr/>
            </a:pPr>
            <a:r>
              <a:rPr kumimoji="1" lang="en-US" altLang="zh-CN" sz="2000" dirty="0">
                <a:latin typeface="+mn-lt"/>
                <a:ea typeface="宋体" panose="02010600030101010101" pitchFamily="2" charset="-122"/>
              </a:rPr>
              <a:t>Boys’ name</a:t>
            </a:r>
          </a:p>
        </p:txBody>
      </p:sp>
      <p:sp>
        <p:nvSpPr>
          <p:cNvPr id="46091" name="Text Box 2"/>
          <p:cNvSpPr txBox="1">
            <a:spLocks noChangeArrowheads="1"/>
          </p:cNvSpPr>
          <p:nvPr/>
        </p:nvSpPr>
        <p:spPr bwMode="auto">
          <a:xfrm>
            <a:off x="3071813" y="1000125"/>
            <a:ext cx="3071812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defRPr/>
            </a:pPr>
            <a:r>
              <a:rPr kumimoji="1" lang="en-US" altLang="zh-CN" sz="2000" dirty="0">
                <a:latin typeface="+mn-lt"/>
                <a:ea typeface="宋体" panose="02010600030101010101" pitchFamily="2" charset="-122"/>
              </a:rPr>
              <a:t>Revise the names.</a:t>
            </a:r>
          </a:p>
        </p:txBody>
      </p:sp>
      <p:sp>
        <p:nvSpPr>
          <p:cNvPr id="8" name="流程图: 可选过程 7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知识回顾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Redocn_20110611142645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4088" y="822325"/>
            <a:ext cx="1684337" cy="1716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112963" y="293688"/>
            <a:ext cx="4030662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 anchor="ctr">
            <a:spAutoFit/>
          </a:bodyPr>
          <a:lstStyle/>
          <a:p>
            <a:pPr defTabSz="815975" eaLnBrk="0" hangingPunct="0">
              <a:defRPr/>
            </a:pPr>
            <a:r>
              <a:rPr lang="en-US" altLang="zh-CN" sz="2000" b="1" dirty="0">
                <a:latin typeface="+mn-lt"/>
                <a:ea typeface="宋体" panose="02010600030101010101" pitchFamily="2" charset="-122"/>
              </a:rPr>
              <a:t>4d.Listen and sing the song.</a:t>
            </a: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3697288" y="1122363"/>
            <a:ext cx="2646362" cy="2089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 anchor="ctr">
            <a:spAutoFit/>
          </a:bodyPr>
          <a:lstStyle/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CC0066"/>
                </a:solidFill>
                <a:latin typeface="+mn-lt"/>
                <a:ea typeface="宋体" panose="02010600030101010101" pitchFamily="2" charset="-122"/>
              </a:rPr>
              <a:t>Good morning! 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CC0066"/>
                </a:solidFill>
                <a:latin typeface="+mn-lt"/>
                <a:ea typeface="宋体" panose="02010600030101010101" pitchFamily="2" charset="-122"/>
              </a:rPr>
              <a:t>Good morning! 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CC0066"/>
                </a:solidFill>
                <a:latin typeface="+mn-lt"/>
                <a:ea typeface="宋体" panose="02010600030101010101" pitchFamily="2" charset="-122"/>
              </a:rPr>
              <a:t>How are you? 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CC0066"/>
                </a:solidFill>
                <a:latin typeface="+mn-lt"/>
                <a:ea typeface="宋体" panose="02010600030101010101" pitchFamily="2" charset="-122"/>
              </a:rPr>
              <a:t>I’m fine, thanks. 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CC0066"/>
                </a:solidFill>
                <a:latin typeface="+mn-lt"/>
                <a:ea typeface="宋体" panose="02010600030101010101" pitchFamily="2" charset="-122"/>
              </a:rPr>
              <a:t>How are you? 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CC0066"/>
                </a:solidFill>
                <a:latin typeface="+mn-lt"/>
                <a:ea typeface="宋体" panose="02010600030101010101" pitchFamily="2" charset="-122"/>
              </a:rPr>
              <a:t>I’m OK.            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573088" y="2697163"/>
            <a:ext cx="2527300" cy="2089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 anchor="ctr">
            <a:spAutoFit/>
          </a:bodyPr>
          <a:lstStyle/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Good afternoon!    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Good afternoon! 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How are you? 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I’m fine, thanks. 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How are you?         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I’m OK.                  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6440488" y="2724150"/>
            <a:ext cx="2466975" cy="2089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 anchor="ctr">
            <a:spAutoFit/>
          </a:bodyPr>
          <a:lstStyle/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009900"/>
                </a:solidFill>
                <a:latin typeface="+mn-lt"/>
                <a:ea typeface="宋体" panose="02010600030101010101" pitchFamily="2" charset="-122"/>
              </a:rPr>
              <a:t>Good evening!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009900"/>
                </a:solidFill>
                <a:latin typeface="+mn-lt"/>
                <a:ea typeface="宋体" panose="02010600030101010101" pitchFamily="2" charset="-122"/>
              </a:rPr>
              <a:t>Good evening!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009900"/>
                </a:solidFill>
                <a:latin typeface="+mn-lt"/>
                <a:ea typeface="宋体" panose="02010600030101010101" pitchFamily="2" charset="-122"/>
              </a:rPr>
              <a:t>How are you?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009900"/>
                </a:solidFill>
                <a:latin typeface="+mn-lt"/>
                <a:ea typeface="宋体" panose="02010600030101010101" pitchFamily="2" charset="-122"/>
              </a:rPr>
              <a:t>I’m fine, thanks.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009900"/>
                </a:solidFill>
                <a:latin typeface="+mn-lt"/>
                <a:ea typeface="宋体" panose="02010600030101010101" pitchFamily="2" charset="-122"/>
              </a:rPr>
              <a:t>How are you?</a:t>
            </a:r>
          </a:p>
          <a:p>
            <a:pPr defTabSz="815975">
              <a:lnSpc>
                <a:spcPct val="110000"/>
              </a:lnSpc>
              <a:defRPr/>
            </a:pPr>
            <a:r>
              <a:rPr lang="en-US" altLang="zh-CN" sz="2000" b="1">
                <a:solidFill>
                  <a:srgbClr val="009900"/>
                </a:solidFill>
                <a:latin typeface="+mn-lt"/>
                <a:ea typeface="宋体" panose="02010600030101010101" pitchFamily="2" charset="-122"/>
              </a:rPr>
              <a:t>I’m OK.</a:t>
            </a:r>
          </a:p>
        </p:txBody>
      </p:sp>
      <p:pic>
        <p:nvPicPr>
          <p:cNvPr id="71691" name="Picture 11" descr="Redocn_20110611142645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715156"/>
            <a:ext cx="1804987" cy="1773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流程图: 可选过程 8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  <p:pic>
        <p:nvPicPr>
          <p:cNvPr id="2" name="七年级上册Starter Unit 1 Good morning-4d音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80112" y="339344"/>
            <a:ext cx="448816" cy="44881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0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683" grpId="0"/>
      <p:bldP spid="71688" grpId="0"/>
      <p:bldP spid="71689" grpId="0"/>
      <p:bldP spid="716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23863" y="1025525"/>
            <a:ext cx="80772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 anchor="ctr">
            <a:spAutoFit/>
          </a:bodyPr>
          <a:lstStyle>
            <a:lvl1pPr indent="236855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</a:rPr>
              <a:t>、大写字母的用法：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我们时常可以发现一些英文字母的大写形式，那么一般在什么情况下，这些英文字母需要大写呢？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1. </a:t>
            </a:r>
            <a:r>
              <a:rPr lang="zh-CN" altLang="en-US" sz="2000" dirty="0">
                <a:latin typeface="Times New Roman" panose="02020603050405020304" pitchFamily="18" charset="0"/>
              </a:rPr>
              <a:t>英语句子中第一个词的首字母要大写。例如：</a:t>
            </a:r>
            <a:r>
              <a:rPr lang="en-US" altLang="zh-CN" sz="2000" dirty="0">
                <a:latin typeface="Times New Roman" panose="02020603050405020304" pitchFamily="18" charset="0"/>
              </a:rPr>
              <a:t>How are you? </a:t>
            </a:r>
            <a:r>
              <a:rPr lang="zh-CN" altLang="en-US" sz="2000" dirty="0">
                <a:latin typeface="Times New Roman" panose="02020603050405020304" pitchFamily="18" charset="0"/>
              </a:rPr>
              <a:t>你好吗？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2. </a:t>
            </a:r>
            <a:r>
              <a:rPr lang="zh-CN" altLang="en-US" sz="2000" dirty="0">
                <a:latin typeface="Times New Roman" panose="02020603050405020304" pitchFamily="18" charset="0"/>
              </a:rPr>
              <a:t>人名中姓和名的首字母都要大写。例如：</a:t>
            </a:r>
            <a:r>
              <a:rPr lang="en-US" altLang="zh-CN" sz="2000" dirty="0">
                <a:latin typeface="Times New Roman" panose="02020603050405020304" pitchFamily="18" charset="0"/>
              </a:rPr>
              <a:t>Wu </a:t>
            </a:r>
            <a:r>
              <a:rPr lang="en-US" altLang="zh-CN" sz="2000" dirty="0" err="1">
                <a:latin typeface="Times New Roman" panose="02020603050405020304" pitchFamily="18" charset="0"/>
              </a:rPr>
              <a:t>Yifan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</a:rPr>
              <a:t>吴一凡</a:t>
            </a:r>
          </a:p>
        </p:txBody>
      </p:sp>
      <p:sp>
        <p:nvSpPr>
          <p:cNvPr id="4" name="流程图: 可选过程 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知识探究</a:t>
            </a:r>
            <a:endParaRPr lang="en-US" altLang="zh-CN" b="1" noProof="1">
              <a:solidFill>
                <a:schemeClr val="bg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457200" y="1000125"/>
            <a:ext cx="8229600" cy="3395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defTabSz="44767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 smtClean="0"/>
              <a:t>3. </a:t>
            </a:r>
            <a:r>
              <a:rPr lang="zh-CN" altLang="en-US" sz="2000" dirty="0" smtClean="0"/>
              <a:t>国家、城市、乡、镇、等地名的首字母要大写。例如：</a:t>
            </a:r>
            <a:r>
              <a:rPr lang="en-US" altLang="zh-CN" sz="2000" dirty="0" smtClean="0"/>
              <a:t>China </a:t>
            </a:r>
            <a:r>
              <a:rPr lang="zh-CN" altLang="en-US" sz="2000" dirty="0" smtClean="0"/>
              <a:t>中国；</a:t>
            </a:r>
            <a:r>
              <a:rPr lang="en-US" altLang="zh-CN" sz="2000" dirty="0" smtClean="0"/>
              <a:t>Guangzhou </a:t>
            </a:r>
          </a:p>
          <a:p>
            <a:pPr marL="0" indent="0" defTabSz="44767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 smtClean="0"/>
              <a:t>4. </a:t>
            </a:r>
            <a:r>
              <a:rPr lang="zh-CN" altLang="en-US" sz="2000" dirty="0" smtClean="0"/>
              <a:t>职务或称呼的首字母要大写。例如：</a:t>
            </a:r>
            <a:r>
              <a:rPr lang="en-US" altLang="zh-CN" sz="2000" dirty="0" err="1" smtClean="0"/>
              <a:t>Mr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先生；</a:t>
            </a:r>
            <a:r>
              <a:rPr lang="en-US" altLang="zh-CN" sz="2000" dirty="0" smtClean="0"/>
              <a:t>Miss </a:t>
            </a:r>
            <a:r>
              <a:rPr lang="zh-CN" altLang="en-US" sz="2000" dirty="0" smtClean="0"/>
              <a:t>小姐；</a:t>
            </a:r>
            <a:r>
              <a:rPr lang="en-US" altLang="zh-CN" sz="2000" dirty="0" smtClean="0"/>
              <a:t>Professor Li </a:t>
            </a:r>
            <a:r>
              <a:rPr lang="zh-CN" altLang="en-US" sz="2000" dirty="0" smtClean="0"/>
              <a:t>李教授</a:t>
            </a:r>
          </a:p>
          <a:p>
            <a:pPr marL="0" indent="0" defTabSz="44767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 smtClean="0"/>
              <a:t>5. </a:t>
            </a:r>
            <a:r>
              <a:rPr lang="zh-CN" altLang="en-US" sz="2000" dirty="0" smtClean="0"/>
              <a:t>某种语言或某国人等专有名词的第一个字母要大写。例如：</a:t>
            </a:r>
            <a:r>
              <a:rPr lang="en-US" altLang="zh-CN" sz="2000" dirty="0" smtClean="0"/>
              <a:t>English </a:t>
            </a:r>
            <a:r>
              <a:rPr lang="zh-CN" altLang="en-US" sz="2000" dirty="0" smtClean="0"/>
              <a:t>英语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知识探究</a:t>
            </a:r>
            <a:endParaRPr lang="en-US" altLang="zh-CN" b="1" noProof="1">
              <a:solidFill>
                <a:schemeClr val="bg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28625" y="1035050"/>
            <a:ext cx="821531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6. </a:t>
            </a:r>
            <a:r>
              <a:rPr lang="zh-CN" altLang="en-US" sz="2000" dirty="0">
                <a:latin typeface="Times New Roman" panose="02020603050405020304" pitchFamily="18" charset="0"/>
              </a:rPr>
              <a:t>字母 </a:t>
            </a:r>
            <a:r>
              <a:rPr lang="en-US" altLang="zh-CN" sz="2000" dirty="0">
                <a:latin typeface="Times New Roman" panose="02020603050405020304" pitchFamily="18" charset="0"/>
              </a:rPr>
              <a:t>I </a:t>
            </a:r>
            <a:r>
              <a:rPr lang="zh-CN" altLang="en-US" sz="2000" dirty="0">
                <a:latin typeface="Times New Roman" panose="02020603050405020304" pitchFamily="18" charset="0"/>
              </a:rPr>
              <a:t>作人称代词“我”时，日常用语</a:t>
            </a:r>
            <a:r>
              <a:rPr lang="en-US" altLang="zh-CN" sz="2000" dirty="0">
                <a:latin typeface="Times New Roman" panose="02020603050405020304" pitchFamily="18" charset="0"/>
              </a:rPr>
              <a:t>OK</a:t>
            </a:r>
            <a:r>
              <a:rPr lang="zh-CN" altLang="en-US" sz="2000" dirty="0">
                <a:latin typeface="Times New Roman" panose="02020603050405020304" pitchFamily="18" charset="0"/>
              </a:rPr>
              <a:t>在句中任何位置都须大写。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7. </a:t>
            </a:r>
            <a:r>
              <a:rPr lang="zh-CN" altLang="en-US" sz="2000" dirty="0">
                <a:latin typeface="Times New Roman" panose="02020603050405020304" pitchFamily="18" charset="0"/>
              </a:rPr>
              <a:t>某些缩略词的每一个字母都必须大写。例如：</a:t>
            </a:r>
            <a:r>
              <a:rPr lang="en-US" altLang="zh-CN" sz="2000" dirty="0">
                <a:latin typeface="Times New Roman" panose="02020603050405020304" pitchFamily="18" charset="0"/>
              </a:rPr>
              <a:t>BBC</a:t>
            </a:r>
            <a:r>
              <a:rPr lang="zh-CN" altLang="en-US" sz="2000" dirty="0">
                <a:latin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</a:rPr>
              <a:t>CD</a:t>
            </a:r>
            <a:r>
              <a:rPr lang="zh-CN" altLang="en-US" sz="2000" dirty="0">
                <a:latin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</a:rPr>
              <a:t>HB</a:t>
            </a:r>
            <a:r>
              <a:rPr lang="zh-CN" altLang="en-US" sz="2000" dirty="0">
                <a:latin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</a:rPr>
              <a:t>WTO</a:t>
            </a:r>
            <a:r>
              <a:rPr lang="zh-CN" altLang="en-US" sz="2000" dirty="0">
                <a:latin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</a:rPr>
              <a:t>EMS</a:t>
            </a:r>
            <a:r>
              <a:rPr lang="zh-CN" altLang="en-US" sz="2000" dirty="0">
                <a:latin typeface="Times New Roman" panose="02020603050405020304" pitchFamily="18" charset="0"/>
              </a:rPr>
              <a:t>等。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     三、字母</a:t>
            </a:r>
            <a:r>
              <a:rPr lang="en-US" altLang="zh-CN" sz="2000" dirty="0" err="1">
                <a:latin typeface="Times New Roman" panose="02020603050405020304" pitchFamily="18" charset="0"/>
              </a:rPr>
              <a:t>Aa</a:t>
            </a:r>
            <a:r>
              <a:rPr lang="en-US" altLang="zh-CN" sz="2000" dirty="0">
                <a:latin typeface="Times New Roman" panose="02020603050405020304" pitchFamily="18" charset="0"/>
              </a:rPr>
              <a:t>, Bb, Cc,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Dd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Ee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Ff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Gg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</a:rPr>
              <a:t>Hh</a:t>
            </a:r>
            <a:r>
              <a:rPr lang="zh-CN" altLang="en-US" sz="2000" dirty="0">
                <a:latin typeface="Times New Roman" panose="02020603050405020304" pitchFamily="18" charset="0"/>
              </a:rPr>
              <a:t>的书写。在书写英语字母时，每个字母都应向右倾斜，约为</a:t>
            </a:r>
            <a:r>
              <a:rPr lang="en-US" altLang="zh-CN" sz="2000" dirty="0">
                <a:latin typeface="Times New Roman" panose="02020603050405020304" pitchFamily="18" charset="0"/>
              </a:rPr>
              <a:t>5°</a:t>
            </a:r>
            <a:r>
              <a:rPr lang="zh-CN" altLang="en-US" sz="2000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知识探究</a:t>
            </a:r>
            <a:endParaRPr lang="en-US" altLang="zh-CN" b="1" noProof="1">
              <a:solidFill>
                <a:schemeClr val="bg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357188" y="857250"/>
            <a:ext cx="8229600" cy="3395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/>
          <a:lstStyle/>
          <a:p>
            <a:pPr marL="0" indent="0" defTabSz="447675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smtClean="0"/>
              <a:t>且大写字母都占上中格，可顶第一线。具体书写及笔顺如下： </a:t>
            </a:r>
          </a:p>
        </p:txBody>
      </p:sp>
      <p:pic>
        <p:nvPicPr>
          <p:cNvPr id="78851" name="Picture 3" descr="截屏0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0" y="965200"/>
            <a:ext cx="6972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截屏06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250" y="1822450"/>
            <a:ext cx="48958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截屏0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9450" y="1860550"/>
            <a:ext cx="20018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931863" y="2932113"/>
            <a:ext cx="67833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 anchor="ctr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000">
                <a:latin typeface="Times New Roman" panose="02020603050405020304" pitchFamily="18" charset="0"/>
              </a:rPr>
              <a:t>注意：大写字母</a:t>
            </a:r>
            <a:r>
              <a:rPr lang="en-US" altLang="zh-CN" sz="2000">
                <a:latin typeface="Times New Roman" panose="02020603050405020304" pitchFamily="18" charset="0"/>
              </a:rPr>
              <a:t>E</a:t>
            </a:r>
            <a:r>
              <a:rPr lang="zh-CN" altLang="en-US" sz="2000">
                <a:latin typeface="Times New Roman" panose="02020603050405020304" pitchFamily="18" charset="0"/>
              </a:rPr>
              <a:t>的第三笔要与四线三格中的第二线重合。小写</a:t>
            </a:r>
            <a:r>
              <a:rPr lang="en-US" altLang="zh-CN" sz="2000">
                <a:latin typeface="Times New Roman" panose="02020603050405020304" pitchFamily="18" charset="0"/>
              </a:rPr>
              <a:t>f</a:t>
            </a:r>
            <a:r>
              <a:rPr lang="zh-CN" altLang="en-US" sz="2000">
                <a:latin typeface="Times New Roman" panose="02020603050405020304" pitchFamily="18" charset="0"/>
              </a:rPr>
              <a:t>占三个格，大写字母</a:t>
            </a:r>
            <a:r>
              <a:rPr lang="en-US" altLang="zh-CN" sz="2000">
                <a:latin typeface="Times New Roman" panose="02020603050405020304" pitchFamily="18" charset="0"/>
              </a:rPr>
              <a:t>G</a:t>
            </a:r>
            <a:r>
              <a:rPr lang="zh-CN" altLang="en-US" sz="2000">
                <a:latin typeface="Times New Roman" panose="02020603050405020304" pitchFamily="18" charset="0"/>
              </a:rPr>
              <a:t>不要写成印刷体。 </a:t>
            </a:r>
          </a:p>
        </p:txBody>
      </p:sp>
      <p:sp>
        <p:nvSpPr>
          <p:cNvPr id="7" name="流程图: 可选过程 6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知识探究</a:t>
            </a:r>
            <a:endParaRPr lang="en-US" altLang="zh-CN" b="1" noProof="1">
              <a:solidFill>
                <a:schemeClr val="bg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随堂检测</a:t>
            </a:r>
          </a:p>
        </p:txBody>
      </p:sp>
      <p:sp>
        <p:nvSpPr>
          <p:cNvPr id="35843" name="矩形 7"/>
          <p:cNvSpPr>
            <a:spLocks noChangeArrowheads="1"/>
          </p:cNvSpPr>
          <p:nvPr/>
        </p:nvSpPr>
        <p:spPr bwMode="auto">
          <a:xfrm>
            <a:off x="1785938" y="1500188"/>
            <a:ext cx="5786437" cy="87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在线完成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101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智慧课堂上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Starter Unit 1 Good morning-Period 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随堂测试！</a:t>
            </a:r>
            <a:endParaRPr lang="zh-CN" altLang="en-US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285875" y="1500188"/>
            <a:ext cx="61436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1. </a:t>
            </a:r>
            <a:r>
              <a:rPr kumimoji="1" lang="zh-CN" altLang="en-US" sz="2000" dirty="0">
                <a:latin typeface="Times New Roman" panose="02020603050405020304" pitchFamily="18" charset="0"/>
              </a:rPr>
              <a:t>按字母表顺序默写字母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A</a:t>
            </a:r>
            <a:r>
              <a:rPr kumimoji="1" lang="zh-CN" altLang="en-US" sz="2000" dirty="0">
                <a:latin typeface="Times New Roman" panose="02020603050405020304" pitchFamily="18" charset="0"/>
              </a:rPr>
              <a:t>到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H</a:t>
            </a:r>
            <a:r>
              <a:rPr kumimoji="1" lang="zh-CN" altLang="en-US" sz="2000" dirty="0">
                <a:latin typeface="Times New Roman" panose="02020603050405020304" pitchFamily="18" charset="0"/>
              </a:rPr>
              <a:t>的大写与小写。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2. </a:t>
            </a:r>
            <a:r>
              <a:rPr kumimoji="1" lang="zh-CN" altLang="en-US" sz="2000" dirty="0">
                <a:latin typeface="Times New Roman" panose="02020603050405020304" pitchFamily="18" charset="0"/>
              </a:rPr>
              <a:t>与你朋友组织小话剧表演，用英语进行问候。</a:t>
            </a:r>
            <a:endParaRPr kumimoji="1" lang="en-US" altLang="zh-CN" sz="2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3.</a:t>
            </a:r>
            <a:r>
              <a:rPr kumimoji="1" lang="zh-CN" altLang="en-US" sz="2000" dirty="0">
                <a:latin typeface="Times New Roman" panose="02020603050405020304" pitchFamily="18" charset="0"/>
              </a:rPr>
              <a:t>预习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Starter Unit 2 3a-4e(Starter Unit 2-Period 1</a:t>
            </a:r>
            <a:r>
              <a:rPr kumimoji="1" lang="zh-CN" altLang="en-US" sz="2000" dirty="0">
                <a:latin typeface="Times New Roman" panose="02020603050405020304" pitchFamily="18" charset="0"/>
              </a:rPr>
              <a:t>导学案）</a:t>
            </a:r>
          </a:p>
        </p:txBody>
      </p:sp>
      <p:sp>
        <p:nvSpPr>
          <p:cNvPr id="4" name="流程图: 可选过程 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作业布置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招呼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4488" y="2171347"/>
            <a:ext cx="3330586" cy="1544205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矩形标注 9"/>
          <p:cNvSpPr>
            <a:spLocks noChangeArrowheads="1"/>
          </p:cNvSpPr>
          <p:nvPr/>
        </p:nvSpPr>
        <p:spPr bwMode="auto">
          <a:xfrm>
            <a:off x="1436688" y="1160463"/>
            <a:ext cx="1828800" cy="485775"/>
          </a:xfrm>
          <a:prstGeom prst="wedgeRectCallout">
            <a:avLst>
              <a:gd name="adj1" fmla="val 57120"/>
              <a:gd name="adj2" fmla="val 186764"/>
            </a:avLst>
          </a:prstGeom>
          <a:noFill/>
          <a:ln w="9525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Hello!</a:t>
            </a:r>
            <a:endParaRPr lang="en-US" altLang="zh-CN" sz="2000" b="1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标注 10"/>
          <p:cNvSpPr>
            <a:spLocks noChangeArrowheads="1"/>
          </p:cNvSpPr>
          <p:nvPr/>
        </p:nvSpPr>
        <p:spPr bwMode="auto">
          <a:xfrm>
            <a:off x="4560888" y="1185863"/>
            <a:ext cx="1524000" cy="431800"/>
          </a:xfrm>
          <a:prstGeom prst="wedgeRectCallout">
            <a:avLst>
              <a:gd name="adj1" fmla="val -27185"/>
              <a:gd name="adj2" fmla="val 197657"/>
            </a:avLst>
          </a:prstGeom>
          <a:noFill/>
          <a:ln w="9525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  <a:cs typeface="Arial" panose="020B0604020202020204" pitchFamily="34" charset="0"/>
              </a:rPr>
              <a:t>Hello!</a:t>
            </a:r>
          </a:p>
        </p:txBody>
      </p:sp>
      <p:sp>
        <p:nvSpPr>
          <p:cNvPr id="13" name="矩形标注 12"/>
          <p:cNvSpPr>
            <a:spLocks noChangeArrowheads="1"/>
          </p:cNvSpPr>
          <p:nvPr/>
        </p:nvSpPr>
        <p:spPr bwMode="auto">
          <a:xfrm>
            <a:off x="1477963" y="1819275"/>
            <a:ext cx="873125" cy="484188"/>
          </a:xfrm>
          <a:prstGeom prst="wedgeRectCallout">
            <a:avLst>
              <a:gd name="adj1" fmla="val 142546"/>
              <a:gd name="adj2" fmla="val 72356"/>
            </a:avLst>
          </a:prstGeom>
          <a:noFill/>
          <a:ln w="9525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Hi!</a:t>
            </a:r>
            <a:endParaRPr lang="en-US" altLang="zh-CN" sz="2000" b="1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矩形标注 15"/>
          <p:cNvSpPr>
            <a:spLocks noChangeArrowheads="1"/>
          </p:cNvSpPr>
          <p:nvPr/>
        </p:nvSpPr>
        <p:spPr bwMode="auto">
          <a:xfrm>
            <a:off x="6161088" y="1617663"/>
            <a:ext cx="914400" cy="484187"/>
          </a:xfrm>
          <a:prstGeom prst="wedgeRectCallout">
            <a:avLst>
              <a:gd name="adj1" fmla="val -106426"/>
              <a:gd name="adj2" fmla="val 78009"/>
            </a:avLst>
          </a:prstGeom>
          <a:noFill/>
          <a:ln w="9525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  <a:cs typeface="Arial" panose="020B0604020202020204" pitchFamily="34" charset="0"/>
              </a:rPr>
              <a:t>Hi!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23" name="矩形标注 22"/>
          <p:cNvSpPr>
            <a:spLocks noChangeArrowheads="1"/>
          </p:cNvSpPr>
          <p:nvPr/>
        </p:nvSpPr>
        <p:spPr bwMode="auto">
          <a:xfrm>
            <a:off x="598488" y="2417763"/>
            <a:ext cx="2057400" cy="441325"/>
          </a:xfrm>
          <a:prstGeom prst="wedgeRectCallout">
            <a:avLst>
              <a:gd name="adj1" fmla="val 83102"/>
              <a:gd name="adj2" fmla="val -11458"/>
            </a:avLst>
          </a:prstGeom>
          <a:noFill/>
          <a:ln w="9525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Good morning!</a:t>
            </a:r>
            <a:endParaRPr lang="en-US" altLang="zh-CN" sz="2000" b="1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标注 15"/>
          <p:cNvSpPr>
            <a:spLocks noChangeArrowheads="1"/>
          </p:cNvSpPr>
          <p:nvPr/>
        </p:nvSpPr>
        <p:spPr bwMode="auto">
          <a:xfrm>
            <a:off x="6618288" y="2189163"/>
            <a:ext cx="2133600" cy="454025"/>
          </a:xfrm>
          <a:prstGeom prst="wedgeRectCallout">
            <a:avLst>
              <a:gd name="adj1" fmla="val -88838"/>
              <a:gd name="adj2" fmla="val -2343"/>
            </a:avLst>
          </a:prstGeom>
          <a:noFill/>
          <a:ln w="9525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  <a:cs typeface="Arial" panose="020B0604020202020204" pitchFamily="34" charset="0"/>
              </a:rPr>
              <a:t>Good morning!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知识回顾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2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自主学习</a:t>
            </a: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1000125" y="1058863"/>
            <a:ext cx="72866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听、跟读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1 Good morning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3a-4d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通过参考单词表中第一单元单词，理解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3a-4d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的意思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读句子：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Hello! / Good morning! / Good afternoon! / Good evening!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you?      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cs typeface="Times New Roman" panose="02020603050405020304" pitchFamily="18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fine, thanks.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u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1023938"/>
            <a:ext cx="7889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25663" y="928688"/>
            <a:ext cx="635000" cy="39052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</a:ln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en-US" altLang="zh-CN" sz="2000" b="1">
                <a:solidFill>
                  <a:schemeClr val="tx2"/>
                </a:solidFill>
                <a:latin typeface="+mn-lt"/>
                <a:ea typeface="幼圆" panose="02010509060101010101" pitchFamily="49" charset="-122"/>
              </a:rPr>
              <a:t>9:00</a:t>
            </a:r>
          </a:p>
        </p:txBody>
      </p:sp>
      <p:pic>
        <p:nvPicPr>
          <p:cNvPr id="9220" name="Picture 4" descr="akusy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2051050"/>
            <a:ext cx="1879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/>
          <p:nvPr/>
        </p:nvGrpSpPr>
        <p:grpSpPr bwMode="auto">
          <a:xfrm>
            <a:off x="649288" y="3024188"/>
            <a:ext cx="3535362" cy="1079500"/>
            <a:chOff x="336" y="2496"/>
            <a:chExt cx="1588" cy="907"/>
          </a:xfrm>
          <a:noFill/>
        </p:grpSpPr>
        <p:sp>
          <p:nvSpPr>
            <p:cNvPr id="48139" name="AutoShape 5"/>
            <p:cNvSpPr>
              <a:spLocks noChangeArrowheads="1"/>
            </p:cNvSpPr>
            <p:nvPr/>
          </p:nvSpPr>
          <p:spPr bwMode="auto">
            <a:xfrm rot="10800000">
              <a:off x="336" y="2496"/>
              <a:ext cx="1588" cy="907"/>
            </a:xfrm>
            <a:prstGeom prst="cloudCallout">
              <a:avLst>
                <a:gd name="adj1" fmla="val -43750"/>
                <a:gd name="adj2" fmla="val 70000"/>
              </a:avLst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rot="10800000" lIns="166649" tIns="83325" rIns="166649" bIns="83325"/>
            <a:lstStyle/>
            <a:p>
              <a:pPr algn="ctr" defTabSz="815975">
                <a:defRPr/>
              </a:pPr>
              <a:endParaRPr lang="zh-CN" altLang="zh-CN" sz="200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8140" name="Text Box 6"/>
            <p:cNvSpPr txBox="1">
              <a:spLocks noChangeArrowheads="1"/>
            </p:cNvSpPr>
            <p:nvPr/>
          </p:nvSpPr>
          <p:spPr bwMode="auto">
            <a:xfrm>
              <a:off x="672" y="2688"/>
              <a:ext cx="937" cy="4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166649" tIns="83325" rIns="166649" bIns="83325">
              <a:spAutoFit/>
            </a:bodyPr>
            <a:lstStyle/>
            <a:p>
              <a:pPr defTabSz="815975">
                <a:defRPr/>
              </a:pPr>
              <a:r>
                <a:rPr lang="en-US" altLang="zh-CN" sz="2000" b="1">
                  <a:latin typeface="+mn-lt"/>
                  <a:ea typeface="宋体" panose="02010600030101010101" pitchFamily="2" charset="-122"/>
                </a:rPr>
                <a:t>Good  morning!</a:t>
              </a: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4340225" y="571500"/>
            <a:ext cx="3946525" cy="1357313"/>
            <a:chOff x="3424" y="119"/>
            <a:chExt cx="2336" cy="1407"/>
          </a:xfrm>
          <a:noFill/>
        </p:grpSpPr>
        <p:sp>
          <p:nvSpPr>
            <p:cNvPr id="48137" name="AutoShape 7"/>
            <p:cNvSpPr>
              <a:spLocks noChangeArrowheads="1"/>
            </p:cNvSpPr>
            <p:nvPr/>
          </p:nvSpPr>
          <p:spPr bwMode="auto">
            <a:xfrm>
              <a:off x="3424" y="119"/>
              <a:ext cx="1678" cy="1407"/>
            </a:xfrm>
            <a:prstGeom prst="cloudCallout">
              <a:avLst>
                <a:gd name="adj1" fmla="val -37069"/>
                <a:gd name="adj2" fmla="val 55190"/>
              </a:avLst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lIns="166649" tIns="83325" rIns="166649" bIns="83325"/>
            <a:lstStyle/>
            <a:p>
              <a:pPr defTabSz="815975">
                <a:defRPr/>
              </a:pPr>
              <a:endParaRPr lang="zh-CN" altLang="zh-CN" sz="200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8138" name="Rectangle 8"/>
            <p:cNvSpPr>
              <a:spLocks noChangeArrowheads="1"/>
            </p:cNvSpPr>
            <p:nvPr/>
          </p:nvSpPr>
          <p:spPr bwMode="auto">
            <a:xfrm>
              <a:off x="3744" y="384"/>
              <a:ext cx="2016" cy="4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66649" tIns="83325" rIns="166649" bIns="83325">
              <a:spAutoFit/>
            </a:bodyPr>
            <a:lstStyle/>
            <a:p>
              <a:pPr defTabSz="815975">
                <a:spcBef>
                  <a:spcPct val="50000"/>
                </a:spcBef>
                <a:defRPr/>
              </a:pPr>
              <a:r>
                <a:rPr lang="en-US" altLang="zh-CN" sz="2000" b="1">
                  <a:latin typeface="+mn-lt"/>
                  <a:ea typeface="宋体" panose="02010600030101010101" pitchFamily="2" charset="-122"/>
                </a:rPr>
                <a:t>Good  morning!</a:t>
              </a:r>
            </a:p>
          </p:txBody>
        </p:sp>
      </p:grpSp>
      <p:sp>
        <p:nvSpPr>
          <p:cNvPr id="14" name="流程图: 可选过程 1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自主反馈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072063" y="714375"/>
            <a:ext cx="936625" cy="3905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</a:ln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en-US" altLang="zh-CN" sz="2000" b="1">
                <a:solidFill>
                  <a:schemeClr val="tx2"/>
                </a:solidFill>
                <a:latin typeface="+mn-lt"/>
                <a:ea typeface="宋体" panose="02010600030101010101" pitchFamily="2" charset="-122"/>
              </a:rPr>
              <a:t>14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宋体" panose="02010600030101010101" pitchFamily="2" charset="-122"/>
              </a:rPr>
              <a:t>：</a:t>
            </a:r>
            <a:r>
              <a:rPr lang="en-US" altLang="zh-CN" sz="2000" b="1">
                <a:solidFill>
                  <a:schemeClr val="tx2"/>
                </a:solidFill>
                <a:latin typeface="+mn-lt"/>
                <a:ea typeface="宋体" panose="02010600030101010101" pitchFamily="2" charset="-122"/>
              </a:rPr>
              <a:t>30</a:t>
            </a:r>
          </a:p>
        </p:txBody>
      </p:sp>
      <p:pic>
        <p:nvPicPr>
          <p:cNvPr id="10245" name="Picture 5" descr="http://211.153.184.20/lcchen/003/003001/003001001/003001001001/images/image2.g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3616097" y="1148542"/>
            <a:ext cx="1398588" cy="919163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4"/>
          <p:cNvGrpSpPr/>
          <p:nvPr/>
        </p:nvGrpSpPr>
        <p:grpSpPr bwMode="auto">
          <a:xfrm>
            <a:off x="5289550" y="2571750"/>
            <a:ext cx="2925763" cy="1230313"/>
            <a:chOff x="3424" y="2431"/>
            <a:chExt cx="2087" cy="1407"/>
          </a:xfrm>
          <a:noFill/>
        </p:grpSpPr>
        <p:sp>
          <p:nvSpPr>
            <p:cNvPr id="49162" name="AutoShape 7"/>
            <p:cNvSpPr>
              <a:spLocks noChangeArrowheads="1"/>
            </p:cNvSpPr>
            <p:nvPr/>
          </p:nvSpPr>
          <p:spPr bwMode="auto">
            <a:xfrm>
              <a:off x="3424" y="2431"/>
              <a:ext cx="2087" cy="1407"/>
            </a:xfrm>
            <a:prstGeom prst="cloudCallout">
              <a:avLst>
                <a:gd name="adj1" fmla="val -67778"/>
                <a:gd name="adj2" fmla="val -100889"/>
              </a:avLst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lIns="166649" tIns="83325" rIns="166649" bIns="83325"/>
            <a:lstStyle/>
            <a:p>
              <a:pPr algn="ctr" defTabSz="815975">
                <a:defRPr/>
              </a:pPr>
              <a:endParaRPr lang="zh-CN" altLang="zh-CN" sz="200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9163" name="Text Box 8"/>
            <p:cNvSpPr txBox="1">
              <a:spLocks noChangeArrowheads="1"/>
            </p:cNvSpPr>
            <p:nvPr/>
          </p:nvSpPr>
          <p:spPr bwMode="auto">
            <a:xfrm>
              <a:off x="3648" y="2839"/>
              <a:ext cx="1580" cy="54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166649" tIns="83325" rIns="166649" bIns="83325">
              <a:spAutoFit/>
            </a:bodyPr>
            <a:lstStyle/>
            <a:p>
              <a:pPr defTabSz="815975">
                <a:defRPr/>
              </a:pPr>
              <a:r>
                <a:rPr lang="en-US" altLang="zh-CN" sz="2000" b="1">
                  <a:latin typeface="+mn-lt"/>
                  <a:ea typeface="宋体" panose="02010600030101010101" pitchFamily="2" charset="-122"/>
                </a:rPr>
                <a:t>Good  afternoon!</a:t>
              </a:r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1012825" y="2716213"/>
            <a:ext cx="2701925" cy="1069975"/>
            <a:chOff x="137" y="2613"/>
            <a:chExt cx="1927" cy="1225"/>
          </a:xfrm>
          <a:noFill/>
        </p:grpSpPr>
        <p:sp>
          <p:nvSpPr>
            <p:cNvPr id="49160" name="AutoShape 6"/>
            <p:cNvSpPr>
              <a:spLocks noChangeArrowheads="1"/>
            </p:cNvSpPr>
            <p:nvPr/>
          </p:nvSpPr>
          <p:spPr bwMode="auto">
            <a:xfrm rot="10800000">
              <a:off x="137" y="2613"/>
              <a:ext cx="1927" cy="1225"/>
            </a:xfrm>
            <a:prstGeom prst="cloudCallout">
              <a:avLst>
                <a:gd name="adj1" fmla="val -26028"/>
                <a:gd name="adj2" fmla="val 104690"/>
              </a:avLst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rot="10800000" lIns="166649" tIns="83325" rIns="166649" bIns="83325"/>
            <a:lstStyle/>
            <a:p>
              <a:pPr algn="ctr" defTabSz="815975">
                <a:defRPr/>
              </a:pPr>
              <a:endParaRPr lang="zh-CN" altLang="zh-CN" sz="200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9161" name="Text Box 9"/>
            <p:cNvSpPr txBox="1">
              <a:spLocks noChangeArrowheads="1"/>
            </p:cNvSpPr>
            <p:nvPr/>
          </p:nvSpPr>
          <p:spPr bwMode="auto">
            <a:xfrm>
              <a:off x="433" y="2886"/>
              <a:ext cx="1533" cy="54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166649" tIns="83325" rIns="166649" bIns="83325">
              <a:spAutoFit/>
            </a:bodyPr>
            <a:lstStyle/>
            <a:p>
              <a:pPr defTabSz="815975">
                <a:defRPr/>
              </a:pPr>
              <a:r>
                <a:rPr lang="en-US" altLang="zh-CN" sz="2000" b="1">
                  <a:latin typeface="+mn-lt"/>
                  <a:ea typeface="宋体" panose="02010600030101010101" pitchFamily="2" charset="-122"/>
                </a:rPr>
                <a:t>Good afternoon!</a:t>
              </a:r>
            </a:p>
          </p:txBody>
        </p:sp>
      </p:grpSp>
      <p:sp>
        <p:nvSpPr>
          <p:cNvPr id="13" name="流程图: 可选过程 12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自主反馈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u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439863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714625" y="1357313"/>
            <a:ext cx="1000125" cy="3905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</a:ln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en-US" altLang="zh-CN" sz="2000" b="1">
                <a:solidFill>
                  <a:schemeClr val="tx2"/>
                </a:solidFill>
                <a:latin typeface="+mn-lt"/>
                <a:ea typeface="宋体" panose="02010600030101010101" pitchFamily="2" charset="-122"/>
              </a:rPr>
              <a:t>18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宋体" panose="02010600030101010101" pitchFamily="2" charset="-122"/>
              </a:rPr>
              <a:t>：</a:t>
            </a:r>
            <a:r>
              <a:rPr lang="en-US" altLang="zh-CN" sz="2000" b="1">
                <a:solidFill>
                  <a:schemeClr val="tx2"/>
                </a:solidFill>
                <a:latin typeface="+mn-lt"/>
                <a:ea typeface="宋体" panose="02010600030101010101" pitchFamily="2" charset="-122"/>
              </a:rPr>
              <a:t>00</a:t>
            </a:r>
            <a:r>
              <a:rPr lang="en-US" altLang="zh-CN" sz="2000" b="1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51204" name="Object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2071688"/>
            <a:ext cx="145256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/>
          <p:nvPr/>
        </p:nvGrpSpPr>
        <p:grpSpPr bwMode="auto">
          <a:xfrm>
            <a:off x="428625" y="3001963"/>
            <a:ext cx="2843213" cy="1241425"/>
            <a:chOff x="0" y="2296"/>
            <a:chExt cx="1791" cy="1043"/>
          </a:xfrm>
          <a:noFill/>
        </p:grpSpPr>
        <p:sp>
          <p:nvSpPr>
            <p:cNvPr id="50187" name="AutoShape 6"/>
            <p:cNvSpPr>
              <a:spLocks noChangeArrowheads="1"/>
            </p:cNvSpPr>
            <p:nvPr/>
          </p:nvSpPr>
          <p:spPr bwMode="auto">
            <a:xfrm rot="10800000">
              <a:off x="0" y="2296"/>
              <a:ext cx="1791" cy="1043"/>
            </a:xfrm>
            <a:prstGeom prst="cloudCallout">
              <a:avLst>
                <a:gd name="adj1" fmla="val -65356"/>
                <a:gd name="adj2" fmla="val 98991"/>
              </a:avLst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rot="10800000" lIns="166649" tIns="83325" rIns="166649" bIns="83325"/>
            <a:lstStyle/>
            <a:p>
              <a:pPr algn="ctr" defTabSz="815975">
                <a:defRPr/>
              </a:pPr>
              <a:endParaRPr lang="zh-CN" altLang="zh-CN" sz="200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0188" name="Text Box 8"/>
            <p:cNvSpPr txBox="1">
              <a:spLocks noChangeArrowheads="1"/>
            </p:cNvSpPr>
            <p:nvPr/>
          </p:nvSpPr>
          <p:spPr bwMode="auto">
            <a:xfrm>
              <a:off x="144" y="2640"/>
              <a:ext cx="1333" cy="4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166649" tIns="83325" rIns="166649" bIns="83325">
              <a:spAutoFit/>
            </a:bodyPr>
            <a:lstStyle/>
            <a:p>
              <a:pPr defTabSz="815975">
                <a:defRPr/>
              </a:pPr>
              <a:r>
                <a:rPr lang="en-US" altLang="zh-CN" sz="2000" b="1" dirty="0">
                  <a:latin typeface="+mn-lt"/>
                  <a:ea typeface="宋体" panose="02010600030101010101" pitchFamily="2" charset="-122"/>
                </a:rPr>
                <a:t>Good evening!   </a:t>
              </a: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5468938" y="546100"/>
            <a:ext cx="2665412" cy="1382713"/>
            <a:chOff x="3424" y="119"/>
            <a:chExt cx="1678" cy="1407"/>
          </a:xfrm>
          <a:noFill/>
        </p:grpSpPr>
        <p:sp>
          <p:nvSpPr>
            <p:cNvPr id="50185" name="AutoShape 7"/>
            <p:cNvSpPr>
              <a:spLocks noChangeArrowheads="1"/>
            </p:cNvSpPr>
            <p:nvPr/>
          </p:nvSpPr>
          <p:spPr bwMode="auto">
            <a:xfrm>
              <a:off x="3424" y="119"/>
              <a:ext cx="1678" cy="1407"/>
            </a:xfrm>
            <a:prstGeom prst="cloudCallout">
              <a:avLst>
                <a:gd name="adj1" fmla="val -57093"/>
                <a:gd name="adj2" fmla="val 67981"/>
              </a:avLst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lIns="166649" tIns="83325" rIns="166649" bIns="83325"/>
            <a:lstStyle/>
            <a:p>
              <a:pPr algn="ctr" defTabSz="815975">
                <a:defRPr/>
              </a:pPr>
              <a:endParaRPr lang="zh-CN" altLang="zh-CN" sz="200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0186" name="Text Box 9"/>
            <p:cNvSpPr txBox="1">
              <a:spLocks noChangeArrowheads="1"/>
            </p:cNvSpPr>
            <p:nvPr/>
          </p:nvSpPr>
          <p:spPr bwMode="auto">
            <a:xfrm>
              <a:off x="3552" y="432"/>
              <a:ext cx="1332" cy="48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166649" tIns="83325" rIns="166649" bIns="83325">
              <a:spAutoFit/>
            </a:bodyPr>
            <a:lstStyle/>
            <a:p>
              <a:pPr defTabSz="815975">
                <a:defRPr/>
              </a:pPr>
              <a:r>
                <a:rPr lang="en-US" altLang="zh-CN" sz="2000" b="1">
                  <a:latin typeface="+mn-lt"/>
                  <a:ea typeface="宋体" panose="02010600030101010101" pitchFamily="2" charset="-122"/>
                </a:rPr>
                <a:t>Good evening!</a:t>
              </a:r>
              <a:r>
                <a:rPr lang="en-US" altLang="zh-CN" sz="2000">
                  <a:latin typeface="+mn-lt"/>
                  <a:ea typeface="宋体" panose="02010600030101010101" pitchFamily="2" charset="-122"/>
                </a:rPr>
                <a:t>   </a:t>
              </a:r>
            </a:p>
          </p:txBody>
        </p:sp>
      </p:grpSp>
      <p:sp>
        <p:nvSpPr>
          <p:cNvPr id="14" name="流程图: 可选过程 1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自主反馈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3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717" y="1046970"/>
            <a:ext cx="3427412" cy="176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227" name="Picture 3" descr="s3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79" y="2905933"/>
            <a:ext cx="3935413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233488" y="2262188"/>
            <a:ext cx="623887" cy="358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 anchor="ctr">
            <a:spAutoFit/>
          </a:bodyPr>
          <a:lstStyle/>
          <a:p>
            <a:pPr defTabSz="815975" eaLnBrk="0" hangingPunct="0">
              <a:defRPr/>
            </a:pPr>
            <a:r>
              <a:rPr lang="en-US" altLang="zh-CN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altLang="zh-CN" b="1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304925" y="4049713"/>
            <a:ext cx="623888" cy="358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 anchor="ctr">
            <a:spAutoFit/>
          </a:bodyPr>
          <a:lstStyle/>
          <a:p>
            <a:pPr defTabSz="815975" eaLnBrk="0" hangingPunct="0">
              <a:defRPr/>
            </a:pPr>
            <a:r>
              <a:rPr lang="en-US" altLang="zh-CN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altLang="zh-CN" b="1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6390" name="内容占位符 2"/>
          <p:cNvSpPr>
            <a:spLocks noGrp="1"/>
          </p:cNvSpPr>
          <p:nvPr>
            <p:ph type="body" orient="vert" idx="4294967295"/>
          </p:nvPr>
        </p:nvSpPr>
        <p:spPr bwMode="auto">
          <a:xfrm>
            <a:off x="2357438" y="571500"/>
            <a:ext cx="5072062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/>
          <a:lstStyle/>
          <a:p>
            <a:pPr marL="0" indent="0" defTabSz="447675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smtClean="0"/>
              <a:t>3a. Listen and number the pictures[1-3].</a:t>
            </a:r>
            <a:r>
              <a:rPr lang="en-US" altLang="zh-CN" sz="1800" smtClean="0"/>
              <a:t> </a:t>
            </a:r>
          </a:p>
        </p:txBody>
      </p:sp>
      <p:pic>
        <p:nvPicPr>
          <p:cNvPr id="52235" name="Picture 11" descr="s3-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217" y="1761345"/>
            <a:ext cx="3617912" cy="2001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流程图: 可选过程 8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  <p:pic>
        <p:nvPicPr>
          <p:cNvPr id="2" name="七年级上册Starter Unit 1 Good morning-3a音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32240" y="700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1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自定义</PresentationFormat>
  <Paragraphs>220</Paragraphs>
  <Slides>36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宋体</vt:lpstr>
      <vt:lpstr>微软雅黑</vt:lpstr>
      <vt:lpstr>幼圆</vt:lpstr>
      <vt:lpstr>Arial</vt:lpstr>
      <vt:lpstr>Calibri</vt:lpstr>
      <vt:lpstr>Lucida Sans Unicode</vt:lpstr>
      <vt:lpstr>Times New Roman</vt:lpstr>
      <vt:lpstr>Verdana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2017-10-13T02:00:00Z</dcterms:created>
  <dcterms:modified xsi:type="dcterms:W3CDTF">2023-01-17T01:39:07Z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103CA5BB64C64E0AB8D25BF6B8D73B01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