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8"/>
  </p:notesMasterIdLst>
  <p:handoutMasterIdLst>
    <p:handoutMasterId r:id="rId29"/>
  </p:handoutMasterIdLst>
  <p:sldIdLst>
    <p:sldId id="9902" r:id="rId2"/>
    <p:sldId id="10480" r:id="rId3"/>
    <p:sldId id="10481" r:id="rId4"/>
    <p:sldId id="10485" r:id="rId5"/>
    <p:sldId id="10466" r:id="rId6"/>
    <p:sldId id="10468" r:id="rId7"/>
    <p:sldId id="10476" r:id="rId8"/>
    <p:sldId id="10478" r:id="rId9"/>
    <p:sldId id="10482" r:id="rId10"/>
    <p:sldId id="10463" r:id="rId11"/>
    <p:sldId id="10465" r:id="rId12"/>
    <p:sldId id="10470" r:id="rId13"/>
    <p:sldId id="10472" r:id="rId14"/>
    <p:sldId id="10475" r:id="rId15"/>
    <p:sldId id="10483" r:id="rId16"/>
    <p:sldId id="10486" r:id="rId17"/>
    <p:sldId id="10464" r:id="rId18"/>
    <p:sldId id="10467" r:id="rId19"/>
    <p:sldId id="10473" r:id="rId20"/>
    <p:sldId id="10477" r:id="rId21"/>
    <p:sldId id="10484" r:id="rId22"/>
    <p:sldId id="10469" r:id="rId23"/>
    <p:sldId id="10471" r:id="rId24"/>
    <p:sldId id="10474" r:id="rId25"/>
    <p:sldId id="10479" r:id="rId26"/>
    <p:sldId id="10487" r:id="rId27"/>
  </p:sldIdLst>
  <p:sldSz cx="12858750" cy="7232650"/>
  <p:notesSz cx="6858000" cy="9144000"/>
  <p:custDataLst>
    <p:tags r:id="rId30"/>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328">
          <p15:clr>
            <a:srgbClr val="A4A3A4"/>
          </p15:clr>
        </p15:guide>
        <p15:guide id="2" orient="horz" pos="4183">
          <p15:clr>
            <a:srgbClr val="A4A3A4"/>
          </p15:clr>
        </p15:guide>
        <p15:guide id="3" pos="4050">
          <p15:clr>
            <a:srgbClr val="A4A3A4"/>
          </p15:clr>
        </p15:guide>
        <p15:guide id="4" pos="557">
          <p15:clr>
            <a:srgbClr val="A4A3A4"/>
          </p15:clr>
        </p15:guide>
        <p15:guide id="5" pos="7497">
          <p15:clr>
            <a:srgbClr val="A4A3A4"/>
          </p15:clr>
        </p15:guide>
        <p15:guide id="6" pos="690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3E4E"/>
    <a:srgbClr val="857268"/>
    <a:srgbClr val="949290"/>
    <a:srgbClr val="646C62"/>
    <a:srgbClr val="C0823B"/>
    <a:srgbClr val="875526"/>
    <a:srgbClr val="1D3A50"/>
    <a:srgbClr val="C58132"/>
    <a:srgbClr val="3F2F1A"/>
    <a:srgbClr val="0039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56" autoAdjust="0"/>
    <p:restoredTop sz="95317" autoAdjust="0"/>
  </p:normalViewPr>
  <p:slideViewPr>
    <p:cSldViewPr>
      <p:cViewPr>
        <p:scale>
          <a:sx n="50" d="100"/>
          <a:sy n="50" d="100"/>
        </p:scale>
        <p:origin x="-342" y="-1566"/>
      </p:cViewPr>
      <p:guideLst>
        <p:guide orient="horz" pos="328"/>
        <p:guide orient="horz" pos="4183"/>
        <p:guide pos="4050"/>
        <p:guide pos="557"/>
        <p:guide pos="7497"/>
        <p:guide pos="6908"/>
      </p:guideLst>
    </p:cSldViewPr>
  </p:slideViewPr>
  <p:outlineViewPr>
    <p:cViewPr>
      <p:scale>
        <a:sx n="100" d="100"/>
        <a:sy n="100" d="100"/>
      </p:scale>
      <p:origin x="0" y="0"/>
    </p:cViewPr>
  </p:outlineViewPr>
  <p:notesTextViewPr>
    <p:cViewPr>
      <p:scale>
        <a:sx n="1" d="1"/>
        <a:sy n="1" d="1"/>
      </p:scale>
      <p:origin x="0" y="0"/>
    </p:cViewPr>
  </p:notesTextViewPr>
  <p:sorterViewPr>
    <p:cViewPr>
      <p:scale>
        <a:sx n="132" d="100"/>
        <a:sy n="132" d="100"/>
      </p:scale>
      <p:origin x="0" y="0"/>
    </p:cViewPr>
  </p:sorterViewPr>
  <p:notesViewPr>
    <p:cSldViewPr>
      <p:cViewPr varScale="1">
        <p:scale>
          <a:sx n="69" d="100"/>
          <a:sy n="69" d="100"/>
        </p:scale>
        <p:origin x="2826" y="4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9630DBF-D010-4114-9DE3-41E342A27C18}"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4D1D107-4CC9-43CA-8CA8-36E1DF70D5F2}"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t>2023-01-10</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fld id="{418F03C3-53C1-4F10-8DAF-D1F318E96C6E}"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455930" algn="l" rtl="0" eaLnBrk="0" fontAlgn="base" hangingPunct="0">
      <a:spcBef>
        <a:spcPct val="30000"/>
      </a:spcBef>
      <a:spcAft>
        <a:spcPct val="0"/>
      </a:spcAft>
      <a:defRPr sz="1300" kern="1200">
        <a:solidFill>
          <a:schemeClr val="tx1"/>
        </a:solidFill>
        <a:latin typeface="+mn-lt"/>
        <a:ea typeface="+mn-ea"/>
        <a:cs typeface="+mn-cs"/>
      </a:defRPr>
    </a:lvl2pPr>
    <a:lvl3pPr marL="913130" algn="l" rtl="0" eaLnBrk="0" fontAlgn="base" hangingPunct="0">
      <a:spcBef>
        <a:spcPct val="30000"/>
      </a:spcBef>
      <a:spcAft>
        <a:spcPct val="0"/>
      </a:spcAft>
      <a:defRPr sz="1300" kern="1200">
        <a:solidFill>
          <a:schemeClr val="tx1"/>
        </a:solidFill>
        <a:latin typeface="+mn-lt"/>
        <a:ea typeface="+mn-ea"/>
        <a:cs typeface="+mn-cs"/>
      </a:defRPr>
    </a:lvl3pPr>
    <a:lvl4pPr marL="1370330" algn="l" rtl="0" eaLnBrk="0" fontAlgn="base" hangingPunct="0">
      <a:spcBef>
        <a:spcPct val="30000"/>
      </a:spcBef>
      <a:spcAft>
        <a:spcPct val="0"/>
      </a:spcAft>
      <a:defRPr sz="1300" kern="1200">
        <a:solidFill>
          <a:schemeClr val="tx1"/>
        </a:solidFill>
        <a:latin typeface="+mn-lt"/>
        <a:ea typeface="+mn-ea"/>
        <a:cs typeface="+mn-cs"/>
      </a:defRPr>
    </a:lvl4pPr>
    <a:lvl5pPr marL="1827530" algn="l" rtl="0" eaLnBrk="0" fontAlgn="base" hangingPunct="0">
      <a:spcBef>
        <a:spcPct val="30000"/>
      </a:spcBef>
      <a:spcAft>
        <a:spcPct val="0"/>
      </a:spcAft>
      <a:defRPr sz="1300" kern="1200">
        <a:solidFill>
          <a:schemeClr val="tx1"/>
        </a:solidFill>
        <a:latin typeface="+mn-lt"/>
        <a:ea typeface="+mn-ea"/>
        <a:cs typeface="+mn-cs"/>
      </a:defRPr>
    </a:lvl5pPr>
    <a:lvl6pPr marL="2285365" algn="l" defTabSz="914400" rtl="0" eaLnBrk="1" latinLnBrk="0" hangingPunct="1">
      <a:defRPr sz="1300" kern="1200">
        <a:solidFill>
          <a:schemeClr val="tx1"/>
        </a:solidFill>
        <a:latin typeface="+mn-lt"/>
        <a:ea typeface="+mn-ea"/>
        <a:cs typeface="+mn-cs"/>
      </a:defRPr>
    </a:lvl6pPr>
    <a:lvl7pPr marL="2742565" algn="l" defTabSz="914400" rtl="0" eaLnBrk="1" latinLnBrk="0" hangingPunct="1">
      <a:defRPr sz="1300" kern="1200">
        <a:solidFill>
          <a:schemeClr val="tx1"/>
        </a:solidFill>
        <a:latin typeface="+mn-lt"/>
        <a:ea typeface="+mn-ea"/>
        <a:cs typeface="+mn-cs"/>
      </a:defRPr>
    </a:lvl7pPr>
    <a:lvl8pPr marL="3199765" algn="l" defTabSz="914400" rtl="0" eaLnBrk="1" latinLnBrk="0" hangingPunct="1">
      <a:defRPr sz="1300" kern="1200">
        <a:solidFill>
          <a:schemeClr val="tx1"/>
        </a:solidFill>
        <a:latin typeface="+mn-lt"/>
        <a:ea typeface="+mn-ea"/>
        <a:cs typeface="+mn-cs"/>
      </a:defRPr>
    </a:lvl8pPr>
    <a:lvl9pPr marL="3656965" algn="l" defTabSz="91440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5800" y="4400550"/>
            <a:ext cx="5486400" cy="3600450"/>
          </a:xfrm>
          <a:prstGeom prst="rect">
            <a:avLst/>
          </a:prstGeom>
        </p:spPr>
        <p:txBody>
          <a:bodyPr/>
          <a:lstStyle/>
          <a:p>
            <a:endParaRPr lang="zh-CN" altLang="en-US"/>
          </a:p>
        </p:txBody>
      </p:sp>
      <p:sp>
        <p:nvSpPr>
          <p:cNvPr id="4" name="日期占位符 3"/>
          <p:cNvSpPr>
            <a:spLocks noGrp="1"/>
          </p:cNvSpPr>
          <p:nvPr>
            <p:ph type="dt" idx="10"/>
          </p:nvPr>
        </p:nvSpPr>
        <p:spPr/>
        <p:txBody>
          <a:bodyPr/>
          <a:lstStyle/>
          <a:p>
            <a:fld id="{6167825A-42C3-43DF-A9E0-B8B749B3939F}" type="datetime1">
              <a:rPr lang="zh-CN" altLang="en-US" smtClean="0"/>
              <a:t>2023-01-10</a:t>
            </a:fld>
            <a:endParaRPr lang="zh-CN" altLang="en-US" sz="1200"/>
          </a:p>
        </p:txBody>
      </p:sp>
      <p:sp>
        <p:nvSpPr>
          <p:cNvPr id="5" name="灯片编号占位符 4"/>
          <p:cNvSpPr>
            <a:spLocks noGrp="1"/>
          </p:cNvSpPr>
          <p:nvPr>
            <p:ph type="sldNum" sz="quarter" idx="11"/>
          </p:nvPr>
        </p:nvSpPr>
        <p:spPr/>
        <p:txBody>
          <a:bodyPr/>
          <a:lstStyle/>
          <a:p>
            <a:fld id="{DFA0162E-2667-456C-A790-270787271587}" type="slidenum">
              <a:rPr lang="zh-CN" altLang="en-US" smtClean="0"/>
              <a:t>1</a:t>
            </a:fld>
            <a:endParaRPr lang="zh-CN"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764ECE-E651-44E2-BF36-CC55067D92C4}"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en-US" altLang="zh-CN" dirty="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0D2C7D44-82C0-4973-81A6-B9B6825A7855}" type="slidenum">
              <a:rPr lang="zh-CN" altLang="en-US" smtClean="0">
                <a:latin typeface="Calibri" panose="020F0502020204030204" pitchFamily="34" charset="0"/>
              </a:rPr>
              <a:t>2</a:t>
            </a:fld>
            <a:endParaRPr lang="zh-CN" altLang="en-US" smtClean="0">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5800" y="4400550"/>
            <a:ext cx="5486400" cy="3600450"/>
          </a:xfrm>
          <a:prstGeom prst="rect">
            <a:avLst/>
          </a:prstGeom>
        </p:spPr>
        <p:txBody>
          <a:bodyPr/>
          <a:lstStyle/>
          <a:p>
            <a:endParaRPr lang="zh-CN" altLang="en-US"/>
          </a:p>
        </p:txBody>
      </p:sp>
      <p:sp>
        <p:nvSpPr>
          <p:cNvPr id="4" name="日期占位符 3"/>
          <p:cNvSpPr>
            <a:spLocks noGrp="1"/>
          </p:cNvSpPr>
          <p:nvPr>
            <p:ph type="dt" idx="10"/>
          </p:nvPr>
        </p:nvSpPr>
        <p:spPr/>
        <p:txBody>
          <a:bodyPr/>
          <a:lstStyle/>
          <a:p>
            <a:fld id="{6167825A-42C3-43DF-A9E0-B8B749B3939F}" type="datetime1">
              <a:rPr lang="zh-CN" altLang="en-US" smtClean="0"/>
              <a:t>2023-01-10</a:t>
            </a:fld>
            <a:endParaRPr lang="zh-CN" altLang="en-US" sz="1200"/>
          </a:p>
        </p:txBody>
      </p:sp>
      <p:sp>
        <p:nvSpPr>
          <p:cNvPr id="5" name="灯片编号占位符 4"/>
          <p:cNvSpPr>
            <a:spLocks noGrp="1"/>
          </p:cNvSpPr>
          <p:nvPr>
            <p:ph type="sldNum" sz="quarter" idx="11"/>
          </p:nvPr>
        </p:nvSpPr>
        <p:spPr/>
        <p:txBody>
          <a:bodyPr/>
          <a:lstStyle/>
          <a:p>
            <a:fld id="{DFA0162E-2667-456C-A790-270787271587}" type="slidenum">
              <a:rPr lang="zh-CN" altLang="en-US" smtClean="0"/>
              <a:t>26</a:t>
            </a:fld>
            <a:endParaRPr lang="zh-CN"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标题和内容">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75_Title Slide">
    <p:spTree>
      <p:nvGrpSpPr>
        <p:cNvPr id="1" name=""/>
        <p:cNvGrpSpPr/>
        <p:nvPr/>
      </p:nvGrpSpPr>
      <p:grpSpPr>
        <a:xfrm>
          <a:off x="0" y="0"/>
          <a:ext cx="0" cy="0"/>
          <a:chOff x="0" y="0"/>
          <a:chExt cx="0" cy="0"/>
        </a:xfrm>
      </p:grpSpPr>
      <p:sp>
        <p:nvSpPr>
          <p:cNvPr id="22" name="Arc 21"/>
          <p:cNvSpPr/>
          <p:nvPr userDrawn="1"/>
        </p:nvSpPr>
        <p:spPr>
          <a:xfrm rot="10800000" flipH="1" flipV="1">
            <a:off x="2428459" y="2049890"/>
            <a:ext cx="2707104" cy="2706959"/>
          </a:xfrm>
          <a:prstGeom prst="arc">
            <a:avLst>
              <a:gd name="adj1" fmla="val 10736977"/>
              <a:gd name="adj2" fmla="val 0"/>
            </a:avLst>
          </a:prstGeom>
          <a:ln w="38100">
            <a:solidFill>
              <a:schemeClr val="accent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chemeClr val="tx1">
                  <a:lumMod val="50000"/>
                  <a:lumOff val="50000"/>
                </a:schemeClr>
              </a:solidFill>
            </a:endParaRPr>
          </a:p>
        </p:txBody>
      </p:sp>
      <p:sp>
        <p:nvSpPr>
          <p:cNvPr id="23" name="Arc 22"/>
          <p:cNvSpPr/>
          <p:nvPr userDrawn="1"/>
        </p:nvSpPr>
        <p:spPr>
          <a:xfrm rot="10800000" flipH="1" flipV="1">
            <a:off x="5075823" y="2049890"/>
            <a:ext cx="2707104" cy="2706959"/>
          </a:xfrm>
          <a:prstGeom prst="arc">
            <a:avLst>
              <a:gd name="adj1" fmla="val 10736977"/>
              <a:gd name="adj2" fmla="val 0"/>
            </a:avLst>
          </a:prstGeom>
          <a:ln w="38100">
            <a:solidFill>
              <a:schemeClr val="accent2"/>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chemeClr val="tx1">
                  <a:lumMod val="50000"/>
                  <a:lumOff val="50000"/>
                </a:schemeClr>
              </a:solidFill>
            </a:endParaRPr>
          </a:p>
        </p:txBody>
      </p:sp>
      <p:sp>
        <p:nvSpPr>
          <p:cNvPr id="24" name="Arc 23"/>
          <p:cNvSpPr/>
          <p:nvPr userDrawn="1"/>
        </p:nvSpPr>
        <p:spPr>
          <a:xfrm rot="10800000" flipH="1" flipV="1">
            <a:off x="7723187" y="2049892"/>
            <a:ext cx="2707104" cy="2706959"/>
          </a:xfrm>
          <a:prstGeom prst="arc">
            <a:avLst>
              <a:gd name="adj1" fmla="val 10736977"/>
              <a:gd name="adj2" fmla="val 0"/>
            </a:avLst>
          </a:prstGeom>
          <a:ln w="38100">
            <a:solidFill>
              <a:schemeClr val="accent3"/>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chemeClr val="tx1">
                  <a:lumMod val="50000"/>
                  <a:lumOff val="50000"/>
                </a:schemeClr>
              </a:solidFill>
            </a:endParaRPr>
          </a:p>
        </p:txBody>
      </p:sp>
      <p:sp>
        <p:nvSpPr>
          <p:cNvPr id="19" name="Teardrop 18"/>
          <p:cNvSpPr/>
          <p:nvPr userDrawn="1"/>
        </p:nvSpPr>
        <p:spPr>
          <a:xfrm rot="16200000">
            <a:off x="3765850" y="2299835"/>
            <a:ext cx="2602221" cy="2602364"/>
          </a:xfrm>
          <a:prstGeom prst="teardrop">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en-US" dirty="0"/>
          </a:p>
        </p:txBody>
      </p:sp>
      <p:sp>
        <p:nvSpPr>
          <p:cNvPr id="20" name="Teardrop 19"/>
          <p:cNvSpPr/>
          <p:nvPr userDrawn="1"/>
        </p:nvSpPr>
        <p:spPr>
          <a:xfrm rot="16200000">
            <a:off x="6490680" y="2299837"/>
            <a:ext cx="2602221" cy="2602364"/>
          </a:xfrm>
          <a:prstGeom prst="teardrop">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en-US" dirty="0"/>
          </a:p>
        </p:txBody>
      </p:sp>
      <p:sp>
        <p:nvSpPr>
          <p:cNvPr id="21" name="Teardrop 20"/>
          <p:cNvSpPr/>
          <p:nvPr userDrawn="1"/>
        </p:nvSpPr>
        <p:spPr>
          <a:xfrm rot="16200000">
            <a:off x="9215509" y="2299835"/>
            <a:ext cx="2602221" cy="2602364"/>
          </a:xfrm>
          <a:prstGeom prst="teardrop">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en-US" dirty="0"/>
          </a:p>
        </p:txBody>
      </p:sp>
      <p:sp>
        <p:nvSpPr>
          <p:cNvPr id="16" name="Teardrop 15"/>
          <p:cNvSpPr/>
          <p:nvPr userDrawn="1"/>
        </p:nvSpPr>
        <p:spPr>
          <a:xfrm rot="16200000">
            <a:off x="1041020" y="2299835"/>
            <a:ext cx="2602221" cy="2602364"/>
          </a:xfrm>
          <a:prstGeom prst="teardrop">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en-US" dirty="0"/>
          </a:p>
        </p:txBody>
      </p:sp>
      <p:sp>
        <p:nvSpPr>
          <p:cNvPr id="12" name="Picture Placeholder 12"/>
          <p:cNvSpPr>
            <a:spLocks noGrp="1"/>
          </p:cNvSpPr>
          <p:nvPr userDrawn="1">
            <p:ph type="pic" sz="quarter" idx="16" hasCustomPrompt="1"/>
          </p:nvPr>
        </p:nvSpPr>
        <p:spPr>
          <a:xfrm>
            <a:off x="1281283" y="2540229"/>
            <a:ext cx="2121694" cy="2121577"/>
          </a:xfrm>
          <a:prstGeom prst="ellipse">
            <a:avLst/>
          </a:prstGeom>
          <a:solidFill>
            <a:schemeClr val="bg1">
              <a:lumMod val="95000"/>
            </a:schemeClr>
          </a:solidFill>
          <a:ln w="25400">
            <a:noFill/>
          </a:ln>
        </p:spPr>
        <p:txBody>
          <a:bodyPr anchor="b" anchorCtr="1"/>
          <a:lstStyle>
            <a:lvl1pPr algn="ctr" rtl="0">
              <a:buNone/>
              <a:defRPr sz="1265" baseline="0"/>
            </a:lvl1pPr>
          </a:lstStyle>
          <a:p>
            <a:r>
              <a:rPr lang="en-US" dirty="0" smtClean="0"/>
              <a:t>Image holder</a:t>
            </a:r>
            <a:endParaRPr lang="en-US" dirty="0"/>
          </a:p>
        </p:txBody>
      </p:sp>
      <p:sp>
        <p:nvSpPr>
          <p:cNvPr id="13" name="Picture Placeholder 12"/>
          <p:cNvSpPr>
            <a:spLocks noGrp="1"/>
          </p:cNvSpPr>
          <p:nvPr userDrawn="1">
            <p:ph type="pic" sz="quarter" idx="17" hasCustomPrompt="1"/>
          </p:nvPr>
        </p:nvSpPr>
        <p:spPr>
          <a:xfrm>
            <a:off x="4006112" y="2540227"/>
            <a:ext cx="2121694" cy="2121577"/>
          </a:xfrm>
          <a:prstGeom prst="ellipse">
            <a:avLst/>
          </a:prstGeom>
          <a:solidFill>
            <a:schemeClr val="bg1">
              <a:lumMod val="95000"/>
            </a:schemeClr>
          </a:solidFill>
          <a:ln w="25400">
            <a:noFill/>
          </a:ln>
        </p:spPr>
        <p:txBody>
          <a:bodyPr anchor="b" anchorCtr="1"/>
          <a:lstStyle>
            <a:lvl1pPr algn="ctr" rtl="0">
              <a:buNone/>
              <a:defRPr sz="1265" baseline="0"/>
            </a:lvl1pPr>
          </a:lstStyle>
          <a:p>
            <a:r>
              <a:rPr lang="en-US" dirty="0" smtClean="0"/>
              <a:t>Image holder</a:t>
            </a:r>
            <a:endParaRPr lang="en-US" dirty="0"/>
          </a:p>
        </p:txBody>
      </p:sp>
      <p:sp>
        <p:nvSpPr>
          <p:cNvPr id="17" name="Picture Placeholder 12"/>
          <p:cNvSpPr>
            <a:spLocks noGrp="1"/>
          </p:cNvSpPr>
          <p:nvPr userDrawn="1">
            <p:ph type="pic" sz="quarter" idx="18" hasCustomPrompt="1"/>
          </p:nvPr>
        </p:nvSpPr>
        <p:spPr>
          <a:xfrm>
            <a:off x="6730944" y="2540229"/>
            <a:ext cx="2121694" cy="2121577"/>
          </a:xfrm>
          <a:prstGeom prst="ellipse">
            <a:avLst/>
          </a:prstGeom>
          <a:solidFill>
            <a:schemeClr val="bg1">
              <a:lumMod val="95000"/>
            </a:schemeClr>
          </a:solidFill>
          <a:ln w="25400">
            <a:noFill/>
          </a:ln>
        </p:spPr>
        <p:txBody>
          <a:bodyPr anchor="b" anchorCtr="1"/>
          <a:lstStyle>
            <a:lvl1pPr algn="ctr" rtl="0">
              <a:buNone/>
              <a:defRPr sz="1265" baseline="0"/>
            </a:lvl1pPr>
          </a:lstStyle>
          <a:p>
            <a:r>
              <a:rPr lang="en-US" dirty="0" smtClean="0"/>
              <a:t>Image holder</a:t>
            </a:r>
            <a:endParaRPr lang="en-US" dirty="0"/>
          </a:p>
        </p:txBody>
      </p:sp>
      <p:sp>
        <p:nvSpPr>
          <p:cNvPr id="18" name="Picture Placeholder 12"/>
          <p:cNvSpPr>
            <a:spLocks noGrp="1"/>
          </p:cNvSpPr>
          <p:nvPr userDrawn="1">
            <p:ph type="pic" sz="quarter" idx="19" hasCustomPrompt="1"/>
          </p:nvPr>
        </p:nvSpPr>
        <p:spPr>
          <a:xfrm>
            <a:off x="9455773" y="2540229"/>
            <a:ext cx="2121694" cy="2121577"/>
          </a:xfrm>
          <a:prstGeom prst="ellipse">
            <a:avLst/>
          </a:prstGeom>
          <a:solidFill>
            <a:schemeClr val="bg1">
              <a:lumMod val="95000"/>
            </a:schemeClr>
          </a:solidFill>
          <a:ln w="25400">
            <a:noFill/>
          </a:ln>
        </p:spPr>
        <p:txBody>
          <a:bodyPr anchor="b" anchorCtr="1"/>
          <a:lstStyle>
            <a:lvl1pPr algn="ctr" rtl="0">
              <a:buNone/>
              <a:defRPr sz="1265" baseline="0"/>
            </a:lvl1pPr>
          </a:lstStyle>
          <a:p>
            <a:r>
              <a:rPr lang="en-US" dirty="0" smtClean="0"/>
              <a:t>Image holder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left)">
                                      <p:cBhvr>
                                        <p:cTn id="17" dur="500"/>
                                        <p:tgtEl>
                                          <p:spTgt spid="22"/>
                                        </p:tgtEl>
                                      </p:cBhvr>
                                    </p:animEffect>
                                  </p:childTnLst>
                                </p:cTn>
                              </p:par>
                            </p:childTnLst>
                          </p:cTn>
                        </p:par>
                        <p:par>
                          <p:cTn id="18" fill="hold">
                            <p:stCondLst>
                              <p:cond delay="1500"/>
                            </p:stCondLst>
                            <p:childTnLst>
                              <p:par>
                                <p:cTn id="19" presetID="23" presetClass="entr" presetSubtype="16"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p:cTn id="21" dur="500" fill="hold"/>
                                        <p:tgtEl>
                                          <p:spTgt spid="19"/>
                                        </p:tgtEl>
                                        <p:attrNameLst>
                                          <p:attrName>ppt_w</p:attrName>
                                        </p:attrNameLst>
                                      </p:cBhvr>
                                      <p:tavLst>
                                        <p:tav tm="0">
                                          <p:val>
                                            <p:fltVal val="0"/>
                                          </p:val>
                                        </p:tav>
                                        <p:tav tm="100000">
                                          <p:val>
                                            <p:strVal val="#ppt_w"/>
                                          </p:val>
                                        </p:tav>
                                      </p:tavLst>
                                    </p:anim>
                                    <p:anim calcmode="lin" valueType="num">
                                      <p:cBhvr>
                                        <p:cTn id="22" dur="500" fill="hold"/>
                                        <p:tgtEl>
                                          <p:spTgt spid="19"/>
                                        </p:tgtEl>
                                        <p:attrNameLst>
                                          <p:attrName>ppt_h</p:attrName>
                                        </p:attrNameLst>
                                      </p:cBhvr>
                                      <p:tavLst>
                                        <p:tav tm="0">
                                          <p:val>
                                            <p:fltVal val="0"/>
                                          </p:val>
                                        </p:tav>
                                        <p:tav tm="100000">
                                          <p:val>
                                            <p:strVal val="#ppt_h"/>
                                          </p:val>
                                        </p:tav>
                                      </p:tavLst>
                                    </p:anim>
                                  </p:childTnLst>
                                </p:cTn>
                              </p:par>
                            </p:childTnLst>
                          </p:cTn>
                        </p:par>
                        <p:par>
                          <p:cTn id="23" fill="hold">
                            <p:stCondLst>
                              <p:cond delay="2000"/>
                            </p:stCondLst>
                            <p:childTnLst>
                              <p:par>
                                <p:cTn id="24" presetID="23" presetClass="entr" presetSubtype="16"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500" fill="hold"/>
                                        <p:tgtEl>
                                          <p:spTgt spid="13"/>
                                        </p:tgtEl>
                                        <p:attrNameLst>
                                          <p:attrName>ppt_w</p:attrName>
                                        </p:attrNameLst>
                                      </p:cBhvr>
                                      <p:tavLst>
                                        <p:tav tm="0">
                                          <p:val>
                                            <p:fltVal val="0"/>
                                          </p:val>
                                        </p:tav>
                                        <p:tav tm="100000">
                                          <p:val>
                                            <p:strVal val="#ppt_w"/>
                                          </p:val>
                                        </p:tav>
                                      </p:tavLst>
                                    </p:anim>
                                    <p:anim calcmode="lin" valueType="num">
                                      <p:cBhvr>
                                        <p:cTn id="27" dur="500" fill="hold"/>
                                        <p:tgtEl>
                                          <p:spTgt spid="13"/>
                                        </p:tgtEl>
                                        <p:attrNameLst>
                                          <p:attrName>ppt_h</p:attrName>
                                        </p:attrNameLst>
                                      </p:cBhvr>
                                      <p:tavLst>
                                        <p:tav tm="0">
                                          <p:val>
                                            <p:fltVal val="0"/>
                                          </p:val>
                                        </p:tav>
                                        <p:tav tm="100000">
                                          <p:val>
                                            <p:strVal val="#ppt_h"/>
                                          </p:val>
                                        </p:tav>
                                      </p:tavLst>
                                    </p:anim>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left)">
                                      <p:cBhvr>
                                        <p:cTn id="31" dur="500"/>
                                        <p:tgtEl>
                                          <p:spTgt spid="23"/>
                                        </p:tgtEl>
                                      </p:cBhvr>
                                    </p:animEffect>
                                  </p:childTnLst>
                                </p:cTn>
                              </p:par>
                            </p:childTnLst>
                          </p:cTn>
                        </p:par>
                        <p:par>
                          <p:cTn id="32" fill="hold">
                            <p:stCondLst>
                              <p:cond delay="3000"/>
                            </p:stCondLst>
                            <p:childTnLst>
                              <p:par>
                                <p:cTn id="33" presetID="23" presetClass="entr" presetSubtype="16"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p:cTn id="35" dur="500" fill="hold"/>
                                        <p:tgtEl>
                                          <p:spTgt spid="20"/>
                                        </p:tgtEl>
                                        <p:attrNameLst>
                                          <p:attrName>ppt_w</p:attrName>
                                        </p:attrNameLst>
                                      </p:cBhvr>
                                      <p:tavLst>
                                        <p:tav tm="0">
                                          <p:val>
                                            <p:fltVal val="0"/>
                                          </p:val>
                                        </p:tav>
                                        <p:tav tm="100000">
                                          <p:val>
                                            <p:strVal val="#ppt_w"/>
                                          </p:val>
                                        </p:tav>
                                      </p:tavLst>
                                    </p:anim>
                                    <p:anim calcmode="lin" valueType="num">
                                      <p:cBhvr>
                                        <p:cTn id="36" dur="500" fill="hold"/>
                                        <p:tgtEl>
                                          <p:spTgt spid="20"/>
                                        </p:tgtEl>
                                        <p:attrNameLst>
                                          <p:attrName>ppt_h</p:attrName>
                                        </p:attrNameLst>
                                      </p:cBhvr>
                                      <p:tavLst>
                                        <p:tav tm="0">
                                          <p:val>
                                            <p:fltVal val="0"/>
                                          </p:val>
                                        </p:tav>
                                        <p:tav tm="100000">
                                          <p:val>
                                            <p:strVal val="#ppt_h"/>
                                          </p:val>
                                        </p:tav>
                                      </p:tavLst>
                                    </p:anim>
                                  </p:childTnLst>
                                </p:cTn>
                              </p:par>
                            </p:childTnLst>
                          </p:cTn>
                        </p:par>
                        <p:par>
                          <p:cTn id="37" fill="hold">
                            <p:stCondLst>
                              <p:cond delay="3500"/>
                            </p:stCondLst>
                            <p:childTnLst>
                              <p:par>
                                <p:cTn id="38" presetID="23" presetClass="entr" presetSubtype="16" fill="hold" grpId="0" nodeType="after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p:cTn id="40" dur="500" fill="hold"/>
                                        <p:tgtEl>
                                          <p:spTgt spid="17"/>
                                        </p:tgtEl>
                                        <p:attrNameLst>
                                          <p:attrName>ppt_w</p:attrName>
                                        </p:attrNameLst>
                                      </p:cBhvr>
                                      <p:tavLst>
                                        <p:tav tm="0">
                                          <p:val>
                                            <p:fltVal val="0"/>
                                          </p:val>
                                        </p:tav>
                                        <p:tav tm="100000">
                                          <p:val>
                                            <p:strVal val="#ppt_w"/>
                                          </p:val>
                                        </p:tav>
                                      </p:tavLst>
                                    </p:anim>
                                    <p:anim calcmode="lin" valueType="num">
                                      <p:cBhvr>
                                        <p:cTn id="41" dur="500" fill="hold"/>
                                        <p:tgtEl>
                                          <p:spTgt spid="17"/>
                                        </p:tgtEl>
                                        <p:attrNameLst>
                                          <p:attrName>ppt_h</p:attrName>
                                        </p:attrNameLst>
                                      </p:cBhvr>
                                      <p:tavLst>
                                        <p:tav tm="0">
                                          <p:val>
                                            <p:fltVal val="0"/>
                                          </p:val>
                                        </p:tav>
                                        <p:tav tm="100000">
                                          <p:val>
                                            <p:strVal val="#ppt_h"/>
                                          </p:val>
                                        </p:tav>
                                      </p:tavLst>
                                    </p:anim>
                                  </p:childTnLst>
                                </p:cTn>
                              </p:par>
                            </p:childTnLst>
                          </p:cTn>
                        </p:par>
                        <p:par>
                          <p:cTn id="42" fill="hold">
                            <p:stCondLst>
                              <p:cond delay="4000"/>
                            </p:stCondLst>
                            <p:childTnLst>
                              <p:par>
                                <p:cTn id="43" presetID="22" presetClass="entr" presetSubtype="8" fill="hold" grpId="0" nodeType="after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left)">
                                      <p:cBhvr>
                                        <p:cTn id="45" dur="500"/>
                                        <p:tgtEl>
                                          <p:spTgt spid="24"/>
                                        </p:tgtEl>
                                      </p:cBhvr>
                                    </p:animEffect>
                                  </p:childTnLst>
                                </p:cTn>
                              </p:par>
                            </p:childTnLst>
                          </p:cTn>
                        </p:par>
                        <p:par>
                          <p:cTn id="46" fill="hold">
                            <p:stCondLst>
                              <p:cond delay="4500"/>
                            </p:stCondLst>
                            <p:childTnLst>
                              <p:par>
                                <p:cTn id="47" presetID="23" presetClass="entr" presetSubtype="16" fill="hold" grpId="0" nodeType="after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p:cTn id="49" dur="500" fill="hold"/>
                                        <p:tgtEl>
                                          <p:spTgt spid="21"/>
                                        </p:tgtEl>
                                        <p:attrNameLst>
                                          <p:attrName>ppt_w</p:attrName>
                                        </p:attrNameLst>
                                      </p:cBhvr>
                                      <p:tavLst>
                                        <p:tav tm="0">
                                          <p:val>
                                            <p:fltVal val="0"/>
                                          </p:val>
                                        </p:tav>
                                        <p:tav tm="100000">
                                          <p:val>
                                            <p:strVal val="#ppt_w"/>
                                          </p:val>
                                        </p:tav>
                                      </p:tavLst>
                                    </p:anim>
                                    <p:anim calcmode="lin" valueType="num">
                                      <p:cBhvr>
                                        <p:cTn id="50" dur="500" fill="hold"/>
                                        <p:tgtEl>
                                          <p:spTgt spid="21"/>
                                        </p:tgtEl>
                                        <p:attrNameLst>
                                          <p:attrName>ppt_h</p:attrName>
                                        </p:attrNameLst>
                                      </p:cBhvr>
                                      <p:tavLst>
                                        <p:tav tm="0">
                                          <p:val>
                                            <p:fltVal val="0"/>
                                          </p:val>
                                        </p:tav>
                                        <p:tav tm="100000">
                                          <p:val>
                                            <p:strVal val="#ppt_h"/>
                                          </p:val>
                                        </p:tav>
                                      </p:tavLst>
                                    </p:anim>
                                  </p:childTnLst>
                                </p:cTn>
                              </p:par>
                            </p:childTnLst>
                          </p:cTn>
                        </p:par>
                        <p:par>
                          <p:cTn id="51" fill="hold">
                            <p:stCondLst>
                              <p:cond delay="5000"/>
                            </p:stCondLst>
                            <p:childTnLst>
                              <p:par>
                                <p:cTn id="52" presetID="23" presetClass="entr" presetSubtype="16" fill="hold" grpId="0" nodeType="afterEffect">
                                  <p:stCondLst>
                                    <p:cond delay="0"/>
                                  </p:stCondLst>
                                  <p:childTnLst>
                                    <p:set>
                                      <p:cBhvr>
                                        <p:cTn id="53" dur="1" fill="hold">
                                          <p:stCondLst>
                                            <p:cond delay="0"/>
                                          </p:stCondLst>
                                        </p:cTn>
                                        <p:tgtEl>
                                          <p:spTgt spid="18"/>
                                        </p:tgtEl>
                                        <p:attrNameLst>
                                          <p:attrName>style.visibility</p:attrName>
                                        </p:attrNameLst>
                                      </p:cBhvr>
                                      <p:to>
                                        <p:strVal val="visible"/>
                                      </p:to>
                                    </p:set>
                                    <p:anim calcmode="lin" valueType="num">
                                      <p:cBhvr>
                                        <p:cTn id="54" dur="500" fill="hold"/>
                                        <p:tgtEl>
                                          <p:spTgt spid="18"/>
                                        </p:tgtEl>
                                        <p:attrNameLst>
                                          <p:attrName>ppt_w</p:attrName>
                                        </p:attrNameLst>
                                      </p:cBhvr>
                                      <p:tavLst>
                                        <p:tav tm="0">
                                          <p:val>
                                            <p:fltVal val="0"/>
                                          </p:val>
                                        </p:tav>
                                        <p:tav tm="100000">
                                          <p:val>
                                            <p:strVal val="#ppt_w"/>
                                          </p:val>
                                        </p:tav>
                                      </p:tavLst>
                                    </p:anim>
                                    <p:anim calcmode="lin" valueType="num">
                                      <p:cBhvr>
                                        <p:cTn id="55" dur="500" fill="hold"/>
                                        <p:tgtEl>
                                          <p:spTgt spid="1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19" grpId="0" animBg="1"/>
      <p:bldP spid="20" grpId="0" animBg="1"/>
      <p:bldP spid="21" grpId="0" animBg="1"/>
      <p:bldP spid="16" grpId="0" animBg="1"/>
      <p:bldP spid="12" grpId="0" animBg="1"/>
      <p:bldP spid="13" grpId="0" animBg="1"/>
      <p:bldP spid="17" grpId="0" animBg="1"/>
      <p:bldP spid="18" grpId="0" animBg="1"/>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51_Title Slide">
    <p:spTree>
      <p:nvGrpSpPr>
        <p:cNvPr id="1" name=""/>
        <p:cNvGrpSpPr/>
        <p:nvPr/>
      </p:nvGrpSpPr>
      <p:grpSpPr>
        <a:xfrm>
          <a:off x="0" y="0"/>
          <a:ext cx="0" cy="0"/>
          <a:chOff x="0" y="0"/>
          <a:chExt cx="0" cy="0"/>
        </a:xfrm>
      </p:grpSpPr>
      <p:sp>
        <p:nvSpPr>
          <p:cNvPr id="11" name="Picture Placeholder 7"/>
          <p:cNvSpPr>
            <a:spLocks noGrp="1"/>
          </p:cNvSpPr>
          <p:nvPr>
            <p:ph type="pic" sz="quarter" idx="10" hasCustomPrompt="1"/>
          </p:nvPr>
        </p:nvSpPr>
        <p:spPr>
          <a:xfrm>
            <a:off x="1302543" y="1882788"/>
            <a:ext cx="2533241" cy="2535574"/>
          </a:xfrm>
          <a:prstGeom prst="rect">
            <a:avLst/>
          </a:prstGeom>
          <a:solidFill>
            <a:schemeClr val="bg1">
              <a:lumMod val="85000"/>
            </a:schemeClr>
          </a:solidFill>
          <a:ln w="19050">
            <a:noFill/>
          </a:ln>
        </p:spPr>
        <p:txBody>
          <a:bodyPr tIns="0" bIns="182880" anchor="b"/>
          <a:lstStyle>
            <a:lvl1pPr algn="ctr" rtl="0">
              <a:buNone/>
              <a:defRPr sz="1475">
                <a:solidFill>
                  <a:schemeClr val="tx1">
                    <a:lumMod val="50000"/>
                    <a:lumOff val="50000"/>
                  </a:schemeClr>
                </a:solidFill>
              </a:defRPr>
            </a:lvl1pPr>
          </a:lstStyle>
          <a:p>
            <a:r>
              <a:rPr lang="en-US" dirty="0" smtClean="0"/>
              <a:t>Click icon to add image</a:t>
            </a:r>
            <a:endParaRPr lang="en-US" dirty="0"/>
          </a:p>
        </p:txBody>
      </p:sp>
      <p:sp>
        <p:nvSpPr>
          <p:cNvPr id="17" name="Picture Placeholder 7"/>
          <p:cNvSpPr>
            <a:spLocks noGrp="1"/>
          </p:cNvSpPr>
          <p:nvPr userDrawn="1">
            <p:ph type="pic" sz="quarter" idx="13" hasCustomPrompt="1"/>
          </p:nvPr>
        </p:nvSpPr>
        <p:spPr>
          <a:xfrm>
            <a:off x="6438514" y="1882788"/>
            <a:ext cx="2533241" cy="2535574"/>
          </a:xfrm>
          <a:prstGeom prst="rect">
            <a:avLst/>
          </a:prstGeom>
          <a:solidFill>
            <a:schemeClr val="bg1">
              <a:lumMod val="85000"/>
            </a:schemeClr>
          </a:solidFill>
          <a:ln w="19050">
            <a:noFill/>
          </a:ln>
        </p:spPr>
        <p:txBody>
          <a:bodyPr tIns="0" bIns="182880" anchor="b"/>
          <a:lstStyle>
            <a:lvl1pPr algn="ctr" rtl="0">
              <a:buNone/>
              <a:defRPr sz="1475">
                <a:solidFill>
                  <a:schemeClr val="tx1">
                    <a:lumMod val="50000"/>
                    <a:lumOff val="50000"/>
                  </a:schemeClr>
                </a:solidFill>
              </a:defRPr>
            </a:lvl1pPr>
          </a:lstStyle>
          <a:p>
            <a:r>
              <a:rPr lang="en-US" dirty="0" smtClean="0"/>
              <a:t>Click icon to add image</a:t>
            </a:r>
            <a:endParaRPr lang="en-US" dirty="0"/>
          </a:p>
        </p:txBody>
      </p:sp>
      <p:sp>
        <p:nvSpPr>
          <p:cNvPr id="14" name="Picture Placeholder 7"/>
          <p:cNvSpPr>
            <a:spLocks noGrp="1"/>
          </p:cNvSpPr>
          <p:nvPr>
            <p:ph type="pic" sz="quarter" idx="14" hasCustomPrompt="1"/>
          </p:nvPr>
        </p:nvSpPr>
        <p:spPr>
          <a:xfrm>
            <a:off x="3870529" y="4411178"/>
            <a:ext cx="2533241" cy="2535574"/>
          </a:xfrm>
          <a:prstGeom prst="rect">
            <a:avLst/>
          </a:prstGeom>
          <a:solidFill>
            <a:schemeClr val="bg1">
              <a:lumMod val="85000"/>
            </a:schemeClr>
          </a:solidFill>
          <a:ln w="19050">
            <a:noFill/>
          </a:ln>
        </p:spPr>
        <p:txBody>
          <a:bodyPr tIns="0" bIns="182880" anchor="b"/>
          <a:lstStyle>
            <a:lvl1pPr algn="ctr" rtl="0">
              <a:buNone/>
              <a:defRPr sz="1475">
                <a:solidFill>
                  <a:schemeClr val="tx1">
                    <a:lumMod val="50000"/>
                    <a:lumOff val="50000"/>
                  </a:schemeClr>
                </a:solidFill>
              </a:defRPr>
            </a:lvl1pPr>
          </a:lstStyle>
          <a:p>
            <a:r>
              <a:rPr lang="en-US" dirty="0" smtClean="0"/>
              <a:t>Click icon to add image</a:t>
            </a:r>
            <a:endParaRPr lang="en-US" dirty="0"/>
          </a:p>
        </p:txBody>
      </p:sp>
      <p:sp>
        <p:nvSpPr>
          <p:cNvPr id="15" name="Picture Placeholder 7"/>
          <p:cNvSpPr>
            <a:spLocks noGrp="1"/>
          </p:cNvSpPr>
          <p:nvPr>
            <p:ph type="pic" sz="quarter" idx="15" hasCustomPrompt="1"/>
          </p:nvPr>
        </p:nvSpPr>
        <p:spPr>
          <a:xfrm>
            <a:off x="9006500" y="4411178"/>
            <a:ext cx="2533241" cy="2535574"/>
          </a:xfrm>
          <a:prstGeom prst="rect">
            <a:avLst/>
          </a:prstGeom>
          <a:solidFill>
            <a:schemeClr val="bg1">
              <a:lumMod val="85000"/>
            </a:schemeClr>
          </a:solidFill>
          <a:ln w="19050">
            <a:noFill/>
          </a:ln>
        </p:spPr>
        <p:txBody>
          <a:bodyPr tIns="0" bIns="182880" anchor="b"/>
          <a:lstStyle>
            <a:lvl1pPr algn="ctr" rtl="0">
              <a:buNone/>
              <a:defRPr sz="1475">
                <a:solidFill>
                  <a:schemeClr val="tx1">
                    <a:lumMod val="50000"/>
                    <a:lumOff val="50000"/>
                  </a:schemeClr>
                </a:solidFill>
              </a:defRPr>
            </a:lvl1pPr>
          </a:lstStyle>
          <a:p>
            <a:r>
              <a:rPr lang="en-US" dirty="0" smtClean="0"/>
              <a:t>Click icon to add image</a:t>
            </a:r>
            <a:endParaRPr lang="en-US" dirty="0"/>
          </a:p>
        </p:txBody>
      </p:sp>
      <p:sp>
        <p:nvSpPr>
          <p:cNvPr id="16" name="Rectangle 15"/>
          <p:cNvSpPr/>
          <p:nvPr userDrawn="1"/>
        </p:nvSpPr>
        <p:spPr>
          <a:xfrm>
            <a:off x="1302577" y="4412448"/>
            <a:ext cx="2533174" cy="2533035"/>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userDrawn="1"/>
        </p:nvSpPr>
        <p:spPr>
          <a:xfrm>
            <a:off x="6438548" y="4412448"/>
            <a:ext cx="2533174" cy="25330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userDrawn="1"/>
        </p:nvSpPr>
        <p:spPr>
          <a:xfrm>
            <a:off x="3870562" y="1884058"/>
            <a:ext cx="2533174" cy="2533035"/>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userDrawn="1"/>
        </p:nvSpPr>
        <p:spPr>
          <a:xfrm>
            <a:off x="9006533" y="1884058"/>
            <a:ext cx="2533174" cy="253303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down)">
                                      <p:cBhvr>
                                        <p:cTn id="11" dur="500"/>
                                        <p:tgtEl>
                                          <p:spTgt spid="16"/>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500"/>
                                        <p:tgtEl>
                                          <p:spTgt spid="14"/>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up)">
                                      <p:cBhvr>
                                        <p:cTn id="19" dur="500"/>
                                        <p:tgtEl>
                                          <p:spTgt spid="19"/>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up)">
                                      <p:cBhvr>
                                        <p:cTn id="23" dur="500"/>
                                        <p:tgtEl>
                                          <p:spTgt spid="17"/>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down)">
                                      <p:cBhvr>
                                        <p:cTn id="27" dur="500"/>
                                        <p:tgtEl>
                                          <p:spTgt spid="18"/>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down)">
                                      <p:cBhvr>
                                        <p:cTn id="31" dur="500"/>
                                        <p:tgtEl>
                                          <p:spTgt spid="15"/>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ipe(up)">
                                      <p:cBhvr>
                                        <p:cTn id="3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7" grpId="0" animBg="1"/>
      <p:bldP spid="14" grpId="0" animBg="1"/>
      <p:bldP spid="15" grpId="0" animBg="1"/>
      <p:bldP spid="16" grpId="0" animBg="1"/>
      <p:bldP spid="18" grpId="0" animBg="1"/>
      <p:bldP spid="19" grpId="0" animBg="1"/>
      <p:bldP spid="20" grpId="0" animBg="1"/>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2_Title Slide">
    <p:spTree>
      <p:nvGrpSpPr>
        <p:cNvPr id="1" name=""/>
        <p:cNvGrpSpPr/>
        <p:nvPr/>
      </p:nvGrpSpPr>
      <p:grpSpPr>
        <a:xfrm>
          <a:off x="0" y="0"/>
          <a:ext cx="0" cy="0"/>
          <a:chOff x="0" y="0"/>
          <a:chExt cx="0" cy="0"/>
        </a:xfrm>
      </p:grpSpPr>
      <p:sp>
        <p:nvSpPr>
          <p:cNvPr id="12" name="矩形 11"/>
          <p:cNvSpPr/>
          <p:nvPr userDrawn="1"/>
        </p:nvSpPr>
        <p:spPr>
          <a:xfrm>
            <a:off x="7937660" y="6520832"/>
            <a:ext cx="775136" cy="229870"/>
          </a:xfrm>
          <a:prstGeom prst="rect">
            <a:avLst/>
          </a:prstGeom>
        </p:spPr>
        <p:txBody>
          <a:bodyPr wrap="square">
            <a:spAutoFit/>
          </a:bodyPr>
          <a:lstStyle/>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 www.2ppt.com/moban/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 www.2ppt.com/hangye/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 www.2ppt.com/jieri/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 www.2ppt.com/sucai/</a:t>
            </a: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 www.2ppt.com/beijing/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 www.2ppt.com/tubiao/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 www.2ppt.com/xiazai/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 www.2ppt.com/powerpoint/      </a:t>
            </a: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 www.2ppt.com/kejian/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 www.2ppt.com/ziti/</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 www.2ppt.com/xiazai/zongjie/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 www.2ppt.com/xiazai/jihua/</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 www.2ppt.com/moban/shangwu/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 www.2ppt.com/xiazai/jianli/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 www.2ppt.com/xiazai/dabian/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 www.2ppt.com/xiazai/huibao/    </a:t>
            </a: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 </a:t>
            </a:r>
          </a:p>
        </p:txBody>
      </p:sp>
      <p:sp>
        <p:nvSpPr>
          <p:cNvPr id="11" name="Picture Placeholder 7"/>
          <p:cNvSpPr>
            <a:spLocks noGrp="1"/>
          </p:cNvSpPr>
          <p:nvPr>
            <p:ph type="pic" sz="quarter" idx="10" hasCustomPrompt="1"/>
          </p:nvPr>
        </p:nvSpPr>
        <p:spPr>
          <a:xfrm>
            <a:off x="1302543" y="1882788"/>
            <a:ext cx="2533241" cy="2535574"/>
          </a:xfrm>
          <a:prstGeom prst="rect">
            <a:avLst/>
          </a:prstGeom>
          <a:solidFill>
            <a:schemeClr val="bg1">
              <a:lumMod val="85000"/>
            </a:schemeClr>
          </a:solidFill>
          <a:ln w="19050">
            <a:noFill/>
          </a:ln>
        </p:spPr>
        <p:txBody>
          <a:bodyPr tIns="0" bIns="182880" anchor="b"/>
          <a:lstStyle>
            <a:lvl1pPr algn="ctr" rtl="0">
              <a:buNone/>
              <a:defRPr sz="1475">
                <a:solidFill>
                  <a:schemeClr val="tx1">
                    <a:lumMod val="50000"/>
                    <a:lumOff val="50000"/>
                  </a:schemeClr>
                </a:solidFill>
              </a:defRPr>
            </a:lvl1pPr>
          </a:lstStyle>
          <a:p>
            <a:r>
              <a:rPr lang="en-US" dirty="0" smtClean="0"/>
              <a:t>Click icon to add image</a:t>
            </a:r>
            <a:endParaRPr lang="en-US" dirty="0"/>
          </a:p>
        </p:txBody>
      </p:sp>
      <p:sp>
        <p:nvSpPr>
          <p:cNvPr id="17" name="Picture Placeholder 7"/>
          <p:cNvSpPr>
            <a:spLocks noGrp="1"/>
          </p:cNvSpPr>
          <p:nvPr userDrawn="1">
            <p:ph type="pic" sz="quarter" idx="13" hasCustomPrompt="1"/>
          </p:nvPr>
        </p:nvSpPr>
        <p:spPr>
          <a:xfrm>
            <a:off x="6438514" y="1882788"/>
            <a:ext cx="2533241" cy="2535574"/>
          </a:xfrm>
          <a:prstGeom prst="rect">
            <a:avLst/>
          </a:prstGeom>
          <a:solidFill>
            <a:schemeClr val="bg1">
              <a:lumMod val="85000"/>
            </a:schemeClr>
          </a:solidFill>
          <a:ln w="19050">
            <a:noFill/>
          </a:ln>
        </p:spPr>
        <p:txBody>
          <a:bodyPr tIns="0" bIns="182880" anchor="b"/>
          <a:lstStyle>
            <a:lvl1pPr algn="ctr" rtl="0">
              <a:buNone/>
              <a:defRPr sz="1475">
                <a:solidFill>
                  <a:schemeClr val="tx1">
                    <a:lumMod val="50000"/>
                    <a:lumOff val="50000"/>
                  </a:schemeClr>
                </a:solidFill>
              </a:defRPr>
            </a:lvl1pPr>
          </a:lstStyle>
          <a:p>
            <a:r>
              <a:rPr lang="en-US" dirty="0" smtClean="0"/>
              <a:t>Click icon to add image</a:t>
            </a:r>
            <a:endParaRPr lang="en-US" dirty="0"/>
          </a:p>
        </p:txBody>
      </p:sp>
      <p:sp>
        <p:nvSpPr>
          <p:cNvPr id="14" name="Picture Placeholder 7"/>
          <p:cNvSpPr>
            <a:spLocks noGrp="1"/>
          </p:cNvSpPr>
          <p:nvPr>
            <p:ph type="pic" sz="quarter" idx="14" hasCustomPrompt="1"/>
          </p:nvPr>
        </p:nvSpPr>
        <p:spPr>
          <a:xfrm>
            <a:off x="3870529" y="4411178"/>
            <a:ext cx="2533241" cy="2535574"/>
          </a:xfrm>
          <a:prstGeom prst="rect">
            <a:avLst/>
          </a:prstGeom>
          <a:solidFill>
            <a:schemeClr val="bg1">
              <a:lumMod val="85000"/>
            </a:schemeClr>
          </a:solidFill>
          <a:ln w="19050">
            <a:noFill/>
          </a:ln>
        </p:spPr>
        <p:txBody>
          <a:bodyPr tIns="0" bIns="182880" anchor="b"/>
          <a:lstStyle>
            <a:lvl1pPr algn="ctr" rtl="0">
              <a:buNone/>
              <a:defRPr sz="1475">
                <a:solidFill>
                  <a:schemeClr val="tx1">
                    <a:lumMod val="50000"/>
                    <a:lumOff val="50000"/>
                  </a:schemeClr>
                </a:solidFill>
              </a:defRPr>
            </a:lvl1pPr>
          </a:lstStyle>
          <a:p>
            <a:r>
              <a:rPr lang="en-US" dirty="0" smtClean="0"/>
              <a:t>Click icon to add image</a:t>
            </a:r>
            <a:endParaRPr lang="en-US" dirty="0"/>
          </a:p>
        </p:txBody>
      </p:sp>
      <p:sp>
        <p:nvSpPr>
          <p:cNvPr id="15" name="Picture Placeholder 7"/>
          <p:cNvSpPr>
            <a:spLocks noGrp="1"/>
          </p:cNvSpPr>
          <p:nvPr>
            <p:ph type="pic" sz="quarter" idx="15" hasCustomPrompt="1"/>
          </p:nvPr>
        </p:nvSpPr>
        <p:spPr>
          <a:xfrm>
            <a:off x="9006500" y="4411178"/>
            <a:ext cx="2533241" cy="2535574"/>
          </a:xfrm>
          <a:prstGeom prst="rect">
            <a:avLst/>
          </a:prstGeom>
          <a:solidFill>
            <a:schemeClr val="bg1">
              <a:lumMod val="85000"/>
            </a:schemeClr>
          </a:solidFill>
          <a:ln w="19050">
            <a:noFill/>
          </a:ln>
        </p:spPr>
        <p:txBody>
          <a:bodyPr tIns="0" bIns="182880" anchor="b"/>
          <a:lstStyle>
            <a:lvl1pPr algn="ctr" rtl="0">
              <a:buNone/>
              <a:defRPr sz="1475">
                <a:solidFill>
                  <a:schemeClr val="tx1">
                    <a:lumMod val="50000"/>
                    <a:lumOff val="50000"/>
                  </a:schemeClr>
                </a:solidFill>
              </a:defRPr>
            </a:lvl1pPr>
          </a:lstStyle>
          <a:p>
            <a:r>
              <a:rPr lang="en-US" dirty="0" smtClean="0"/>
              <a:t>Click icon to add image</a:t>
            </a:r>
            <a:endParaRPr lang="en-US" dirty="0"/>
          </a:p>
        </p:txBody>
      </p:sp>
      <p:sp>
        <p:nvSpPr>
          <p:cNvPr id="16" name="Rectangle 15"/>
          <p:cNvSpPr/>
          <p:nvPr userDrawn="1"/>
        </p:nvSpPr>
        <p:spPr>
          <a:xfrm>
            <a:off x="1302577" y="4412448"/>
            <a:ext cx="2533174" cy="2533035"/>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userDrawn="1"/>
        </p:nvSpPr>
        <p:spPr>
          <a:xfrm>
            <a:off x="6438548" y="4412448"/>
            <a:ext cx="2533174" cy="25330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userDrawn="1"/>
        </p:nvSpPr>
        <p:spPr>
          <a:xfrm>
            <a:off x="3870562" y="1884058"/>
            <a:ext cx="2533174" cy="2533035"/>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userDrawn="1"/>
        </p:nvSpPr>
        <p:spPr>
          <a:xfrm>
            <a:off x="9006533" y="1884058"/>
            <a:ext cx="2533174" cy="253303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down)">
                                      <p:cBhvr>
                                        <p:cTn id="11" dur="500"/>
                                        <p:tgtEl>
                                          <p:spTgt spid="16"/>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500"/>
                                        <p:tgtEl>
                                          <p:spTgt spid="14"/>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up)">
                                      <p:cBhvr>
                                        <p:cTn id="19" dur="500"/>
                                        <p:tgtEl>
                                          <p:spTgt spid="19"/>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up)">
                                      <p:cBhvr>
                                        <p:cTn id="23" dur="500"/>
                                        <p:tgtEl>
                                          <p:spTgt spid="17"/>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down)">
                                      <p:cBhvr>
                                        <p:cTn id="27" dur="500"/>
                                        <p:tgtEl>
                                          <p:spTgt spid="18"/>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down)">
                                      <p:cBhvr>
                                        <p:cTn id="31" dur="500"/>
                                        <p:tgtEl>
                                          <p:spTgt spid="15"/>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ipe(up)">
                                      <p:cBhvr>
                                        <p:cTn id="3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7" grpId="0" animBg="1"/>
      <p:bldP spid="14" grpId="0" animBg="1"/>
      <p:bldP spid="15" grpId="0" animBg="1"/>
      <p:bldP spid="16" grpId="0" animBg="1"/>
      <p:bldP spid="18" grpId="0" animBg="1"/>
      <p:bldP spid="19" grpId="0" animBg="1"/>
      <p:bldP spid="20" grpId="0" animBg="1"/>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2_Main Title+ SubTitle+Number">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7D9A3FB-949F-4B3A-BDC9-400100DD86E9}"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5035824-65D5-478C-9E42-BB7BDE2C2B43}"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84238" y="385763"/>
            <a:ext cx="11090275" cy="1397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84238" y="1925638"/>
            <a:ext cx="11090275" cy="458946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84238" y="6704013"/>
            <a:ext cx="2892425" cy="38417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zh-CN" altLang="en-US"/>
          </a:p>
        </p:txBody>
      </p:sp>
      <p:sp>
        <p:nvSpPr>
          <p:cNvPr id="5" name="页脚占位符 4"/>
          <p:cNvSpPr>
            <a:spLocks noGrp="1"/>
          </p:cNvSpPr>
          <p:nvPr>
            <p:ph type="ftr" sz="quarter" idx="3"/>
          </p:nvPr>
        </p:nvSpPr>
        <p:spPr>
          <a:xfrm>
            <a:off x="4259263" y="6704013"/>
            <a:ext cx="4340225" cy="384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9082088" y="6704013"/>
            <a:ext cx="2892425" cy="384175"/>
          </a:xfrm>
          <a:prstGeom prst="rect">
            <a:avLst/>
          </a:prstGeom>
        </p:spPr>
        <p:txBody>
          <a:bodyPr vert="horz" lIns="91440" tIns="45720" rIns="91440" bIns="45720" rtlCol="0" anchor="ctr"/>
          <a:lstStyle>
            <a:lvl1pPr algn="r">
              <a:defRPr sz="1200">
                <a:solidFill>
                  <a:schemeClr val="tx1">
                    <a:tint val="75000"/>
                  </a:schemeClr>
                </a:solidFill>
              </a:defRPr>
            </a:lvl1pPr>
          </a:lstStyle>
          <a:p>
            <a:fld id="{27406F3C-FA24-4A80-8CD4-EE5698C541FD}"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4.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slideLayout" Target="../slideLayouts/slideLayout7.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 Type="http://schemas.openxmlformats.org/officeDocument/2006/relationships/tags" Target="../tags/tag3.xml"/><Relationship Id="rId16" Type="http://schemas.openxmlformats.org/officeDocument/2006/relationships/tags" Target="../tags/tag17.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tags" Target="../tags/tag16.xml"/><Relationship Id="rId10" Type="http://schemas.openxmlformats.org/officeDocument/2006/relationships/tags" Target="../tags/tag11.xml"/><Relationship Id="rId19" Type="http://schemas.openxmlformats.org/officeDocument/2006/relationships/notesSlide" Target="../notesSlides/notesSlide2.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858750" cy="7232650"/>
          </a:xfrm>
          <a:prstGeom prst="rect">
            <a:avLst/>
          </a:prstGeom>
          <a:blipFill dpi="0" rotWithShape="1">
            <a:blip r:embed="rId3"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1558504" y="3904357"/>
            <a:ext cx="9741743" cy="25922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矩形 259"/>
          <p:cNvSpPr>
            <a:spLocks noChangeArrowheads="1"/>
          </p:cNvSpPr>
          <p:nvPr/>
        </p:nvSpPr>
        <p:spPr bwMode="auto">
          <a:xfrm>
            <a:off x="2144899" y="5038113"/>
            <a:ext cx="8568952" cy="830997"/>
          </a:xfrm>
          <a:prstGeom prst="rect">
            <a:avLst/>
          </a:prstGeom>
          <a:noFill/>
          <a:ln>
            <a:noFill/>
          </a:ln>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5400" b="1" kern="5000" smtClean="0">
                <a:solidFill>
                  <a:schemeClr val="bg1"/>
                </a:solidFill>
                <a:latin typeface="+mn-lt"/>
                <a:ea typeface="+mn-ea"/>
                <a:cs typeface="+mn-ea"/>
                <a:sym typeface="+mn-lt"/>
              </a:rPr>
              <a:t>建筑建材 房地产计划书</a:t>
            </a:r>
            <a:r>
              <a:rPr lang="en-US" altLang="zh-CN" sz="5400" b="1" kern="5000" smtClean="0">
                <a:solidFill>
                  <a:schemeClr val="bg1"/>
                </a:solidFill>
                <a:latin typeface="+mn-lt"/>
                <a:ea typeface="+mn-ea"/>
                <a:cs typeface="+mn-ea"/>
                <a:sym typeface="+mn-lt"/>
              </a:rPr>
              <a:t>PPT</a:t>
            </a:r>
            <a:endParaRPr lang="zh-CN" altLang="en-US" sz="5400" b="1" kern="5000" dirty="0">
              <a:solidFill>
                <a:schemeClr val="bg1"/>
              </a:solidFill>
              <a:latin typeface="+mn-lt"/>
              <a:ea typeface="+mn-ea"/>
              <a:cs typeface="+mn-ea"/>
              <a:sym typeface="+mn-lt"/>
            </a:endParaRPr>
          </a:p>
        </p:txBody>
      </p:sp>
      <p:sp>
        <p:nvSpPr>
          <p:cNvPr id="8" name="矩形 259"/>
          <p:cNvSpPr>
            <a:spLocks noChangeArrowheads="1"/>
          </p:cNvSpPr>
          <p:nvPr/>
        </p:nvSpPr>
        <p:spPr bwMode="auto">
          <a:xfrm>
            <a:off x="2252911" y="4595093"/>
            <a:ext cx="8352928" cy="307777"/>
          </a:xfrm>
          <a:prstGeom prst="rect">
            <a:avLst/>
          </a:prstGeom>
          <a:noFill/>
          <a:ln>
            <a:noFill/>
          </a:ln>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2000" smtClean="0">
                <a:solidFill>
                  <a:schemeClr val="bg1"/>
                </a:solidFill>
                <a:latin typeface="+mn-lt"/>
                <a:ea typeface="+mn-ea"/>
                <a:cs typeface="+mn-ea"/>
                <a:sym typeface="+mn-lt"/>
              </a:rPr>
              <a:t>CONSTRUCTION MATERIALS REAL ESTATE PLAN PPT</a:t>
            </a:r>
            <a:endParaRPr lang="zh-CN" altLang="en-US" sz="2000" dirty="0">
              <a:solidFill>
                <a:schemeClr val="bg1"/>
              </a:solidFill>
              <a:latin typeface="+mn-lt"/>
              <a:ea typeface="+mn-ea"/>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crush"/>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par>
                          <p:cTn id="15" fill="hold">
                            <p:stCondLst>
                              <p:cond delay="5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7"/>
                                        </p:tgtEl>
                                        <p:attrNameLst>
                                          <p:attrName>ppt_y</p:attrName>
                                        </p:attrNameLst>
                                      </p:cBhvr>
                                      <p:tavLst>
                                        <p:tav tm="0">
                                          <p:val>
                                            <p:strVal val="#ppt_y"/>
                                          </p:val>
                                        </p:tav>
                                        <p:tav tm="100000">
                                          <p:val>
                                            <p:strVal val="#ppt_y"/>
                                          </p:val>
                                        </p:tav>
                                      </p:tavLst>
                                    </p:anim>
                                    <p:anim calcmode="lin" valueType="num">
                                      <p:cBhvr>
                                        <p:cTn id="20"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7"/>
                                        </p:tgtEl>
                                      </p:cBhvr>
                                    </p:animEffect>
                                  </p:childTnLst>
                                </p:cTn>
                              </p:par>
                            </p:childTnLst>
                          </p:cTn>
                        </p:par>
                        <p:par>
                          <p:cTn id="23" fill="hold">
                            <p:stCondLst>
                              <p:cond delay="1649"/>
                            </p:stCondLst>
                            <p:childTnLst>
                              <p:par>
                                <p:cTn id="24" presetID="26" presetClass="emph" presetSubtype="0" fill="hold" grpId="1" nodeType="afterEffect">
                                  <p:stCondLst>
                                    <p:cond delay="0"/>
                                  </p:stCondLst>
                                  <p:iterate type="lt">
                                    <p:tmPct val="0"/>
                                  </p:iterate>
                                  <p:childTnLst>
                                    <p:animEffect transition="out" filter="fade">
                                      <p:cBhvr>
                                        <p:cTn id="25" dur="500" tmFilter="0, 0; .2, .5; .8, .5; 1, 0"/>
                                        <p:tgtEl>
                                          <p:spTgt spid="7"/>
                                        </p:tgtEl>
                                      </p:cBhvr>
                                    </p:animEffect>
                                    <p:animScale>
                                      <p:cBhvr>
                                        <p:cTn id="26" dur="250" autoRev="1" fill="hold"/>
                                        <p:tgtEl>
                                          <p:spTgt spid="7"/>
                                        </p:tgtEl>
                                      </p:cBhvr>
                                      <p:by x="105000" y="105000"/>
                                    </p:animScale>
                                  </p:childTnLst>
                                </p:cTn>
                              </p:par>
                            </p:childTnLst>
                          </p:cTn>
                        </p:par>
                        <p:par>
                          <p:cTn id="27" fill="hold">
                            <p:stCondLst>
                              <p:cond delay="2150"/>
                            </p:stCondLst>
                            <p:childTnLst>
                              <p:par>
                                <p:cTn id="28" presetID="41" presetClass="entr" presetSubtype="0" fill="hold" grpId="0" nodeType="afterEffect">
                                  <p:stCondLst>
                                    <p:cond delay="0"/>
                                  </p:stCondLst>
                                  <p:iterate type="lt">
                                    <p:tmPct val="10000"/>
                                  </p:iterate>
                                  <p:childTnLst>
                                    <p:set>
                                      <p:cBhvr>
                                        <p:cTn id="29" dur="1" fill="hold">
                                          <p:stCondLst>
                                            <p:cond delay="0"/>
                                          </p:stCondLst>
                                        </p:cTn>
                                        <p:tgtEl>
                                          <p:spTgt spid="8"/>
                                        </p:tgtEl>
                                        <p:attrNameLst>
                                          <p:attrName>style.visibility</p:attrName>
                                        </p:attrNameLst>
                                      </p:cBhvr>
                                      <p:to>
                                        <p:strVal val="visible"/>
                                      </p:to>
                                    </p:set>
                                    <p:anim calcmode="lin" valueType="num">
                                      <p:cBhvr>
                                        <p:cTn id="30"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8"/>
                                        </p:tgtEl>
                                        <p:attrNameLst>
                                          <p:attrName>ppt_y</p:attrName>
                                        </p:attrNameLst>
                                      </p:cBhvr>
                                      <p:tavLst>
                                        <p:tav tm="0">
                                          <p:val>
                                            <p:strVal val="#ppt_y"/>
                                          </p:val>
                                        </p:tav>
                                        <p:tav tm="100000">
                                          <p:val>
                                            <p:strVal val="#ppt_y"/>
                                          </p:val>
                                        </p:tav>
                                      </p:tavLst>
                                    </p:anim>
                                    <p:anim calcmode="lin" valueType="num">
                                      <p:cBhvr>
                                        <p:cTn id="32"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8"/>
                                        </p:tgtEl>
                                      </p:cBhvr>
                                    </p:animEffect>
                                  </p:childTnLst>
                                </p:cTn>
                              </p:par>
                            </p:childTnLst>
                          </p:cTn>
                        </p:par>
                        <p:par>
                          <p:cTn id="35" fill="hold">
                            <p:stCondLst>
                              <p:cond delay="4750"/>
                            </p:stCondLst>
                            <p:childTnLst>
                              <p:par>
                                <p:cTn id="36" presetID="26" presetClass="emph" presetSubtype="0" fill="hold" grpId="1" nodeType="afterEffect">
                                  <p:stCondLst>
                                    <p:cond delay="0"/>
                                  </p:stCondLst>
                                  <p:iterate type="lt">
                                    <p:tmPct val="0"/>
                                  </p:iterate>
                                  <p:childTnLst>
                                    <p:animEffect transition="out" filter="fade">
                                      <p:cBhvr>
                                        <p:cTn id="37" dur="500" tmFilter="0, 0; .2, .5; .8, .5; 1, 0"/>
                                        <p:tgtEl>
                                          <p:spTgt spid="8"/>
                                        </p:tgtEl>
                                      </p:cBhvr>
                                    </p:animEffect>
                                    <p:animScale>
                                      <p:cBhvr>
                                        <p:cTn id="38" dur="25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7" grpId="0"/>
      <p:bldP spid="7" grpId="1"/>
      <p:bldP spid="8" grpId="0"/>
      <p:bldP spid="8"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占位符 1"/>
          <p:cNvPicPr>
            <a:picLocks noGrp="1" noChangeAspect="1"/>
          </p:cNvPicPr>
          <p:nvPr>
            <p:ph type="pic" sz="quarter" idx="16"/>
          </p:nvPr>
        </p:nvPicPr>
        <p:blipFill>
          <a:blip r:embed="rId3">
            <a:extLst>
              <a:ext uri="{28A0092B-C50C-407E-A947-70E740481C1C}">
                <a14:useLocalDpi xmlns:a14="http://schemas.microsoft.com/office/drawing/2010/main" val="0"/>
              </a:ext>
            </a:extLst>
          </a:blip>
          <a:srcRect l="12500" r="12500"/>
          <a:stretch>
            <a:fillRect/>
          </a:stretch>
        </p:blipFill>
        <p:spPr/>
      </p:pic>
      <p:pic>
        <p:nvPicPr>
          <p:cNvPr id="3" name="图片占位符 2"/>
          <p:cNvPicPr>
            <a:picLocks noGrp="1" noChangeAspect="1"/>
          </p:cNvPicPr>
          <p:nvPr>
            <p:ph type="pic" sz="quarter" idx="17"/>
          </p:nvPr>
        </p:nvPicPr>
        <p:blipFill>
          <a:blip r:embed="rId4">
            <a:extLst>
              <a:ext uri="{28A0092B-C50C-407E-A947-70E740481C1C}">
                <a14:useLocalDpi xmlns:a14="http://schemas.microsoft.com/office/drawing/2010/main" val="0"/>
              </a:ext>
            </a:extLst>
          </a:blip>
          <a:srcRect l="12528" r="12528"/>
          <a:stretch>
            <a:fillRect/>
          </a:stretch>
        </p:blipFill>
        <p:spPr/>
      </p:pic>
      <p:pic>
        <p:nvPicPr>
          <p:cNvPr id="4" name="图片占位符 3"/>
          <p:cNvPicPr>
            <a:picLocks noGrp="1" noChangeAspect="1"/>
          </p:cNvPicPr>
          <p:nvPr>
            <p:ph type="pic" sz="quarter" idx="18"/>
          </p:nvPr>
        </p:nvPicPr>
        <p:blipFill>
          <a:blip r:embed="rId5">
            <a:extLst>
              <a:ext uri="{28A0092B-C50C-407E-A947-70E740481C1C}">
                <a14:useLocalDpi xmlns:a14="http://schemas.microsoft.com/office/drawing/2010/main" val="0"/>
              </a:ext>
            </a:extLst>
          </a:blip>
          <a:srcRect l="12528" r="12528"/>
          <a:stretch>
            <a:fillRect/>
          </a:stretch>
        </p:blipFill>
        <p:spPr/>
      </p:pic>
      <p:pic>
        <p:nvPicPr>
          <p:cNvPr id="5" name="图片占位符 4"/>
          <p:cNvPicPr>
            <a:picLocks noGrp="1" noChangeAspect="1"/>
          </p:cNvPicPr>
          <p:nvPr>
            <p:ph type="pic" sz="quarter" idx="19"/>
          </p:nvPr>
        </p:nvPicPr>
        <p:blipFill>
          <a:blip r:embed="rId6">
            <a:extLst>
              <a:ext uri="{28A0092B-C50C-407E-A947-70E740481C1C}">
                <a14:useLocalDpi xmlns:a14="http://schemas.microsoft.com/office/drawing/2010/main" val="0"/>
              </a:ext>
            </a:extLst>
          </a:blip>
          <a:srcRect l="12500" r="12500"/>
          <a:stretch>
            <a:fillRect/>
          </a:stretch>
        </p:blipFill>
        <p:spPr/>
      </p:pic>
      <p:sp>
        <p:nvSpPr>
          <p:cNvPr id="146" name="TextBox 145"/>
          <p:cNvSpPr txBox="1"/>
          <p:nvPr/>
        </p:nvSpPr>
        <p:spPr>
          <a:xfrm>
            <a:off x="980558" y="5027176"/>
            <a:ext cx="2777318" cy="1520353"/>
          </a:xfrm>
          <a:prstGeom prst="rect">
            <a:avLst/>
          </a:prstGeom>
          <a:noFill/>
        </p:spPr>
        <p:txBody>
          <a:bodyPr wrap="square" rtlCol="0">
            <a:spAutoFit/>
          </a:bodyPr>
          <a:lstStyle/>
          <a:p>
            <a:pPr algn="ctr"/>
            <a:r>
              <a:rPr lang="en-US" sz="1970" b="1" dirty="0">
                <a:solidFill>
                  <a:schemeClr val="accent1"/>
                </a:solidFill>
                <a:latin typeface="+mn-lt"/>
                <a:ea typeface="+mn-ea"/>
                <a:cs typeface="+mn-ea"/>
                <a:sym typeface="+mn-lt"/>
              </a:rPr>
              <a:t>Web Design</a:t>
            </a:r>
          </a:p>
          <a:p>
            <a:pPr algn="ctr" defTabSz="1285875">
              <a:spcBef>
                <a:spcPct val="20000"/>
              </a:spcBef>
              <a:defRPr/>
            </a:pPr>
            <a:r>
              <a:rPr lang="en-US" sz="1405" dirty="0">
                <a:solidFill>
                  <a:schemeClr val="bg1">
                    <a:lumMod val="50000"/>
                  </a:schemeClr>
                </a:solidFill>
                <a:latin typeface="+mn-lt"/>
                <a:ea typeface="+mn-ea"/>
                <a:cs typeface="+mn-ea"/>
                <a:sym typeface="+mn-lt"/>
              </a:rPr>
              <a:t>There are many variations of Lorem Ipsum available, but the majority have suffered  There are many variations of Lorem</a:t>
            </a:r>
            <a:br>
              <a:rPr lang="en-US" sz="1405" dirty="0">
                <a:solidFill>
                  <a:schemeClr val="bg1">
                    <a:lumMod val="50000"/>
                  </a:schemeClr>
                </a:solidFill>
                <a:latin typeface="+mn-lt"/>
                <a:ea typeface="+mn-ea"/>
                <a:cs typeface="+mn-ea"/>
                <a:sym typeface="+mn-lt"/>
              </a:rPr>
            </a:br>
            <a:r>
              <a:rPr lang="en-US" sz="1405" dirty="0">
                <a:solidFill>
                  <a:schemeClr val="bg1">
                    <a:lumMod val="50000"/>
                  </a:schemeClr>
                </a:solidFill>
                <a:latin typeface="+mn-lt"/>
                <a:ea typeface="+mn-ea"/>
                <a:cs typeface="+mn-ea"/>
                <a:sym typeface="+mn-lt"/>
              </a:rPr>
              <a:t>Ipsum available,</a:t>
            </a:r>
          </a:p>
        </p:txBody>
      </p:sp>
      <p:sp>
        <p:nvSpPr>
          <p:cNvPr id="147" name="TextBox 146"/>
          <p:cNvSpPr txBox="1"/>
          <p:nvPr/>
        </p:nvSpPr>
        <p:spPr>
          <a:xfrm>
            <a:off x="3667320" y="5027155"/>
            <a:ext cx="2835190" cy="1520353"/>
          </a:xfrm>
          <a:prstGeom prst="rect">
            <a:avLst/>
          </a:prstGeom>
          <a:noFill/>
        </p:spPr>
        <p:txBody>
          <a:bodyPr wrap="square" rtlCol="0">
            <a:spAutoFit/>
          </a:bodyPr>
          <a:lstStyle/>
          <a:p>
            <a:pPr algn="ctr"/>
            <a:r>
              <a:rPr lang="en-US" sz="1970" b="1" dirty="0">
                <a:solidFill>
                  <a:schemeClr val="accent2"/>
                </a:solidFill>
                <a:latin typeface="+mn-lt"/>
                <a:ea typeface="+mn-ea"/>
                <a:cs typeface="+mn-ea"/>
                <a:sym typeface="+mn-lt"/>
              </a:rPr>
              <a:t>Mobile Apps</a:t>
            </a:r>
          </a:p>
          <a:p>
            <a:pPr algn="ctr" defTabSz="1285875">
              <a:spcBef>
                <a:spcPct val="20000"/>
              </a:spcBef>
              <a:defRPr/>
            </a:pPr>
            <a:r>
              <a:rPr lang="en-US" sz="1405" dirty="0">
                <a:solidFill>
                  <a:schemeClr val="bg1">
                    <a:lumMod val="50000"/>
                  </a:schemeClr>
                </a:solidFill>
                <a:latin typeface="+mn-lt"/>
                <a:ea typeface="+mn-ea"/>
                <a:cs typeface="+mn-ea"/>
                <a:sym typeface="+mn-lt"/>
              </a:rPr>
              <a:t>There are many variations of Lorem Ipsum available, but the majority have suffered  There are many variations of Lorem</a:t>
            </a:r>
            <a:br>
              <a:rPr lang="en-US" sz="1405" dirty="0">
                <a:solidFill>
                  <a:schemeClr val="bg1">
                    <a:lumMod val="50000"/>
                  </a:schemeClr>
                </a:solidFill>
                <a:latin typeface="+mn-lt"/>
                <a:ea typeface="+mn-ea"/>
                <a:cs typeface="+mn-ea"/>
                <a:sym typeface="+mn-lt"/>
              </a:rPr>
            </a:br>
            <a:r>
              <a:rPr lang="en-US" sz="1405" dirty="0">
                <a:solidFill>
                  <a:schemeClr val="bg1">
                    <a:lumMod val="50000"/>
                  </a:schemeClr>
                </a:solidFill>
                <a:latin typeface="+mn-lt"/>
                <a:ea typeface="+mn-ea"/>
                <a:cs typeface="+mn-ea"/>
                <a:sym typeface="+mn-lt"/>
              </a:rPr>
              <a:t>Ipsum available</a:t>
            </a:r>
          </a:p>
        </p:txBody>
      </p:sp>
      <p:sp>
        <p:nvSpPr>
          <p:cNvPr id="148" name="TextBox 147"/>
          <p:cNvSpPr txBox="1"/>
          <p:nvPr/>
        </p:nvSpPr>
        <p:spPr>
          <a:xfrm>
            <a:off x="6381699" y="5027138"/>
            <a:ext cx="2812053" cy="1520353"/>
          </a:xfrm>
          <a:prstGeom prst="rect">
            <a:avLst/>
          </a:prstGeom>
          <a:noFill/>
        </p:spPr>
        <p:txBody>
          <a:bodyPr wrap="square" rtlCol="0">
            <a:spAutoFit/>
          </a:bodyPr>
          <a:lstStyle/>
          <a:p>
            <a:pPr algn="ctr"/>
            <a:r>
              <a:rPr lang="en-US" sz="1970" b="1" dirty="0">
                <a:solidFill>
                  <a:schemeClr val="accent3"/>
                </a:solidFill>
                <a:latin typeface="+mn-lt"/>
                <a:ea typeface="+mn-ea"/>
                <a:cs typeface="+mn-ea"/>
                <a:sym typeface="+mn-lt"/>
              </a:rPr>
              <a:t>Data Analysis</a:t>
            </a:r>
          </a:p>
          <a:p>
            <a:pPr algn="ctr" defTabSz="1285875">
              <a:spcBef>
                <a:spcPct val="20000"/>
              </a:spcBef>
              <a:defRPr/>
            </a:pPr>
            <a:r>
              <a:rPr lang="en-US" sz="1405" dirty="0">
                <a:solidFill>
                  <a:schemeClr val="bg1">
                    <a:lumMod val="50000"/>
                  </a:schemeClr>
                </a:solidFill>
                <a:latin typeface="+mn-lt"/>
                <a:ea typeface="+mn-ea"/>
                <a:cs typeface="+mn-ea"/>
                <a:sym typeface="+mn-lt"/>
              </a:rPr>
              <a:t>There are many variations of Lorem Ipsum available, but the majority have suffered  There are many variations of Lorem</a:t>
            </a:r>
            <a:br>
              <a:rPr lang="en-US" sz="1405" dirty="0">
                <a:solidFill>
                  <a:schemeClr val="bg1">
                    <a:lumMod val="50000"/>
                  </a:schemeClr>
                </a:solidFill>
                <a:latin typeface="+mn-lt"/>
                <a:ea typeface="+mn-ea"/>
                <a:cs typeface="+mn-ea"/>
                <a:sym typeface="+mn-lt"/>
              </a:rPr>
            </a:br>
            <a:r>
              <a:rPr lang="en-US" sz="1405" dirty="0">
                <a:solidFill>
                  <a:schemeClr val="bg1">
                    <a:lumMod val="50000"/>
                  </a:schemeClr>
                </a:solidFill>
                <a:latin typeface="+mn-lt"/>
                <a:ea typeface="+mn-ea"/>
                <a:cs typeface="+mn-ea"/>
                <a:sym typeface="+mn-lt"/>
              </a:rPr>
              <a:t>Ipsum available</a:t>
            </a:r>
          </a:p>
        </p:txBody>
      </p:sp>
      <p:sp>
        <p:nvSpPr>
          <p:cNvPr id="149" name="TextBox 148"/>
          <p:cNvSpPr txBox="1"/>
          <p:nvPr/>
        </p:nvSpPr>
        <p:spPr>
          <a:xfrm>
            <a:off x="9163705" y="5027197"/>
            <a:ext cx="2696313" cy="1520353"/>
          </a:xfrm>
          <a:prstGeom prst="rect">
            <a:avLst/>
          </a:prstGeom>
          <a:noFill/>
        </p:spPr>
        <p:txBody>
          <a:bodyPr wrap="square" rtlCol="0">
            <a:spAutoFit/>
          </a:bodyPr>
          <a:lstStyle/>
          <a:p>
            <a:pPr algn="ctr"/>
            <a:r>
              <a:rPr lang="en-US" sz="1970" b="1" dirty="0">
                <a:solidFill>
                  <a:schemeClr val="accent4"/>
                </a:solidFill>
                <a:latin typeface="+mn-lt"/>
                <a:ea typeface="+mn-ea"/>
                <a:cs typeface="+mn-ea"/>
                <a:sym typeface="+mn-lt"/>
              </a:rPr>
              <a:t>Management</a:t>
            </a:r>
          </a:p>
          <a:p>
            <a:pPr algn="ctr" defTabSz="1285875">
              <a:spcBef>
                <a:spcPct val="20000"/>
              </a:spcBef>
              <a:defRPr/>
            </a:pPr>
            <a:r>
              <a:rPr lang="en-US" sz="1405" dirty="0">
                <a:solidFill>
                  <a:schemeClr val="bg1">
                    <a:lumMod val="50000"/>
                  </a:schemeClr>
                </a:solidFill>
                <a:latin typeface="+mn-lt"/>
                <a:ea typeface="+mn-ea"/>
                <a:cs typeface="+mn-ea"/>
                <a:sym typeface="+mn-lt"/>
              </a:rPr>
              <a:t>There are many variations of Lorem Ipsum available, but the majority have suffered  There are many variations of Lorem</a:t>
            </a:r>
            <a:br>
              <a:rPr lang="en-US" sz="1405" dirty="0">
                <a:solidFill>
                  <a:schemeClr val="bg1">
                    <a:lumMod val="50000"/>
                  </a:schemeClr>
                </a:solidFill>
                <a:latin typeface="+mn-lt"/>
                <a:ea typeface="+mn-ea"/>
                <a:cs typeface="+mn-ea"/>
                <a:sym typeface="+mn-lt"/>
              </a:rPr>
            </a:br>
            <a:r>
              <a:rPr lang="en-US" sz="1405" dirty="0">
                <a:solidFill>
                  <a:schemeClr val="bg1">
                    <a:lumMod val="50000"/>
                  </a:schemeClr>
                </a:solidFill>
                <a:latin typeface="+mn-lt"/>
                <a:ea typeface="+mn-ea"/>
                <a:cs typeface="+mn-ea"/>
                <a:sym typeface="+mn-lt"/>
              </a:rPr>
              <a:t> Ipsum available</a:t>
            </a:r>
          </a:p>
        </p:txBody>
      </p:sp>
      <p:sp>
        <p:nvSpPr>
          <p:cNvPr id="10" name="矩形 9"/>
          <p:cNvSpPr/>
          <p:nvPr/>
        </p:nvSpPr>
        <p:spPr>
          <a:xfrm>
            <a:off x="4165947" y="338850"/>
            <a:ext cx="8692097"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11" name="矩形 10"/>
          <p:cNvSpPr/>
          <p:nvPr/>
        </p:nvSpPr>
        <p:spPr>
          <a:xfrm>
            <a:off x="706" y="338850"/>
            <a:ext cx="150672"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12" name="文本框 11"/>
          <p:cNvSpPr txBox="1"/>
          <p:nvPr/>
        </p:nvSpPr>
        <p:spPr>
          <a:xfrm>
            <a:off x="311272" y="162416"/>
            <a:ext cx="3791423" cy="523220"/>
          </a:xfrm>
          <a:prstGeom prst="rect">
            <a:avLst/>
          </a:prstGeom>
        </p:spPr>
        <p:txBody>
          <a:bodyPr wrap="none">
            <a:spAutoFit/>
          </a:bodyPr>
          <a:lstStyle>
            <a:defPPr>
              <a:defRPr lang="zh-CN"/>
            </a:defPPr>
            <a:lvl1pPr>
              <a:defRPr sz="2800">
                <a:solidFill>
                  <a:schemeClr val="tx1">
                    <a:lumMod val="65000"/>
                    <a:lumOff val="35000"/>
                  </a:schemeClr>
                </a:solidFill>
                <a:latin typeface="站酷高端黑" panose="02010600030101010101" pitchFamily="2" charset="-122"/>
                <a:ea typeface="站酷高端黑" panose="02010600030101010101" pitchFamily="2" charset="-122"/>
              </a:defRPr>
            </a:lvl1pPr>
          </a:lstStyle>
          <a:p>
            <a:r>
              <a:rPr lang="zh-CN" altLang="en-US" dirty="0">
                <a:solidFill>
                  <a:schemeClr val="accent1"/>
                </a:solidFill>
                <a:latin typeface="+mn-lt"/>
                <a:ea typeface="+mn-ea"/>
                <a:cs typeface="+mn-ea"/>
                <a:sym typeface="+mn-lt"/>
              </a:rPr>
              <a:t>点击添加相关标题文字</a:t>
            </a:r>
          </a:p>
        </p:txBody>
      </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6"/>
                                        </p:tgtEl>
                                        <p:attrNameLst>
                                          <p:attrName>style.visibility</p:attrName>
                                        </p:attrNameLst>
                                      </p:cBhvr>
                                      <p:to>
                                        <p:strVal val="visible"/>
                                      </p:to>
                                    </p:set>
                                    <p:animEffect transition="in" filter="wipe(up)">
                                      <p:cBhvr>
                                        <p:cTn id="7" dur="500"/>
                                        <p:tgtEl>
                                          <p:spTgt spid="146"/>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47"/>
                                        </p:tgtEl>
                                        <p:attrNameLst>
                                          <p:attrName>style.visibility</p:attrName>
                                        </p:attrNameLst>
                                      </p:cBhvr>
                                      <p:to>
                                        <p:strVal val="visible"/>
                                      </p:to>
                                    </p:set>
                                    <p:animEffect transition="in" filter="wipe(up)">
                                      <p:cBhvr>
                                        <p:cTn id="11" dur="500"/>
                                        <p:tgtEl>
                                          <p:spTgt spid="147"/>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48"/>
                                        </p:tgtEl>
                                        <p:attrNameLst>
                                          <p:attrName>style.visibility</p:attrName>
                                        </p:attrNameLst>
                                      </p:cBhvr>
                                      <p:to>
                                        <p:strVal val="visible"/>
                                      </p:to>
                                    </p:set>
                                    <p:animEffect transition="in" filter="wipe(up)">
                                      <p:cBhvr>
                                        <p:cTn id="15" dur="500"/>
                                        <p:tgtEl>
                                          <p:spTgt spid="148"/>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49"/>
                                        </p:tgtEl>
                                        <p:attrNameLst>
                                          <p:attrName>style.visibility</p:attrName>
                                        </p:attrNameLst>
                                      </p:cBhvr>
                                      <p:to>
                                        <p:strVal val="visible"/>
                                      </p:to>
                                    </p:set>
                                    <p:animEffect transition="in" filter="wipe(up)">
                                      <p:cBhvr>
                                        <p:cTn id="19" dur="500"/>
                                        <p:tgtEl>
                                          <p:spTgt spid="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 grpId="0"/>
      <p:bldP spid="147" grpId="0"/>
      <p:bldP spid="148" grpId="0"/>
      <p:bldP spid="14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9" name="Group 78"/>
          <p:cNvGrpSpPr/>
          <p:nvPr/>
        </p:nvGrpSpPr>
        <p:grpSpPr>
          <a:xfrm>
            <a:off x="803981" y="2119288"/>
            <a:ext cx="2519364" cy="2077952"/>
            <a:chOff x="1167353" y="1604223"/>
            <a:chExt cx="1285820" cy="1060533"/>
          </a:xfrm>
        </p:grpSpPr>
        <p:sp>
          <p:nvSpPr>
            <p:cNvPr id="48" name="Rounded Rectangle 47"/>
            <p:cNvSpPr/>
            <p:nvPr/>
          </p:nvSpPr>
          <p:spPr>
            <a:xfrm rot="10800000">
              <a:off x="1167353" y="1604223"/>
              <a:ext cx="1285820" cy="1060533"/>
            </a:xfrm>
            <a:prstGeom prst="roundRect">
              <a:avLst>
                <a:gd name="adj" fmla="val 10000"/>
              </a:avLst>
            </a:prstGeom>
            <a:solidFill>
              <a:schemeClr val="accent1"/>
            </a:solidFill>
            <a:ln>
              <a:solidFill>
                <a:schemeClr val="accent1"/>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cs typeface="+mn-ea"/>
                <a:sym typeface="+mn-lt"/>
              </a:endParaRPr>
            </a:p>
          </p:txBody>
        </p:sp>
        <p:sp>
          <p:nvSpPr>
            <p:cNvPr id="68" name="Freeform 101"/>
            <p:cNvSpPr>
              <a:spLocks noEditPoints="1"/>
            </p:cNvSpPr>
            <p:nvPr/>
          </p:nvSpPr>
          <p:spPr bwMode="auto">
            <a:xfrm>
              <a:off x="1562613" y="1966821"/>
              <a:ext cx="495300" cy="328211"/>
            </a:xfrm>
            <a:custGeom>
              <a:avLst/>
              <a:gdLst/>
              <a:ahLst/>
              <a:cxnLst>
                <a:cxn ang="0">
                  <a:pos x="77" y="43"/>
                </a:cxn>
                <a:cxn ang="0">
                  <a:pos x="77" y="47"/>
                </a:cxn>
                <a:cxn ang="0">
                  <a:pos x="70" y="51"/>
                </a:cxn>
                <a:cxn ang="0">
                  <a:pos x="6" y="51"/>
                </a:cxn>
                <a:cxn ang="0">
                  <a:pos x="0" y="47"/>
                </a:cxn>
                <a:cxn ang="0">
                  <a:pos x="0" y="43"/>
                </a:cxn>
                <a:cxn ang="0">
                  <a:pos x="6" y="43"/>
                </a:cxn>
                <a:cxn ang="0">
                  <a:pos x="70" y="43"/>
                </a:cxn>
                <a:cxn ang="0">
                  <a:pos x="77" y="43"/>
                </a:cxn>
                <a:cxn ang="0">
                  <a:pos x="10" y="34"/>
                </a:cxn>
                <a:cxn ang="0">
                  <a:pos x="10" y="6"/>
                </a:cxn>
                <a:cxn ang="0">
                  <a:pos x="16" y="0"/>
                </a:cxn>
                <a:cxn ang="0">
                  <a:pos x="60" y="0"/>
                </a:cxn>
                <a:cxn ang="0">
                  <a:pos x="67" y="6"/>
                </a:cxn>
                <a:cxn ang="0">
                  <a:pos x="67" y="34"/>
                </a:cxn>
                <a:cxn ang="0">
                  <a:pos x="60" y="41"/>
                </a:cxn>
                <a:cxn ang="0">
                  <a:pos x="16" y="41"/>
                </a:cxn>
                <a:cxn ang="0">
                  <a:pos x="10" y="34"/>
                </a:cxn>
                <a:cxn ang="0">
                  <a:pos x="15" y="34"/>
                </a:cxn>
                <a:cxn ang="0">
                  <a:pos x="16" y="36"/>
                </a:cxn>
                <a:cxn ang="0">
                  <a:pos x="60" y="36"/>
                </a:cxn>
                <a:cxn ang="0">
                  <a:pos x="61" y="34"/>
                </a:cxn>
                <a:cxn ang="0">
                  <a:pos x="61" y="6"/>
                </a:cxn>
                <a:cxn ang="0">
                  <a:pos x="60" y="5"/>
                </a:cxn>
                <a:cxn ang="0">
                  <a:pos x="16" y="5"/>
                </a:cxn>
                <a:cxn ang="0">
                  <a:pos x="15" y="6"/>
                </a:cxn>
                <a:cxn ang="0">
                  <a:pos x="15" y="34"/>
                </a:cxn>
                <a:cxn ang="0">
                  <a:pos x="42" y="47"/>
                </a:cxn>
                <a:cxn ang="0">
                  <a:pos x="42" y="46"/>
                </a:cxn>
                <a:cxn ang="0">
                  <a:pos x="35" y="46"/>
                </a:cxn>
                <a:cxn ang="0">
                  <a:pos x="34" y="47"/>
                </a:cxn>
                <a:cxn ang="0">
                  <a:pos x="35" y="47"/>
                </a:cxn>
                <a:cxn ang="0">
                  <a:pos x="42" y="47"/>
                </a:cxn>
                <a:cxn ang="0">
                  <a:pos x="42" y="47"/>
                </a:cxn>
              </a:cxnLst>
              <a:rect l="0" t="0" r="r" b="b"/>
              <a:pathLst>
                <a:path w="77" h="51">
                  <a:moveTo>
                    <a:pt x="77" y="43"/>
                  </a:moveTo>
                  <a:cubicBezTo>
                    <a:pt x="77" y="47"/>
                    <a:pt x="77" y="47"/>
                    <a:pt x="77" y="47"/>
                  </a:cubicBezTo>
                  <a:cubicBezTo>
                    <a:pt x="77" y="49"/>
                    <a:pt x="74" y="51"/>
                    <a:pt x="70" y="51"/>
                  </a:cubicBezTo>
                  <a:cubicBezTo>
                    <a:pt x="6" y="51"/>
                    <a:pt x="6" y="51"/>
                    <a:pt x="6" y="51"/>
                  </a:cubicBezTo>
                  <a:cubicBezTo>
                    <a:pt x="3" y="51"/>
                    <a:pt x="0" y="49"/>
                    <a:pt x="0" y="47"/>
                  </a:cubicBezTo>
                  <a:cubicBezTo>
                    <a:pt x="0" y="43"/>
                    <a:pt x="0" y="43"/>
                    <a:pt x="0" y="43"/>
                  </a:cubicBezTo>
                  <a:cubicBezTo>
                    <a:pt x="6" y="43"/>
                    <a:pt x="6" y="43"/>
                    <a:pt x="6" y="43"/>
                  </a:cubicBezTo>
                  <a:cubicBezTo>
                    <a:pt x="70" y="43"/>
                    <a:pt x="70" y="43"/>
                    <a:pt x="70" y="43"/>
                  </a:cubicBezTo>
                  <a:lnTo>
                    <a:pt x="77" y="43"/>
                  </a:lnTo>
                  <a:close/>
                  <a:moveTo>
                    <a:pt x="10" y="34"/>
                  </a:moveTo>
                  <a:cubicBezTo>
                    <a:pt x="10" y="6"/>
                    <a:pt x="10" y="6"/>
                    <a:pt x="10" y="6"/>
                  </a:cubicBezTo>
                  <a:cubicBezTo>
                    <a:pt x="10" y="2"/>
                    <a:pt x="13" y="0"/>
                    <a:pt x="16" y="0"/>
                  </a:cubicBezTo>
                  <a:cubicBezTo>
                    <a:pt x="60" y="0"/>
                    <a:pt x="60" y="0"/>
                    <a:pt x="60" y="0"/>
                  </a:cubicBezTo>
                  <a:cubicBezTo>
                    <a:pt x="64" y="0"/>
                    <a:pt x="67" y="2"/>
                    <a:pt x="67" y="6"/>
                  </a:cubicBezTo>
                  <a:cubicBezTo>
                    <a:pt x="67" y="34"/>
                    <a:pt x="67" y="34"/>
                    <a:pt x="67" y="34"/>
                  </a:cubicBezTo>
                  <a:cubicBezTo>
                    <a:pt x="67" y="38"/>
                    <a:pt x="64" y="41"/>
                    <a:pt x="60" y="41"/>
                  </a:cubicBezTo>
                  <a:cubicBezTo>
                    <a:pt x="16" y="41"/>
                    <a:pt x="16" y="41"/>
                    <a:pt x="16" y="41"/>
                  </a:cubicBezTo>
                  <a:cubicBezTo>
                    <a:pt x="13" y="41"/>
                    <a:pt x="10" y="38"/>
                    <a:pt x="10" y="34"/>
                  </a:cubicBezTo>
                  <a:close/>
                  <a:moveTo>
                    <a:pt x="15" y="34"/>
                  </a:moveTo>
                  <a:cubicBezTo>
                    <a:pt x="15" y="35"/>
                    <a:pt x="16" y="36"/>
                    <a:pt x="16" y="36"/>
                  </a:cubicBezTo>
                  <a:cubicBezTo>
                    <a:pt x="60" y="36"/>
                    <a:pt x="60" y="36"/>
                    <a:pt x="60" y="36"/>
                  </a:cubicBezTo>
                  <a:cubicBezTo>
                    <a:pt x="61" y="36"/>
                    <a:pt x="61" y="35"/>
                    <a:pt x="61" y="34"/>
                  </a:cubicBezTo>
                  <a:cubicBezTo>
                    <a:pt x="61" y="6"/>
                    <a:pt x="61" y="6"/>
                    <a:pt x="61" y="6"/>
                  </a:cubicBezTo>
                  <a:cubicBezTo>
                    <a:pt x="61" y="5"/>
                    <a:pt x="61" y="5"/>
                    <a:pt x="60" y="5"/>
                  </a:cubicBezTo>
                  <a:cubicBezTo>
                    <a:pt x="16" y="5"/>
                    <a:pt x="16" y="5"/>
                    <a:pt x="16" y="5"/>
                  </a:cubicBezTo>
                  <a:cubicBezTo>
                    <a:pt x="16" y="5"/>
                    <a:pt x="15" y="5"/>
                    <a:pt x="15" y="6"/>
                  </a:cubicBezTo>
                  <a:lnTo>
                    <a:pt x="15" y="34"/>
                  </a:lnTo>
                  <a:close/>
                  <a:moveTo>
                    <a:pt x="42" y="47"/>
                  </a:moveTo>
                  <a:cubicBezTo>
                    <a:pt x="42" y="46"/>
                    <a:pt x="42" y="46"/>
                    <a:pt x="42" y="46"/>
                  </a:cubicBezTo>
                  <a:cubicBezTo>
                    <a:pt x="35" y="46"/>
                    <a:pt x="35" y="46"/>
                    <a:pt x="35" y="46"/>
                  </a:cubicBezTo>
                  <a:cubicBezTo>
                    <a:pt x="35" y="46"/>
                    <a:pt x="34" y="46"/>
                    <a:pt x="34" y="47"/>
                  </a:cubicBezTo>
                  <a:cubicBezTo>
                    <a:pt x="34" y="47"/>
                    <a:pt x="35" y="47"/>
                    <a:pt x="35" y="47"/>
                  </a:cubicBezTo>
                  <a:cubicBezTo>
                    <a:pt x="42" y="47"/>
                    <a:pt x="42" y="47"/>
                    <a:pt x="42" y="47"/>
                  </a:cubicBezTo>
                  <a:cubicBezTo>
                    <a:pt x="42" y="47"/>
                    <a:pt x="42" y="47"/>
                    <a:pt x="42" y="47"/>
                  </a:cubicBezTo>
                  <a:close/>
                </a:path>
              </a:pathLst>
            </a:custGeom>
            <a:solidFill>
              <a:schemeClr val="bg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grpSp>
      <p:grpSp>
        <p:nvGrpSpPr>
          <p:cNvPr id="78" name="Group 77"/>
          <p:cNvGrpSpPr/>
          <p:nvPr/>
        </p:nvGrpSpPr>
        <p:grpSpPr>
          <a:xfrm>
            <a:off x="3714456" y="2114821"/>
            <a:ext cx="2519364" cy="2077952"/>
            <a:chOff x="3016738" y="1601046"/>
            <a:chExt cx="1285820" cy="1060533"/>
          </a:xfrm>
        </p:grpSpPr>
        <p:sp>
          <p:nvSpPr>
            <p:cNvPr id="53" name="Rounded Rectangle 52"/>
            <p:cNvSpPr/>
            <p:nvPr/>
          </p:nvSpPr>
          <p:spPr>
            <a:xfrm rot="10800000">
              <a:off x="3016738" y="1601046"/>
              <a:ext cx="1285820" cy="1060533"/>
            </a:xfrm>
            <a:prstGeom prst="roundRect">
              <a:avLst>
                <a:gd name="adj" fmla="val 10000"/>
              </a:avLst>
            </a:prstGeom>
            <a:solidFill>
              <a:schemeClr val="accent2"/>
            </a:solidFill>
            <a:ln>
              <a:solidFill>
                <a:schemeClr val="accent2"/>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cs typeface="+mn-ea"/>
                <a:sym typeface="+mn-lt"/>
              </a:endParaRPr>
            </a:p>
          </p:txBody>
        </p:sp>
        <p:sp>
          <p:nvSpPr>
            <p:cNvPr id="69" name="Freeform 210"/>
            <p:cNvSpPr>
              <a:spLocks noEditPoints="1"/>
            </p:cNvSpPr>
            <p:nvPr/>
          </p:nvSpPr>
          <p:spPr bwMode="auto">
            <a:xfrm>
              <a:off x="3445563" y="1963831"/>
              <a:ext cx="428170" cy="334963"/>
            </a:xfrm>
            <a:custGeom>
              <a:avLst/>
              <a:gdLst/>
              <a:ahLst/>
              <a:cxnLst>
                <a:cxn ang="0">
                  <a:pos x="68" y="8"/>
                </a:cxn>
                <a:cxn ang="0">
                  <a:pos x="67" y="9"/>
                </a:cxn>
                <a:cxn ang="0">
                  <a:pos x="2" y="9"/>
                </a:cxn>
                <a:cxn ang="0">
                  <a:pos x="0" y="8"/>
                </a:cxn>
                <a:cxn ang="0">
                  <a:pos x="0" y="1"/>
                </a:cxn>
                <a:cxn ang="0">
                  <a:pos x="2" y="0"/>
                </a:cxn>
                <a:cxn ang="0">
                  <a:pos x="67" y="0"/>
                </a:cxn>
                <a:cxn ang="0">
                  <a:pos x="68" y="1"/>
                </a:cxn>
                <a:cxn ang="0">
                  <a:pos x="68" y="8"/>
                </a:cxn>
                <a:cxn ang="0">
                  <a:pos x="13" y="27"/>
                </a:cxn>
                <a:cxn ang="0">
                  <a:pos x="3" y="38"/>
                </a:cxn>
                <a:cxn ang="0">
                  <a:pos x="2" y="38"/>
                </a:cxn>
                <a:cxn ang="0">
                  <a:pos x="0" y="37"/>
                </a:cxn>
                <a:cxn ang="0">
                  <a:pos x="0" y="15"/>
                </a:cxn>
                <a:cxn ang="0">
                  <a:pos x="2" y="14"/>
                </a:cxn>
                <a:cxn ang="0">
                  <a:pos x="3" y="14"/>
                </a:cxn>
                <a:cxn ang="0">
                  <a:pos x="13" y="25"/>
                </a:cxn>
                <a:cxn ang="0">
                  <a:pos x="14" y="26"/>
                </a:cxn>
                <a:cxn ang="0">
                  <a:pos x="13" y="27"/>
                </a:cxn>
                <a:cxn ang="0">
                  <a:pos x="68" y="52"/>
                </a:cxn>
                <a:cxn ang="0">
                  <a:pos x="67" y="53"/>
                </a:cxn>
                <a:cxn ang="0">
                  <a:pos x="2" y="53"/>
                </a:cxn>
                <a:cxn ang="0">
                  <a:pos x="0" y="52"/>
                </a:cxn>
                <a:cxn ang="0">
                  <a:pos x="0" y="44"/>
                </a:cxn>
                <a:cxn ang="0">
                  <a:pos x="2" y="43"/>
                </a:cxn>
                <a:cxn ang="0">
                  <a:pos x="67" y="43"/>
                </a:cxn>
                <a:cxn ang="0">
                  <a:pos x="68" y="44"/>
                </a:cxn>
                <a:cxn ang="0">
                  <a:pos x="68" y="52"/>
                </a:cxn>
                <a:cxn ang="0">
                  <a:pos x="68" y="23"/>
                </a:cxn>
                <a:cxn ang="0">
                  <a:pos x="67" y="24"/>
                </a:cxn>
                <a:cxn ang="0">
                  <a:pos x="26" y="24"/>
                </a:cxn>
                <a:cxn ang="0">
                  <a:pos x="25" y="23"/>
                </a:cxn>
                <a:cxn ang="0">
                  <a:pos x="25" y="15"/>
                </a:cxn>
                <a:cxn ang="0">
                  <a:pos x="26" y="14"/>
                </a:cxn>
                <a:cxn ang="0">
                  <a:pos x="67" y="14"/>
                </a:cxn>
                <a:cxn ang="0">
                  <a:pos x="68" y="15"/>
                </a:cxn>
                <a:cxn ang="0">
                  <a:pos x="68" y="23"/>
                </a:cxn>
                <a:cxn ang="0">
                  <a:pos x="68" y="37"/>
                </a:cxn>
                <a:cxn ang="0">
                  <a:pos x="67" y="38"/>
                </a:cxn>
                <a:cxn ang="0">
                  <a:pos x="26" y="38"/>
                </a:cxn>
                <a:cxn ang="0">
                  <a:pos x="25" y="37"/>
                </a:cxn>
                <a:cxn ang="0">
                  <a:pos x="25" y="30"/>
                </a:cxn>
                <a:cxn ang="0">
                  <a:pos x="26" y="29"/>
                </a:cxn>
                <a:cxn ang="0">
                  <a:pos x="67" y="29"/>
                </a:cxn>
                <a:cxn ang="0">
                  <a:pos x="68" y="30"/>
                </a:cxn>
                <a:cxn ang="0">
                  <a:pos x="68" y="37"/>
                </a:cxn>
              </a:cxnLst>
              <a:rect l="0" t="0" r="r" b="b"/>
              <a:pathLst>
                <a:path w="68" h="53">
                  <a:moveTo>
                    <a:pt x="68" y="8"/>
                  </a:moveTo>
                  <a:cubicBezTo>
                    <a:pt x="68" y="9"/>
                    <a:pt x="68" y="9"/>
                    <a:pt x="67" y="9"/>
                  </a:cubicBezTo>
                  <a:cubicBezTo>
                    <a:pt x="2" y="9"/>
                    <a:pt x="2" y="9"/>
                    <a:pt x="2" y="9"/>
                  </a:cubicBezTo>
                  <a:cubicBezTo>
                    <a:pt x="1" y="9"/>
                    <a:pt x="0" y="9"/>
                    <a:pt x="0" y="8"/>
                  </a:cubicBezTo>
                  <a:cubicBezTo>
                    <a:pt x="0" y="1"/>
                    <a:pt x="0" y="1"/>
                    <a:pt x="0" y="1"/>
                  </a:cubicBezTo>
                  <a:cubicBezTo>
                    <a:pt x="0" y="0"/>
                    <a:pt x="1" y="0"/>
                    <a:pt x="2" y="0"/>
                  </a:cubicBezTo>
                  <a:cubicBezTo>
                    <a:pt x="67" y="0"/>
                    <a:pt x="67" y="0"/>
                    <a:pt x="67" y="0"/>
                  </a:cubicBezTo>
                  <a:cubicBezTo>
                    <a:pt x="68" y="0"/>
                    <a:pt x="68" y="0"/>
                    <a:pt x="68" y="1"/>
                  </a:cubicBezTo>
                  <a:lnTo>
                    <a:pt x="68" y="8"/>
                  </a:lnTo>
                  <a:close/>
                  <a:moveTo>
                    <a:pt x="13" y="27"/>
                  </a:moveTo>
                  <a:cubicBezTo>
                    <a:pt x="3" y="38"/>
                    <a:pt x="3" y="38"/>
                    <a:pt x="3" y="38"/>
                  </a:cubicBezTo>
                  <a:cubicBezTo>
                    <a:pt x="2" y="38"/>
                    <a:pt x="2" y="38"/>
                    <a:pt x="2" y="38"/>
                  </a:cubicBezTo>
                  <a:cubicBezTo>
                    <a:pt x="1" y="38"/>
                    <a:pt x="0" y="38"/>
                    <a:pt x="0" y="37"/>
                  </a:cubicBezTo>
                  <a:cubicBezTo>
                    <a:pt x="0" y="15"/>
                    <a:pt x="0" y="15"/>
                    <a:pt x="0" y="15"/>
                  </a:cubicBezTo>
                  <a:cubicBezTo>
                    <a:pt x="0" y="15"/>
                    <a:pt x="1" y="14"/>
                    <a:pt x="2" y="14"/>
                  </a:cubicBezTo>
                  <a:cubicBezTo>
                    <a:pt x="2" y="14"/>
                    <a:pt x="2" y="14"/>
                    <a:pt x="3" y="14"/>
                  </a:cubicBezTo>
                  <a:cubicBezTo>
                    <a:pt x="13" y="25"/>
                    <a:pt x="13" y="25"/>
                    <a:pt x="13" y="25"/>
                  </a:cubicBezTo>
                  <a:cubicBezTo>
                    <a:pt x="14" y="26"/>
                    <a:pt x="14" y="26"/>
                    <a:pt x="14" y="26"/>
                  </a:cubicBezTo>
                  <a:cubicBezTo>
                    <a:pt x="14" y="27"/>
                    <a:pt x="14" y="27"/>
                    <a:pt x="13" y="27"/>
                  </a:cubicBezTo>
                  <a:close/>
                  <a:moveTo>
                    <a:pt x="68" y="52"/>
                  </a:moveTo>
                  <a:cubicBezTo>
                    <a:pt x="68" y="52"/>
                    <a:pt x="68" y="53"/>
                    <a:pt x="67" y="53"/>
                  </a:cubicBezTo>
                  <a:cubicBezTo>
                    <a:pt x="2" y="53"/>
                    <a:pt x="2" y="53"/>
                    <a:pt x="2" y="53"/>
                  </a:cubicBezTo>
                  <a:cubicBezTo>
                    <a:pt x="1" y="53"/>
                    <a:pt x="0" y="52"/>
                    <a:pt x="0" y="52"/>
                  </a:cubicBezTo>
                  <a:cubicBezTo>
                    <a:pt x="0" y="44"/>
                    <a:pt x="0" y="44"/>
                    <a:pt x="0" y="44"/>
                  </a:cubicBezTo>
                  <a:cubicBezTo>
                    <a:pt x="0" y="44"/>
                    <a:pt x="1" y="43"/>
                    <a:pt x="2" y="43"/>
                  </a:cubicBezTo>
                  <a:cubicBezTo>
                    <a:pt x="67" y="43"/>
                    <a:pt x="67" y="43"/>
                    <a:pt x="67" y="43"/>
                  </a:cubicBezTo>
                  <a:cubicBezTo>
                    <a:pt x="68" y="43"/>
                    <a:pt x="68" y="44"/>
                    <a:pt x="68" y="44"/>
                  </a:cubicBezTo>
                  <a:lnTo>
                    <a:pt x="68" y="52"/>
                  </a:lnTo>
                  <a:close/>
                  <a:moveTo>
                    <a:pt x="68" y="23"/>
                  </a:moveTo>
                  <a:cubicBezTo>
                    <a:pt x="68" y="23"/>
                    <a:pt x="68" y="24"/>
                    <a:pt x="67" y="24"/>
                  </a:cubicBezTo>
                  <a:cubicBezTo>
                    <a:pt x="26" y="24"/>
                    <a:pt x="26" y="24"/>
                    <a:pt x="26" y="24"/>
                  </a:cubicBezTo>
                  <a:cubicBezTo>
                    <a:pt x="25" y="24"/>
                    <a:pt x="25" y="23"/>
                    <a:pt x="25" y="23"/>
                  </a:cubicBezTo>
                  <a:cubicBezTo>
                    <a:pt x="25" y="15"/>
                    <a:pt x="25" y="15"/>
                    <a:pt x="25" y="15"/>
                  </a:cubicBezTo>
                  <a:cubicBezTo>
                    <a:pt x="25" y="15"/>
                    <a:pt x="25" y="14"/>
                    <a:pt x="26" y="14"/>
                  </a:cubicBezTo>
                  <a:cubicBezTo>
                    <a:pt x="67" y="14"/>
                    <a:pt x="67" y="14"/>
                    <a:pt x="67" y="14"/>
                  </a:cubicBezTo>
                  <a:cubicBezTo>
                    <a:pt x="68" y="14"/>
                    <a:pt x="68" y="15"/>
                    <a:pt x="68" y="15"/>
                  </a:cubicBezTo>
                  <a:lnTo>
                    <a:pt x="68" y="23"/>
                  </a:lnTo>
                  <a:close/>
                  <a:moveTo>
                    <a:pt x="68" y="37"/>
                  </a:moveTo>
                  <a:cubicBezTo>
                    <a:pt x="68" y="38"/>
                    <a:pt x="68" y="38"/>
                    <a:pt x="67" y="38"/>
                  </a:cubicBezTo>
                  <a:cubicBezTo>
                    <a:pt x="26" y="38"/>
                    <a:pt x="26" y="38"/>
                    <a:pt x="26" y="38"/>
                  </a:cubicBezTo>
                  <a:cubicBezTo>
                    <a:pt x="25" y="38"/>
                    <a:pt x="25" y="38"/>
                    <a:pt x="25" y="37"/>
                  </a:cubicBezTo>
                  <a:cubicBezTo>
                    <a:pt x="25" y="30"/>
                    <a:pt x="25" y="30"/>
                    <a:pt x="25" y="30"/>
                  </a:cubicBezTo>
                  <a:cubicBezTo>
                    <a:pt x="25" y="29"/>
                    <a:pt x="25" y="29"/>
                    <a:pt x="26" y="29"/>
                  </a:cubicBezTo>
                  <a:cubicBezTo>
                    <a:pt x="67" y="29"/>
                    <a:pt x="67" y="29"/>
                    <a:pt x="67" y="29"/>
                  </a:cubicBezTo>
                  <a:cubicBezTo>
                    <a:pt x="68" y="29"/>
                    <a:pt x="68" y="29"/>
                    <a:pt x="68" y="30"/>
                  </a:cubicBezTo>
                  <a:lnTo>
                    <a:pt x="68" y="37"/>
                  </a:lnTo>
                  <a:close/>
                </a:path>
              </a:pathLst>
            </a:custGeom>
            <a:solidFill>
              <a:schemeClr val="bg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grpSp>
      <p:grpSp>
        <p:nvGrpSpPr>
          <p:cNvPr id="77" name="Group 76"/>
          <p:cNvGrpSpPr/>
          <p:nvPr/>
        </p:nvGrpSpPr>
        <p:grpSpPr>
          <a:xfrm>
            <a:off x="6624931" y="2110370"/>
            <a:ext cx="2519364" cy="2077952"/>
            <a:chOff x="4878474" y="1597881"/>
            <a:chExt cx="1285820" cy="1060533"/>
          </a:xfrm>
        </p:grpSpPr>
        <p:sp>
          <p:nvSpPr>
            <p:cNvPr id="57" name="Rounded Rectangle 56"/>
            <p:cNvSpPr/>
            <p:nvPr/>
          </p:nvSpPr>
          <p:spPr>
            <a:xfrm rot="10800000">
              <a:off x="4878474" y="1597881"/>
              <a:ext cx="1285820" cy="1060533"/>
            </a:xfrm>
            <a:prstGeom prst="roundRect">
              <a:avLst>
                <a:gd name="adj" fmla="val 10000"/>
              </a:avLst>
            </a:prstGeom>
            <a:solidFill>
              <a:schemeClr val="accent3"/>
            </a:solidFill>
            <a:ln>
              <a:solidFill>
                <a:schemeClr val="accent3"/>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cs typeface="+mn-ea"/>
                <a:sym typeface="+mn-lt"/>
              </a:endParaRPr>
            </a:p>
          </p:txBody>
        </p:sp>
        <p:sp>
          <p:nvSpPr>
            <p:cNvPr id="70" name="Freeform 91"/>
            <p:cNvSpPr>
              <a:spLocks noEditPoints="1"/>
            </p:cNvSpPr>
            <p:nvPr/>
          </p:nvSpPr>
          <p:spPr bwMode="auto">
            <a:xfrm>
              <a:off x="5330884" y="1936124"/>
              <a:ext cx="381000" cy="384047"/>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1" y="27"/>
                </a:cxn>
                <a:cxn ang="0">
                  <a:pos x="30" y="17"/>
                </a:cxn>
                <a:cxn ang="0">
                  <a:pos x="9" y="37"/>
                </a:cxn>
                <a:cxn ang="0">
                  <a:pos x="9" y="48"/>
                </a:cxn>
                <a:cxn ang="0">
                  <a:pos x="20" y="48"/>
                </a:cxn>
                <a:cxn ang="0">
                  <a:pos x="41" y="27"/>
                </a:cxn>
                <a:cxn ang="0">
                  <a:pos x="21" y="43"/>
                </a:cxn>
                <a:cxn ang="0">
                  <a:pos x="19" y="44"/>
                </a:cxn>
                <a:cxn ang="0">
                  <a:pos x="17" y="44"/>
                </a:cxn>
                <a:cxn ang="0">
                  <a:pos x="17" y="41"/>
                </a:cxn>
                <a:cxn ang="0">
                  <a:pos x="13" y="41"/>
                </a:cxn>
                <a:cxn ang="0">
                  <a:pos x="13" y="39"/>
                </a:cxn>
                <a:cxn ang="0">
                  <a:pos x="15" y="37"/>
                </a:cxn>
                <a:cxn ang="0">
                  <a:pos x="21" y="43"/>
                </a:cxn>
                <a:cxn ang="0">
                  <a:pos x="31" y="23"/>
                </a:cxn>
                <a:cxn ang="0">
                  <a:pos x="20" y="34"/>
                </a:cxn>
                <a:cxn ang="0">
                  <a:pos x="19" y="34"/>
                </a:cxn>
                <a:cxn ang="0">
                  <a:pos x="19" y="33"/>
                </a:cxn>
                <a:cxn ang="0">
                  <a:pos x="30" y="22"/>
                </a:cxn>
                <a:cxn ang="0">
                  <a:pos x="31" y="22"/>
                </a:cxn>
                <a:cxn ang="0">
                  <a:pos x="31" y="23"/>
                </a:cxn>
                <a:cxn ang="0">
                  <a:pos x="47" y="22"/>
                </a:cxn>
                <a:cxn ang="0">
                  <a:pos x="47" y="16"/>
                </a:cxn>
                <a:cxn ang="0">
                  <a:pos x="41" y="11"/>
                </a:cxn>
                <a:cxn ang="0">
                  <a:pos x="36" y="11"/>
                </a:cxn>
                <a:cxn ang="0">
                  <a:pos x="33" y="14"/>
                </a:cxn>
                <a:cxn ang="0">
                  <a:pos x="43" y="25"/>
                </a:cxn>
                <a:cxn ang="0">
                  <a:pos x="47" y="22"/>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1" y="27"/>
                  </a:moveTo>
                  <a:cubicBezTo>
                    <a:pt x="30" y="17"/>
                    <a:pt x="30" y="17"/>
                    <a:pt x="30" y="17"/>
                  </a:cubicBezTo>
                  <a:cubicBezTo>
                    <a:pt x="9" y="37"/>
                    <a:pt x="9" y="37"/>
                    <a:pt x="9" y="37"/>
                  </a:cubicBezTo>
                  <a:cubicBezTo>
                    <a:pt x="9" y="48"/>
                    <a:pt x="9" y="48"/>
                    <a:pt x="9" y="48"/>
                  </a:cubicBezTo>
                  <a:cubicBezTo>
                    <a:pt x="20" y="48"/>
                    <a:pt x="20" y="48"/>
                    <a:pt x="20" y="48"/>
                  </a:cubicBezTo>
                  <a:lnTo>
                    <a:pt x="41" y="27"/>
                  </a:lnTo>
                  <a:close/>
                  <a:moveTo>
                    <a:pt x="21" y="43"/>
                  </a:moveTo>
                  <a:cubicBezTo>
                    <a:pt x="19" y="44"/>
                    <a:pt x="19" y="44"/>
                    <a:pt x="19" y="44"/>
                  </a:cubicBezTo>
                  <a:cubicBezTo>
                    <a:pt x="17" y="44"/>
                    <a:pt x="17" y="44"/>
                    <a:pt x="17" y="44"/>
                  </a:cubicBezTo>
                  <a:cubicBezTo>
                    <a:pt x="17" y="41"/>
                    <a:pt x="17" y="41"/>
                    <a:pt x="17" y="41"/>
                  </a:cubicBezTo>
                  <a:cubicBezTo>
                    <a:pt x="13" y="41"/>
                    <a:pt x="13" y="41"/>
                    <a:pt x="13" y="41"/>
                  </a:cubicBezTo>
                  <a:cubicBezTo>
                    <a:pt x="13" y="39"/>
                    <a:pt x="13" y="39"/>
                    <a:pt x="13" y="39"/>
                  </a:cubicBezTo>
                  <a:cubicBezTo>
                    <a:pt x="15" y="37"/>
                    <a:pt x="15" y="37"/>
                    <a:pt x="15" y="37"/>
                  </a:cubicBezTo>
                  <a:lnTo>
                    <a:pt x="21" y="43"/>
                  </a:lnTo>
                  <a:close/>
                  <a:moveTo>
                    <a:pt x="31" y="23"/>
                  </a:moveTo>
                  <a:cubicBezTo>
                    <a:pt x="20" y="34"/>
                    <a:pt x="20" y="34"/>
                    <a:pt x="20" y="34"/>
                  </a:cubicBezTo>
                  <a:cubicBezTo>
                    <a:pt x="19" y="34"/>
                    <a:pt x="19" y="35"/>
                    <a:pt x="19" y="34"/>
                  </a:cubicBezTo>
                  <a:cubicBezTo>
                    <a:pt x="18" y="34"/>
                    <a:pt x="18" y="33"/>
                    <a:pt x="19" y="33"/>
                  </a:cubicBezTo>
                  <a:cubicBezTo>
                    <a:pt x="30" y="22"/>
                    <a:pt x="30" y="22"/>
                    <a:pt x="30" y="22"/>
                  </a:cubicBezTo>
                  <a:cubicBezTo>
                    <a:pt x="30" y="22"/>
                    <a:pt x="31" y="22"/>
                    <a:pt x="31" y="22"/>
                  </a:cubicBezTo>
                  <a:cubicBezTo>
                    <a:pt x="31" y="22"/>
                    <a:pt x="31" y="23"/>
                    <a:pt x="31" y="23"/>
                  </a:cubicBezTo>
                  <a:close/>
                  <a:moveTo>
                    <a:pt x="47" y="22"/>
                  </a:moveTo>
                  <a:cubicBezTo>
                    <a:pt x="48" y="20"/>
                    <a:pt x="48" y="18"/>
                    <a:pt x="47" y="16"/>
                  </a:cubicBezTo>
                  <a:cubicBezTo>
                    <a:pt x="41" y="11"/>
                    <a:pt x="41" y="11"/>
                    <a:pt x="41" y="11"/>
                  </a:cubicBezTo>
                  <a:cubicBezTo>
                    <a:pt x="40" y="9"/>
                    <a:pt x="37" y="9"/>
                    <a:pt x="36" y="11"/>
                  </a:cubicBezTo>
                  <a:cubicBezTo>
                    <a:pt x="33" y="14"/>
                    <a:pt x="33" y="14"/>
                    <a:pt x="33" y="14"/>
                  </a:cubicBezTo>
                  <a:cubicBezTo>
                    <a:pt x="43" y="25"/>
                    <a:pt x="43" y="25"/>
                    <a:pt x="43" y="25"/>
                  </a:cubicBezTo>
                  <a:lnTo>
                    <a:pt x="47" y="22"/>
                  </a:lnTo>
                  <a:close/>
                </a:path>
              </a:pathLst>
            </a:custGeom>
            <a:solidFill>
              <a:schemeClr val="bg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grpSp>
      <p:grpSp>
        <p:nvGrpSpPr>
          <p:cNvPr id="76" name="Group 75"/>
          <p:cNvGrpSpPr/>
          <p:nvPr/>
        </p:nvGrpSpPr>
        <p:grpSpPr>
          <a:xfrm>
            <a:off x="9535405" y="2123778"/>
            <a:ext cx="2519364" cy="2077952"/>
            <a:chOff x="6690828" y="1607416"/>
            <a:chExt cx="1285820" cy="1060533"/>
          </a:xfrm>
        </p:grpSpPr>
        <p:sp>
          <p:nvSpPr>
            <p:cNvPr id="61" name="Rounded Rectangle 60"/>
            <p:cNvSpPr/>
            <p:nvPr/>
          </p:nvSpPr>
          <p:spPr>
            <a:xfrm rot="10800000">
              <a:off x="6690828" y="1607416"/>
              <a:ext cx="1285820" cy="1060533"/>
            </a:xfrm>
            <a:prstGeom prst="roundRect">
              <a:avLst>
                <a:gd name="adj" fmla="val 10000"/>
              </a:avLst>
            </a:prstGeom>
            <a:solidFill>
              <a:schemeClr val="accent4"/>
            </a:solidFill>
            <a:ln>
              <a:solidFill>
                <a:schemeClr val="accent4"/>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cs typeface="+mn-ea"/>
                <a:sym typeface="+mn-lt"/>
              </a:endParaRPr>
            </a:p>
          </p:txBody>
        </p:sp>
        <p:sp>
          <p:nvSpPr>
            <p:cNvPr id="71" name="Freeform 92"/>
            <p:cNvSpPr>
              <a:spLocks noEditPoints="1"/>
            </p:cNvSpPr>
            <p:nvPr/>
          </p:nvSpPr>
          <p:spPr bwMode="auto">
            <a:xfrm>
              <a:off x="7118094" y="1965713"/>
              <a:ext cx="431288" cy="343938"/>
            </a:xfrm>
            <a:custGeom>
              <a:avLst/>
              <a:gdLst/>
              <a:ahLst/>
              <a:cxnLst>
                <a:cxn ang="0">
                  <a:pos x="73" y="52"/>
                </a:cxn>
                <a:cxn ang="0">
                  <a:pos x="67" y="58"/>
                </a:cxn>
                <a:cxn ang="0">
                  <a:pos x="7" y="58"/>
                </a:cxn>
                <a:cxn ang="0">
                  <a:pos x="0" y="52"/>
                </a:cxn>
                <a:cxn ang="0">
                  <a:pos x="0" y="6"/>
                </a:cxn>
                <a:cxn ang="0">
                  <a:pos x="7" y="0"/>
                </a:cxn>
                <a:cxn ang="0">
                  <a:pos x="67" y="0"/>
                </a:cxn>
                <a:cxn ang="0">
                  <a:pos x="73" y="6"/>
                </a:cxn>
                <a:cxn ang="0">
                  <a:pos x="73" y="52"/>
                </a:cxn>
                <a:cxn ang="0">
                  <a:pos x="7" y="4"/>
                </a:cxn>
                <a:cxn ang="0">
                  <a:pos x="5" y="6"/>
                </a:cxn>
                <a:cxn ang="0">
                  <a:pos x="5" y="52"/>
                </a:cxn>
                <a:cxn ang="0">
                  <a:pos x="7" y="53"/>
                </a:cxn>
                <a:cxn ang="0">
                  <a:pos x="67" y="53"/>
                </a:cxn>
                <a:cxn ang="0">
                  <a:pos x="68" y="52"/>
                </a:cxn>
                <a:cxn ang="0">
                  <a:pos x="68" y="6"/>
                </a:cxn>
                <a:cxn ang="0">
                  <a:pos x="67" y="4"/>
                </a:cxn>
                <a:cxn ang="0">
                  <a:pos x="7" y="4"/>
                </a:cxn>
                <a:cxn ang="0">
                  <a:pos x="17" y="24"/>
                </a:cxn>
                <a:cxn ang="0">
                  <a:pos x="10" y="17"/>
                </a:cxn>
                <a:cxn ang="0">
                  <a:pos x="17" y="9"/>
                </a:cxn>
                <a:cxn ang="0">
                  <a:pos x="25" y="17"/>
                </a:cxn>
                <a:cxn ang="0">
                  <a:pos x="17" y="24"/>
                </a:cxn>
                <a:cxn ang="0">
                  <a:pos x="64" y="48"/>
                </a:cxn>
                <a:cxn ang="0">
                  <a:pos x="10" y="48"/>
                </a:cxn>
                <a:cxn ang="0">
                  <a:pos x="10" y="41"/>
                </a:cxn>
                <a:cxn ang="0">
                  <a:pos x="22" y="29"/>
                </a:cxn>
                <a:cxn ang="0">
                  <a:pos x="28" y="35"/>
                </a:cxn>
                <a:cxn ang="0">
                  <a:pos x="48" y="15"/>
                </a:cxn>
                <a:cxn ang="0">
                  <a:pos x="64" y="31"/>
                </a:cxn>
                <a:cxn ang="0">
                  <a:pos x="64" y="48"/>
                </a:cxn>
              </a:cxnLst>
              <a:rect l="0" t="0" r="r" b="b"/>
              <a:pathLst>
                <a:path w="73" h="58">
                  <a:moveTo>
                    <a:pt x="73" y="52"/>
                  </a:moveTo>
                  <a:cubicBezTo>
                    <a:pt x="73" y="55"/>
                    <a:pt x="71" y="58"/>
                    <a:pt x="67" y="58"/>
                  </a:cubicBezTo>
                  <a:cubicBezTo>
                    <a:pt x="7" y="58"/>
                    <a:pt x="7" y="58"/>
                    <a:pt x="7" y="58"/>
                  </a:cubicBezTo>
                  <a:cubicBezTo>
                    <a:pt x="3" y="58"/>
                    <a:pt x="0" y="55"/>
                    <a:pt x="0" y="52"/>
                  </a:cubicBezTo>
                  <a:cubicBezTo>
                    <a:pt x="0" y="6"/>
                    <a:pt x="0" y="6"/>
                    <a:pt x="0" y="6"/>
                  </a:cubicBezTo>
                  <a:cubicBezTo>
                    <a:pt x="0" y="2"/>
                    <a:pt x="3" y="0"/>
                    <a:pt x="7" y="0"/>
                  </a:cubicBezTo>
                  <a:cubicBezTo>
                    <a:pt x="67" y="0"/>
                    <a:pt x="67" y="0"/>
                    <a:pt x="67" y="0"/>
                  </a:cubicBezTo>
                  <a:cubicBezTo>
                    <a:pt x="71" y="0"/>
                    <a:pt x="73" y="2"/>
                    <a:pt x="73" y="6"/>
                  </a:cubicBezTo>
                  <a:lnTo>
                    <a:pt x="73" y="52"/>
                  </a:lnTo>
                  <a:close/>
                  <a:moveTo>
                    <a:pt x="7" y="4"/>
                  </a:moveTo>
                  <a:cubicBezTo>
                    <a:pt x="6" y="4"/>
                    <a:pt x="5" y="5"/>
                    <a:pt x="5" y="6"/>
                  </a:cubicBezTo>
                  <a:cubicBezTo>
                    <a:pt x="5" y="52"/>
                    <a:pt x="5" y="52"/>
                    <a:pt x="5" y="52"/>
                  </a:cubicBezTo>
                  <a:cubicBezTo>
                    <a:pt x="5" y="52"/>
                    <a:pt x="6" y="53"/>
                    <a:pt x="7" y="53"/>
                  </a:cubicBezTo>
                  <a:cubicBezTo>
                    <a:pt x="67" y="53"/>
                    <a:pt x="67" y="53"/>
                    <a:pt x="67" y="53"/>
                  </a:cubicBezTo>
                  <a:cubicBezTo>
                    <a:pt x="68" y="53"/>
                    <a:pt x="68" y="52"/>
                    <a:pt x="68" y="52"/>
                  </a:cubicBezTo>
                  <a:cubicBezTo>
                    <a:pt x="68" y="6"/>
                    <a:pt x="68" y="6"/>
                    <a:pt x="68" y="6"/>
                  </a:cubicBezTo>
                  <a:cubicBezTo>
                    <a:pt x="68" y="5"/>
                    <a:pt x="68" y="4"/>
                    <a:pt x="67" y="4"/>
                  </a:cubicBezTo>
                  <a:lnTo>
                    <a:pt x="7" y="4"/>
                  </a:lnTo>
                  <a:close/>
                  <a:moveTo>
                    <a:pt x="17" y="24"/>
                  </a:moveTo>
                  <a:cubicBezTo>
                    <a:pt x="13" y="24"/>
                    <a:pt x="10" y="21"/>
                    <a:pt x="10" y="17"/>
                  </a:cubicBezTo>
                  <a:cubicBezTo>
                    <a:pt x="10" y="13"/>
                    <a:pt x="13" y="9"/>
                    <a:pt x="17" y="9"/>
                  </a:cubicBezTo>
                  <a:cubicBezTo>
                    <a:pt x="21" y="9"/>
                    <a:pt x="25" y="13"/>
                    <a:pt x="25" y="17"/>
                  </a:cubicBezTo>
                  <a:cubicBezTo>
                    <a:pt x="25" y="21"/>
                    <a:pt x="21" y="24"/>
                    <a:pt x="17" y="24"/>
                  </a:cubicBezTo>
                  <a:close/>
                  <a:moveTo>
                    <a:pt x="64" y="48"/>
                  </a:moveTo>
                  <a:cubicBezTo>
                    <a:pt x="10" y="48"/>
                    <a:pt x="10" y="48"/>
                    <a:pt x="10" y="48"/>
                  </a:cubicBezTo>
                  <a:cubicBezTo>
                    <a:pt x="10" y="41"/>
                    <a:pt x="10" y="41"/>
                    <a:pt x="10" y="41"/>
                  </a:cubicBezTo>
                  <a:cubicBezTo>
                    <a:pt x="22" y="29"/>
                    <a:pt x="22" y="29"/>
                    <a:pt x="22" y="29"/>
                  </a:cubicBezTo>
                  <a:cubicBezTo>
                    <a:pt x="28" y="35"/>
                    <a:pt x="28" y="35"/>
                    <a:pt x="28" y="35"/>
                  </a:cubicBezTo>
                  <a:cubicBezTo>
                    <a:pt x="48" y="15"/>
                    <a:pt x="48" y="15"/>
                    <a:pt x="48" y="15"/>
                  </a:cubicBezTo>
                  <a:cubicBezTo>
                    <a:pt x="64" y="31"/>
                    <a:pt x="64" y="31"/>
                    <a:pt x="64" y="31"/>
                  </a:cubicBezTo>
                  <a:lnTo>
                    <a:pt x="64" y="48"/>
                  </a:lnTo>
                  <a:close/>
                </a:path>
              </a:pathLst>
            </a:custGeom>
            <a:solidFill>
              <a:schemeClr val="bg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grpSp>
      <p:sp>
        <p:nvSpPr>
          <p:cNvPr id="81" name="TextBox 80"/>
          <p:cNvSpPr txBox="1"/>
          <p:nvPr/>
        </p:nvSpPr>
        <p:spPr>
          <a:xfrm>
            <a:off x="1082491" y="4491820"/>
            <a:ext cx="10956241" cy="568489"/>
          </a:xfrm>
          <a:prstGeom prst="rect">
            <a:avLst/>
          </a:prstGeom>
          <a:noFill/>
        </p:spPr>
        <p:txBody>
          <a:bodyPr wrap="square" rtlCol="0">
            <a:spAutoFit/>
          </a:bodyPr>
          <a:lstStyle/>
          <a:p>
            <a:r>
              <a:rPr lang="en-US" sz="1545" b="1" dirty="0">
                <a:solidFill>
                  <a:schemeClr val="tx1">
                    <a:lumMod val="50000"/>
                    <a:lumOff val="50000"/>
                  </a:schemeClr>
                </a:solidFill>
                <a:latin typeface="+mn-lt"/>
                <a:ea typeface="+mn-ea"/>
                <a:cs typeface="+mn-ea"/>
                <a:sym typeface="+mn-lt"/>
              </a:rPr>
              <a:t>There are many variations of passages of lorem ipsum available, but the majority have suffered alteration in some form, by injected humour, or randomized words which don't look even slightly believable.</a:t>
            </a:r>
            <a:endParaRPr lang="en-US" sz="1545" dirty="0">
              <a:latin typeface="+mn-lt"/>
              <a:ea typeface="+mn-ea"/>
              <a:cs typeface="+mn-ea"/>
              <a:sym typeface="+mn-lt"/>
            </a:endParaRPr>
          </a:p>
        </p:txBody>
      </p:sp>
      <p:sp>
        <p:nvSpPr>
          <p:cNvPr id="82" name="TextBox 81"/>
          <p:cNvSpPr txBox="1"/>
          <p:nvPr/>
        </p:nvSpPr>
        <p:spPr>
          <a:xfrm>
            <a:off x="1082491" y="5375811"/>
            <a:ext cx="10956241" cy="568489"/>
          </a:xfrm>
          <a:prstGeom prst="rect">
            <a:avLst/>
          </a:prstGeom>
          <a:noFill/>
        </p:spPr>
        <p:txBody>
          <a:bodyPr wrap="square" rtlCol="0">
            <a:spAutoFit/>
          </a:bodyPr>
          <a:lstStyle/>
          <a:p>
            <a:r>
              <a:rPr lang="en-US" sz="1545" b="1" dirty="0">
                <a:solidFill>
                  <a:schemeClr val="tx1">
                    <a:lumMod val="50000"/>
                    <a:lumOff val="50000"/>
                  </a:schemeClr>
                </a:solidFill>
                <a:latin typeface="+mn-lt"/>
                <a:ea typeface="+mn-ea"/>
                <a:cs typeface="+mn-ea"/>
                <a:sym typeface="+mn-lt"/>
              </a:rPr>
              <a:t>There are many variations of passages of lorem ipsum available, but the majority have suffered alteration in some form, by injected humour, or randomized words which don't look even slightly believable.</a:t>
            </a:r>
            <a:endParaRPr lang="en-US" sz="1545" dirty="0">
              <a:latin typeface="+mn-lt"/>
              <a:ea typeface="+mn-ea"/>
              <a:cs typeface="+mn-ea"/>
              <a:sym typeface="+mn-lt"/>
            </a:endParaRPr>
          </a:p>
        </p:txBody>
      </p:sp>
      <p:sp>
        <p:nvSpPr>
          <p:cNvPr id="83" name="TextBox 82"/>
          <p:cNvSpPr txBox="1"/>
          <p:nvPr/>
        </p:nvSpPr>
        <p:spPr>
          <a:xfrm>
            <a:off x="1082491" y="6259801"/>
            <a:ext cx="10956241" cy="568489"/>
          </a:xfrm>
          <a:prstGeom prst="rect">
            <a:avLst/>
          </a:prstGeom>
          <a:noFill/>
        </p:spPr>
        <p:txBody>
          <a:bodyPr wrap="square" rtlCol="0">
            <a:spAutoFit/>
          </a:bodyPr>
          <a:lstStyle/>
          <a:p>
            <a:r>
              <a:rPr lang="en-US" sz="1545" b="1" dirty="0">
                <a:solidFill>
                  <a:schemeClr val="tx1">
                    <a:lumMod val="50000"/>
                    <a:lumOff val="50000"/>
                  </a:schemeClr>
                </a:solidFill>
                <a:latin typeface="+mn-lt"/>
                <a:ea typeface="+mn-ea"/>
                <a:cs typeface="+mn-ea"/>
                <a:sym typeface="+mn-lt"/>
              </a:rPr>
              <a:t>There are many variations of passages of lorem ipsum available, but the majority have suffered alteration in some form, by injected humour, or randomized words which don't look even slightly believable.</a:t>
            </a:r>
            <a:endParaRPr lang="en-US" sz="1545" dirty="0">
              <a:latin typeface="+mn-lt"/>
              <a:ea typeface="+mn-ea"/>
              <a:cs typeface="+mn-ea"/>
              <a:sym typeface="+mn-lt"/>
            </a:endParaRPr>
          </a:p>
        </p:txBody>
      </p:sp>
      <p:sp>
        <p:nvSpPr>
          <p:cNvPr id="84" name="Freeform 45"/>
          <p:cNvSpPr>
            <a:spLocks noChangeAspect="1" noEditPoints="1"/>
          </p:cNvSpPr>
          <p:nvPr/>
        </p:nvSpPr>
        <p:spPr bwMode="auto">
          <a:xfrm>
            <a:off x="820018" y="4628604"/>
            <a:ext cx="332329" cy="332329"/>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1"/>
          </a:solid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85" name="Freeform 45"/>
          <p:cNvSpPr>
            <a:spLocks noChangeAspect="1" noEditPoints="1"/>
          </p:cNvSpPr>
          <p:nvPr/>
        </p:nvSpPr>
        <p:spPr bwMode="auto">
          <a:xfrm>
            <a:off x="820018" y="5512594"/>
            <a:ext cx="332329" cy="332329"/>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2"/>
          </a:solid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86" name="Freeform 45"/>
          <p:cNvSpPr>
            <a:spLocks noChangeAspect="1" noEditPoints="1"/>
          </p:cNvSpPr>
          <p:nvPr/>
        </p:nvSpPr>
        <p:spPr bwMode="auto">
          <a:xfrm>
            <a:off x="820018" y="6396585"/>
            <a:ext cx="332329" cy="332329"/>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3"/>
          </a:solid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20" name="矩形 19"/>
          <p:cNvSpPr/>
          <p:nvPr/>
        </p:nvSpPr>
        <p:spPr>
          <a:xfrm>
            <a:off x="4165947" y="338850"/>
            <a:ext cx="8692097"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21" name="矩形 20"/>
          <p:cNvSpPr/>
          <p:nvPr/>
        </p:nvSpPr>
        <p:spPr>
          <a:xfrm>
            <a:off x="706" y="338850"/>
            <a:ext cx="150672"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22" name="文本框 21"/>
          <p:cNvSpPr txBox="1"/>
          <p:nvPr/>
        </p:nvSpPr>
        <p:spPr>
          <a:xfrm>
            <a:off x="311272" y="162416"/>
            <a:ext cx="3791423" cy="523220"/>
          </a:xfrm>
          <a:prstGeom prst="rect">
            <a:avLst/>
          </a:prstGeom>
        </p:spPr>
        <p:txBody>
          <a:bodyPr wrap="none">
            <a:spAutoFit/>
          </a:bodyPr>
          <a:lstStyle>
            <a:defPPr>
              <a:defRPr lang="zh-CN"/>
            </a:defPPr>
            <a:lvl1pPr>
              <a:defRPr sz="2800">
                <a:solidFill>
                  <a:schemeClr val="tx1">
                    <a:lumMod val="65000"/>
                    <a:lumOff val="35000"/>
                  </a:schemeClr>
                </a:solidFill>
                <a:latin typeface="站酷高端黑" panose="02010600030101010101" pitchFamily="2" charset="-122"/>
                <a:ea typeface="站酷高端黑" panose="02010600030101010101" pitchFamily="2" charset="-122"/>
              </a:defRPr>
            </a:lvl1pPr>
          </a:lstStyle>
          <a:p>
            <a:r>
              <a:rPr lang="zh-CN" altLang="en-US" dirty="0">
                <a:solidFill>
                  <a:schemeClr val="accent1"/>
                </a:solidFill>
                <a:latin typeface="+mn-lt"/>
                <a:ea typeface="+mn-ea"/>
                <a:cs typeface="+mn-ea"/>
                <a:sym typeface="+mn-lt"/>
              </a:rPr>
              <a:t>点击添加相关标题文字</a:t>
            </a:r>
          </a:p>
        </p:txBody>
      </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79"/>
                                        </p:tgtEl>
                                        <p:attrNameLst>
                                          <p:attrName>style.visibility</p:attrName>
                                        </p:attrNameLst>
                                      </p:cBhvr>
                                      <p:to>
                                        <p:strVal val="visible"/>
                                      </p:to>
                                    </p:set>
                                    <p:anim calcmode="lin" valueType="num">
                                      <p:cBhvr>
                                        <p:cTn id="7" dur="500" fill="hold"/>
                                        <p:tgtEl>
                                          <p:spTgt spid="79"/>
                                        </p:tgtEl>
                                        <p:attrNameLst>
                                          <p:attrName>ppt_w</p:attrName>
                                        </p:attrNameLst>
                                      </p:cBhvr>
                                      <p:tavLst>
                                        <p:tav tm="0">
                                          <p:val>
                                            <p:fltVal val="0"/>
                                          </p:val>
                                        </p:tav>
                                        <p:tav tm="100000">
                                          <p:val>
                                            <p:strVal val="#ppt_w"/>
                                          </p:val>
                                        </p:tav>
                                      </p:tavLst>
                                    </p:anim>
                                    <p:anim calcmode="lin" valueType="num">
                                      <p:cBhvr>
                                        <p:cTn id="8" dur="500" fill="hold"/>
                                        <p:tgtEl>
                                          <p:spTgt spid="79"/>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78"/>
                                        </p:tgtEl>
                                        <p:attrNameLst>
                                          <p:attrName>style.visibility</p:attrName>
                                        </p:attrNameLst>
                                      </p:cBhvr>
                                      <p:to>
                                        <p:strVal val="visible"/>
                                      </p:to>
                                    </p:set>
                                    <p:anim calcmode="lin" valueType="num">
                                      <p:cBhvr>
                                        <p:cTn id="12" dur="500" fill="hold"/>
                                        <p:tgtEl>
                                          <p:spTgt spid="78"/>
                                        </p:tgtEl>
                                        <p:attrNameLst>
                                          <p:attrName>ppt_w</p:attrName>
                                        </p:attrNameLst>
                                      </p:cBhvr>
                                      <p:tavLst>
                                        <p:tav tm="0">
                                          <p:val>
                                            <p:fltVal val="0"/>
                                          </p:val>
                                        </p:tav>
                                        <p:tav tm="100000">
                                          <p:val>
                                            <p:strVal val="#ppt_w"/>
                                          </p:val>
                                        </p:tav>
                                      </p:tavLst>
                                    </p:anim>
                                    <p:anim calcmode="lin" valueType="num">
                                      <p:cBhvr>
                                        <p:cTn id="13" dur="500" fill="hold"/>
                                        <p:tgtEl>
                                          <p:spTgt spid="78"/>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77"/>
                                        </p:tgtEl>
                                        <p:attrNameLst>
                                          <p:attrName>style.visibility</p:attrName>
                                        </p:attrNameLst>
                                      </p:cBhvr>
                                      <p:to>
                                        <p:strVal val="visible"/>
                                      </p:to>
                                    </p:set>
                                    <p:anim calcmode="lin" valueType="num">
                                      <p:cBhvr>
                                        <p:cTn id="17" dur="500" fill="hold"/>
                                        <p:tgtEl>
                                          <p:spTgt spid="77"/>
                                        </p:tgtEl>
                                        <p:attrNameLst>
                                          <p:attrName>ppt_w</p:attrName>
                                        </p:attrNameLst>
                                      </p:cBhvr>
                                      <p:tavLst>
                                        <p:tav tm="0">
                                          <p:val>
                                            <p:fltVal val="0"/>
                                          </p:val>
                                        </p:tav>
                                        <p:tav tm="100000">
                                          <p:val>
                                            <p:strVal val="#ppt_w"/>
                                          </p:val>
                                        </p:tav>
                                      </p:tavLst>
                                    </p:anim>
                                    <p:anim calcmode="lin" valueType="num">
                                      <p:cBhvr>
                                        <p:cTn id="18" dur="500" fill="hold"/>
                                        <p:tgtEl>
                                          <p:spTgt spid="77"/>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nodeType="afterEffect">
                                  <p:stCondLst>
                                    <p:cond delay="0"/>
                                  </p:stCondLst>
                                  <p:childTnLst>
                                    <p:set>
                                      <p:cBhvr>
                                        <p:cTn id="21" dur="1" fill="hold">
                                          <p:stCondLst>
                                            <p:cond delay="0"/>
                                          </p:stCondLst>
                                        </p:cTn>
                                        <p:tgtEl>
                                          <p:spTgt spid="76"/>
                                        </p:tgtEl>
                                        <p:attrNameLst>
                                          <p:attrName>style.visibility</p:attrName>
                                        </p:attrNameLst>
                                      </p:cBhvr>
                                      <p:to>
                                        <p:strVal val="visible"/>
                                      </p:to>
                                    </p:set>
                                    <p:anim calcmode="lin" valueType="num">
                                      <p:cBhvr>
                                        <p:cTn id="22" dur="500" fill="hold"/>
                                        <p:tgtEl>
                                          <p:spTgt spid="76"/>
                                        </p:tgtEl>
                                        <p:attrNameLst>
                                          <p:attrName>ppt_w</p:attrName>
                                        </p:attrNameLst>
                                      </p:cBhvr>
                                      <p:tavLst>
                                        <p:tav tm="0">
                                          <p:val>
                                            <p:fltVal val="0"/>
                                          </p:val>
                                        </p:tav>
                                        <p:tav tm="100000">
                                          <p:val>
                                            <p:strVal val="#ppt_w"/>
                                          </p:val>
                                        </p:tav>
                                      </p:tavLst>
                                    </p:anim>
                                    <p:anim calcmode="lin" valueType="num">
                                      <p:cBhvr>
                                        <p:cTn id="23" dur="500" fill="hold"/>
                                        <p:tgtEl>
                                          <p:spTgt spid="76"/>
                                        </p:tgtEl>
                                        <p:attrNameLst>
                                          <p:attrName>ppt_h</p:attrName>
                                        </p:attrNameLst>
                                      </p:cBhvr>
                                      <p:tavLst>
                                        <p:tav tm="0">
                                          <p:val>
                                            <p:fltVal val="0"/>
                                          </p:val>
                                        </p:tav>
                                        <p:tav tm="100000">
                                          <p:val>
                                            <p:strVal val="#ppt_h"/>
                                          </p:val>
                                        </p:tav>
                                      </p:tavLst>
                                    </p:anim>
                                  </p:childTnLst>
                                </p:cTn>
                              </p:par>
                            </p:childTnLst>
                          </p:cTn>
                        </p:par>
                        <p:par>
                          <p:cTn id="24" fill="hold">
                            <p:stCondLst>
                              <p:cond delay="2000"/>
                            </p:stCondLst>
                            <p:childTnLst>
                              <p:par>
                                <p:cTn id="25" presetID="23" presetClass="entr" presetSubtype="16" fill="hold" grpId="0" nodeType="afterEffect">
                                  <p:stCondLst>
                                    <p:cond delay="0"/>
                                  </p:stCondLst>
                                  <p:childTnLst>
                                    <p:set>
                                      <p:cBhvr>
                                        <p:cTn id="26" dur="1" fill="hold">
                                          <p:stCondLst>
                                            <p:cond delay="0"/>
                                          </p:stCondLst>
                                        </p:cTn>
                                        <p:tgtEl>
                                          <p:spTgt spid="84"/>
                                        </p:tgtEl>
                                        <p:attrNameLst>
                                          <p:attrName>style.visibility</p:attrName>
                                        </p:attrNameLst>
                                      </p:cBhvr>
                                      <p:to>
                                        <p:strVal val="visible"/>
                                      </p:to>
                                    </p:set>
                                    <p:anim calcmode="lin" valueType="num">
                                      <p:cBhvr>
                                        <p:cTn id="27" dur="500" fill="hold"/>
                                        <p:tgtEl>
                                          <p:spTgt spid="84"/>
                                        </p:tgtEl>
                                        <p:attrNameLst>
                                          <p:attrName>ppt_w</p:attrName>
                                        </p:attrNameLst>
                                      </p:cBhvr>
                                      <p:tavLst>
                                        <p:tav tm="0">
                                          <p:val>
                                            <p:fltVal val="0"/>
                                          </p:val>
                                        </p:tav>
                                        <p:tav tm="100000">
                                          <p:val>
                                            <p:strVal val="#ppt_w"/>
                                          </p:val>
                                        </p:tav>
                                      </p:tavLst>
                                    </p:anim>
                                    <p:anim calcmode="lin" valueType="num">
                                      <p:cBhvr>
                                        <p:cTn id="28" dur="500" fill="hold"/>
                                        <p:tgtEl>
                                          <p:spTgt spid="84"/>
                                        </p:tgtEl>
                                        <p:attrNameLst>
                                          <p:attrName>ppt_h</p:attrName>
                                        </p:attrNameLst>
                                      </p:cBhvr>
                                      <p:tavLst>
                                        <p:tav tm="0">
                                          <p:val>
                                            <p:fltVal val="0"/>
                                          </p:val>
                                        </p:tav>
                                        <p:tav tm="100000">
                                          <p:val>
                                            <p:strVal val="#ppt_h"/>
                                          </p:val>
                                        </p:tav>
                                      </p:tavLst>
                                    </p:anim>
                                  </p:childTnLst>
                                </p:cTn>
                              </p:par>
                            </p:childTnLst>
                          </p:cTn>
                        </p:par>
                        <p:par>
                          <p:cTn id="29" fill="hold">
                            <p:stCondLst>
                              <p:cond delay="2500"/>
                            </p:stCondLst>
                            <p:childTnLst>
                              <p:par>
                                <p:cTn id="30" presetID="22" presetClass="entr" presetSubtype="8" fill="hold" grpId="0" nodeType="afterEffect">
                                  <p:stCondLst>
                                    <p:cond delay="0"/>
                                  </p:stCondLst>
                                  <p:childTnLst>
                                    <p:set>
                                      <p:cBhvr>
                                        <p:cTn id="31" dur="1" fill="hold">
                                          <p:stCondLst>
                                            <p:cond delay="0"/>
                                          </p:stCondLst>
                                        </p:cTn>
                                        <p:tgtEl>
                                          <p:spTgt spid="81"/>
                                        </p:tgtEl>
                                        <p:attrNameLst>
                                          <p:attrName>style.visibility</p:attrName>
                                        </p:attrNameLst>
                                      </p:cBhvr>
                                      <p:to>
                                        <p:strVal val="visible"/>
                                      </p:to>
                                    </p:set>
                                    <p:animEffect transition="in" filter="wipe(left)">
                                      <p:cBhvr>
                                        <p:cTn id="32" dur="500"/>
                                        <p:tgtEl>
                                          <p:spTgt spid="81"/>
                                        </p:tgtEl>
                                      </p:cBhvr>
                                    </p:animEffect>
                                  </p:childTnLst>
                                </p:cTn>
                              </p:par>
                            </p:childTnLst>
                          </p:cTn>
                        </p:par>
                        <p:par>
                          <p:cTn id="33" fill="hold">
                            <p:stCondLst>
                              <p:cond delay="3000"/>
                            </p:stCondLst>
                            <p:childTnLst>
                              <p:par>
                                <p:cTn id="34" presetID="23" presetClass="entr" presetSubtype="16" fill="hold" grpId="0" nodeType="afterEffect">
                                  <p:stCondLst>
                                    <p:cond delay="0"/>
                                  </p:stCondLst>
                                  <p:childTnLst>
                                    <p:set>
                                      <p:cBhvr>
                                        <p:cTn id="35" dur="1" fill="hold">
                                          <p:stCondLst>
                                            <p:cond delay="0"/>
                                          </p:stCondLst>
                                        </p:cTn>
                                        <p:tgtEl>
                                          <p:spTgt spid="85"/>
                                        </p:tgtEl>
                                        <p:attrNameLst>
                                          <p:attrName>style.visibility</p:attrName>
                                        </p:attrNameLst>
                                      </p:cBhvr>
                                      <p:to>
                                        <p:strVal val="visible"/>
                                      </p:to>
                                    </p:set>
                                    <p:anim calcmode="lin" valueType="num">
                                      <p:cBhvr>
                                        <p:cTn id="36" dur="500" fill="hold"/>
                                        <p:tgtEl>
                                          <p:spTgt spid="85"/>
                                        </p:tgtEl>
                                        <p:attrNameLst>
                                          <p:attrName>ppt_w</p:attrName>
                                        </p:attrNameLst>
                                      </p:cBhvr>
                                      <p:tavLst>
                                        <p:tav tm="0">
                                          <p:val>
                                            <p:fltVal val="0"/>
                                          </p:val>
                                        </p:tav>
                                        <p:tav tm="100000">
                                          <p:val>
                                            <p:strVal val="#ppt_w"/>
                                          </p:val>
                                        </p:tav>
                                      </p:tavLst>
                                    </p:anim>
                                    <p:anim calcmode="lin" valueType="num">
                                      <p:cBhvr>
                                        <p:cTn id="37" dur="500" fill="hold"/>
                                        <p:tgtEl>
                                          <p:spTgt spid="85"/>
                                        </p:tgtEl>
                                        <p:attrNameLst>
                                          <p:attrName>ppt_h</p:attrName>
                                        </p:attrNameLst>
                                      </p:cBhvr>
                                      <p:tavLst>
                                        <p:tav tm="0">
                                          <p:val>
                                            <p:fltVal val="0"/>
                                          </p:val>
                                        </p:tav>
                                        <p:tav tm="100000">
                                          <p:val>
                                            <p:strVal val="#ppt_h"/>
                                          </p:val>
                                        </p:tav>
                                      </p:tavLst>
                                    </p:anim>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82"/>
                                        </p:tgtEl>
                                        <p:attrNameLst>
                                          <p:attrName>style.visibility</p:attrName>
                                        </p:attrNameLst>
                                      </p:cBhvr>
                                      <p:to>
                                        <p:strVal val="visible"/>
                                      </p:to>
                                    </p:set>
                                    <p:animEffect transition="in" filter="wipe(left)">
                                      <p:cBhvr>
                                        <p:cTn id="41" dur="500"/>
                                        <p:tgtEl>
                                          <p:spTgt spid="82"/>
                                        </p:tgtEl>
                                      </p:cBhvr>
                                    </p:animEffect>
                                  </p:childTnLst>
                                </p:cTn>
                              </p:par>
                            </p:childTnLst>
                          </p:cTn>
                        </p:par>
                        <p:par>
                          <p:cTn id="42" fill="hold">
                            <p:stCondLst>
                              <p:cond delay="4000"/>
                            </p:stCondLst>
                            <p:childTnLst>
                              <p:par>
                                <p:cTn id="43" presetID="23" presetClass="entr" presetSubtype="16" fill="hold" grpId="0" nodeType="afterEffect">
                                  <p:stCondLst>
                                    <p:cond delay="0"/>
                                  </p:stCondLst>
                                  <p:childTnLst>
                                    <p:set>
                                      <p:cBhvr>
                                        <p:cTn id="44" dur="1" fill="hold">
                                          <p:stCondLst>
                                            <p:cond delay="0"/>
                                          </p:stCondLst>
                                        </p:cTn>
                                        <p:tgtEl>
                                          <p:spTgt spid="86"/>
                                        </p:tgtEl>
                                        <p:attrNameLst>
                                          <p:attrName>style.visibility</p:attrName>
                                        </p:attrNameLst>
                                      </p:cBhvr>
                                      <p:to>
                                        <p:strVal val="visible"/>
                                      </p:to>
                                    </p:set>
                                    <p:anim calcmode="lin" valueType="num">
                                      <p:cBhvr>
                                        <p:cTn id="45" dur="500" fill="hold"/>
                                        <p:tgtEl>
                                          <p:spTgt spid="86"/>
                                        </p:tgtEl>
                                        <p:attrNameLst>
                                          <p:attrName>ppt_w</p:attrName>
                                        </p:attrNameLst>
                                      </p:cBhvr>
                                      <p:tavLst>
                                        <p:tav tm="0">
                                          <p:val>
                                            <p:fltVal val="0"/>
                                          </p:val>
                                        </p:tav>
                                        <p:tav tm="100000">
                                          <p:val>
                                            <p:strVal val="#ppt_w"/>
                                          </p:val>
                                        </p:tav>
                                      </p:tavLst>
                                    </p:anim>
                                    <p:anim calcmode="lin" valueType="num">
                                      <p:cBhvr>
                                        <p:cTn id="46" dur="500" fill="hold"/>
                                        <p:tgtEl>
                                          <p:spTgt spid="86"/>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22" presetClass="entr" presetSubtype="8" fill="hold" grpId="0" nodeType="afterEffect">
                                  <p:stCondLst>
                                    <p:cond delay="0"/>
                                  </p:stCondLst>
                                  <p:childTnLst>
                                    <p:set>
                                      <p:cBhvr>
                                        <p:cTn id="49" dur="1" fill="hold">
                                          <p:stCondLst>
                                            <p:cond delay="0"/>
                                          </p:stCondLst>
                                        </p:cTn>
                                        <p:tgtEl>
                                          <p:spTgt spid="83"/>
                                        </p:tgtEl>
                                        <p:attrNameLst>
                                          <p:attrName>style.visibility</p:attrName>
                                        </p:attrNameLst>
                                      </p:cBhvr>
                                      <p:to>
                                        <p:strVal val="visible"/>
                                      </p:to>
                                    </p:set>
                                    <p:animEffect transition="in" filter="wipe(left)">
                                      <p:cBhvr>
                                        <p:cTn id="50"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P spid="82" grpId="0"/>
      <p:bldP spid="83" grpId="0"/>
      <p:bldP spid="84" grpId="0" animBg="1"/>
      <p:bldP spid="85" grpId="0" animBg="1"/>
      <p:bldP spid="8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911131" y="3044856"/>
            <a:ext cx="5250368" cy="2571609"/>
            <a:chOff x="1447800" y="1276350"/>
            <a:chExt cx="3733800" cy="1828800"/>
          </a:xfrm>
          <a:solidFill>
            <a:schemeClr val="accent1"/>
          </a:solidFill>
        </p:grpSpPr>
        <p:sp>
          <p:nvSpPr>
            <p:cNvPr id="5" name="Rectangle 4"/>
            <p:cNvSpPr/>
            <p:nvPr/>
          </p:nvSpPr>
          <p:spPr>
            <a:xfrm>
              <a:off x="1447800" y="1733550"/>
              <a:ext cx="2286000" cy="4572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cs typeface="+mn-ea"/>
                <a:sym typeface="+mn-lt"/>
              </a:endParaRPr>
            </a:p>
          </p:txBody>
        </p:sp>
        <p:sp>
          <p:nvSpPr>
            <p:cNvPr id="7" name="Block Arc 6"/>
            <p:cNvSpPr/>
            <p:nvPr/>
          </p:nvSpPr>
          <p:spPr>
            <a:xfrm>
              <a:off x="3352800" y="1276350"/>
              <a:ext cx="1828800" cy="1828800"/>
            </a:xfrm>
            <a:prstGeom prst="blockArc">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cs typeface="+mn-ea"/>
                <a:sym typeface="+mn-lt"/>
              </a:endParaRPr>
            </a:p>
          </p:txBody>
        </p:sp>
      </p:grpSp>
      <p:grpSp>
        <p:nvGrpSpPr>
          <p:cNvPr id="9" name="Group 8"/>
          <p:cNvGrpSpPr/>
          <p:nvPr/>
        </p:nvGrpSpPr>
        <p:grpSpPr>
          <a:xfrm flipV="1">
            <a:off x="911131" y="3437741"/>
            <a:ext cx="5250368" cy="2571609"/>
            <a:chOff x="1447800" y="1276350"/>
            <a:chExt cx="3733800" cy="1828800"/>
          </a:xfrm>
          <a:solidFill>
            <a:schemeClr val="accent2"/>
          </a:solidFill>
        </p:grpSpPr>
        <p:sp>
          <p:nvSpPr>
            <p:cNvPr id="10" name="Rectangle 9"/>
            <p:cNvSpPr/>
            <p:nvPr/>
          </p:nvSpPr>
          <p:spPr>
            <a:xfrm>
              <a:off x="1447800" y="1733550"/>
              <a:ext cx="2286000" cy="4572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cs typeface="+mn-ea"/>
                <a:sym typeface="+mn-lt"/>
              </a:endParaRPr>
            </a:p>
          </p:txBody>
        </p:sp>
        <p:sp>
          <p:nvSpPr>
            <p:cNvPr id="11" name="Block Arc 10"/>
            <p:cNvSpPr/>
            <p:nvPr/>
          </p:nvSpPr>
          <p:spPr>
            <a:xfrm>
              <a:off x="3352800" y="1276350"/>
              <a:ext cx="1828800" cy="1828800"/>
            </a:xfrm>
            <a:prstGeom prst="blockArc">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cs typeface="+mn-ea"/>
                <a:sym typeface="+mn-lt"/>
              </a:endParaRPr>
            </a:p>
          </p:txBody>
        </p:sp>
      </p:grpSp>
      <p:grpSp>
        <p:nvGrpSpPr>
          <p:cNvPr id="14" name="Group 13"/>
          <p:cNvGrpSpPr/>
          <p:nvPr/>
        </p:nvGrpSpPr>
        <p:grpSpPr>
          <a:xfrm flipH="1">
            <a:off x="6697251" y="3044856"/>
            <a:ext cx="5250368" cy="2571609"/>
            <a:chOff x="1447800" y="1276350"/>
            <a:chExt cx="3733800" cy="1828800"/>
          </a:xfrm>
          <a:solidFill>
            <a:schemeClr val="accent3"/>
          </a:solidFill>
        </p:grpSpPr>
        <p:sp>
          <p:nvSpPr>
            <p:cNvPr id="18" name="Rectangle 17"/>
            <p:cNvSpPr/>
            <p:nvPr/>
          </p:nvSpPr>
          <p:spPr>
            <a:xfrm>
              <a:off x="1447800" y="1733550"/>
              <a:ext cx="2286000" cy="4572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cs typeface="+mn-ea"/>
                <a:sym typeface="+mn-lt"/>
              </a:endParaRPr>
            </a:p>
          </p:txBody>
        </p:sp>
        <p:sp>
          <p:nvSpPr>
            <p:cNvPr id="19" name="Block Arc 18"/>
            <p:cNvSpPr/>
            <p:nvPr/>
          </p:nvSpPr>
          <p:spPr>
            <a:xfrm>
              <a:off x="3352800" y="1276350"/>
              <a:ext cx="1828800" cy="1828800"/>
            </a:xfrm>
            <a:prstGeom prst="blockArc">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cs typeface="+mn-ea"/>
                <a:sym typeface="+mn-lt"/>
              </a:endParaRPr>
            </a:p>
          </p:txBody>
        </p:sp>
      </p:grpSp>
      <p:grpSp>
        <p:nvGrpSpPr>
          <p:cNvPr id="15" name="Group 14"/>
          <p:cNvGrpSpPr/>
          <p:nvPr/>
        </p:nvGrpSpPr>
        <p:grpSpPr>
          <a:xfrm flipH="1" flipV="1">
            <a:off x="6697251" y="3437741"/>
            <a:ext cx="5250368" cy="2571609"/>
            <a:chOff x="1447800" y="1276350"/>
            <a:chExt cx="3733800" cy="1828800"/>
          </a:xfrm>
          <a:solidFill>
            <a:schemeClr val="accent4"/>
          </a:solidFill>
        </p:grpSpPr>
        <p:sp>
          <p:nvSpPr>
            <p:cNvPr id="16" name="Rectangle 15"/>
            <p:cNvSpPr/>
            <p:nvPr/>
          </p:nvSpPr>
          <p:spPr>
            <a:xfrm>
              <a:off x="1447800" y="1733550"/>
              <a:ext cx="2286000" cy="4572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cs typeface="+mn-ea"/>
                <a:sym typeface="+mn-lt"/>
              </a:endParaRPr>
            </a:p>
          </p:txBody>
        </p:sp>
        <p:sp>
          <p:nvSpPr>
            <p:cNvPr id="17" name="Block Arc 16"/>
            <p:cNvSpPr/>
            <p:nvPr/>
          </p:nvSpPr>
          <p:spPr>
            <a:xfrm>
              <a:off x="3352800" y="1276350"/>
              <a:ext cx="1828800" cy="1828800"/>
            </a:xfrm>
            <a:prstGeom prst="blockArc">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cs typeface="+mn-ea"/>
                <a:sym typeface="+mn-lt"/>
              </a:endParaRPr>
            </a:p>
          </p:txBody>
        </p:sp>
      </p:grpSp>
      <p:grpSp>
        <p:nvGrpSpPr>
          <p:cNvPr id="21" name="Group 64"/>
          <p:cNvGrpSpPr/>
          <p:nvPr/>
        </p:nvGrpSpPr>
        <p:grpSpPr>
          <a:xfrm>
            <a:off x="7554454" y="4131645"/>
            <a:ext cx="814228" cy="790916"/>
            <a:chOff x="735191" y="2518747"/>
            <a:chExt cx="579038" cy="562460"/>
          </a:xfrm>
        </p:grpSpPr>
        <p:sp>
          <p:nvSpPr>
            <p:cNvPr id="22" name="Oval 21"/>
            <p:cNvSpPr>
              <a:spLocks noChangeAspect="1"/>
            </p:cNvSpPr>
            <p:nvPr/>
          </p:nvSpPr>
          <p:spPr>
            <a:xfrm>
              <a:off x="735191" y="2518747"/>
              <a:ext cx="579038" cy="5624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b="1" dirty="0" smtClean="0">
                <a:solidFill>
                  <a:schemeClr val="accent2"/>
                </a:solidFill>
                <a:cs typeface="+mn-ea"/>
                <a:sym typeface="+mn-lt"/>
              </a:endParaRPr>
            </a:p>
          </p:txBody>
        </p:sp>
        <p:sp>
          <p:nvSpPr>
            <p:cNvPr id="23" name="Freeform 52"/>
            <p:cNvSpPr>
              <a:spLocks noEditPoints="1"/>
            </p:cNvSpPr>
            <p:nvPr/>
          </p:nvSpPr>
          <p:spPr bwMode="auto">
            <a:xfrm>
              <a:off x="899027" y="2664760"/>
              <a:ext cx="251367" cy="270435"/>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bg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grpSp>
      <p:grpSp>
        <p:nvGrpSpPr>
          <p:cNvPr id="24" name="Group 81"/>
          <p:cNvGrpSpPr/>
          <p:nvPr/>
        </p:nvGrpSpPr>
        <p:grpSpPr>
          <a:xfrm>
            <a:off x="4472210" y="4131645"/>
            <a:ext cx="814228" cy="790916"/>
            <a:chOff x="735191" y="1461827"/>
            <a:chExt cx="579038" cy="562460"/>
          </a:xfrm>
        </p:grpSpPr>
        <p:sp>
          <p:nvSpPr>
            <p:cNvPr id="25" name="Oval 24"/>
            <p:cNvSpPr>
              <a:spLocks noChangeAspect="1"/>
            </p:cNvSpPr>
            <p:nvPr/>
          </p:nvSpPr>
          <p:spPr>
            <a:xfrm>
              <a:off x="735191" y="1461827"/>
              <a:ext cx="579038" cy="56246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b="1" dirty="0" smtClean="0">
                <a:solidFill>
                  <a:schemeClr val="accent1"/>
                </a:solidFill>
                <a:cs typeface="+mn-ea"/>
                <a:sym typeface="+mn-lt"/>
              </a:endParaRPr>
            </a:p>
          </p:txBody>
        </p:sp>
        <p:sp>
          <p:nvSpPr>
            <p:cNvPr id="26" name="Freeform 245"/>
            <p:cNvSpPr/>
            <p:nvPr/>
          </p:nvSpPr>
          <p:spPr bwMode="auto">
            <a:xfrm>
              <a:off x="908029" y="1626376"/>
              <a:ext cx="233363" cy="233363"/>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2"/>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grpSp>
      <p:grpSp>
        <p:nvGrpSpPr>
          <p:cNvPr id="35" name="Group 34"/>
          <p:cNvGrpSpPr/>
          <p:nvPr/>
        </p:nvGrpSpPr>
        <p:grpSpPr>
          <a:xfrm>
            <a:off x="8645856" y="5499260"/>
            <a:ext cx="3771765" cy="1484238"/>
            <a:chOff x="651147" y="1752089"/>
            <a:chExt cx="2847125" cy="1055516"/>
          </a:xfrm>
        </p:grpSpPr>
        <p:sp>
          <p:nvSpPr>
            <p:cNvPr id="36" name="TextBox 35"/>
            <p:cNvSpPr txBox="1"/>
            <p:nvPr/>
          </p:nvSpPr>
          <p:spPr>
            <a:xfrm>
              <a:off x="865908" y="2038350"/>
              <a:ext cx="2632364" cy="769255"/>
            </a:xfrm>
            <a:prstGeom prst="rect">
              <a:avLst/>
            </a:prstGeom>
            <a:noFill/>
          </p:spPr>
          <p:txBody>
            <a:bodyPr wrap="square" lIns="0" tIns="0" rIns="0" bIns="0" rtlCol="0">
              <a:spAutoFit/>
            </a:bodyPr>
            <a:lstStyle/>
            <a:p>
              <a:pPr rtl="1"/>
              <a:r>
                <a:rPr lang="en-US" sz="1405" b="1" dirty="0">
                  <a:solidFill>
                    <a:schemeClr val="tx1">
                      <a:lumMod val="50000"/>
                      <a:lumOff val="50000"/>
                    </a:schemeClr>
                  </a:solidFill>
                  <a:latin typeface="+mn-lt"/>
                  <a:ea typeface="+mn-ea"/>
                  <a:cs typeface="+mn-ea"/>
                  <a:sym typeface="+mn-lt"/>
                </a:rPr>
                <a:t>Epsom embarrassing hidden in the middle of text. All the Lorem Ipsum generators on the Internet tend to repeat predefined chunks as on the Internet tend to</a:t>
              </a:r>
            </a:p>
          </p:txBody>
        </p:sp>
        <p:sp>
          <p:nvSpPr>
            <p:cNvPr id="37" name="Rectangle 36"/>
            <p:cNvSpPr/>
            <p:nvPr/>
          </p:nvSpPr>
          <p:spPr>
            <a:xfrm>
              <a:off x="651147" y="1752089"/>
              <a:ext cx="1537174" cy="281164"/>
            </a:xfrm>
            <a:prstGeom prst="rect">
              <a:avLst/>
            </a:prstGeom>
          </p:spPr>
          <p:txBody>
            <a:bodyPr wrap="none">
              <a:spAutoFit/>
            </a:bodyPr>
            <a:lstStyle/>
            <a:p>
              <a:pPr algn="r"/>
              <a:r>
                <a:rPr lang="en-US" sz="1970" b="1" dirty="0">
                  <a:solidFill>
                    <a:schemeClr val="accent4"/>
                  </a:solidFill>
                  <a:latin typeface="+mn-lt"/>
                  <a:ea typeface="+mn-ea"/>
                  <a:cs typeface="+mn-ea"/>
                  <a:sym typeface="+mn-lt"/>
                </a:rPr>
                <a:t>Title Gose Here</a:t>
              </a:r>
            </a:p>
          </p:txBody>
        </p:sp>
      </p:grpSp>
      <p:grpSp>
        <p:nvGrpSpPr>
          <p:cNvPr id="41" name="Group 40"/>
          <p:cNvGrpSpPr/>
          <p:nvPr/>
        </p:nvGrpSpPr>
        <p:grpSpPr>
          <a:xfrm>
            <a:off x="441130" y="5499260"/>
            <a:ext cx="3487258" cy="1484238"/>
            <a:chOff x="865908" y="1752089"/>
            <a:chExt cx="2632364" cy="1055516"/>
          </a:xfrm>
        </p:grpSpPr>
        <p:sp>
          <p:nvSpPr>
            <p:cNvPr id="42" name="TextBox 41"/>
            <p:cNvSpPr txBox="1"/>
            <p:nvPr/>
          </p:nvSpPr>
          <p:spPr>
            <a:xfrm>
              <a:off x="865908" y="2038350"/>
              <a:ext cx="2632364" cy="769255"/>
            </a:xfrm>
            <a:prstGeom prst="rect">
              <a:avLst/>
            </a:prstGeom>
            <a:noFill/>
          </p:spPr>
          <p:txBody>
            <a:bodyPr wrap="square" lIns="0" tIns="0" rIns="0" bIns="0" rtlCol="0">
              <a:spAutoFit/>
            </a:bodyPr>
            <a:lstStyle/>
            <a:p>
              <a:pPr algn="r" rtl="1"/>
              <a:r>
                <a:rPr lang="en-US" sz="1405" b="1" dirty="0">
                  <a:solidFill>
                    <a:schemeClr val="tx1">
                      <a:lumMod val="50000"/>
                      <a:lumOff val="50000"/>
                    </a:schemeClr>
                  </a:solidFill>
                  <a:latin typeface="+mn-lt"/>
                  <a:ea typeface="+mn-ea"/>
                  <a:cs typeface="+mn-ea"/>
                  <a:sym typeface="+mn-lt"/>
                </a:rPr>
                <a:t>Epsom embarrassing hidden in the middle of text. All the Lorem Ipsum generators on the Internet tend to repeat predefined chunks as on the Internet tend to</a:t>
              </a:r>
            </a:p>
          </p:txBody>
        </p:sp>
        <p:sp>
          <p:nvSpPr>
            <p:cNvPr id="43" name="Rectangle 42"/>
            <p:cNvSpPr/>
            <p:nvPr/>
          </p:nvSpPr>
          <p:spPr>
            <a:xfrm>
              <a:off x="1961099" y="1752089"/>
              <a:ext cx="1537173" cy="281164"/>
            </a:xfrm>
            <a:prstGeom prst="rect">
              <a:avLst/>
            </a:prstGeom>
          </p:spPr>
          <p:txBody>
            <a:bodyPr wrap="none">
              <a:spAutoFit/>
            </a:bodyPr>
            <a:lstStyle/>
            <a:p>
              <a:pPr algn="r"/>
              <a:r>
                <a:rPr lang="en-US" sz="1970" b="1" dirty="0">
                  <a:solidFill>
                    <a:schemeClr val="accent2"/>
                  </a:solidFill>
                  <a:latin typeface="+mn-lt"/>
                  <a:ea typeface="+mn-ea"/>
                  <a:cs typeface="+mn-ea"/>
                  <a:sym typeface="+mn-lt"/>
                </a:rPr>
                <a:t>Title Gose Here</a:t>
              </a:r>
            </a:p>
          </p:txBody>
        </p:sp>
      </p:grpSp>
      <p:grpSp>
        <p:nvGrpSpPr>
          <p:cNvPr id="29" name="Group 28"/>
          <p:cNvGrpSpPr/>
          <p:nvPr/>
        </p:nvGrpSpPr>
        <p:grpSpPr>
          <a:xfrm>
            <a:off x="8645856" y="2036157"/>
            <a:ext cx="3771765" cy="1484238"/>
            <a:chOff x="651147" y="1752089"/>
            <a:chExt cx="2847125" cy="1055516"/>
          </a:xfrm>
        </p:grpSpPr>
        <p:sp>
          <p:nvSpPr>
            <p:cNvPr id="30" name="TextBox 29"/>
            <p:cNvSpPr txBox="1"/>
            <p:nvPr/>
          </p:nvSpPr>
          <p:spPr>
            <a:xfrm>
              <a:off x="865908" y="2038350"/>
              <a:ext cx="2632364" cy="769255"/>
            </a:xfrm>
            <a:prstGeom prst="rect">
              <a:avLst/>
            </a:prstGeom>
            <a:noFill/>
          </p:spPr>
          <p:txBody>
            <a:bodyPr wrap="square" lIns="0" tIns="0" rIns="0" bIns="0" rtlCol="0">
              <a:spAutoFit/>
            </a:bodyPr>
            <a:lstStyle/>
            <a:p>
              <a:pPr rtl="1"/>
              <a:r>
                <a:rPr lang="en-US" sz="1405" b="1" dirty="0">
                  <a:solidFill>
                    <a:schemeClr val="tx1">
                      <a:lumMod val="50000"/>
                      <a:lumOff val="50000"/>
                    </a:schemeClr>
                  </a:solidFill>
                  <a:latin typeface="+mn-lt"/>
                  <a:ea typeface="+mn-ea"/>
                  <a:cs typeface="+mn-ea"/>
                  <a:sym typeface="+mn-lt"/>
                </a:rPr>
                <a:t>Epsom embarrassing hidden in the middle of text. All the Lorem Ipsum generators on the Internet tend to repeat predefined chunks as on the Internet tend to</a:t>
              </a:r>
            </a:p>
          </p:txBody>
        </p:sp>
        <p:sp>
          <p:nvSpPr>
            <p:cNvPr id="31" name="Rectangle 30"/>
            <p:cNvSpPr/>
            <p:nvPr/>
          </p:nvSpPr>
          <p:spPr>
            <a:xfrm>
              <a:off x="651147" y="1752089"/>
              <a:ext cx="1537174" cy="281164"/>
            </a:xfrm>
            <a:prstGeom prst="rect">
              <a:avLst/>
            </a:prstGeom>
          </p:spPr>
          <p:txBody>
            <a:bodyPr wrap="none">
              <a:spAutoFit/>
            </a:bodyPr>
            <a:lstStyle/>
            <a:p>
              <a:pPr algn="r"/>
              <a:r>
                <a:rPr lang="en-US" sz="1970" b="1" dirty="0">
                  <a:solidFill>
                    <a:schemeClr val="accent3"/>
                  </a:solidFill>
                  <a:latin typeface="+mn-lt"/>
                  <a:ea typeface="+mn-ea"/>
                  <a:cs typeface="+mn-ea"/>
                  <a:sym typeface="+mn-lt"/>
                </a:rPr>
                <a:t>Title Gose Here</a:t>
              </a:r>
            </a:p>
          </p:txBody>
        </p:sp>
      </p:grpSp>
      <p:grpSp>
        <p:nvGrpSpPr>
          <p:cNvPr id="44" name="Group 43"/>
          <p:cNvGrpSpPr/>
          <p:nvPr/>
        </p:nvGrpSpPr>
        <p:grpSpPr>
          <a:xfrm>
            <a:off x="387555" y="2036157"/>
            <a:ext cx="3487258" cy="1484238"/>
            <a:chOff x="865908" y="1752089"/>
            <a:chExt cx="2632364" cy="1055516"/>
          </a:xfrm>
        </p:grpSpPr>
        <p:sp>
          <p:nvSpPr>
            <p:cNvPr id="45" name="TextBox 44"/>
            <p:cNvSpPr txBox="1"/>
            <p:nvPr/>
          </p:nvSpPr>
          <p:spPr>
            <a:xfrm>
              <a:off x="865908" y="2038350"/>
              <a:ext cx="2632364" cy="769255"/>
            </a:xfrm>
            <a:prstGeom prst="rect">
              <a:avLst/>
            </a:prstGeom>
            <a:noFill/>
          </p:spPr>
          <p:txBody>
            <a:bodyPr wrap="square" lIns="0" tIns="0" rIns="0" bIns="0" rtlCol="0">
              <a:spAutoFit/>
            </a:bodyPr>
            <a:lstStyle/>
            <a:p>
              <a:pPr algn="r" rtl="1"/>
              <a:r>
                <a:rPr lang="en-US" sz="1405" b="1" dirty="0">
                  <a:solidFill>
                    <a:schemeClr val="tx1">
                      <a:lumMod val="50000"/>
                      <a:lumOff val="50000"/>
                    </a:schemeClr>
                  </a:solidFill>
                  <a:latin typeface="+mn-lt"/>
                  <a:ea typeface="+mn-ea"/>
                  <a:cs typeface="+mn-ea"/>
                  <a:sym typeface="+mn-lt"/>
                </a:rPr>
                <a:t>Epsom embarrassing hidden in the middle of text. All the Lorem Ipsum generators on the Internet tend to repeat predefined chunks as on the Internet tend to</a:t>
              </a:r>
            </a:p>
          </p:txBody>
        </p:sp>
        <p:sp>
          <p:nvSpPr>
            <p:cNvPr id="46" name="Rectangle 45"/>
            <p:cNvSpPr/>
            <p:nvPr/>
          </p:nvSpPr>
          <p:spPr>
            <a:xfrm>
              <a:off x="1961099" y="1752089"/>
              <a:ext cx="1537173" cy="281164"/>
            </a:xfrm>
            <a:prstGeom prst="rect">
              <a:avLst/>
            </a:prstGeom>
          </p:spPr>
          <p:txBody>
            <a:bodyPr wrap="none">
              <a:spAutoFit/>
            </a:bodyPr>
            <a:lstStyle/>
            <a:p>
              <a:pPr algn="r"/>
              <a:r>
                <a:rPr lang="en-US" sz="1970" b="1" dirty="0">
                  <a:solidFill>
                    <a:schemeClr val="accent1"/>
                  </a:solidFill>
                  <a:latin typeface="+mn-lt"/>
                  <a:ea typeface="+mn-ea"/>
                  <a:cs typeface="+mn-ea"/>
                  <a:sym typeface="+mn-lt"/>
                </a:rPr>
                <a:t>Title Gose Here</a:t>
              </a:r>
            </a:p>
          </p:txBody>
        </p:sp>
      </p:grpSp>
      <p:sp>
        <p:nvSpPr>
          <p:cNvPr id="49" name="Rectangle 48"/>
          <p:cNvSpPr/>
          <p:nvPr/>
        </p:nvSpPr>
        <p:spPr>
          <a:xfrm>
            <a:off x="6322225" y="2473388"/>
            <a:ext cx="214301" cy="128580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cs typeface="+mn-ea"/>
              <a:sym typeface="+mn-lt"/>
            </a:endParaRPr>
          </a:p>
        </p:txBody>
      </p:sp>
      <p:sp>
        <p:nvSpPr>
          <p:cNvPr id="50" name="Rectangle 49"/>
          <p:cNvSpPr/>
          <p:nvPr/>
        </p:nvSpPr>
        <p:spPr>
          <a:xfrm>
            <a:off x="6322225" y="5259298"/>
            <a:ext cx="214301" cy="128580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cs typeface="+mn-ea"/>
              <a:sym typeface="+mn-lt"/>
            </a:endParaRPr>
          </a:p>
        </p:txBody>
      </p:sp>
      <p:sp>
        <p:nvSpPr>
          <p:cNvPr id="34" name="矩形 33"/>
          <p:cNvSpPr/>
          <p:nvPr/>
        </p:nvSpPr>
        <p:spPr>
          <a:xfrm>
            <a:off x="4165947" y="338850"/>
            <a:ext cx="8692097"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38" name="矩形 37"/>
          <p:cNvSpPr/>
          <p:nvPr/>
        </p:nvSpPr>
        <p:spPr>
          <a:xfrm>
            <a:off x="706" y="338850"/>
            <a:ext cx="150672"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39" name="文本框 38"/>
          <p:cNvSpPr txBox="1"/>
          <p:nvPr/>
        </p:nvSpPr>
        <p:spPr>
          <a:xfrm>
            <a:off x="311272" y="162416"/>
            <a:ext cx="3791423" cy="523220"/>
          </a:xfrm>
          <a:prstGeom prst="rect">
            <a:avLst/>
          </a:prstGeom>
        </p:spPr>
        <p:txBody>
          <a:bodyPr wrap="none">
            <a:spAutoFit/>
          </a:bodyPr>
          <a:lstStyle>
            <a:defPPr>
              <a:defRPr lang="zh-CN"/>
            </a:defPPr>
            <a:lvl1pPr>
              <a:defRPr sz="2800">
                <a:solidFill>
                  <a:schemeClr val="tx1">
                    <a:lumMod val="65000"/>
                    <a:lumOff val="35000"/>
                  </a:schemeClr>
                </a:solidFill>
                <a:latin typeface="站酷高端黑" panose="02010600030101010101" pitchFamily="2" charset="-122"/>
                <a:ea typeface="站酷高端黑" panose="02010600030101010101" pitchFamily="2" charset="-122"/>
              </a:defRPr>
            </a:lvl1pPr>
          </a:lstStyle>
          <a:p>
            <a:r>
              <a:rPr lang="zh-CN" altLang="en-US" dirty="0">
                <a:solidFill>
                  <a:schemeClr val="accent1"/>
                </a:solidFill>
                <a:latin typeface="+mn-lt"/>
                <a:ea typeface="+mn-ea"/>
                <a:cs typeface="+mn-ea"/>
                <a:sym typeface="+mn-lt"/>
              </a:rPr>
              <a:t>点击添加相关标题文字</a:t>
            </a:r>
          </a:p>
        </p:txBody>
      </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up)">
                                      <p:cBhvr>
                                        <p:cTn id="7" dur="500"/>
                                        <p:tgtEl>
                                          <p:spTgt spid="49"/>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p:cTn id="11" dur="500" fill="hold"/>
                                        <p:tgtEl>
                                          <p:spTgt spid="24"/>
                                        </p:tgtEl>
                                        <p:attrNameLst>
                                          <p:attrName>ppt_w</p:attrName>
                                        </p:attrNameLst>
                                      </p:cBhvr>
                                      <p:tavLst>
                                        <p:tav tm="0">
                                          <p:val>
                                            <p:fltVal val="0"/>
                                          </p:val>
                                        </p:tav>
                                        <p:tav tm="100000">
                                          <p:val>
                                            <p:strVal val="#ppt_w"/>
                                          </p:val>
                                        </p:tav>
                                      </p:tavLst>
                                    </p:anim>
                                    <p:anim calcmode="lin" valueType="num">
                                      <p:cBhvr>
                                        <p:cTn id="12" dur="500" fill="hold"/>
                                        <p:tgtEl>
                                          <p:spTgt spid="24"/>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par>
                          <p:cTn id="17" fill="hold">
                            <p:stCondLst>
                              <p:cond delay="1500"/>
                            </p:stCondLst>
                            <p:childTnLst>
                              <p:par>
                                <p:cTn id="18" presetID="22" presetClass="entr" presetSubtype="2" fill="hold" nodeType="afterEffect">
                                  <p:stCondLst>
                                    <p:cond delay="0"/>
                                  </p:stCondLst>
                                  <p:childTnLst>
                                    <p:set>
                                      <p:cBhvr>
                                        <p:cTn id="19" dur="1" fill="hold">
                                          <p:stCondLst>
                                            <p:cond delay="0"/>
                                          </p:stCondLst>
                                        </p:cTn>
                                        <p:tgtEl>
                                          <p:spTgt spid="44"/>
                                        </p:tgtEl>
                                        <p:attrNameLst>
                                          <p:attrName>style.visibility</p:attrName>
                                        </p:attrNameLst>
                                      </p:cBhvr>
                                      <p:to>
                                        <p:strVal val="visible"/>
                                      </p:to>
                                    </p:set>
                                    <p:animEffect transition="in" filter="wipe(right)">
                                      <p:cBhvr>
                                        <p:cTn id="20" dur="500"/>
                                        <p:tgtEl>
                                          <p:spTgt spid="44"/>
                                        </p:tgtEl>
                                      </p:cBhvr>
                                    </p:animEffect>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left)">
                                      <p:cBhvr>
                                        <p:cTn id="24" dur="500"/>
                                        <p:tgtEl>
                                          <p:spTgt spid="9"/>
                                        </p:tgtEl>
                                      </p:cBhvr>
                                    </p:animEffect>
                                  </p:childTnLst>
                                </p:cTn>
                              </p:par>
                            </p:childTnLst>
                          </p:cTn>
                        </p:par>
                        <p:par>
                          <p:cTn id="25" fill="hold">
                            <p:stCondLst>
                              <p:cond delay="2500"/>
                            </p:stCondLst>
                            <p:childTnLst>
                              <p:par>
                                <p:cTn id="26" presetID="22" presetClass="entr" presetSubtype="2" fill="hold" nodeType="afterEffect">
                                  <p:stCondLst>
                                    <p:cond delay="0"/>
                                  </p:stCondLst>
                                  <p:childTnLst>
                                    <p:set>
                                      <p:cBhvr>
                                        <p:cTn id="27" dur="1" fill="hold">
                                          <p:stCondLst>
                                            <p:cond delay="0"/>
                                          </p:stCondLst>
                                        </p:cTn>
                                        <p:tgtEl>
                                          <p:spTgt spid="41"/>
                                        </p:tgtEl>
                                        <p:attrNameLst>
                                          <p:attrName>style.visibility</p:attrName>
                                        </p:attrNameLst>
                                      </p:cBhvr>
                                      <p:to>
                                        <p:strVal val="visible"/>
                                      </p:to>
                                    </p:set>
                                    <p:animEffect transition="in" filter="wipe(right)">
                                      <p:cBhvr>
                                        <p:cTn id="28" dur="500"/>
                                        <p:tgtEl>
                                          <p:spTgt spid="41"/>
                                        </p:tgtEl>
                                      </p:cBhvr>
                                    </p:animEffect>
                                  </p:childTnLst>
                                </p:cTn>
                              </p:par>
                            </p:childTnLst>
                          </p:cTn>
                        </p:par>
                        <p:par>
                          <p:cTn id="29" fill="hold">
                            <p:stCondLst>
                              <p:cond delay="3000"/>
                            </p:stCondLst>
                            <p:childTnLst>
                              <p:par>
                                <p:cTn id="30" presetID="22" presetClass="entr" presetSubtype="4" fill="hold" grpId="0" nodeType="after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wipe(down)">
                                      <p:cBhvr>
                                        <p:cTn id="32" dur="500"/>
                                        <p:tgtEl>
                                          <p:spTgt spid="50"/>
                                        </p:tgtEl>
                                      </p:cBhvr>
                                    </p:animEffect>
                                  </p:childTnLst>
                                </p:cTn>
                              </p:par>
                            </p:childTnLst>
                          </p:cTn>
                        </p:par>
                        <p:par>
                          <p:cTn id="33" fill="hold">
                            <p:stCondLst>
                              <p:cond delay="3500"/>
                            </p:stCondLst>
                            <p:childTnLst>
                              <p:par>
                                <p:cTn id="34" presetID="23" presetClass="entr" presetSubtype="16" fill="hold"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childTnLst>
                                </p:cTn>
                              </p:par>
                            </p:childTnLst>
                          </p:cTn>
                        </p:par>
                        <p:par>
                          <p:cTn id="38" fill="hold">
                            <p:stCondLst>
                              <p:cond delay="4000"/>
                            </p:stCondLst>
                            <p:childTnLst>
                              <p:par>
                                <p:cTn id="39" presetID="22" presetClass="entr" presetSubtype="2" fill="hold"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right)">
                                      <p:cBhvr>
                                        <p:cTn id="41" dur="500"/>
                                        <p:tgtEl>
                                          <p:spTgt spid="14"/>
                                        </p:tgtEl>
                                      </p:cBhvr>
                                    </p:animEffect>
                                  </p:childTnLst>
                                </p:cTn>
                              </p:par>
                            </p:childTnLst>
                          </p:cTn>
                        </p:par>
                        <p:par>
                          <p:cTn id="42" fill="hold">
                            <p:stCondLst>
                              <p:cond delay="4500"/>
                            </p:stCondLst>
                            <p:childTnLst>
                              <p:par>
                                <p:cTn id="43" presetID="22" presetClass="entr" presetSubtype="8" fill="hold" nodeType="after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wipe(left)">
                                      <p:cBhvr>
                                        <p:cTn id="45" dur="500"/>
                                        <p:tgtEl>
                                          <p:spTgt spid="29"/>
                                        </p:tgtEl>
                                      </p:cBhvr>
                                    </p:animEffect>
                                  </p:childTnLst>
                                </p:cTn>
                              </p:par>
                            </p:childTnLst>
                          </p:cTn>
                        </p:par>
                        <p:par>
                          <p:cTn id="46" fill="hold">
                            <p:stCondLst>
                              <p:cond delay="5000"/>
                            </p:stCondLst>
                            <p:childTnLst>
                              <p:par>
                                <p:cTn id="47" presetID="22" presetClass="entr" presetSubtype="2" fill="hold" nodeType="after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wipe(right)">
                                      <p:cBhvr>
                                        <p:cTn id="49" dur="500"/>
                                        <p:tgtEl>
                                          <p:spTgt spid="15"/>
                                        </p:tgtEl>
                                      </p:cBhvr>
                                    </p:animEffect>
                                  </p:childTnLst>
                                </p:cTn>
                              </p:par>
                            </p:childTnLst>
                          </p:cTn>
                        </p:par>
                        <p:par>
                          <p:cTn id="50" fill="hold">
                            <p:stCondLst>
                              <p:cond delay="5500"/>
                            </p:stCondLst>
                            <p:childTnLst>
                              <p:par>
                                <p:cTn id="51" presetID="22" presetClass="entr" presetSubtype="8" fill="hold" nodeType="after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wipe(left)">
                                      <p:cBhvr>
                                        <p:cTn id="5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a:xfrm rot="5400000">
            <a:off x="6322225" y="-221001"/>
            <a:ext cx="214301" cy="9214932"/>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cs typeface="+mn-ea"/>
              <a:sym typeface="+mn-lt"/>
            </a:endParaRPr>
          </a:p>
        </p:txBody>
      </p:sp>
      <p:grpSp>
        <p:nvGrpSpPr>
          <p:cNvPr id="5" name="Group 4"/>
          <p:cNvGrpSpPr/>
          <p:nvPr/>
        </p:nvGrpSpPr>
        <p:grpSpPr>
          <a:xfrm>
            <a:off x="3875751" y="2330521"/>
            <a:ext cx="687853" cy="687853"/>
            <a:chOff x="1016000" y="1689100"/>
            <a:chExt cx="787400" cy="787400"/>
          </a:xfrm>
        </p:grpSpPr>
        <p:grpSp>
          <p:nvGrpSpPr>
            <p:cNvPr id="6" name="Group 10"/>
            <p:cNvGrpSpPr/>
            <p:nvPr/>
          </p:nvGrpSpPr>
          <p:grpSpPr>
            <a:xfrm>
              <a:off x="1016000" y="1689100"/>
              <a:ext cx="787400" cy="787400"/>
              <a:chOff x="4343400" y="1854885"/>
              <a:chExt cx="457200" cy="457200"/>
            </a:xfrm>
          </p:grpSpPr>
          <p:sp>
            <p:nvSpPr>
              <p:cNvPr id="8" name="Oval 7"/>
              <p:cNvSpPr/>
              <p:nvPr/>
            </p:nvSpPr>
            <p:spPr>
              <a:xfrm>
                <a:off x="4343400" y="1854885"/>
                <a:ext cx="457200" cy="457200"/>
              </a:xfrm>
              <a:prstGeom prst="ellipse">
                <a:avLst/>
              </a:prstGeom>
              <a:solidFill>
                <a:schemeClr val="bg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sp>
            <p:nvSpPr>
              <p:cNvPr id="9" name="Oval 8"/>
              <p:cNvSpPr/>
              <p:nvPr/>
            </p:nvSpPr>
            <p:spPr>
              <a:xfrm>
                <a:off x="4408030" y="1919516"/>
                <a:ext cx="327939" cy="327939"/>
              </a:xfrm>
              <a:prstGeom prst="ellipse">
                <a:avLst/>
              </a:pr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grpSp>
        <p:sp>
          <p:nvSpPr>
            <p:cNvPr id="7" name="Freeform 145"/>
            <p:cNvSpPr/>
            <p:nvPr/>
          </p:nvSpPr>
          <p:spPr bwMode="auto">
            <a:xfrm>
              <a:off x="1267654" y="1960311"/>
              <a:ext cx="284092" cy="244978"/>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bg1"/>
            </a:solid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grpSp>
      <p:grpSp>
        <p:nvGrpSpPr>
          <p:cNvPr id="10" name="Group 197"/>
          <p:cNvGrpSpPr/>
          <p:nvPr/>
        </p:nvGrpSpPr>
        <p:grpSpPr>
          <a:xfrm>
            <a:off x="3712808" y="3001734"/>
            <a:ext cx="1013735" cy="1277583"/>
            <a:chOff x="3171825" y="2459015"/>
            <a:chExt cx="1219200" cy="1536522"/>
          </a:xfrm>
        </p:grpSpPr>
        <p:sp>
          <p:nvSpPr>
            <p:cNvPr id="11" name="Freeform 6"/>
            <p:cNvSpPr/>
            <p:nvPr/>
          </p:nvSpPr>
          <p:spPr bwMode="auto">
            <a:xfrm>
              <a:off x="3171825" y="2459015"/>
              <a:ext cx="1219200" cy="1536522"/>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chemeClr val="accent1">
                <a:alpha val="90000"/>
              </a:schemeClr>
            </a:solidFill>
            <a:ln>
              <a:noFill/>
            </a:ln>
          </p:spPr>
          <p:txBody>
            <a:bodyPr vert="horz" wrap="square" lIns="128580" tIns="64290" rIns="128580" bIns="64290" numCol="1" anchor="t" anchorCtr="0" compatLnSpc="1"/>
            <a:lstStyle/>
            <a:p>
              <a:endParaRPr lang="en-US">
                <a:solidFill>
                  <a:sysClr val="windowText" lastClr="000000"/>
                </a:solidFill>
                <a:latin typeface="+mn-lt"/>
                <a:ea typeface="+mn-ea"/>
                <a:cs typeface="+mn-ea"/>
                <a:sym typeface="+mn-lt"/>
              </a:endParaRPr>
            </a:p>
          </p:txBody>
        </p:sp>
        <p:sp>
          <p:nvSpPr>
            <p:cNvPr id="12" name="Freeform 92"/>
            <p:cNvSpPr>
              <a:spLocks noEditPoints="1"/>
            </p:cNvSpPr>
            <p:nvPr/>
          </p:nvSpPr>
          <p:spPr bwMode="auto">
            <a:xfrm>
              <a:off x="3705225" y="3738983"/>
              <a:ext cx="193039" cy="153943"/>
            </a:xfrm>
            <a:custGeom>
              <a:avLst/>
              <a:gdLst/>
              <a:ahLst/>
              <a:cxnLst>
                <a:cxn ang="0">
                  <a:pos x="73" y="52"/>
                </a:cxn>
                <a:cxn ang="0">
                  <a:pos x="67" y="58"/>
                </a:cxn>
                <a:cxn ang="0">
                  <a:pos x="7" y="58"/>
                </a:cxn>
                <a:cxn ang="0">
                  <a:pos x="0" y="52"/>
                </a:cxn>
                <a:cxn ang="0">
                  <a:pos x="0" y="6"/>
                </a:cxn>
                <a:cxn ang="0">
                  <a:pos x="7" y="0"/>
                </a:cxn>
                <a:cxn ang="0">
                  <a:pos x="67" y="0"/>
                </a:cxn>
                <a:cxn ang="0">
                  <a:pos x="73" y="6"/>
                </a:cxn>
                <a:cxn ang="0">
                  <a:pos x="73" y="52"/>
                </a:cxn>
                <a:cxn ang="0">
                  <a:pos x="7" y="4"/>
                </a:cxn>
                <a:cxn ang="0">
                  <a:pos x="5" y="6"/>
                </a:cxn>
                <a:cxn ang="0">
                  <a:pos x="5" y="52"/>
                </a:cxn>
                <a:cxn ang="0">
                  <a:pos x="7" y="53"/>
                </a:cxn>
                <a:cxn ang="0">
                  <a:pos x="67" y="53"/>
                </a:cxn>
                <a:cxn ang="0">
                  <a:pos x="68" y="52"/>
                </a:cxn>
                <a:cxn ang="0">
                  <a:pos x="68" y="6"/>
                </a:cxn>
                <a:cxn ang="0">
                  <a:pos x="67" y="4"/>
                </a:cxn>
                <a:cxn ang="0">
                  <a:pos x="7" y="4"/>
                </a:cxn>
                <a:cxn ang="0">
                  <a:pos x="17" y="24"/>
                </a:cxn>
                <a:cxn ang="0">
                  <a:pos x="10" y="17"/>
                </a:cxn>
                <a:cxn ang="0">
                  <a:pos x="17" y="9"/>
                </a:cxn>
                <a:cxn ang="0">
                  <a:pos x="25" y="17"/>
                </a:cxn>
                <a:cxn ang="0">
                  <a:pos x="17" y="24"/>
                </a:cxn>
                <a:cxn ang="0">
                  <a:pos x="64" y="48"/>
                </a:cxn>
                <a:cxn ang="0">
                  <a:pos x="10" y="48"/>
                </a:cxn>
                <a:cxn ang="0">
                  <a:pos x="10" y="41"/>
                </a:cxn>
                <a:cxn ang="0">
                  <a:pos x="22" y="29"/>
                </a:cxn>
                <a:cxn ang="0">
                  <a:pos x="28" y="35"/>
                </a:cxn>
                <a:cxn ang="0">
                  <a:pos x="48" y="15"/>
                </a:cxn>
                <a:cxn ang="0">
                  <a:pos x="64" y="31"/>
                </a:cxn>
                <a:cxn ang="0">
                  <a:pos x="64" y="48"/>
                </a:cxn>
              </a:cxnLst>
              <a:rect l="0" t="0" r="r" b="b"/>
              <a:pathLst>
                <a:path w="73" h="58">
                  <a:moveTo>
                    <a:pt x="73" y="52"/>
                  </a:moveTo>
                  <a:cubicBezTo>
                    <a:pt x="73" y="55"/>
                    <a:pt x="71" y="58"/>
                    <a:pt x="67" y="58"/>
                  </a:cubicBezTo>
                  <a:cubicBezTo>
                    <a:pt x="7" y="58"/>
                    <a:pt x="7" y="58"/>
                    <a:pt x="7" y="58"/>
                  </a:cubicBezTo>
                  <a:cubicBezTo>
                    <a:pt x="3" y="58"/>
                    <a:pt x="0" y="55"/>
                    <a:pt x="0" y="52"/>
                  </a:cubicBezTo>
                  <a:cubicBezTo>
                    <a:pt x="0" y="6"/>
                    <a:pt x="0" y="6"/>
                    <a:pt x="0" y="6"/>
                  </a:cubicBezTo>
                  <a:cubicBezTo>
                    <a:pt x="0" y="2"/>
                    <a:pt x="3" y="0"/>
                    <a:pt x="7" y="0"/>
                  </a:cubicBezTo>
                  <a:cubicBezTo>
                    <a:pt x="67" y="0"/>
                    <a:pt x="67" y="0"/>
                    <a:pt x="67" y="0"/>
                  </a:cubicBezTo>
                  <a:cubicBezTo>
                    <a:pt x="71" y="0"/>
                    <a:pt x="73" y="2"/>
                    <a:pt x="73" y="6"/>
                  </a:cubicBezTo>
                  <a:lnTo>
                    <a:pt x="73" y="52"/>
                  </a:lnTo>
                  <a:close/>
                  <a:moveTo>
                    <a:pt x="7" y="4"/>
                  </a:moveTo>
                  <a:cubicBezTo>
                    <a:pt x="6" y="4"/>
                    <a:pt x="5" y="5"/>
                    <a:pt x="5" y="6"/>
                  </a:cubicBezTo>
                  <a:cubicBezTo>
                    <a:pt x="5" y="52"/>
                    <a:pt x="5" y="52"/>
                    <a:pt x="5" y="52"/>
                  </a:cubicBezTo>
                  <a:cubicBezTo>
                    <a:pt x="5" y="52"/>
                    <a:pt x="6" y="53"/>
                    <a:pt x="7" y="53"/>
                  </a:cubicBezTo>
                  <a:cubicBezTo>
                    <a:pt x="67" y="53"/>
                    <a:pt x="67" y="53"/>
                    <a:pt x="67" y="53"/>
                  </a:cubicBezTo>
                  <a:cubicBezTo>
                    <a:pt x="68" y="53"/>
                    <a:pt x="68" y="52"/>
                    <a:pt x="68" y="52"/>
                  </a:cubicBezTo>
                  <a:cubicBezTo>
                    <a:pt x="68" y="6"/>
                    <a:pt x="68" y="6"/>
                    <a:pt x="68" y="6"/>
                  </a:cubicBezTo>
                  <a:cubicBezTo>
                    <a:pt x="68" y="5"/>
                    <a:pt x="68" y="4"/>
                    <a:pt x="67" y="4"/>
                  </a:cubicBezTo>
                  <a:lnTo>
                    <a:pt x="7" y="4"/>
                  </a:lnTo>
                  <a:close/>
                  <a:moveTo>
                    <a:pt x="17" y="24"/>
                  </a:moveTo>
                  <a:cubicBezTo>
                    <a:pt x="13" y="24"/>
                    <a:pt x="10" y="21"/>
                    <a:pt x="10" y="17"/>
                  </a:cubicBezTo>
                  <a:cubicBezTo>
                    <a:pt x="10" y="13"/>
                    <a:pt x="13" y="9"/>
                    <a:pt x="17" y="9"/>
                  </a:cubicBezTo>
                  <a:cubicBezTo>
                    <a:pt x="21" y="9"/>
                    <a:pt x="25" y="13"/>
                    <a:pt x="25" y="17"/>
                  </a:cubicBezTo>
                  <a:cubicBezTo>
                    <a:pt x="25" y="21"/>
                    <a:pt x="21" y="24"/>
                    <a:pt x="17" y="24"/>
                  </a:cubicBezTo>
                  <a:close/>
                  <a:moveTo>
                    <a:pt x="64" y="48"/>
                  </a:moveTo>
                  <a:cubicBezTo>
                    <a:pt x="10" y="48"/>
                    <a:pt x="10" y="48"/>
                    <a:pt x="10" y="48"/>
                  </a:cubicBezTo>
                  <a:cubicBezTo>
                    <a:pt x="10" y="41"/>
                    <a:pt x="10" y="41"/>
                    <a:pt x="10" y="41"/>
                  </a:cubicBezTo>
                  <a:cubicBezTo>
                    <a:pt x="22" y="29"/>
                    <a:pt x="22" y="29"/>
                    <a:pt x="22" y="29"/>
                  </a:cubicBezTo>
                  <a:cubicBezTo>
                    <a:pt x="28" y="35"/>
                    <a:pt x="28" y="35"/>
                    <a:pt x="28" y="35"/>
                  </a:cubicBezTo>
                  <a:cubicBezTo>
                    <a:pt x="48" y="15"/>
                    <a:pt x="48" y="15"/>
                    <a:pt x="48" y="15"/>
                  </a:cubicBezTo>
                  <a:cubicBezTo>
                    <a:pt x="64" y="31"/>
                    <a:pt x="64" y="31"/>
                    <a:pt x="64" y="31"/>
                  </a:cubicBezTo>
                  <a:lnTo>
                    <a:pt x="64" y="48"/>
                  </a:lnTo>
                  <a:close/>
                </a:path>
              </a:pathLst>
            </a:custGeom>
            <a:solidFill>
              <a:schemeClr val="bg1"/>
            </a:solid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grpSp>
      <p:grpSp>
        <p:nvGrpSpPr>
          <p:cNvPr id="13" name="Group 12"/>
          <p:cNvGrpSpPr/>
          <p:nvPr/>
        </p:nvGrpSpPr>
        <p:grpSpPr>
          <a:xfrm flipV="1">
            <a:off x="3875751" y="5754558"/>
            <a:ext cx="687853" cy="687853"/>
            <a:chOff x="2597150" y="1689100"/>
            <a:chExt cx="787400" cy="787400"/>
          </a:xfrm>
        </p:grpSpPr>
        <p:grpSp>
          <p:nvGrpSpPr>
            <p:cNvPr id="14" name="Group 13"/>
            <p:cNvGrpSpPr/>
            <p:nvPr/>
          </p:nvGrpSpPr>
          <p:grpSpPr>
            <a:xfrm>
              <a:off x="2597150" y="1689100"/>
              <a:ext cx="787400" cy="787400"/>
              <a:chOff x="4343400" y="1854885"/>
              <a:chExt cx="457200" cy="457200"/>
            </a:xfrm>
          </p:grpSpPr>
          <p:sp>
            <p:nvSpPr>
              <p:cNvPr id="16" name="Oval 15"/>
              <p:cNvSpPr/>
              <p:nvPr/>
            </p:nvSpPr>
            <p:spPr>
              <a:xfrm>
                <a:off x="4343400" y="1854885"/>
                <a:ext cx="457200" cy="457200"/>
              </a:xfrm>
              <a:prstGeom prst="ellipse">
                <a:avLst/>
              </a:prstGeom>
              <a:solidFill>
                <a:schemeClr val="bg1"/>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sp>
            <p:nvSpPr>
              <p:cNvPr id="17" name="Oval 16"/>
              <p:cNvSpPr/>
              <p:nvPr/>
            </p:nvSpPr>
            <p:spPr>
              <a:xfrm>
                <a:off x="4408030" y="1919516"/>
                <a:ext cx="327939" cy="327939"/>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grpSp>
        <p:sp>
          <p:nvSpPr>
            <p:cNvPr id="15" name="Freeform 166"/>
            <p:cNvSpPr>
              <a:spLocks noEditPoints="1"/>
            </p:cNvSpPr>
            <p:nvPr/>
          </p:nvSpPr>
          <p:spPr bwMode="auto">
            <a:xfrm>
              <a:off x="2847775" y="1970605"/>
              <a:ext cx="286150" cy="224390"/>
            </a:xfrm>
            <a:custGeom>
              <a:avLst/>
              <a:gdLst/>
              <a:ahLst/>
              <a:cxnLst>
                <a:cxn ang="0">
                  <a:pos x="45" y="14"/>
                </a:cxn>
                <a:cxn ang="0">
                  <a:pos x="32" y="10"/>
                </a:cxn>
                <a:cxn ang="0">
                  <a:pos x="18" y="14"/>
                </a:cxn>
                <a:cxn ang="0">
                  <a:pos x="0" y="14"/>
                </a:cxn>
                <a:cxn ang="0">
                  <a:pos x="64" y="14"/>
                </a:cxn>
                <a:cxn ang="0">
                  <a:pos x="0" y="15"/>
                </a:cxn>
                <a:cxn ang="0">
                  <a:pos x="18" y="20"/>
                </a:cxn>
                <a:cxn ang="0">
                  <a:pos x="2" y="22"/>
                </a:cxn>
                <a:cxn ang="0">
                  <a:pos x="9" y="35"/>
                </a:cxn>
                <a:cxn ang="0">
                  <a:pos x="1" y="36"/>
                </a:cxn>
                <a:cxn ang="0">
                  <a:pos x="0" y="28"/>
                </a:cxn>
                <a:cxn ang="0">
                  <a:pos x="8" y="27"/>
                </a:cxn>
                <a:cxn ang="0">
                  <a:pos x="9" y="35"/>
                </a:cxn>
                <a:cxn ang="0">
                  <a:pos x="15" y="50"/>
                </a:cxn>
                <a:cxn ang="0">
                  <a:pos x="7" y="49"/>
                </a:cxn>
                <a:cxn ang="0">
                  <a:pos x="8" y="41"/>
                </a:cxn>
                <a:cxn ang="0">
                  <a:pos x="16" y="42"/>
                </a:cxn>
                <a:cxn ang="0">
                  <a:pos x="23" y="35"/>
                </a:cxn>
                <a:cxn ang="0">
                  <a:pos x="15" y="36"/>
                </a:cxn>
                <a:cxn ang="0">
                  <a:pos x="13" y="28"/>
                </a:cxn>
                <a:cxn ang="0">
                  <a:pos x="21" y="27"/>
                </a:cxn>
                <a:cxn ang="0">
                  <a:pos x="23" y="35"/>
                </a:cxn>
                <a:cxn ang="0">
                  <a:pos x="28" y="50"/>
                </a:cxn>
                <a:cxn ang="0">
                  <a:pos x="20" y="49"/>
                </a:cxn>
                <a:cxn ang="0">
                  <a:pos x="21" y="41"/>
                </a:cxn>
                <a:cxn ang="0">
                  <a:pos x="29" y="42"/>
                </a:cxn>
                <a:cxn ang="0">
                  <a:pos x="36" y="35"/>
                </a:cxn>
                <a:cxn ang="0">
                  <a:pos x="28" y="36"/>
                </a:cxn>
                <a:cxn ang="0">
                  <a:pos x="27" y="28"/>
                </a:cxn>
                <a:cxn ang="0">
                  <a:pos x="35" y="27"/>
                </a:cxn>
                <a:cxn ang="0">
                  <a:pos x="36" y="35"/>
                </a:cxn>
                <a:cxn ang="0">
                  <a:pos x="42" y="50"/>
                </a:cxn>
                <a:cxn ang="0">
                  <a:pos x="34" y="49"/>
                </a:cxn>
                <a:cxn ang="0">
                  <a:pos x="35" y="41"/>
                </a:cxn>
                <a:cxn ang="0">
                  <a:pos x="43" y="42"/>
                </a:cxn>
                <a:cxn ang="0">
                  <a:pos x="50" y="35"/>
                </a:cxn>
                <a:cxn ang="0">
                  <a:pos x="42" y="36"/>
                </a:cxn>
                <a:cxn ang="0">
                  <a:pos x="41" y="28"/>
                </a:cxn>
                <a:cxn ang="0">
                  <a:pos x="49" y="27"/>
                </a:cxn>
                <a:cxn ang="0">
                  <a:pos x="50" y="35"/>
                </a:cxn>
                <a:cxn ang="0">
                  <a:pos x="61" y="22"/>
                </a:cxn>
                <a:cxn ang="0">
                  <a:pos x="45" y="20"/>
                </a:cxn>
                <a:cxn ang="0">
                  <a:pos x="64" y="15"/>
                </a:cxn>
                <a:cxn ang="0">
                  <a:pos x="57" y="49"/>
                </a:cxn>
                <a:cxn ang="0">
                  <a:pos x="49" y="50"/>
                </a:cxn>
                <a:cxn ang="0">
                  <a:pos x="48" y="42"/>
                </a:cxn>
                <a:cxn ang="0">
                  <a:pos x="56" y="41"/>
                </a:cxn>
                <a:cxn ang="0">
                  <a:pos x="57" y="49"/>
                </a:cxn>
                <a:cxn ang="0">
                  <a:pos x="63" y="36"/>
                </a:cxn>
                <a:cxn ang="0">
                  <a:pos x="55" y="35"/>
                </a:cxn>
                <a:cxn ang="0">
                  <a:pos x="56" y="27"/>
                </a:cxn>
                <a:cxn ang="0">
                  <a:pos x="64" y="28"/>
                </a:cxn>
              </a:cxnLst>
              <a:rect l="0" t="0" r="r" b="b"/>
              <a:pathLst>
                <a:path w="64" h="50">
                  <a:moveTo>
                    <a:pt x="64" y="14"/>
                  </a:moveTo>
                  <a:cubicBezTo>
                    <a:pt x="45" y="14"/>
                    <a:pt x="45" y="14"/>
                    <a:pt x="45" y="14"/>
                  </a:cubicBezTo>
                  <a:cubicBezTo>
                    <a:pt x="45" y="14"/>
                    <a:pt x="45" y="14"/>
                    <a:pt x="45" y="14"/>
                  </a:cubicBezTo>
                  <a:cubicBezTo>
                    <a:pt x="45" y="12"/>
                    <a:pt x="44" y="10"/>
                    <a:pt x="32" y="10"/>
                  </a:cubicBezTo>
                  <a:cubicBezTo>
                    <a:pt x="19" y="10"/>
                    <a:pt x="18" y="12"/>
                    <a:pt x="18" y="14"/>
                  </a:cubicBezTo>
                  <a:cubicBezTo>
                    <a:pt x="18" y="14"/>
                    <a:pt x="18" y="14"/>
                    <a:pt x="18" y="14"/>
                  </a:cubicBezTo>
                  <a:cubicBezTo>
                    <a:pt x="0" y="14"/>
                    <a:pt x="0" y="14"/>
                    <a:pt x="0" y="14"/>
                  </a:cubicBezTo>
                  <a:cubicBezTo>
                    <a:pt x="0" y="14"/>
                    <a:pt x="0" y="14"/>
                    <a:pt x="0" y="14"/>
                  </a:cubicBezTo>
                  <a:cubicBezTo>
                    <a:pt x="0" y="11"/>
                    <a:pt x="4" y="0"/>
                    <a:pt x="32" y="0"/>
                  </a:cubicBezTo>
                  <a:cubicBezTo>
                    <a:pt x="59" y="0"/>
                    <a:pt x="64" y="11"/>
                    <a:pt x="64" y="14"/>
                  </a:cubicBezTo>
                  <a:close/>
                  <a:moveTo>
                    <a:pt x="0" y="20"/>
                  </a:moveTo>
                  <a:cubicBezTo>
                    <a:pt x="0" y="15"/>
                    <a:pt x="0" y="15"/>
                    <a:pt x="0" y="15"/>
                  </a:cubicBezTo>
                  <a:cubicBezTo>
                    <a:pt x="18" y="15"/>
                    <a:pt x="18" y="15"/>
                    <a:pt x="18" y="15"/>
                  </a:cubicBezTo>
                  <a:cubicBezTo>
                    <a:pt x="18" y="20"/>
                    <a:pt x="18" y="20"/>
                    <a:pt x="18" y="20"/>
                  </a:cubicBezTo>
                  <a:cubicBezTo>
                    <a:pt x="18" y="21"/>
                    <a:pt x="17" y="22"/>
                    <a:pt x="16" y="22"/>
                  </a:cubicBezTo>
                  <a:cubicBezTo>
                    <a:pt x="2" y="22"/>
                    <a:pt x="2" y="22"/>
                    <a:pt x="2" y="22"/>
                  </a:cubicBezTo>
                  <a:cubicBezTo>
                    <a:pt x="1" y="22"/>
                    <a:pt x="0" y="21"/>
                    <a:pt x="0" y="20"/>
                  </a:cubicBezTo>
                  <a:close/>
                  <a:moveTo>
                    <a:pt x="9" y="35"/>
                  </a:moveTo>
                  <a:cubicBezTo>
                    <a:pt x="9" y="36"/>
                    <a:pt x="8" y="36"/>
                    <a:pt x="8" y="36"/>
                  </a:cubicBezTo>
                  <a:cubicBezTo>
                    <a:pt x="1" y="36"/>
                    <a:pt x="1" y="36"/>
                    <a:pt x="1" y="36"/>
                  </a:cubicBezTo>
                  <a:cubicBezTo>
                    <a:pt x="0" y="36"/>
                    <a:pt x="0" y="36"/>
                    <a:pt x="0" y="35"/>
                  </a:cubicBezTo>
                  <a:cubicBezTo>
                    <a:pt x="0" y="28"/>
                    <a:pt x="0" y="28"/>
                    <a:pt x="0" y="28"/>
                  </a:cubicBezTo>
                  <a:cubicBezTo>
                    <a:pt x="0" y="27"/>
                    <a:pt x="0" y="27"/>
                    <a:pt x="1" y="27"/>
                  </a:cubicBezTo>
                  <a:cubicBezTo>
                    <a:pt x="8" y="27"/>
                    <a:pt x="8" y="27"/>
                    <a:pt x="8" y="27"/>
                  </a:cubicBezTo>
                  <a:cubicBezTo>
                    <a:pt x="8" y="27"/>
                    <a:pt x="9" y="27"/>
                    <a:pt x="9" y="28"/>
                  </a:cubicBezTo>
                  <a:lnTo>
                    <a:pt x="9" y="35"/>
                  </a:lnTo>
                  <a:close/>
                  <a:moveTo>
                    <a:pt x="16" y="49"/>
                  </a:moveTo>
                  <a:cubicBezTo>
                    <a:pt x="16" y="49"/>
                    <a:pt x="15" y="50"/>
                    <a:pt x="15" y="50"/>
                  </a:cubicBezTo>
                  <a:cubicBezTo>
                    <a:pt x="8" y="50"/>
                    <a:pt x="8" y="50"/>
                    <a:pt x="8" y="50"/>
                  </a:cubicBezTo>
                  <a:cubicBezTo>
                    <a:pt x="7" y="50"/>
                    <a:pt x="7" y="49"/>
                    <a:pt x="7" y="49"/>
                  </a:cubicBezTo>
                  <a:cubicBezTo>
                    <a:pt x="7" y="42"/>
                    <a:pt x="7" y="42"/>
                    <a:pt x="7" y="42"/>
                  </a:cubicBezTo>
                  <a:cubicBezTo>
                    <a:pt x="7" y="41"/>
                    <a:pt x="7" y="41"/>
                    <a:pt x="8" y="41"/>
                  </a:cubicBezTo>
                  <a:cubicBezTo>
                    <a:pt x="15" y="41"/>
                    <a:pt x="15" y="41"/>
                    <a:pt x="15" y="41"/>
                  </a:cubicBezTo>
                  <a:cubicBezTo>
                    <a:pt x="15" y="41"/>
                    <a:pt x="16" y="41"/>
                    <a:pt x="16" y="42"/>
                  </a:cubicBezTo>
                  <a:lnTo>
                    <a:pt x="16" y="49"/>
                  </a:lnTo>
                  <a:close/>
                  <a:moveTo>
                    <a:pt x="23" y="35"/>
                  </a:moveTo>
                  <a:cubicBezTo>
                    <a:pt x="23" y="36"/>
                    <a:pt x="22" y="36"/>
                    <a:pt x="21" y="36"/>
                  </a:cubicBezTo>
                  <a:cubicBezTo>
                    <a:pt x="15" y="36"/>
                    <a:pt x="15" y="36"/>
                    <a:pt x="15" y="36"/>
                  </a:cubicBezTo>
                  <a:cubicBezTo>
                    <a:pt x="14" y="36"/>
                    <a:pt x="13" y="36"/>
                    <a:pt x="13" y="35"/>
                  </a:cubicBezTo>
                  <a:cubicBezTo>
                    <a:pt x="13" y="28"/>
                    <a:pt x="13" y="28"/>
                    <a:pt x="13" y="28"/>
                  </a:cubicBezTo>
                  <a:cubicBezTo>
                    <a:pt x="13" y="27"/>
                    <a:pt x="14" y="27"/>
                    <a:pt x="15" y="27"/>
                  </a:cubicBezTo>
                  <a:cubicBezTo>
                    <a:pt x="21" y="27"/>
                    <a:pt x="21" y="27"/>
                    <a:pt x="21" y="27"/>
                  </a:cubicBezTo>
                  <a:cubicBezTo>
                    <a:pt x="22" y="27"/>
                    <a:pt x="23" y="27"/>
                    <a:pt x="23" y="28"/>
                  </a:cubicBezTo>
                  <a:lnTo>
                    <a:pt x="23" y="35"/>
                  </a:lnTo>
                  <a:close/>
                  <a:moveTo>
                    <a:pt x="29" y="49"/>
                  </a:moveTo>
                  <a:cubicBezTo>
                    <a:pt x="29" y="49"/>
                    <a:pt x="29" y="50"/>
                    <a:pt x="28" y="50"/>
                  </a:cubicBezTo>
                  <a:cubicBezTo>
                    <a:pt x="21" y="50"/>
                    <a:pt x="21" y="50"/>
                    <a:pt x="21" y="50"/>
                  </a:cubicBezTo>
                  <a:cubicBezTo>
                    <a:pt x="21" y="50"/>
                    <a:pt x="20" y="49"/>
                    <a:pt x="20" y="49"/>
                  </a:cubicBezTo>
                  <a:cubicBezTo>
                    <a:pt x="20" y="42"/>
                    <a:pt x="20" y="42"/>
                    <a:pt x="20" y="42"/>
                  </a:cubicBezTo>
                  <a:cubicBezTo>
                    <a:pt x="20" y="41"/>
                    <a:pt x="21" y="41"/>
                    <a:pt x="21" y="41"/>
                  </a:cubicBezTo>
                  <a:cubicBezTo>
                    <a:pt x="28" y="41"/>
                    <a:pt x="28" y="41"/>
                    <a:pt x="28" y="41"/>
                  </a:cubicBezTo>
                  <a:cubicBezTo>
                    <a:pt x="29" y="41"/>
                    <a:pt x="29" y="41"/>
                    <a:pt x="29" y="42"/>
                  </a:cubicBezTo>
                  <a:lnTo>
                    <a:pt x="29" y="49"/>
                  </a:lnTo>
                  <a:close/>
                  <a:moveTo>
                    <a:pt x="36" y="35"/>
                  </a:moveTo>
                  <a:cubicBezTo>
                    <a:pt x="36" y="36"/>
                    <a:pt x="36" y="36"/>
                    <a:pt x="35" y="36"/>
                  </a:cubicBezTo>
                  <a:cubicBezTo>
                    <a:pt x="28" y="36"/>
                    <a:pt x="28" y="36"/>
                    <a:pt x="28" y="36"/>
                  </a:cubicBezTo>
                  <a:cubicBezTo>
                    <a:pt x="28" y="36"/>
                    <a:pt x="27" y="36"/>
                    <a:pt x="27" y="35"/>
                  </a:cubicBezTo>
                  <a:cubicBezTo>
                    <a:pt x="27" y="28"/>
                    <a:pt x="27" y="28"/>
                    <a:pt x="27" y="28"/>
                  </a:cubicBezTo>
                  <a:cubicBezTo>
                    <a:pt x="27" y="27"/>
                    <a:pt x="28" y="27"/>
                    <a:pt x="28" y="27"/>
                  </a:cubicBezTo>
                  <a:cubicBezTo>
                    <a:pt x="35" y="27"/>
                    <a:pt x="35" y="27"/>
                    <a:pt x="35" y="27"/>
                  </a:cubicBezTo>
                  <a:cubicBezTo>
                    <a:pt x="36" y="27"/>
                    <a:pt x="36" y="27"/>
                    <a:pt x="36" y="28"/>
                  </a:cubicBezTo>
                  <a:lnTo>
                    <a:pt x="36" y="35"/>
                  </a:lnTo>
                  <a:close/>
                  <a:moveTo>
                    <a:pt x="43" y="49"/>
                  </a:moveTo>
                  <a:cubicBezTo>
                    <a:pt x="43" y="49"/>
                    <a:pt x="43" y="50"/>
                    <a:pt x="42" y="50"/>
                  </a:cubicBezTo>
                  <a:cubicBezTo>
                    <a:pt x="35" y="50"/>
                    <a:pt x="35" y="50"/>
                    <a:pt x="35" y="50"/>
                  </a:cubicBezTo>
                  <a:cubicBezTo>
                    <a:pt x="35" y="50"/>
                    <a:pt x="34" y="49"/>
                    <a:pt x="34" y="49"/>
                  </a:cubicBezTo>
                  <a:cubicBezTo>
                    <a:pt x="34" y="42"/>
                    <a:pt x="34" y="42"/>
                    <a:pt x="34" y="42"/>
                  </a:cubicBezTo>
                  <a:cubicBezTo>
                    <a:pt x="34" y="41"/>
                    <a:pt x="35" y="41"/>
                    <a:pt x="35" y="41"/>
                  </a:cubicBezTo>
                  <a:cubicBezTo>
                    <a:pt x="42" y="41"/>
                    <a:pt x="42" y="41"/>
                    <a:pt x="42" y="41"/>
                  </a:cubicBezTo>
                  <a:cubicBezTo>
                    <a:pt x="43" y="41"/>
                    <a:pt x="43" y="41"/>
                    <a:pt x="43" y="42"/>
                  </a:cubicBezTo>
                  <a:lnTo>
                    <a:pt x="43" y="49"/>
                  </a:lnTo>
                  <a:close/>
                  <a:moveTo>
                    <a:pt x="50" y="35"/>
                  </a:moveTo>
                  <a:cubicBezTo>
                    <a:pt x="50" y="36"/>
                    <a:pt x="50" y="36"/>
                    <a:pt x="49" y="36"/>
                  </a:cubicBezTo>
                  <a:cubicBezTo>
                    <a:pt x="42" y="36"/>
                    <a:pt x="42" y="36"/>
                    <a:pt x="42" y="36"/>
                  </a:cubicBezTo>
                  <a:cubicBezTo>
                    <a:pt x="41" y="36"/>
                    <a:pt x="41" y="36"/>
                    <a:pt x="41" y="35"/>
                  </a:cubicBezTo>
                  <a:cubicBezTo>
                    <a:pt x="41" y="28"/>
                    <a:pt x="41" y="28"/>
                    <a:pt x="41" y="28"/>
                  </a:cubicBezTo>
                  <a:cubicBezTo>
                    <a:pt x="41" y="27"/>
                    <a:pt x="41" y="27"/>
                    <a:pt x="42" y="27"/>
                  </a:cubicBezTo>
                  <a:cubicBezTo>
                    <a:pt x="49" y="27"/>
                    <a:pt x="49" y="27"/>
                    <a:pt x="49" y="27"/>
                  </a:cubicBezTo>
                  <a:cubicBezTo>
                    <a:pt x="50" y="27"/>
                    <a:pt x="50" y="27"/>
                    <a:pt x="50" y="28"/>
                  </a:cubicBezTo>
                  <a:lnTo>
                    <a:pt x="50" y="35"/>
                  </a:lnTo>
                  <a:close/>
                  <a:moveTo>
                    <a:pt x="64" y="20"/>
                  </a:moveTo>
                  <a:cubicBezTo>
                    <a:pt x="64" y="21"/>
                    <a:pt x="63" y="22"/>
                    <a:pt x="61" y="22"/>
                  </a:cubicBezTo>
                  <a:cubicBezTo>
                    <a:pt x="48" y="22"/>
                    <a:pt x="48" y="22"/>
                    <a:pt x="48" y="22"/>
                  </a:cubicBezTo>
                  <a:cubicBezTo>
                    <a:pt x="46" y="22"/>
                    <a:pt x="45" y="21"/>
                    <a:pt x="45" y="20"/>
                  </a:cubicBezTo>
                  <a:cubicBezTo>
                    <a:pt x="45" y="15"/>
                    <a:pt x="45" y="15"/>
                    <a:pt x="45" y="15"/>
                  </a:cubicBezTo>
                  <a:cubicBezTo>
                    <a:pt x="64" y="15"/>
                    <a:pt x="64" y="15"/>
                    <a:pt x="64" y="15"/>
                  </a:cubicBezTo>
                  <a:lnTo>
                    <a:pt x="64" y="20"/>
                  </a:lnTo>
                  <a:close/>
                  <a:moveTo>
                    <a:pt x="57" y="49"/>
                  </a:moveTo>
                  <a:cubicBezTo>
                    <a:pt x="57" y="49"/>
                    <a:pt x="56" y="50"/>
                    <a:pt x="56" y="50"/>
                  </a:cubicBezTo>
                  <a:cubicBezTo>
                    <a:pt x="49" y="50"/>
                    <a:pt x="49" y="50"/>
                    <a:pt x="49" y="50"/>
                  </a:cubicBezTo>
                  <a:cubicBezTo>
                    <a:pt x="48" y="50"/>
                    <a:pt x="48" y="49"/>
                    <a:pt x="48" y="49"/>
                  </a:cubicBezTo>
                  <a:cubicBezTo>
                    <a:pt x="48" y="42"/>
                    <a:pt x="48" y="42"/>
                    <a:pt x="48" y="42"/>
                  </a:cubicBezTo>
                  <a:cubicBezTo>
                    <a:pt x="48" y="41"/>
                    <a:pt x="48" y="41"/>
                    <a:pt x="49" y="41"/>
                  </a:cubicBezTo>
                  <a:cubicBezTo>
                    <a:pt x="56" y="41"/>
                    <a:pt x="56" y="41"/>
                    <a:pt x="56" y="41"/>
                  </a:cubicBezTo>
                  <a:cubicBezTo>
                    <a:pt x="56" y="41"/>
                    <a:pt x="57" y="41"/>
                    <a:pt x="57" y="42"/>
                  </a:cubicBezTo>
                  <a:lnTo>
                    <a:pt x="57" y="49"/>
                  </a:lnTo>
                  <a:close/>
                  <a:moveTo>
                    <a:pt x="64" y="35"/>
                  </a:moveTo>
                  <a:cubicBezTo>
                    <a:pt x="64" y="36"/>
                    <a:pt x="63" y="36"/>
                    <a:pt x="63" y="36"/>
                  </a:cubicBezTo>
                  <a:cubicBezTo>
                    <a:pt x="56" y="36"/>
                    <a:pt x="56" y="36"/>
                    <a:pt x="56" y="36"/>
                  </a:cubicBezTo>
                  <a:cubicBezTo>
                    <a:pt x="55" y="36"/>
                    <a:pt x="55" y="36"/>
                    <a:pt x="55" y="35"/>
                  </a:cubicBezTo>
                  <a:cubicBezTo>
                    <a:pt x="55" y="28"/>
                    <a:pt x="55" y="28"/>
                    <a:pt x="55" y="28"/>
                  </a:cubicBezTo>
                  <a:cubicBezTo>
                    <a:pt x="55" y="27"/>
                    <a:pt x="55" y="27"/>
                    <a:pt x="56" y="27"/>
                  </a:cubicBezTo>
                  <a:cubicBezTo>
                    <a:pt x="63" y="27"/>
                    <a:pt x="63" y="27"/>
                    <a:pt x="63" y="27"/>
                  </a:cubicBezTo>
                  <a:cubicBezTo>
                    <a:pt x="63" y="27"/>
                    <a:pt x="64" y="27"/>
                    <a:pt x="64" y="28"/>
                  </a:cubicBezTo>
                  <a:lnTo>
                    <a:pt x="64" y="35"/>
                  </a:lnTo>
                  <a:close/>
                </a:path>
              </a:pathLst>
            </a:custGeom>
            <a:solidFill>
              <a:schemeClr val="bg1"/>
            </a:solid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grpSp>
      <p:grpSp>
        <p:nvGrpSpPr>
          <p:cNvPr id="18" name="Group 195"/>
          <p:cNvGrpSpPr/>
          <p:nvPr/>
        </p:nvGrpSpPr>
        <p:grpSpPr>
          <a:xfrm flipV="1">
            <a:off x="3712808" y="4493616"/>
            <a:ext cx="1013735" cy="1277583"/>
            <a:chOff x="1388111" y="2459015"/>
            <a:chExt cx="1219200" cy="1536522"/>
          </a:xfrm>
        </p:grpSpPr>
        <p:sp>
          <p:nvSpPr>
            <p:cNvPr id="19" name="Freeform 6"/>
            <p:cNvSpPr/>
            <p:nvPr/>
          </p:nvSpPr>
          <p:spPr bwMode="auto">
            <a:xfrm>
              <a:off x="1388111" y="2459015"/>
              <a:ext cx="1219200" cy="1536522"/>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chemeClr val="accent2">
                <a:alpha val="90000"/>
              </a:schemeClr>
            </a:solidFill>
            <a:ln>
              <a:noFill/>
            </a:ln>
          </p:spPr>
          <p:txBody>
            <a:bodyPr vert="horz" wrap="square" lIns="128580" tIns="64290" rIns="128580" bIns="64290" numCol="1" anchor="t" anchorCtr="0" compatLnSpc="1"/>
            <a:lstStyle/>
            <a:p>
              <a:endParaRPr lang="en-US">
                <a:solidFill>
                  <a:sysClr val="windowText" lastClr="000000"/>
                </a:solidFill>
                <a:latin typeface="+mn-lt"/>
                <a:ea typeface="+mn-ea"/>
                <a:cs typeface="+mn-ea"/>
                <a:sym typeface="+mn-lt"/>
              </a:endParaRPr>
            </a:p>
          </p:txBody>
        </p:sp>
        <p:sp>
          <p:nvSpPr>
            <p:cNvPr id="20" name="Freeform 142"/>
            <p:cNvSpPr>
              <a:spLocks noEditPoints="1"/>
            </p:cNvSpPr>
            <p:nvPr/>
          </p:nvSpPr>
          <p:spPr bwMode="auto">
            <a:xfrm>
              <a:off x="1881030" y="3714750"/>
              <a:ext cx="233363" cy="180975"/>
            </a:xfrm>
            <a:custGeom>
              <a:avLst/>
              <a:gdLst/>
              <a:ahLst/>
              <a:cxnLst>
                <a:cxn ang="0">
                  <a:pos x="68" y="51"/>
                </a:cxn>
                <a:cxn ang="0">
                  <a:pos x="66" y="53"/>
                </a:cxn>
                <a:cxn ang="0">
                  <a:pos x="3" y="53"/>
                </a:cxn>
                <a:cxn ang="0">
                  <a:pos x="0" y="51"/>
                </a:cxn>
                <a:cxn ang="0">
                  <a:pos x="0" y="46"/>
                </a:cxn>
                <a:cxn ang="0">
                  <a:pos x="3" y="43"/>
                </a:cxn>
                <a:cxn ang="0">
                  <a:pos x="66" y="43"/>
                </a:cxn>
                <a:cxn ang="0">
                  <a:pos x="68" y="46"/>
                </a:cxn>
                <a:cxn ang="0">
                  <a:pos x="68" y="51"/>
                </a:cxn>
                <a:cxn ang="0">
                  <a:pos x="64" y="21"/>
                </a:cxn>
                <a:cxn ang="0">
                  <a:pos x="61" y="24"/>
                </a:cxn>
                <a:cxn ang="0">
                  <a:pos x="8" y="24"/>
                </a:cxn>
                <a:cxn ang="0">
                  <a:pos x="5" y="21"/>
                </a:cxn>
                <a:cxn ang="0">
                  <a:pos x="5" y="17"/>
                </a:cxn>
                <a:cxn ang="0">
                  <a:pos x="8" y="14"/>
                </a:cxn>
                <a:cxn ang="0">
                  <a:pos x="61" y="14"/>
                </a:cxn>
                <a:cxn ang="0">
                  <a:pos x="64" y="17"/>
                </a:cxn>
                <a:cxn ang="0">
                  <a:pos x="64" y="21"/>
                </a:cxn>
                <a:cxn ang="0">
                  <a:pos x="54" y="36"/>
                </a:cxn>
                <a:cxn ang="0">
                  <a:pos x="51" y="38"/>
                </a:cxn>
                <a:cxn ang="0">
                  <a:pos x="17" y="38"/>
                </a:cxn>
                <a:cxn ang="0">
                  <a:pos x="15" y="36"/>
                </a:cxn>
                <a:cxn ang="0">
                  <a:pos x="15" y="31"/>
                </a:cxn>
                <a:cxn ang="0">
                  <a:pos x="17" y="29"/>
                </a:cxn>
                <a:cxn ang="0">
                  <a:pos x="51" y="29"/>
                </a:cxn>
                <a:cxn ang="0">
                  <a:pos x="54" y="31"/>
                </a:cxn>
                <a:cxn ang="0">
                  <a:pos x="54" y="36"/>
                </a:cxn>
                <a:cxn ang="0">
                  <a:pos x="49" y="7"/>
                </a:cxn>
                <a:cxn ang="0">
                  <a:pos x="47" y="9"/>
                </a:cxn>
                <a:cxn ang="0">
                  <a:pos x="22" y="9"/>
                </a:cxn>
                <a:cxn ang="0">
                  <a:pos x="20" y="7"/>
                </a:cxn>
                <a:cxn ang="0">
                  <a:pos x="20" y="2"/>
                </a:cxn>
                <a:cxn ang="0">
                  <a:pos x="22" y="0"/>
                </a:cxn>
                <a:cxn ang="0">
                  <a:pos x="47" y="0"/>
                </a:cxn>
                <a:cxn ang="0">
                  <a:pos x="49" y="2"/>
                </a:cxn>
                <a:cxn ang="0">
                  <a:pos x="49" y="7"/>
                </a:cxn>
              </a:cxnLst>
              <a:rect l="0" t="0" r="r" b="b"/>
              <a:pathLst>
                <a:path w="68" h="53">
                  <a:moveTo>
                    <a:pt x="68" y="51"/>
                  </a:moveTo>
                  <a:cubicBezTo>
                    <a:pt x="68" y="52"/>
                    <a:pt x="67" y="53"/>
                    <a:pt x="66" y="53"/>
                  </a:cubicBezTo>
                  <a:cubicBezTo>
                    <a:pt x="3" y="53"/>
                    <a:pt x="3" y="53"/>
                    <a:pt x="3" y="53"/>
                  </a:cubicBezTo>
                  <a:cubicBezTo>
                    <a:pt x="2" y="53"/>
                    <a:pt x="0" y="52"/>
                    <a:pt x="0" y="51"/>
                  </a:cubicBezTo>
                  <a:cubicBezTo>
                    <a:pt x="0" y="46"/>
                    <a:pt x="0" y="46"/>
                    <a:pt x="0" y="46"/>
                  </a:cubicBezTo>
                  <a:cubicBezTo>
                    <a:pt x="0" y="44"/>
                    <a:pt x="2" y="43"/>
                    <a:pt x="3" y="43"/>
                  </a:cubicBezTo>
                  <a:cubicBezTo>
                    <a:pt x="66" y="43"/>
                    <a:pt x="66" y="43"/>
                    <a:pt x="66" y="43"/>
                  </a:cubicBezTo>
                  <a:cubicBezTo>
                    <a:pt x="67" y="43"/>
                    <a:pt x="68" y="44"/>
                    <a:pt x="68" y="46"/>
                  </a:cubicBezTo>
                  <a:lnTo>
                    <a:pt x="68" y="51"/>
                  </a:lnTo>
                  <a:close/>
                  <a:moveTo>
                    <a:pt x="64" y="21"/>
                  </a:moveTo>
                  <a:cubicBezTo>
                    <a:pt x="64" y="23"/>
                    <a:pt x="63" y="24"/>
                    <a:pt x="61" y="24"/>
                  </a:cubicBezTo>
                  <a:cubicBezTo>
                    <a:pt x="8" y="24"/>
                    <a:pt x="8" y="24"/>
                    <a:pt x="8" y="24"/>
                  </a:cubicBezTo>
                  <a:cubicBezTo>
                    <a:pt x="6" y="24"/>
                    <a:pt x="5" y="23"/>
                    <a:pt x="5" y="21"/>
                  </a:cubicBezTo>
                  <a:cubicBezTo>
                    <a:pt x="5" y="17"/>
                    <a:pt x="5" y="17"/>
                    <a:pt x="5" y="17"/>
                  </a:cubicBezTo>
                  <a:cubicBezTo>
                    <a:pt x="5" y="15"/>
                    <a:pt x="6" y="14"/>
                    <a:pt x="8" y="14"/>
                  </a:cubicBezTo>
                  <a:cubicBezTo>
                    <a:pt x="61" y="14"/>
                    <a:pt x="61" y="14"/>
                    <a:pt x="61" y="14"/>
                  </a:cubicBezTo>
                  <a:cubicBezTo>
                    <a:pt x="63" y="14"/>
                    <a:pt x="64" y="15"/>
                    <a:pt x="64" y="17"/>
                  </a:cubicBezTo>
                  <a:lnTo>
                    <a:pt x="64" y="21"/>
                  </a:lnTo>
                  <a:close/>
                  <a:moveTo>
                    <a:pt x="54" y="36"/>
                  </a:moveTo>
                  <a:cubicBezTo>
                    <a:pt x="54" y="37"/>
                    <a:pt x="53" y="38"/>
                    <a:pt x="51" y="38"/>
                  </a:cubicBezTo>
                  <a:cubicBezTo>
                    <a:pt x="17" y="38"/>
                    <a:pt x="17" y="38"/>
                    <a:pt x="17" y="38"/>
                  </a:cubicBezTo>
                  <a:cubicBezTo>
                    <a:pt x="16" y="38"/>
                    <a:pt x="15" y="37"/>
                    <a:pt x="15" y="36"/>
                  </a:cubicBezTo>
                  <a:cubicBezTo>
                    <a:pt x="15" y="31"/>
                    <a:pt x="15" y="31"/>
                    <a:pt x="15" y="31"/>
                  </a:cubicBezTo>
                  <a:cubicBezTo>
                    <a:pt x="15" y="30"/>
                    <a:pt x="16" y="29"/>
                    <a:pt x="17" y="29"/>
                  </a:cubicBezTo>
                  <a:cubicBezTo>
                    <a:pt x="51" y="29"/>
                    <a:pt x="51" y="29"/>
                    <a:pt x="51" y="29"/>
                  </a:cubicBezTo>
                  <a:cubicBezTo>
                    <a:pt x="53" y="29"/>
                    <a:pt x="54" y="30"/>
                    <a:pt x="54" y="31"/>
                  </a:cubicBezTo>
                  <a:lnTo>
                    <a:pt x="54" y="36"/>
                  </a:lnTo>
                  <a:close/>
                  <a:moveTo>
                    <a:pt x="49" y="7"/>
                  </a:moveTo>
                  <a:cubicBezTo>
                    <a:pt x="49" y="8"/>
                    <a:pt x="48" y="9"/>
                    <a:pt x="47" y="9"/>
                  </a:cubicBezTo>
                  <a:cubicBezTo>
                    <a:pt x="22" y="9"/>
                    <a:pt x="22" y="9"/>
                    <a:pt x="22" y="9"/>
                  </a:cubicBezTo>
                  <a:cubicBezTo>
                    <a:pt x="21" y="9"/>
                    <a:pt x="20" y="8"/>
                    <a:pt x="20" y="7"/>
                  </a:cubicBezTo>
                  <a:cubicBezTo>
                    <a:pt x="20" y="2"/>
                    <a:pt x="20" y="2"/>
                    <a:pt x="20" y="2"/>
                  </a:cubicBezTo>
                  <a:cubicBezTo>
                    <a:pt x="20" y="1"/>
                    <a:pt x="21" y="0"/>
                    <a:pt x="22" y="0"/>
                  </a:cubicBezTo>
                  <a:cubicBezTo>
                    <a:pt x="47" y="0"/>
                    <a:pt x="47" y="0"/>
                    <a:pt x="47" y="0"/>
                  </a:cubicBezTo>
                  <a:cubicBezTo>
                    <a:pt x="48" y="0"/>
                    <a:pt x="49" y="1"/>
                    <a:pt x="49" y="2"/>
                  </a:cubicBezTo>
                  <a:lnTo>
                    <a:pt x="49" y="7"/>
                  </a:lnTo>
                  <a:close/>
                </a:path>
              </a:pathLst>
            </a:custGeom>
            <a:solidFill>
              <a:schemeClr val="bg1"/>
            </a:solid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grpSp>
      <p:grpSp>
        <p:nvGrpSpPr>
          <p:cNvPr id="21" name="Group 20"/>
          <p:cNvGrpSpPr/>
          <p:nvPr/>
        </p:nvGrpSpPr>
        <p:grpSpPr>
          <a:xfrm>
            <a:off x="8295149" y="2330521"/>
            <a:ext cx="687853" cy="687853"/>
            <a:chOff x="4178300" y="1689100"/>
            <a:chExt cx="787400" cy="787400"/>
          </a:xfrm>
        </p:grpSpPr>
        <p:grpSp>
          <p:nvGrpSpPr>
            <p:cNvPr id="22" name="Group 16"/>
            <p:cNvGrpSpPr/>
            <p:nvPr/>
          </p:nvGrpSpPr>
          <p:grpSpPr>
            <a:xfrm>
              <a:off x="4178300" y="1689100"/>
              <a:ext cx="787400" cy="787400"/>
              <a:chOff x="4343400" y="1854885"/>
              <a:chExt cx="457200" cy="457200"/>
            </a:xfrm>
          </p:grpSpPr>
          <p:sp>
            <p:nvSpPr>
              <p:cNvPr id="24" name="Oval 23"/>
              <p:cNvSpPr/>
              <p:nvPr/>
            </p:nvSpPr>
            <p:spPr>
              <a:xfrm>
                <a:off x="4343400" y="1854885"/>
                <a:ext cx="457200" cy="457200"/>
              </a:xfrm>
              <a:prstGeom prst="ellipse">
                <a:avLst/>
              </a:prstGeom>
              <a:solidFill>
                <a:schemeClr val="bg1"/>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sp>
            <p:nvSpPr>
              <p:cNvPr id="25" name="Oval 18"/>
              <p:cNvSpPr/>
              <p:nvPr/>
            </p:nvSpPr>
            <p:spPr>
              <a:xfrm>
                <a:off x="4408030" y="1919516"/>
                <a:ext cx="327939" cy="327939"/>
              </a:xfrm>
              <a:prstGeom prst="ellipse">
                <a:avLst/>
              </a:prstGeom>
              <a:solidFill>
                <a:schemeClr val="accent3"/>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grpSp>
        <p:sp>
          <p:nvSpPr>
            <p:cNvPr id="23" name="Freeform 171"/>
            <p:cNvSpPr/>
            <p:nvPr/>
          </p:nvSpPr>
          <p:spPr bwMode="auto">
            <a:xfrm>
              <a:off x="4429954" y="1979868"/>
              <a:ext cx="284092" cy="205864"/>
            </a:xfrm>
            <a:custGeom>
              <a:avLst/>
              <a:gdLst/>
              <a:ahLst/>
              <a:cxnLst>
                <a:cxn ang="0">
                  <a:pos x="64" y="42"/>
                </a:cxn>
                <a:cxn ang="0">
                  <a:pos x="62" y="44"/>
                </a:cxn>
                <a:cxn ang="0">
                  <a:pos x="61" y="45"/>
                </a:cxn>
                <a:cxn ang="0">
                  <a:pos x="60" y="44"/>
                </a:cxn>
                <a:cxn ang="0">
                  <a:pos x="45" y="30"/>
                </a:cxn>
                <a:cxn ang="0">
                  <a:pos x="45" y="36"/>
                </a:cxn>
                <a:cxn ang="0">
                  <a:pos x="35" y="46"/>
                </a:cxn>
                <a:cxn ang="0">
                  <a:pos x="10" y="46"/>
                </a:cxn>
                <a:cxn ang="0">
                  <a:pos x="0" y="36"/>
                </a:cxn>
                <a:cxn ang="0">
                  <a:pos x="0" y="10"/>
                </a:cxn>
                <a:cxn ang="0">
                  <a:pos x="10" y="0"/>
                </a:cxn>
                <a:cxn ang="0">
                  <a:pos x="35" y="0"/>
                </a:cxn>
                <a:cxn ang="0">
                  <a:pos x="45" y="10"/>
                </a:cxn>
                <a:cxn ang="0">
                  <a:pos x="45" y="16"/>
                </a:cxn>
                <a:cxn ang="0">
                  <a:pos x="60" y="2"/>
                </a:cxn>
                <a:cxn ang="0">
                  <a:pos x="61" y="1"/>
                </a:cxn>
                <a:cxn ang="0">
                  <a:pos x="62" y="1"/>
                </a:cxn>
                <a:cxn ang="0">
                  <a:pos x="64" y="4"/>
                </a:cxn>
                <a:cxn ang="0">
                  <a:pos x="64" y="42"/>
                </a:cxn>
              </a:cxnLst>
              <a:rect l="0" t="0" r="r" b="b"/>
              <a:pathLst>
                <a:path w="64" h="46">
                  <a:moveTo>
                    <a:pt x="64" y="42"/>
                  </a:moveTo>
                  <a:cubicBezTo>
                    <a:pt x="64" y="43"/>
                    <a:pt x="63" y="44"/>
                    <a:pt x="62" y="44"/>
                  </a:cubicBezTo>
                  <a:cubicBezTo>
                    <a:pt x="62" y="45"/>
                    <a:pt x="62" y="45"/>
                    <a:pt x="61" y="45"/>
                  </a:cubicBezTo>
                  <a:cubicBezTo>
                    <a:pt x="61" y="45"/>
                    <a:pt x="60" y="44"/>
                    <a:pt x="60" y="44"/>
                  </a:cubicBezTo>
                  <a:cubicBezTo>
                    <a:pt x="45" y="30"/>
                    <a:pt x="45" y="30"/>
                    <a:pt x="45" y="30"/>
                  </a:cubicBezTo>
                  <a:cubicBezTo>
                    <a:pt x="45" y="36"/>
                    <a:pt x="45" y="36"/>
                    <a:pt x="45" y="36"/>
                  </a:cubicBezTo>
                  <a:cubicBezTo>
                    <a:pt x="45" y="41"/>
                    <a:pt x="41" y="46"/>
                    <a:pt x="35" y="46"/>
                  </a:cubicBezTo>
                  <a:cubicBezTo>
                    <a:pt x="10" y="46"/>
                    <a:pt x="10" y="46"/>
                    <a:pt x="10" y="46"/>
                  </a:cubicBezTo>
                  <a:cubicBezTo>
                    <a:pt x="4" y="46"/>
                    <a:pt x="0" y="41"/>
                    <a:pt x="0" y="36"/>
                  </a:cubicBezTo>
                  <a:cubicBezTo>
                    <a:pt x="0" y="10"/>
                    <a:pt x="0" y="10"/>
                    <a:pt x="0" y="10"/>
                  </a:cubicBezTo>
                  <a:cubicBezTo>
                    <a:pt x="0" y="5"/>
                    <a:pt x="4" y="0"/>
                    <a:pt x="10" y="0"/>
                  </a:cubicBezTo>
                  <a:cubicBezTo>
                    <a:pt x="35" y="0"/>
                    <a:pt x="35" y="0"/>
                    <a:pt x="35" y="0"/>
                  </a:cubicBezTo>
                  <a:cubicBezTo>
                    <a:pt x="41" y="0"/>
                    <a:pt x="45" y="5"/>
                    <a:pt x="45" y="10"/>
                  </a:cubicBezTo>
                  <a:cubicBezTo>
                    <a:pt x="45" y="16"/>
                    <a:pt x="45" y="16"/>
                    <a:pt x="45" y="16"/>
                  </a:cubicBezTo>
                  <a:cubicBezTo>
                    <a:pt x="60" y="2"/>
                    <a:pt x="60" y="2"/>
                    <a:pt x="60" y="2"/>
                  </a:cubicBezTo>
                  <a:cubicBezTo>
                    <a:pt x="60" y="1"/>
                    <a:pt x="61" y="1"/>
                    <a:pt x="61" y="1"/>
                  </a:cubicBezTo>
                  <a:cubicBezTo>
                    <a:pt x="62" y="1"/>
                    <a:pt x="62" y="1"/>
                    <a:pt x="62" y="1"/>
                  </a:cubicBezTo>
                  <a:cubicBezTo>
                    <a:pt x="63" y="2"/>
                    <a:pt x="64" y="3"/>
                    <a:pt x="64" y="4"/>
                  </a:cubicBezTo>
                  <a:lnTo>
                    <a:pt x="64" y="42"/>
                  </a:lnTo>
                  <a:close/>
                </a:path>
              </a:pathLst>
            </a:custGeom>
            <a:solidFill>
              <a:schemeClr val="bg1"/>
            </a:solid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grpSp>
      <p:grpSp>
        <p:nvGrpSpPr>
          <p:cNvPr id="26" name="Group 195"/>
          <p:cNvGrpSpPr/>
          <p:nvPr/>
        </p:nvGrpSpPr>
        <p:grpSpPr>
          <a:xfrm>
            <a:off x="8132207" y="3001734"/>
            <a:ext cx="1013735" cy="1277583"/>
            <a:chOff x="1388111" y="2459015"/>
            <a:chExt cx="1219200" cy="1536522"/>
          </a:xfrm>
        </p:grpSpPr>
        <p:sp>
          <p:nvSpPr>
            <p:cNvPr id="27" name="Freeform 6"/>
            <p:cNvSpPr/>
            <p:nvPr/>
          </p:nvSpPr>
          <p:spPr bwMode="auto">
            <a:xfrm>
              <a:off x="1388111" y="2459015"/>
              <a:ext cx="1219200" cy="1536522"/>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chemeClr val="accent3">
                <a:alpha val="90000"/>
              </a:schemeClr>
            </a:solidFill>
            <a:ln>
              <a:noFill/>
            </a:ln>
          </p:spPr>
          <p:txBody>
            <a:bodyPr vert="horz" wrap="square" lIns="128580" tIns="64290" rIns="128580" bIns="64290" numCol="1" anchor="t" anchorCtr="0" compatLnSpc="1"/>
            <a:lstStyle/>
            <a:p>
              <a:endParaRPr lang="en-US">
                <a:solidFill>
                  <a:sysClr val="windowText" lastClr="000000"/>
                </a:solidFill>
                <a:latin typeface="+mn-lt"/>
                <a:ea typeface="+mn-ea"/>
                <a:cs typeface="+mn-ea"/>
                <a:sym typeface="+mn-lt"/>
              </a:endParaRPr>
            </a:p>
          </p:txBody>
        </p:sp>
        <p:sp>
          <p:nvSpPr>
            <p:cNvPr id="28" name="Freeform 142"/>
            <p:cNvSpPr>
              <a:spLocks noEditPoints="1"/>
            </p:cNvSpPr>
            <p:nvPr/>
          </p:nvSpPr>
          <p:spPr bwMode="auto">
            <a:xfrm>
              <a:off x="1881030" y="3714750"/>
              <a:ext cx="233363" cy="180975"/>
            </a:xfrm>
            <a:custGeom>
              <a:avLst/>
              <a:gdLst/>
              <a:ahLst/>
              <a:cxnLst>
                <a:cxn ang="0">
                  <a:pos x="68" y="51"/>
                </a:cxn>
                <a:cxn ang="0">
                  <a:pos x="66" y="53"/>
                </a:cxn>
                <a:cxn ang="0">
                  <a:pos x="3" y="53"/>
                </a:cxn>
                <a:cxn ang="0">
                  <a:pos x="0" y="51"/>
                </a:cxn>
                <a:cxn ang="0">
                  <a:pos x="0" y="46"/>
                </a:cxn>
                <a:cxn ang="0">
                  <a:pos x="3" y="43"/>
                </a:cxn>
                <a:cxn ang="0">
                  <a:pos x="66" y="43"/>
                </a:cxn>
                <a:cxn ang="0">
                  <a:pos x="68" y="46"/>
                </a:cxn>
                <a:cxn ang="0">
                  <a:pos x="68" y="51"/>
                </a:cxn>
                <a:cxn ang="0">
                  <a:pos x="64" y="21"/>
                </a:cxn>
                <a:cxn ang="0">
                  <a:pos x="61" y="24"/>
                </a:cxn>
                <a:cxn ang="0">
                  <a:pos x="8" y="24"/>
                </a:cxn>
                <a:cxn ang="0">
                  <a:pos x="5" y="21"/>
                </a:cxn>
                <a:cxn ang="0">
                  <a:pos x="5" y="17"/>
                </a:cxn>
                <a:cxn ang="0">
                  <a:pos x="8" y="14"/>
                </a:cxn>
                <a:cxn ang="0">
                  <a:pos x="61" y="14"/>
                </a:cxn>
                <a:cxn ang="0">
                  <a:pos x="64" y="17"/>
                </a:cxn>
                <a:cxn ang="0">
                  <a:pos x="64" y="21"/>
                </a:cxn>
                <a:cxn ang="0">
                  <a:pos x="54" y="36"/>
                </a:cxn>
                <a:cxn ang="0">
                  <a:pos x="51" y="38"/>
                </a:cxn>
                <a:cxn ang="0">
                  <a:pos x="17" y="38"/>
                </a:cxn>
                <a:cxn ang="0">
                  <a:pos x="15" y="36"/>
                </a:cxn>
                <a:cxn ang="0">
                  <a:pos x="15" y="31"/>
                </a:cxn>
                <a:cxn ang="0">
                  <a:pos x="17" y="29"/>
                </a:cxn>
                <a:cxn ang="0">
                  <a:pos x="51" y="29"/>
                </a:cxn>
                <a:cxn ang="0">
                  <a:pos x="54" y="31"/>
                </a:cxn>
                <a:cxn ang="0">
                  <a:pos x="54" y="36"/>
                </a:cxn>
                <a:cxn ang="0">
                  <a:pos x="49" y="7"/>
                </a:cxn>
                <a:cxn ang="0">
                  <a:pos x="47" y="9"/>
                </a:cxn>
                <a:cxn ang="0">
                  <a:pos x="22" y="9"/>
                </a:cxn>
                <a:cxn ang="0">
                  <a:pos x="20" y="7"/>
                </a:cxn>
                <a:cxn ang="0">
                  <a:pos x="20" y="2"/>
                </a:cxn>
                <a:cxn ang="0">
                  <a:pos x="22" y="0"/>
                </a:cxn>
                <a:cxn ang="0">
                  <a:pos x="47" y="0"/>
                </a:cxn>
                <a:cxn ang="0">
                  <a:pos x="49" y="2"/>
                </a:cxn>
                <a:cxn ang="0">
                  <a:pos x="49" y="7"/>
                </a:cxn>
              </a:cxnLst>
              <a:rect l="0" t="0" r="r" b="b"/>
              <a:pathLst>
                <a:path w="68" h="53">
                  <a:moveTo>
                    <a:pt x="68" y="51"/>
                  </a:moveTo>
                  <a:cubicBezTo>
                    <a:pt x="68" y="52"/>
                    <a:pt x="67" y="53"/>
                    <a:pt x="66" y="53"/>
                  </a:cubicBezTo>
                  <a:cubicBezTo>
                    <a:pt x="3" y="53"/>
                    <a:pt x="3" y="53"/>
                    <a:pt x="3" y="53"/>
                  </a:cubicBezTo>
                  <a:cubicBezTo>
                    <a:pt x="2" y="53"/>
                    <a:pt x="0" y="52"/>
                    <a:pt x="0" y="51"/>
                  </a:cubicBezTo>
                  <a:cubicBezTo>
                    <a:pt x="0" y="46"/>
                    <a:pt x="0" y="46"/>
                    <a:pt x="0" y="46"/>
                  </a:cubicBezTo>
                  <a:cubicBezTo>
                    <a:pt x="0" y="44"/>
                    <a:pt x="2" y="43"/>
                    <a:pt x="3" y="43"/>
                  </a:cubicBezTo>
                  <a:cubicBezTo>
                    <a:pt x="66" y="43"/>
                    <a:pt x="66" y="43"/>
                    <a:pt x="66" y="43"/>
                  </a:cubicBezTo>
                  <a:cubicBezTo>
                    <a:pt x="67" y="43"/>
                    <a:pt x="68" y="44"/>
                    <a:pt x="68" y="46"/>
                  </a:cubicBezTo>
                  <a:lnTo>
                    <a:pt x="68" y="51"/>
                  </a:lnTo>
                  <a:close/>
                  <a:moveTo>
                    <a:pt x="64" y="21"/>
                  </a:moveTo>
                  <a:cubicBezTo>
                    <a:pt x="64" y="23"/>
                    <a:pt x="63" y="24"/>
                    <a:pt x="61" y="24"/>
                  </a:cubicBezTo>
                  <a:cubicBezTo>
                    <a:pt x="8" y="24"/>
                    <a:pt x="8" y="24"/>
                    <a:pt x="8" y="24"/>
                  </a:cubicBezTo>
                  <a:cubicBezTo>
                    <a:pt x="6" y="24"/>
                    <a:pt x="5" y="23"/>
                    <a:pt x="5" y="21"/>
                  </a:cubicBezTo>
                  <a:cubicBezTo>
                    <a:pt x="5" y="17"/>
                    <a:pt x="5" y="17"/>
                    <a:pt x="5" y="17"/>
                  </a:cubicBezTo>
                  <a:cubicBezTo>
                    <a:pt x="5" y="15"/>
                    <a:pt x="6" y="14"/>
                    <a:pt x="8" y="14"/>
                  </a:cubicBezTo>
                  <a:cubicBezTo>
                    <a:pt x="61" y="14"/>
                    <a:pt x="61" y="14"/>
                    <a:pt x="61" y="14"/>
                  </a:cubicBezTo>
                  <a:cubicBezTo>
                    <a:pt x="63" y="14"/>
                    <a:pt x="64" y="15"/>
                    <a:pt x="64" y="17"/>
                  </a:cubicBezTo>
                  <a:lnTo>
                    <a:pt x="64" y="21"/>
                  </a:lnTo>
                  <a:close/>
                  <a:moveTo>
                    <a:pt x="54" y="36"/>
                  </a:moveTo>
                  <a:cubicBezTo>
                    <a:pt x="54" y="37"/>
                    <a:pt x="53" y="38"/>
                    <a:pt x="51" y="38"/>
                  </a:cubicBezTo>
                  <a:cubicBezTo>
                    <a:pt x="17" y="38"/>
                    <a:pt x="17" y="38"/>
                    <a:pt x="17" y="38"/>
                  </a:cubicBezTo>
                  <a:cubicBezTo>
                    <a:pt x="16" y="38"/>
                    <a:pt x="15" y="37"/>
                    <a:pt x="15" y="36"/>
                  </a:cubicBezTo>
                  <a:cubicBezTo>
                    <a:pt x="15" y="31"/>
                    <a:pt x="15" y="31"/>
                    <a:pt x="15" y="31"/>
                  </a:cubicBezTo>
                  <a:cubicBezTo>
                    <a:pt x="15" y="30"/>
                    <a:pt x="16" y="29"/>
                    <a:pt x="17" y="29"/>
                  </a:cubicBezTo>
                  <a:cubicBezTo>
                    <a:pt x="51" y="29"/>
                    <a:pt x="51" y="29"/>
                    <a:pt x="51" y="29"/>
                  </a:cubicBezTo>
                  <a:cubicBezTo>
                    <a:pt x="53" y="29"/>
                    <a:pt x="54" y="30"/>
                    <a:pt x="54" y="31"/>
                  </a:cubicBezTo>
                  <a:lnTo>
                    <a:pt x="54" y="36"/>
                  </a:lnTo>
                  <a:close/>
                  <a:moveTo>
                    <a:pt x="49" y="7"/>
                  </a:moveTo>
                  <a:cubicBezTo>
                    <a:pt x="49" y="8"/>
                    <a:pt x="48" y="9"/>
                    <a:pt x="47" y="9"/>
                  </a:cubicBezTo>
                  <a:cubicBezTo>
                    <a:pt x="22" y="9"/>
                    <a:pt x="22" y="9"/>
                    <a:pt x="22" y="9"/>
                  </a:cubicBezTo>
                  <a:cubicBezTo>
                    <a:pt x="21" y="9"/>
                    <a:pt x="20" y="8"/>
                    <a:pt x="20" y="7"/>
                  </a:cubicBezTo>
                  <a:cubicBezTo>
                    <a:pt x="20" y="2"/>
                    <a:pt x="20" y="2"/>
                    <a:pt x="20" y="2"/>
                  </a:cubicBezTo>
                  <a:cubicBezTo>
                    <a:pt x="20" y="1"/>
                    <a:pt x="21" y="0"/>
                    <a:pt x="22" y="0"/>
                  </a:cubicBezTo>
                  <a:cubicBezTo>
                    <a:pt x="47" y="0"/>
                    <a:pt x="47" y="0"/>
                    <a:pt x="47" y="0"/>
                  </a:cubicBezTo>
                  <a:cubicBezTo>
                    <a:pt x="48" y="0"/>
                    <a:pt x="49" y="1"/>
                    <a:pt x="49" y="2"/>
                  </a:cubicBezTo>
                  <a:lnTo>
                    <a:pt x="49" y="7"/>
                  </a:lnTo>
                  <a:close/>
                </a:path>
              </a:pathLst>
            </a:custGeom>
            <a:solidFill>
              <a:schemeClr val="bg1"/>
            </a:solid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grpSp>
      <p:grpSp>
        <p:nvGrpSpPr>
          <p:cNvPr id="29" name="Group 28"/>
          <p:cNvGrpSpPr/>
          <p:nvPr/>
        </p:nvGrpSpPr>
        <p:grpSpPr>
          <a:xfrm flipV="1">
            <a:off x="8295149" y="5754558"/>
            <a:ext cx="687853" cy="687853"/>
            <a:chOff x="5759450" y="1689100"/>
            <a:chExt cx="787400" cy="787400"/>
          </a:xfrm>
        </p:grpSpPr>
        <p:grpSp>
          <p:nvGrpSpPr>
            <p:cNvPr id="30" name="Group 20"/>
            <p:cNvGrpSpPr/>
            <p:nvPr/>
          </p:nvGrpSpPr>
          <p:grpSpPr>
            <a:xfrm>
              <a:off x="5759450" y="1689100"/>
              <a:ext cx="787400" cy="787400"/>
              <a:chOff x="4343400" y="1854885"/>
              <a:chExt cx="457200" cy="457200"/>
            </a:xfrm>
          </p:grpSpPr>
          <p:sp>
            <p:nvSpPr>
              <p:cNvPr id="32" name="Oval 31"/>
              <p:cNvSpPr/>
              <p:nvPr/>
            </p:nvSpPr>
            <p:spPr>
              <a:xfrm>
                <a:off x="4343400" y="1854885"/>
                <a:ext cx="457200" cy="457200"/>
              </a:xfrm>
              <a:prstGeom prst="ellipse">
                <a:avLst/>
              </a:prstGeom>
              <a:solidFill>
                <a:schemeClr val="bg1"/>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sp>
            <p:nvSpPr>
              <p:cNvPr id="33" name="Oval 32"/>
              <p:cNvSpPr/>
              <p:nvPr/>
            </p:nvSpPr>
            <p:spPr>
              <a:xfrm>
                <a:off x="4408030" y="1919516"/>
                <a:ext cx="327939" cy="327939"/>
              </a:xfrm>
              <a:prstGeom prst="ellipse">
                <a:avLst/>
              </a:prstGeom>
              <a:solidFill>
                <a:schemeClr val="accent4"/>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grpSp>
        <p:sp>
          <p:nvSpPr>
            <p:cNvPr id="31" name="Freeform 57"/>
            <p:cNvSpPr>
              <a:spLocks noEditPoints="1"/>
            </p:cNvSpPr>
            <p:nvPr/>
          </p:nvSpPr>
          <p:spPr bwMode="auto">
            <a:xfrm>
              <a:off x="6030661" y="1960311"/>
              <a:ext cx="244978" cy="244978"/>
            </a:xfrm>
            <a:custGeom>
              <a:avLst/>
              <a:gdLst/>
              <a:ahLst/>
              <a:cxnLst>
                <a:cxn ang="0">
                  <a:pos x="55" y="31"/>
                </a:cxn>
                <a:cxn ang="0">
                  <a:pos x="54" y="33"/>
                </a:cxn>
                <a:cxn ang="0">
                  <a:pos x="47" y="34"/>
                </a:cxn>
                <a:cxn ang="0">
                  <a:pos x="46" y="37"/>
                </a:cxn>
                <a:cxn ang="0">
                  <a:pos x="49" y="42"/>
                </a:cxn>
                <a:cxn ang="0">
                  <a:pos x="50" y="43"/>
                </a:cxn>
                <a:cxn ang="0">
                  <a:pos x="49" y="44"/>
                </a:cxn>
                <a:cxn ang="0">
                  <a:pos x="43" y="50"/>
                </a:cxn>
                <a:cxn ang="0">
                  <a:pos x="42" y="50"/>
                </a:cxn>
                <a:cxn ang="0">
                  <a:pos x="37" y="46"/>
                </a:cxn>
                <a:cxn ang="0">
                  <a:pos x="33" y="47"/>
                </a:cxn>
                <a:cxn ang="0">
                  <a:pos x="32" y="54"/>
                </a:cxn>
                <a:cxn ang="0">
                  <a:pos x="31" y="55"/>
                </a:cxn>
                <a:cxn ang="0">
                  <a:pos x="23" y="55"/>
                </a:cxn>
                <a:cxn ang="0">
                  <a:pos x="22" y="54"/>
                </a:cxn>
                <a:cxn ang="0">
                  <a:pos x="21" y="47"/>
                </a:cxn>
                <a:cxn ang="0">
                  <a:pos x="18" y="46"/>
                </a:cxn>
                <a:cxn ang="0">
                  <a:pos x="13" y="50"/>
                </a:cxn>
                <a:cxn ang="0">
                  <a:pos x="12" y="50"/>
                </a:cxn>
                <a:cxn ang="0">
                  <a:pos x="11" y="50"/>
                </a:cxn>
                <a:cxn ang="0">
                  <a:pos x="5" y="44"/>
                </a:cxn>
                <a:cxn ang="0">
                  <a:pos x="5" y="43"/>
                </a:cxn>
                <a:cxn ang="0">
                  <a:pos x="5" y="42"/>
                </a:cxn>
                <a:cxn ang="0">
                  <a:pos x="9" y="37"/>
                </a:cxn>
                <a:cxn ang="0">
                  <a:pos x="7" y="33"/>
                </a:cxn>
                <a:cxn ang="0">
                  <a:pos x="1" y="33"/>
                </a:cxn>
                <a:cxn ang="0">
                  <a:pos x="0" y="31"/>
                </a:cxn>
                <a:cxn ang="0">
                  <a:pos x="0" y="23"/>
                </a:cxn>
                <a:cxn ang="0">
                  <a:pos x="1" y="22"/>
                </a:cxn>
                <a:cxn ang="0">
                  <a:pos x="7" y="21"/>
                </a:cxn>
                <a:cxn ang="0">
                  <a:pos x="9" y="18"/>
                </a:cxn>
                <a:cxn ang="0">
                  <a:pos x="5" y="13"/>
                </a:cxn>
                <a:cxn ang="0">
                  <a:pos x="5" y="12"/>
                </a:cxn>
                <a:cxn ang="0">
                  <a:pos x="5" y="11"/>
                </a:cxn>
                <a:cxn ang="0">
                  <a:pos x="12" y="5"/>
                </a:cxn>
                <a:cxn ang="0">
                  <a:pos x="13" y="5"/>
                </a:cxn>
                <a:cxn ang="0">
                  <a:pos x="18" y="9"/>
                </a:cxn>
                <a:cxn ang="0">
                  <a:pos x="21" y="8"/>
                </a:cxn>
                <a:cxn ang="0">
                  <a:pos x="22" y="1"/>
                </a:cxn>
                <a:cxn ang="0">
                  <a:pos x="23" y="0"/>
                </a:cxn>
                <a:cxn ang="0">
                  <a:pos x="31" y="0"/>
                </a:cxn>
                <a:cxn ang="0">
                  <a:pos x="32" y="1"/>
                </a:cxn>
                <a:cxn ang="0">
                  <a:pos x="33" y="8"/>
                </a:cxn>
                <a:cxn ang="0">
                  <a:pos x="37" y="9"/>
                </a:cxn>
                <a:cxn ang="0">
                  <a:pos x="42" y="5"/>
                </a:cxn>
                <a:cxn ang="0">
                  <a:pos x="43" y="5"/>
                </a:cxn>
                <a:cxn ang="0">
                  <a:pos x="43" y="5"/>
                </a:cxn>
                <a:cxn ang="0">
                  <a:pos x="49" y="11"/>
                </a:cxn>
                <a:cxn ang="0">
                  <a:pos x="50" y="12"/>
                </a:cxn>
                <a:cxn ang="0">
                  <a:pos x="49" y="13"/>
                </a:cxn>
                <a:cxn ang="0">
                  <a:pos x="46" y="18"/>
                </a:cxn>
                <a:cxn ang="0">
                  <a:pos x="47" y="21"/>
                </a:cxn>
                <a:cxn ang="0">
                  <a:pos x="54" y="22"/>
                </a:cxn>
                <a:cxn ang="0">
                  <a:pos x="55" y="23"/>
                </a:cxn>
                <a:cxn ang="0">
                  <a:pos x="55" y="31"/>
                </a:cxn>
                <a:cxn ang="0">
                  <a:pos x="27" y="18"/>
                </a:cxn>
                <a:cxn ang="0">
                  <a:pos x="18" y="27"/>
                </a:cxn>
                <a:cxn ang="0">
                  <a:pos x="27" y="36"/>
                </a:cxn>
                <a:cxn ang="0">
                  <a:pos x="36" y="27"/>
                </a:cxn>
                <a:cxn ang="0">
                  <a:pos x="27" y="18"/>
                </a:cxn>
              </a:cxnLst>
              <a:rect l="0" t="0" r="r" b="b"/>
              <a:pathLst>
                <a:path w="55" h="55">
                  <a:moveTo>
                    <a:pt x="55" y="31"/>
                  </a:moveTo>
                  <a:cubicBezTo>
                    <a:pt x="55" y="32"/>
                    <a:pt x="54" y="33"/>
                    <a:pt x="54" y="33"/>
                  </a:cubicBezTo>
                  <a:cubicBezTo>
                    <a:pt x="47" y="34"/>
                    <a:pt x="47" y="34"/>
                    <a:pt x="47" y="34"/>
                  </a:cubicBezTo>
                  <a:cubicBezTo>
                    <a:pt x="47" y="35"/>
                    <a:pt x="46" y="36"/>
                    <a:pt x="46" y="37"/>
                  </a:cubicBezTo>
                  <a:cubicBezTo>
                    <a:pt x="47" y="39"/>
                    <a:pt x="48" y="40"/>
                    <a:pt x="49" y="42"/>
                  </a:cubicBezTo>
                  <a:cubicBezTo>
                    <a:pt x="50" y="42"/>
                    <a:pt x="50" y="42"/>
                    <a:pt x="50" y="43"/>
                  </a:cubicBezTo>
                  <a:cubicBezTo>
                    <a:pt x="50" y="43"/>
                    <a:pt x="50" y="43"/>
                    <a:pt x="49" y="44"/>
                  </a:cubicBezTo>
                  <a:cubicBezTo>
                    <a:pt x="49" y="45"/>
                    <a:pt x="44" y="50"/>
                    <a:pt x="43" y="50"/>
                  </a:cubicBezTo>
                  <a:cubicBezTo>
                    <a:pt x="42" y="50"/>
                    <a:pt x="42" y="50"/>
                    <a:pt x="42" y="50"/>
                  </a:cubicBezTo>
                  <a:cubicBezTo>
                    <a:pt x="37" y="46"/>
                    <a:pt x="37" y="46"/>
                    <a:pt x="37" y="46"/>
                  </a:cubicBezTo>
                  <a:cubicBezTo>
                    <a:pt x="36" y="46"/>
                    <a:pt x="35" y="47"/>
                    <a:pt x="33" y="47"/>
                  </a:cubicBezTo>
                  <a:cubicBezTo>
                    <a:pt x="33" y="49"/>
                    <a:pt x="33" y="52"/>
                    <a:pt x="32" y="54"/>
                  </a:cubicBezTo>
                  <a:cubicBezTo>
                    <a:pt x="32" y="54"/>
                    <a:pt x="32" y="55"/>
                    <a:pt x="31" y="55"/>
                  </a:cubicBezTo>
                  <a:cubicBezTo>
                    <a:pt x="23" y="55"/>
                    <a:pt x="23" y="55"/>
                    <a:pt x="23" y="55"/>
                  </a:cubicBezTo>
                  <a:cubicBezTo>
                    <a:pt x="23" y="55"/>
                    <a:pt x="22" y="54"/>
                    <a:pt x="22" y="54"/>
                  </a:cubicBezTo>
                  <a:cubicBezTo>
                    <a:pt x="21" y="47"/>
                    <a:pt x="21" y="47"/>
                    <a:pt x="21" y="47"/>
                  </a:cubicBezTo>
                  <a:cubicBezTo>
                    <a:pt x="20" y="47"/>
                    <a:pt x="19" y="46"/>
                    <a:pt x="18" y="46"/>
                  </a:cubicBezTo>
                  <a:cubicBezTo>
                    <a:pt x="13" y="50"/>
                    <a:pt x="13" y="50"/>
                    <a:pt x="13" y="50"/>
                  </a:cubicBezTo>
                  <a:cubicBezTo>
                    <a:pt x="12" y="50"/>
                    <a:pt x="12" y="50"/>
                    <a:pt x="12" y="50"/>
                  </a:cubicBezTo>
                  <a:cubicBezTo>
                    <a:pt x="11" y="50"/>
                    <a:pt x="11" y="50"/>
                    <a:pt x="11" y="50"/>
                  </a:cubicBezTo>
                  <a:cubicBezTo>
                    <a:pt x="9" y="48"/>
                    <a:pt x="7" y="46"/>
                    <a:pt x="5" y="44"/>
                  </a:cubicBezTo>
                  <a:cubicBezTo>
                    <a:pt x="5" y="43"/>
                    <a:pt x="5" y="43"/>
                    <a:pt x="5" y="43"/>
                  </a:cubicBezTo>
                  <a:cubicBezTo>
                    <a:pt x="5" y="42"/>
                    <a:pt x="5" y="42"/>
                    <a:pt x="5" y="42"/>
                  </a:cubicBezTo>
                  <a:cubicBezTo>
                    <a:pt x="6" y="40"/>
                    <a:pt x="8" y="39"/>
                    <a:pt x="9" y="37"/>
                  </a:cubicBezTo>
                  <a:cubicBezTo>
                    <a:pt x="8" y="36"/>
                    <a:pt x="8" y="35"/>
                    <a:pt x="7" y="33"/>
                  </a:cubicBezTo>
                  <a:cubicBezTo>
                    <a:pt x="1" y="33"/>
                    <a:pt x="1" y="33"/>
                    <a:pt x="1" y="33"/>
                  </a:cubicBezTo>
                  <a:cubicBezTo>
                    <a:pt x="0" y="32"/>
                    <a:pt x="0" y="32"/>
                    <a:pt x="0" y="31"/>
                  </a:cubicBezTo>
                  <a:cubicBezTo>
                    <a:pt x="0" y="23"/>
                    <a:pt x="0" y="23"/>
                    <a:pt x="0" y="23"/>
                  </a:cubicBezTo>
                  <a:cubicBezTo>
                    <a:pt x="0" y="23"/>
                    <a:pt x="0" y="22"/>
                    <a:pt x="1" y="22"/>
                  </a:cubicBezTo>
                  <a:cubicBezTo>
                    <a:pt x="7" y="21"/>
                    <a:pt x="7" y="21"/>
                    <a:pt x="7" y="21"/>
                  </a:cubicBezTo>
                  <a:cubicBezTo>
                    <a:pt x="8" y="20"/>
                    <a:pt x="8" y="19"/>
                    <a:pt x="9" y="18"/>
                  </a:cubicBezTo>
                  <a:cubicBezTo>
                    <a:pt x="8" y="16"/>
                    <a:pt x="6" y="14"/>
                    <a:pt x="5" y="13"/>
                  </a:cubicBezTo>
                  <a:cubicBezTo>
                    <a:pt x="5" y="13"/>
                    <a:pt x="5" y="12"/>
                    <a:pt x="5" y="12"/>
                  </a:cubicBezTo>
                  <a:cubicBezTo>
                    <a:pt x="5" y="12"/>
                    <a:pt x="5" y="11"/>
                    <a:pt x="5" y="11"/>
                  </a:cubicBezTo>
                  <a:cubicBezTo>
                    <a:pt x="6" y="10"/>
                    <a:pt x="11" y="5"/>
                    <a:pt x="12" y="5"/>
                  </a:cubicBezTo>
                  <a:cubicBezTo>
                    <a:pt x="12" y="5"/>
                    <a:pt x="12" y="5"/>
                    <a:pt x="13" y="5"/>
                  </a:cubicBezTo>
                  <a:cubicBezTo>
                    <a:pt x="18" y="9"/>
                    <a:pt x="18" y="9"/>
                    <a:pt x="18" y="9"/>
                  </a:cubicBezTo>
                  <a:cubicBezTo>
                    <a:pt x="19" y="8"/>
                    <a:pt x="20" y="8"/>
                    <a:pt x="21" y="8"/>
                  </a:cubicBezTo>
                  <a:cubicBezTo>
                    <a:pt x="21" y="5"/>
                    <a:pt x="21" y="3"/>
                    <a:pt x="22" y="1"/>
                  </a:cubicBezTo>
                  <a:cubicBezTo>
                    <a:pt x="22" y="0"/>
                    <a:pt x="23" y="0"/>
                    <a:pt x="23" y="0"/>
                  </a:cubicBezTo>
                  <a:cubicBezTo>
                    <a:pt x="31" y="0"/>
                    <a:pt x="31" y="0"/>
                    <a:pt x="31" y="0"/>
                  </a:cubicBezTo>
                  <a:cubicBezTo>
                    <a:pt x="32" y="0"/>
                    <a:pt x="32" y="0"/>
                    <a:pt x="32" y="1"/>
                  </a:cubicBezTo>
                  <a:cubicBezTo>
                    <a:pt x="33" y="8"/>
                    <a:pt x="33" y="8"/>
                    <a:pt x="33" y="8"/>
                  </a:cubicBezTo>
                  <a:cubicBezTo>
                    <a:pt x="35" y="8"/>
                    <a:pt x="36" y="8"/>
                    <a:pt x="37" y="9"/>
                  </a:cubicBezTo>
                  <a:cubicBezTo>
                    <a:pt x="42" y="5"/>
                    <a:pt x="42" y="5"/>
                    <a:pt x="42" y="5"/>
                  </a:cubicBezTo>
                  <a:cubicBezTo>
                    <a:pt x="42" y="5"/>
                    <a:pt x="42" y="5"/>
                    <a:pt x="43" y="5"/>
                  </a:cubicBezTo>
                  <a:cubicBezTo>
                    <a:pt x="43" y="5"/>
                    <a:pt x="43" y="5"/>
                    <a:pt x="43" y="5"/>
                  </a:cubicBezTo>
                  <a:cubicBezTo>
                    <a:pt x="45" y="7"/>
                    <a:pt x="48" y="9"/>
                    <a:pt x="49" y="11"/>
                  </a:cubicBezTo>
                  <a:cubicBezTo>
                    <a:pt x="50" y="11"/>
                    <a:pt x="50" y="12"/>
                    <a:pt x="50" y="12"/>
                  </a:cubicBezTo>
                  <a:cubicBezTo>
                    <a:pt x="50" y="12"/>
                    <a:pt x="49" y="13"/>
                    <a:pt x="49" y="13"/>
                  </a:cubicBezTo>
                  <a:cubicBezTo>
                    <a:pt x="48" y="14"/>
                    <a:pt x="47" y="16"/>
                    <a:pt x="46" y="18"/>
                  </a:cubicBezTo>
                  <a:cubicBezTo>
                    <a:pt x="46" y="19"/>
                    <a:pt x="47" y="20"/>
                    <a:pt x="47" y="21"/>
                  </a:cubicBezTo>
                  <a:cubicBezTo>
                    <a:pt x="54" y="22"/>
                    <a:pt x="54" y="22"/>
                    <a:pt x="54" y="22"/>
                  </a:cubicBezTo>
                  <a:cubicBezTo>
                    <a:pt x="54" y="22"/>
                    <a:pt x="55" y="23"/>
                    <a:pt x="55" y="23"/>
                  </a:cubicBezTo>
                  <a:lnTo>
                    <a:pt x="55" y="31"/>
                  </a:lnTo>
                  <a:close/>
                  <a:moveTo>
                    <a:pt x="27" y="18"/>
                  </a:moveTo>
                  <a:cubicBezTo>
                    <a:pt x="22" y="18"/>
                    <a:pt x="18" y="22"/>
                    <a:pt x="18" y="27"/>
                  </a:cubicBezTo>
                  <a:cubicBezTo>
                    <a:pt x="18" y="32"/>
                    <a:pt x="22" y="36"/>
                    <a:pt x="27" y="36"/>
                  </a:cubicBezTo>
                  <a:cubicBezTo>
                    <a:pt x="32" y="36"/>
                    <a:pt x="36" y="32"/>
                    <a:pt x="36" y="27"/>
                  </a:cubicBezTo>
                  <a:cubicBezTo>
                    <a:pt x="36" y="22"/>
                    <a:pt x="32" y="18"/>
                    <a:pt x="27" y="18"/>
                  </a:cubicBezTo>
                  <a:close/>
                </a:path>
              </a:pathLst>
            </a:custGeom>
            <a:solidFill>
              <a:schemeClr val="bg1"/>
            </a:solid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grpSp>
      <p:grpSp>
        <p:nvGrpSpPr>
          <p:cNvPr id="34" name="Group 197"/>
          <p:cNvGrpSpPr/>
          <p:nvPr/>
        </p:nvGrpSpPr>
        <p:grpSpPr>
          <a:xfrm flipH="1" flipV="1">
            <a:off x="8132207" y="4493616"/>
            <a:ext cx="1013735" cy="1277583"/>
            <a:chOff x="3171825" y="2459015"/>
            <a:chExt cx="1219200" cy="1536522"/>
          </a:xfrm>
        </p:grpSpPr>
        <p:sp>
          <p:nvSpPr>
            <p:cNvPr id="35" name="Freeform 6"/>
            <p:cNvSpPr/>
            <p:nvPr/>
          </p:nvSpPr>
          <p:spPr bwMode="auto">
            <a:xfrm>
              <a:off x="3171825" y="2459015"/>
              <a:ext cx="1219200" cy="1536522"/>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chemeClr val="accent4">
                <a:alpha val="90000"/>
              </a:schemeClr>
            </a:solidFill>
            <a:ln>
              <a:noFill/>
            </a:ln>
          </p:spPr>
          <p:txBody>
            <a:bodyPr vert="horz" wrap="square" lIns="128580" tIns="64290" rIns="128580" bIns="64290" numCol="1" anchor="t" anchorCtr="0" compatLnSpc="1"/>
            <a:lstStyle/>
            <a:p>
              <a:endParaRPr lang="en-US">
                <a:solidFill>
                  <a:sysClr val="windowText" lastClr="000000"/>
                </a:solidFill>
                <a:latin typeface="+mn-lt"/>
                <a:ea typeface="+mn-ea"/>
                <a:cs typeface="+mn-ea"/>
                <a:sym typeface="+mn-lt"/>
              </a:endParaRPr>
            </a:p>
          </p:txBody>
        </p:sp>
        <p:sp>
          <p:nvSpPr>
            <p:cNvPr id="36" name="Freeform 92"/>
            <p:cNvSpPr>
              <a:spLocks noEditPoints="1"/>
            </p:cNvSpPr>
            <p:nvPr/>
          </p:nvSpPr>
          <p:spPr bwMode="auto">
            <a:xfrm>
              <a:off x="3705225" y="3738983"/>
              <a:ext cx="193039" cy="153943"/>
            </a:xfrm>
            <a:custGeom>
              <a:avLst/>
              <a:gdLst/>
              <a:ahLst/>
              <a:cxnLst>
                <a:cxn ang="0">
                  <a:pos x="73" y="52"/>
                </a:cxn>
                <a:cxn ang="0">
                  <a:pos x="67" y="58"/>
                </a:cxn>
                <a:cxn ang="0">
                  <a:pos x="7" y="58"/>
                </a:cxn>
                <a:cxn ang="0">
                  <a:pos x="0" y="52"/>
                </a:cxn>
                <a:cxn ang="0">
                  <a:pos x="0" y="6"/>
                </a:cxn>
                <a:cxn ang="0">
                  <a:pos x="7" y="0"/>
                </a:cxn>
                <a:cxn ang="0">
                  <a:pos x="67" y="0"/>
                </a:cxn>
                <a:cxn ang="0">
                  <a:pos x="73" y="6"/>
                </a:cxn>
                <a:cxn ang="0">
                  <a:pos x="73" y="52"/>
                </a:cxn>
                <a:cxn ang="0">
                  <a:pos x="7" y="4"/>
                </a:cxn>
                <a:cxn ang="0">
                  <a:pos x="5" y="6"/>
                </a:cxn>
                <a:cxn ang="0">
                  <a:pos x="5" y="52"/>
                </a:cxn>
                <a:cxn ang="0">
                  <a:pos x="7" y="53"/>
                </a:cxn>
                <a:cxn ang="0">
                  <a:pos x="67" y="53"/>
                </a:cxn>
                <a:cxn ang="0">
                  <a:pos x="68" y="52"/>
                </a:cxn>
                <a:cxn ang="0">
                  <a:pos x="68" y="6"/>
                </a:cxn>
                <a:cxn ang="0">
                  <a:pos x="67" y="4"/>
                </a:cxn>
                <a:cxn ang="0">
                  <a:pos x="7" y="4"/>
                </a:cxn>
                <a:cxn ang="0">
                  <a:pos x="17" y="24"/>
                </a:cxn>
                <a:cxn ang="0">
                  <a:pos x="10" y="17"/>
                </a:cxn>
                <a:cxn ang="0">
                  <a:pos x="17" y="9"/>
                </a:cxn>
                <a:cxn ang="0">
                  <a:pos x="25" y="17"/>
                </a:cxn>
                <a:cxn ang="0">
                  <a:pos x="17" y="24"/>
                </a:cxn>
                <a:cxn ang="0">
                  <a:pos x="64" y="48"/>
                </a:cxn>
                <a:cxn ang="0">
                  <a:pos x="10" y="48"/>
                </a:cxn>
                <a:cxn ang="0">
                  <a:pos x="10" y="41"/>
                </a:cxn>
                <a:cxn ang="0">
                  <a:pos x="22" y="29"/>
                </a:cxn>
                <a:cxn ang="0">
                  <a:pos x="28" y="35"/>
                </a:cxn>
                <a:cxn ang="0">
                  <a:pos x="48" y="15"/>
                </a:cxn>
                <a:cxn ang="0">
                  <a:pos x="64" y="31"/>
                </a:cxn>
                <a:cxn ang="0">
                  <a:pos x="64" y="48"/>
                </a:cxn>
              </a:cxnLst>
              <a:rect l="0" t="0" r="r" b="b"/>
              <a:pathLst>
                <a:path w="73" h="58">
                  <a:moveTo>
                    <a:pt x="73" y="52"/>
                  </a:moveTo>
                  <a:cubicBezTo>
                    <a:pt x="73" y="55"/>
                    <a:pt x="71" y="58"/>
                    <a:pt x="67" y="58"/>
                  </a:cubicBezTo>
                  <a:cubicBezTo>
                    <a:pt x="7" y="58"/>
                    <a:pt x="7" y="58"/>
                    <a:pt x="7" y="58"/>
                  </a:cubicBezTo>
                  <a:cubicBezTo>
                    <a:pt x="3" y="58"/>
                    <a:pt x="0" y="55"/>
                    <a:pt x="0" y="52"/>
                  </a:cubicBezTo>
                  <a:cubicBezTo>
                    <a:pt x="0" y="6"/>
                    <a:pt x="0" y="6"/>
                    <a:pt x="0" y="6"/>
                  </a:cubicBezTo>
                  <a:cubicBezTo>
                    <a:pt x="0" y="2"/>
                    <a:pt x="3" y="0"/>
                    <a:pt x="7" y="0"/>
                  </a:cubicBezTo>
                  <a:cubicBezTo>
                    <a:pt x="67" y="0"/>
                    <a:pt x="67" y="0"/>
                    <a:pt x="67" y="0"/>
                  </a:cubicBezTo>
                  <a:cubicBezTo>
                    <a:pt x="71" y="0"/>
                    <a:pt x="73" y="2"/>
                    <a:pt x="73" y="6"/>
                  </a:cubicBezTo>
                  <a:lnTo>
                    <a:pt x="73" y="52"/>
                  </a:lnTo>
                  <a:close/>
                  <a:moveTo>
                    <a:pt x="7" y="4"/>
                  </a:moveTo>
                  <a:cubicBezTo>
                    <a:pt x="6" y="4"/>
                    <a:pt x="5" y="5"/>
                    <a:pt x="5" y="6"/>
                  </a:cubicBezTo>
                  <a:cubicBezTo>
                    <a:pt x="5" y="52"/>
                    <a:pt x="5" y="52"/>
                    <a:pt x="5" y="52"/>
                  </a:cubicBezTo>
                  <a:cubicBezTo>
                    <a:pt x="5" y="52"/>
                    <a:pt x="6" y="53"/>
                    <a:pt x="7" y="53"/>
                  </a:cubicBezTo>
                  <a:cubicBezTo>
                    <a:pt x="67" y="53"/>
                    <a:pt x="67" y="53"/>
                    <a:pt x="67" y="53"/>
                  </a:cubicBezTo>
                  <a:cubicBezTo>
                    <a:pt x="68" y="53"/>
                    <a:pt x="68" y="52"/>
                    <a:pt x="68" y="52"/>
                  </a:cubicBezTo>
                  <a:cubicBezTo>
                    <a:pt x="68" y="6"/>
                    <a:pt x="68" y="6"/>
                    <a:pt x="68" y="6"/>
                  </a:cubicBezTo>
                  <a:cubicBezTo>
                    <a:pt x="68" y="5"/>
                    <a:pt x="68" y="4"/>
                    <a:pt x="67" y="4"/>
                  </a:cubicBezTo>
                  <a:lnTo>
                    <a:pt x="7" y="4"/>
                  </a:lnTo>
                  <a:close/>
                  <a:moveTo>
                    <a:pt x="17" y="24"/>
                  </a:moveTo>
                  <a:cubicBezTo>
                    <a:pt x="13" y="24"/>
                    <a:pt x="10" y="21"/>
                    <a:pt x="10" y="17"/>
                  </a:cubicBezTo>
                  <a:cubicBezTo>
                    <a:pt x="10" y="13"/>
                    <a:pt x="13" y="9"/>
                    <a:pt x="17" y="9"/>
                  </a:cubicBezTo>
                  <a:cubicBezTo>
                    <a:pt x="21" y="9"/>
                    <a:pt x="25" y="13"/>
                    <a:pt x="25" y="17"/>
                  </a:cubicBezTo>
                  <a:cubicBezTo>
                    <a:pt x="25" y="21"/>
                    <a:pt x="21" y="24"/>
                    <a:pt x="17" y="24"/>
                  </a:cubicBezTo>
                  <a:close/>
                  <a:moveTo>
                    <a:pt x="64" y="48"/>
                  </a:moveTo>
                  <a:cubicBezTo>
                    <a:pt x="10" y="48"/>
                    <a:pt x="10" y="48"/>
                    <a:pt x="10" y="48"/>
                  </a:cubicBezTo>
                  <a:cubicBezTo>
                    <a:pt x="10" y="41"/>
                    <a:pt x="10" y="41"/>
                    <a:pt x="10" y="41"/>
                  </a:cubicBezTo>
                  <a:cubicBezTo>
                    <a:pt x="22" y="29"/>
                    <a:pt x="22" y="29"/>
                    <a:pt x="22" y="29"/>
                  </a:cubicBezTo>
                  <a:cubicBezTo>
                    <a:pt x="28" y="35"/>
                    <a:pt x="28" y="35"/>
                    <a:pt x="28" y="35"/>
                  </a:cubicBezTo>
                  <a:cubicBezTo>
                    <a:pt x="48" y="15"/>
                    <a:pt x="48" y="15"/>
                    <a:pt x="48" y="15"/>
                  </a:cubicBezTo>
                  <a:cubicBezTo>
                    <a:pt x="64" y="31"/>
                    <a:pt x="64" y="31"/>
                    <a:pt x="64" y="31"/>
                  </a:cubicBezTo>
                  <a:lnTo>
                    <a:pt x="64" y="48"/>
                  </a:lnTo>
                  <a:close/>
                </a:path>
              </a:pathLst>
            </a:custGeom>
            <a:solidFill>
              <a:schemeClr val="bg1"/>
            </a:solid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grpSp>
      <p:grpSp>
        <p:nvGrpSpPr>
          <p:cNvPr id="49" name="Group 48"/>
          <p:cNvGrpSpPr/>
          <p:nvPr/>
        </p:nvGrpSpPr>
        <p:grpSpPr>
          <a:xfrm>
            <a:off x="4377143" y="1959892"/>
            <a:ext cx="3771765" cy="1484238"/>
            <a:chOff x="651147" y="1752089"/>
            <a:chExt cx="2847125" cy="1055516"/>
          </a:xfrm>
        </p:grpSpPr>
        <p:sp>
          <p:nvSpPr>
            <p:cNvPr id="50" name="TextBox 49"/>
            <p:cNvSpPr txBox="1"/>
            <p:nvPr/>
          </p:nvSpPr>
          <p:spPr>
            <a:xfrm>
              <a:off x="865908" y="2038350"/>
              <a:ext cx="2632364" cy="769255"/>
            </a:xfrm>
            <a:prstGeom prst="rect">
              <a:avLst/>
            </a:prstGeom>
            <a:noFill/>
          </p:spPr>
          <p:txBody>
            <a:bodyPr wrap="square" lIns="0" tIns="0" rIns="0" bIns="0" rtlCol="0">
              <a:spAutoFit/>
            </a:bodyPr>
            <a:lstStyle/>
            <a:p>
              <a:pPr rtl="1"/>
              <a:r>
                <a:rPr lang="en-US" sz="1405" b="1" dirty="0">
                  <a:solidFill>
                    <a:schemeClr val="tx1">
                      <a:lumMod val="50000"/>
                      <a:lumOff val="50000"/>
                    </a:schemeClr>
                  </a:solidFill>
                  <a:latin typeface="+mn-lt"/>
                  <a:ea typeface="+mn-ea"/>
                  <a:cs typeface="+mn-ea"/>
                  <a:sym typeface="+mn-lt"/>
                </a:rPr>
                <a:t>Epsom embarrassing hidden in the middle of text. All the Lorem Ipsum generators on the Internet tend to repeat predefined chunks as on the Internet tend to</a:t>
              </a:r>
            </a:p>
          </p:txBody>
        </p:sp>
        <p:sp>
          <p:nvSpPr>
            <p:cNvPr id="51" name="Rectangle 50"/>
            <p:cNvSpPr/>
            <p:nvPr/>
          </p:nvSpPr>
          <p:spPr>
            <a:xfrm>
              <a:off x="651147" y="1752089"/>
              <a:ext cx="1537174" cy="281164"/>
            </a:xfrm>
            <a:prstGeom prst="rect">
              <a:avLst/>
            </a:prstGeom>
          </p:spPr>
          <p:txBody>
            <a:bodyPr wrap="none">
              <a:spAutoFit/>
            </a:bodyPr>
            <a:lstStyle/>
            <a:p>
              <a:pPr algn="r"/>
              <a:r>
                <a:rPr lang="en-US" sz="1970" b="1" dirty="0">
                  <a:solidFill>
                    <a:schemeClr val="accent1"/>
                  </a:solidFill>
                  <a:latin typeface="+mn-lt"/>
                  <a:ea typeface="+mn-ea"/>
                  <a:cs typeface="+mn-ea"/>
                  <a:sym typeface="+mn-lt"/>
                </a:rPr>
                <a:t>Title Gose Here</a:t>
              </a:r>
            </a:p>
          </p:txBody>
        </p:sp>
      </p:grpSp>
      <p:grpSp>
        <p:nvGrpSpPr>
          <p:cNvPr id="46" name="Group 45"/>
          <p:cNvGrpSpPr/>
          <p:nvPr/>
        </p:nvGrpSpPr>
        <p:grpSpPr>
          <a:xfrm>
            <a:off x="8813975" y="1959892"/>
            <a:ext cx="3771765" cy="1484238"/>
            <a:chOff x="651147" y="1752089"/>
            <a:chExt cx="2847125" cy="1055516"/>
          </a:xfrm>
        </p:grpSpPr>
        <p:sp>
          <p:nvSpPr>
            <p:cNvPr id="47" name="TextBox 46"/>
            <p:cNvSpPr txBox="1"/>
            <p:nvPr/>
          </p:nvSpPr>
          <p:spPr>
            <a:xfrm>
              <a:off x="865908" y="2038350"/>
              <a:ext cx="2632364" cy="769255"/>
            </a:xfrm>
            <a:prstGeom prst="rect">
              <a:avLst/>
            </a:prstGeom>
            <a:noFill/>
          </p:spPr>
          <p:txBody>
            <a:bodyPr wrap="square" lIns="0" tIns="0" rIns="0" bIns="0" rtlCol="0">
              <a:spAutoFit/>
            </a:bodyPr>
            <a:lstStyle/>
            <a:p>
              <a:pPr rtl="1"/>
              <a:r>
                <a:rPr lang="en-US" sz="1405" b="1" dirty="0">
                  <a:solidFill>
                    <a:schemeClr val="tx1">
                      <a:lumMod val="50000"/>
                      <a:lumOff val="50000"/>
                    </a:schemeClr>
                  </a:solidFill>
                  <a:latin typeface="+mn-lt"/>
                  <a:ea typeface="+mn-ea"/>
                  <a:cs typeface="+mn-ea"/>
                  <a:sym typeface="+mn-lt"/>
                </a:rPr>
                <a:t>Epsom embarrassing hidden in the middle of text. All the Lorem Ipsum generators on the Internet tend to repeat predefined chunks as on the Internet tend to</a:t>
              </a:r>
            </a:p>
          </p:txBody>
        </p:sp>
        <p:sp>
          <p:nvSpPr>
            <p:cNvPr id="48" name="Rectangle 47"/>
            <p:cNvSpPr/>
            <p:nvPr/>
          </p:nvSpPr>
          <p:spPr>
            <a:xfrm>
              <a:off x="651147" y="1752089"/>
              <a:ext cx="1537174" cy="281164"/>
            </a:xfrm>
            <a:prstGeom prst="rect">
              <a:avLst/>
            </a:prstGeom>
          </p:spPr>
          <p:txBody>
            <a:bodyPr wrap="none">
              <a:spAutoFit/>
            </a:bodyPr>
            <a:lstStyle/>
            <a:p>
              <a:pPr algn="r"/>
              <a:r>
                <a:rPr lang="en-US" sz="1970" b="1" dirty="0">
                  <a:solidFill>
                    <a:schemeClr val="accent3"/>
                  </a:solidFill>
                  <a:latin typeface="+mn-lt"/>
                  <a:ea typeface="+mn-ea"/>
                  <a:cs typeface="+mn-ea"/>
                  <a:sym typeface="+mn-lt"/>
                </a:rPr>
                <a:t>Title Gose Here</a:t>
              </a:r>
            </a:p>
          </p:txBody>
        </p:sp>
      </p:grpSp>
      <p:grpSp>
        <p:nvGrpSpPr>
          <p:cNvPr id="43" name="Group 42"/>
          <p:cNvGrpSpPr/>
          <p:nvPr/>
        </p:nvGrpSpPr>
        <p:grpSpPr>
          <a:xfrm>
            <a:off x="273011" y="5451585"/>
            <a:ext cx="3487258" cy="1484238"/>
            <a:chOff x="865908" y="1752089"/>
            <a:chExt cx="2632364" cy="1055516"/>
          </a:xfrm>
        </p:grpSpPr>
        <p:sp>
          <p:nvSpPr>
            <p:cNvPr id="44" name="TextBox 43"/>
            <p:cNvSpPr txBox="1"/>
            <p:nvPr/>
          </p:nvSpPr>
          <p:spPr>
            <a:xfrm>
              <a:off x="865908" y="2038350"/>
              <a:ext cx="2632364" cy="769255"/>
            </a:xfrm>
            <a:prstGeom prst="rect">
              <a:avLst/>
            </a:prstGeom>
            <a:noFill/>
          </p:spPr>
          <p:txBody>
            <a:bodyPr wrap="square" lIns="0" tIns="0" rIns="0" bIns="0" rtlCol="0">
              <a:spAutoFit/>
            </a:bodyPr>
            <a:lstStyle/>
            <a:p>
              <a:pPr algn="r" rtl="1"/>
              <a:r>
                <a:rPr lang="en-US" sz="1405" b="1" dirty="0">
                  <a:solidFill>
                    <a:schemeClr val="tx1">
                      <a:lumMod val="50000"/>
                      <a:lumOff val="50000"/>
                    </a:schemeClr>
                  </a:solidFill>
                  <a:latin typeface="+mn-lt"/>
                  <a:ea typeface="+mn-ea"/>
                  <a:cs typeface="+mn-ea"/>
                  <a:sym typeface="+mn-lt"/>
                </a:rPr>
                <a:t>Epsom embarrassing hidden in the middle of text. All the Lorem Ipsum generators on the Internet tend to repeat predefined chunks as on the Internet tend to</a:t>
              </a:r>
            </a:p>
          </p:txBody>
        </p:sp>
        <p:sp>
          <p:nvSpPr>
            <p:cNvPr id="45" name="Rectangle 44"/>
            <p:cNvSpPr/>
            <p:nvPr/>
          </p:nvSpPr>
          <p:spPr>
            <a:xfrm>
              <a:off x="1961099" y="1752089"/>
              <a:ext cx="1537173" cy="281164"/>
            </a:xfrm>
            <a:prstGeom prst="rect">
              <a:avLst/>
            </a:prstGeom>
          </p:spPr>
          <p:txBody>
            <a:bodyPr wrap="none">
              <a:spAutoFit/>
            </a:bodyPr>
            <a:lstStyle/>
            <a:p>
              <a:pPr algn="r"/>
              <a:r>
                <a:rPr lang="en-US" sz="1970" b="1" dirty="0">
                  <a:solidFill>
                    <a:schemeClr val="accent2"/>
                  </a:solidFill>
                  <a:latin typeface="+mn-lt"/>
                  <a:ea typeface="+mn-ea"/>
                  <a:cs typeface="+mn-ea"/>
                  <a:sym typeface="+mn-lt"/>
                </a:rPr>
                <a:t>Title Gose Here</a:t>
              </a:r>
            </a:p>
          </p:txBody>
        </p:sp>
      </p:grpSp>
      <p:grpSp>
        <p:nvGrpSpPr>
          <p:cNvPr id="52" name="Group 51"/>
          <p:cNvGrpSpPr/>
          <p:nvPr/>
        </p:nvGrpSpPr>
        <p:grpSpPr>
          <a:xfrm>
            <a:off x="4607819" y="5451585"/>
            <a:ext cx="3487258" cy="1484238"/>
            <a:chOff x="865908" y="1752089"/>
            <a:chExt cx="2632364" cy="1055516"/>
          </a:xfrm>
        </p:grpSpPr>
        <p:sp>
          <p:nvSpPr>
            <p:cNvPr id="53" name="TextBox 52"/>
            <p:cNvSpPr txBox="1"/>
            <p:nvPr/>
          </p:nvSpPr>
          <p:spPr>
            <a:xfrm>
              <a:off x="865908" y="2038350"/>
              <a:ext cx="2632364" cy="769255"/>
            </a:xfrm>
            <a:prstGeom prst="rect">
              <a:avLst/>
            </a:prstGeom>
            <a:noFill/>
          </p:spPr>
          <p:txBody>
            <a:bodyPr wrap="square" lIns="0" tIns="0" rIns="0" bIns="0" rtlCol="0">
              <a:spAutoFit/>
            </a:bodyPr>
            <a:lstStyle/>
            <a:p>
              <a:pPr algn="r" rtl="1"/>
              <a:r>
                <a:rPr lang="en-US" sz="1405" b="1" dirty="0">
                  <a:solidFill>
                    <a:schemeClr val="tx1">
                      <a:lumMod val="50000"/>
                      <a:lumOff val="50000"/>
                    </a:schemeClr>
                  </a:solidFill>
                  <a:latin typeface="+mn-lt"/>
                  <a:ea typeface="+mn-ea"/>
                  <a:cs typeface="+mn-ea"/>
                  <a:sym typeface="+mn-lt"/>
                </a:rPr>
                <a:t>Epsom embarrassing hidden in the middle of text. All the Lorem Ipsum generators on the Internet tend to repeat predefined chunks as on the Internet tend to</a:t>
              </a:r>
            </a:p>
          </p:txBody>
        </p:sp>
        <p:sp>
          <p:nvSpPr>
            <p:cNvPr id="54" name="Rectangle 53"/>
            <p:cNvSpPr/>
            <p:nvPr/>
          </p:nvSpPr>
          <p:spPr>
            <a:xfrm>
              <a:off x="1961099" y="1752089"/>
              <a:ext cx="1537173" cy="281164"/>
            </a:xfrm>
            <a:prstGeom prst="rect">
              <a:avLst/>
            </a:prstGeom>
          </p:spPr>
          <p:txBody>
            <a:bodyPr wrap="none">
              <a:spAutoFit/>
            </a:bodyPr>
            <a:lstStyle/>
            <a:p>
              <a:pPr algn="r"/>
              <a:r>
                <a:rPr lang="en-US" sz="1970" b="1" dirty="0">
                  <a:solidFill>
                    <a:schemeClr val="accent4"/>
                  </a:solidFill>
                  <a:latin typeface="+mn-lt"/>
                  <a:ea typeface="+mn-ea"/>
                  <a:cs typeface="+mn-ea"/>
                  <a:sym typeface="+mn-lt"/>
                </a:rPr>
                <a:t>Title Gose Here</a:t>
              </a:r>
            </a:p>
          </p:txBody>
        </p:sp>
      </p:grpSp>
      <p:sp>
        <p:nvSpPr>
          <p:cNvPr id="55" name="矩形 54"/>
          <p:cNvSpPr/>
          <p:nvPr/>
        </p:nvSpPr>
        <p:spPr>
          <a:xfrm>
            <a:off x="4165947" y="338850"/>
            <a:ext cx="8692097"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56" name="矩形 55"/>
          <p:cNvSpPr/>
          <p:nvPr/>
        </p:nvSpPr>
        <p:spPr>
          <a:xfrm>
            <a:off x="706" y="338850"/>
            <a:ext cx="150672"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57" name="文本框 56"/>
          <p:cNvSpPr txBox="1"/>
          <p:nvPr/>
        </p:nvSpPr>
        <p:spPr>
          <a:xfrm>
            <a:off x="311272" y="162416"/>
            <a:ext cx="3791423" cy="523220"/>
          </a:xfrm>
          <a:prstGeom prst="rect">
            <a:avLst/>
          </a:prstGeom>
        </p:spPr>
        <p:txBody>
          <a:bodyPr wrap="none">
            <a:spAutoFit/>
          </a:bodyPr>
          <a:lstStyle>
            <a:defPPr>
              <a:defRPr lang="zh-CN"/>
            </a:defPPr>
            <a:lvl1pPr>
              <a:defRPr sz="2800">
                <a:solidFill>
                  <a:schemeClr val="tx1">
                    <a:lumMod val="65000"/>
                    <a:lumOff val="35000"/>
                  </a:schemeClr>
                </a:solidFill>
                <a:latin typeface="站酷高端黑" panose="02010600030101010101" pitchFamily="2" charset="-122"/>
                <a:ea typeface="站酷高端黑" panose="02010600030101010101" pitchFamily="2" charset="-122"/>
              </a:defRPr>
            </a:lvl1pPr>
          </a:lstStyle>
          <a:p>
            <a:r>
              <a:rPr lang="zh-CN" altLang="en-US" dirty="0">
                <a:solidFill>
                  <a:schemeClr val="accent1"/>
                </a:solidFill>
                <a:latin typeface="+mn-lt"/>
                <a:ea typeface="+mn-ea"/>
                <a:cs typeface="+mn-ea"/>
                <a:sym typeface="+mn-lt"/>
              </a:rPr>
              <a:t>点击添加相关标题文字</a:t>
            </a:r>
          </a:p>
        </p:txBody>
      </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down)">
                                      <p:cBhvr>
                                        <p:cTn id="7" dur="500"/>
                                        <p:tgtEl>
                                          <p:spTgt spid="4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down)">
                                      <p:cBhvr>
                                        <p:cTn id="11" dur="500"/>
                                        <p:tgtEl>
                                          <p:spTgt spid="10"/>
                                        </p:tgtEl>
                                      </p:cBhvr>
                                    </p:animEffect>
                                  </p:childTnLst>
                                </p:cTn>
                              </p:par>
                            </p:childTnLst>
                          </p:cTn>
                        </p:par>
                        <p:par>
                          <p:cTn id="12" fill="hold">
                            <p:stCondLst>
                              <p:cond delay="1000"/>
                            </p:stCondLst>
                            <p:childTnLst>
                              <p:par>
                                <p:cTn id="13" presetID="23" presetClass="entr" presetSubtype="16"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49"/>
                                        </p:tgtEl>
                                        <p:attrNameLst>
                                          <p:attrName>style.visibility</p:attrName>
                                        </p:attrNameLst>
                                      </p:cBhvr>
                                      <p:to>
                                        <p:strVal val="visible"/>
                                      </p:to>
                                    </p:set>
                                    <p:animEffect transition="in" filter="wipe(left)">
                                      <p:cBhvr>
                                        <p:cTn id="20" dur="500"/>
                                        <p:tgtEl>
                                          <p:spTgt spid="49"/>
                                        </p:tgtEl>
                                      </p:cBhvr>
                                    </p:animEffect>
                                  </p:childTnLst>
                                </p:cTn>
                              </p:par>
                            </p:childTnLst>
                          </p:cTn>
                        </p:par>
                        <p:par>
                          <p:cTn id="21" fill="hold">
                            <p:stCondLst>
                              <p:cond delay="2000"/>
                            </p:stCondLst>
                            <p:childTnLst>
                              <p:par>
                                <p:cTn id="22" presetID="22" presetClass="entr" presetSubtype="1" fill="hold" nodeType="after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up)">
                                      <p:cBhvr>
                                        <p:cTn id="24" dur="500"/>
                                        <p:tgtEl>
                                          <p:spTgt spid="18"/>
                                        </p:tgtEl>
                                      </p:cBhvr>
                                    </p:animEffect>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500" fill="hold"/>
                                        <p:tgtEl>
                                          <p:spTgt spid="13"/>
                                        </p:tgtEl>
                                        <p:attrNameLst>
                                          <p:attrName>ppt_w</p:attrName>
                                        </p:attrNameLst>
                                      </p:cBhvr>
                                      <p:tavLst>
                                        <p:tav tm="0">
                                          <p:val>
                                            <p:fltVal val="0"/>
                                          </p:val>
                                        </p:tav>
                                        <p:tav tm="100000">
                                          <p:val>
                                            <p:strVal val="#ppt_w"/>
                                          </p:val>
                                        </p:tav>
                                      </p:tavLst>
                                    </p:anim>
                                    <p:anim calcmode="lin" valueType="num">
                                      <p:cBhvr>
                                        <p:cTn id="29" dur="500" fill="hold"/>
                                        <p:tgtEl>
                                          <p:spTgt spid="13"/>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22" presetClass="entr" presetSubtype="2" fill="hold" nodeType="afterEffect">
                                  <p:stCondLst>
                                    <p:cond delay="0"/>
                                  </p:stCondLst>
                                  <p:childTnLst>
                                    <p:set>
                                      <p:cBhvr>
                                        <p:cTn id="32" dur="1" fill="hold">
                                          <p:stCondLst>
                                            <p:cond delay="0"/>
                                          </p:stCondLst>
                                        </p:cTn>
                                        <p:tgtEl>
                                          <p:spTgt spid="43"/>
                                        </p:tgtEl>
                                        <p:attrNameLst>
                                          <p:attrName>style.visibility</p:attrName>
                                        </p:attrNameLst>
                                      </p:cBhvr>
                                      <p:to>
                                        <p:strVal val="visible"/>
                                      </p:to>
                                    </p:set>
                                    <p:animEffect transition="in" filter="wipe(right)">
                                      <p:cBhvr>
                                        <p:cTn id="33" dur="500"/>
                                        <p:tgtEl>
                                          <p:spTgt spid="43"/>
                                        </p:tgtEl>
                                      </p:cBhvr>
                                    </p:animEffect>
                                  </p:childTnLst>
                                </p:cTn>
                              </p:par>
                            </p:childTnLst>
                          </p:cTn>
                        </p:par>
                        <p:par>
                          <p:cTn id="34" fill="hold">
                            <p:stCondLst>
                              <p:cond delay="3500"/>
                            </p:stCondLst>
                            <p:childTnLst>
                              <p:par>
                                <p:cTn id="35" presetID="22" presetClass="entr" presetSubtype="4" fill="hold" nodeType="after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wipe(down)">
                                      <p:cBhvr>
                                        <p:cTn id="37" dur="500"/>
                                        <p:tgtEl>
                                          <p:spTgt spid="26"/>
                                        </p:tgtEl>
                                      </p:cBhvr>
                                    </p:animEffect>
                                  </p:childTnLst>
                                </p:cTn>
                              </p:par>
                            </p:childTnLst>
                          </p:cTn>
                        </p:par>
                        <p:par>
                          <p:cTn id="38" fill="hold">
                            <p:stCondLst>
                              <p:cond delay="4000"/>
                            </p:stCondLst>
                            <p:childTnLst>
                              <p:par>
                                <p:cTn id="39" presetID="23" presetClass="entr" presetSubtype="16" fill="hold" nodeType="after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p:cTn id="41" dur="500" fill="hold"/>
                                        <p:tgtEl>
                                          <p:spTgt spid="21"/>
                                        </p:tgtEl>
                                        <p:attrNameLst>
                                          <p:attrName>ppt_w</p:attrName>
                                        </p:attrNameLst>
                                      </p:cBhvr>
                                      <p:tavLst>
                                        <p:tav tm="0">
                                          <p:val>
                                            <p:fltVal val="0"/>
                                          </p:val>
                                        </p:tav>
                                        <p:tav tm="100000">
                                          <p:val>
                                            <p:strVal val="#ppt_w"/>
                                          </p:val>
                                        </p:tav>
                                      </p:tavLst>
                                    </p:anim>
                                    <p:anim calcmode="lin" valueType="num">
                                      <p:cBhvr>
                                        <p:cTn id="42" dur="500" fill="hold"/>
                                        <p:tgtEl>
                                          <p:spTgt spid="21"/>
                                        </p:tgtEl>
                                        <p:attrNameLst>
                                          <p:attrName>ppt_h</p:attrName>
                                        </p:attrNameLst>
                                      </p:cBhvr>
                                      <p:tavLst>
                                        <p:tav tm="0">
                                          <p:val>
                                            <p:fltVal val="0"/>
                                          </p:val>
                                        </p:tav>
                                        <p:tav tm="100000">
                                          <p:val>
                                            <p:strVal val="#ppt_h"/>
                                          </p:val>
                                        </p:tav>
                                      </p:tavLst>
                                    </p:anim>
                                  </p:childTnLst>
                                </p:cTn>
                              </p:par>
                            </p:childTnLst>
                          </p:cTn>
                        </p:par>
                        <p:par>
                          <p:cTn id="43" fill="hold">
                            <p:stCondLst>
                              <p:cond delay="4500"/>
                            </p:stCondLst>
                            <p:childTnLst>
                              <p:par>
                                <p:cTn id="44" presetID="22" presetClass="entr" presetSubtype="8" fill="hold" nodeType="afterEffect">
                                  <p:stCondLst>
                                    <p:cond delay="0"/>
                                  </p:stCondLst>
                                  <p:childTnLst>
                                    <p:set>
                                      <p:cBhvr>
                                        <p:cTn id="45" dur="1" fill="hold">
                                          <p:stCondLst>
                                            <p:cond delay="0"/>
                                          </p:stCondLst>
                                        </p:cTn>
                                        <p:tgtEl>
                                          <p:spTgt spid="46"/>
                                        </p:tgtEl>
                                        <p:attrNameLst>
                                          <p:attrName>style.visibility</p:attrName>
                                        </p:attrNameLst>
                                      </p:cBhvr>
                                      <p:to>
                                        <p:strVal val="visible"/>
                                      </p:to>
                                    </p:set>
                                    <p:animEffect transition="in" filter="wipe(left)">
                                      <p:cBhvr>
                                        <p:cTn id="46" dur="500"/>
                                        <p:tgtEl>
                                          <p:spTgt spid="46"/>
                                        </p:tgtEl>
                                      </p:cBhvr>
                                    </p:animEffect>
                                  </p:childTnLst>
                                </p:cTn>
                              </p:par>
                            </p:childTnLst>
                          </p:cTn>
                        </p:par>
                        <p:par>
                          <p:cTn id="47" fill="hold">
                            <p:stCondLst>
                              <p:cond delay="5000"/>
                            </p:stCondLst>
                            <p:childTnLst>
                              <p:par>
                                <p:cTn id="48" presetID="22" presetClass="entr" presetSubtype="1" fill="hold" nodeType="afterEffect">
                                  <p:stCondLst>
                                    <p:cond delay="0"/>
                                  </p:stCondLst>
                                  <p:childTnLst>
                                    <p:set>
                                      <p:cBhvr>
                                        <p:cTn id="49" dur="1" fill="hold">
                                          <p:stCondLst>
                                            <p:cond delay="0"/>
                                          </p:stCondLst>
                                        </p:cTn>
                                        <p:tgtEl>
                                          <p:spTgt spid="34"/>
                                        </p:tgtEl>
                                        <p:attrNameLst>
                                          <p:attrName>style.visibility</p:attrName>
                                        </p:attrNameLst>
                                      </p:cBhvr>
                                      <p:to>
                                        <p:strVal val="visible"/>
                                      </p:to>
                                    </p:set>
                                    <p:animEffect transition="in" filter="wipe(up)">
                                      <p:cBhvr>
                                        <p:cTn id="50" dur="500"/>
                                        <p:tgtEl>
                                          <p:spTgt spid="34"/>
                                        </p:tgtEl>
                                      </p:cBhvr>
                                    </p:animEffect>
                                  </p:childTnLst>
                                </p:cTn>
                              </p:par>
                            </p:childTnLst>
                          </p:cTn>
                        </p:par>
                        <p:par>
                          <p:cTn id="51" fill="hold">
                            <p:stCondLst>
                              <p:cond delay="5500"/>
                            </p:stCondLst>
                            <p:childTnLst>
                              <p:par>
                                <p:cTn id="52" presetID="23" presetClass="entr" presetSubtype="16" fill="hold" nodeType="afterEffect">
                                  <p:stCondLst>
                                    <p:cond delay="0"/>
                                  </p:stCondLst>
                                  <p:childTnLst>
                                    <p:set>
                                      <p:cBhvr>
                                        <p:cTn id="53" dur="1" fill="hold">
                                          <p:stCondLst>
                                            <p:cond delay="0"/>
                                          </p:stCondLst>
                                        </p:cTn>
                                        <p:tgtEl>
                                          <p:spTgt spid="29"/>
                                        </p:tgtEl>
                                        <p:attrNameLst>
                                          <p:attrName>style.visibility</p:attrName>
                                        </p:attrNameLst>
                                      </p:cBhvr>
                                      <p:to>
                                        <p:strVal val="visible"/>
                                      </p:to>
                                    </p:set>
                                    <p:anim calcmode="lin" valueType="num">
                                      <p:cBhvr>
                                        <p:cTn id="54" dur="500" fill="hold"/>
                                        <p:tgtEl>
                                          <p:spTgt spid="29"/>
                                        </p:tgtEl>
                                        <p:attrNameLst>
                                          <p:attrName>ppt_w</p:attrName>
                                        </p:attrNameLst>
                                      </p:cBhvr>
                                      <p:tavLst>
                                        <p:tav tm="0">
                                          <p:val>
                                            <p:fltVal val="0"/>
                                          </p:val>
                                        </p:tav>
                                        <p:tav tm="100000">
                                          <p:val>
                                            <p:strVal val="#ppt_w"/>
                                          </p:val>
                                        </p:tav>
                                      </p:tavLst>
                                    </p:anim>
                                    <p:anim calcmode="lin" valueType="num">
                                      <p:cBhvr>
                                        <p:cTn id="55" dur="500" fill="hold"/>
                                        <p:tgtEl>
                                          <p:spTgt spid="29"/>
                                        </p:tgtEl>
                                        <p:attrNameLst>
                                          <p:attrName>ppt_h</p:attrName>
                                        </p:attrNameLst>
                                      </p:cBhvr>
                                      <p:tavLst>
                                        <p:tav tm="0">
                                          <p:val>
                                            <p:fltVal val="0"/>
                                          </p:val>
                                        </p:tav>
                                        <p:tav tm="100000">
                                          <p:val>
                                            <p:strVal val="#ppt_h"/>
                                          </p:val>
                                        </p:tav>
                                      </p:tavLst>
                                    </p:anim>
                                  </p:childTnLst>
                                </p:cTn>
                              </p:par>
                            </p:childTnLst>
                          </p:cTn>
                        </p:par>
                        <p:par>
                          <p:cTn id="56" fill="hold">
                            <p:stCondLst>
                              <p:cond delay="6000"/>
                            </p:stCondLst>
                            <p:childTnLst>
                              <p:par>
                                <p:cTn id="57" presetID="22" presetClass="entr" presetSubtype="2" fill="hold" nodeType="afterEffect">
                                  <p:stCondLst>
                                    <p:cond delay="0"/>
                                  </p:stCondLst>
                                  <p:childTnLst>
                                    <p:set>
                                      <p:cBhvr>
                                        <p:cTn id="58" dur="1" fill="hold">
                                          <p:stCondLst>
                                            <p:cond delay="0"/>
                                          </p:stCondLst>
                                        </p:cTn>
                                        <p:tgtEl>
                                          <p:spTgt spid="52"/>
                                        </p:tgtEl>
                                        <p:attrNameLst>
                                          <p:attrName>style.visibility</p:attrName>
                                        </p:attrNameLst>
                                      </p:cBhvr>
                                      <p:to>
                                        <p:strVal val="visible"/>
                                      </p:to>
                                    </p:set>
                                    <p:animEffect transition="in" filter="wipe(right)">
                                      <p:cBhvr>
                                        <p:cTn id="59"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5"/>
          <p:cNvSpPr/>
          <p:nvPr/>
        </p:nvSpPr>
        <p:spPr bwMode="auto">
          <a:xfrm>
            <a:off x="3066471" y="5193032"/>
            <a:ext cx="2372935" cy="1158564"/>
          </a:xfrm>
          <a:custGeom>
            <a:avLst/>
            <a:gdLst/>
            <a:ahLst/>
            <a:cxnLst>
              <a:cxn ang="0">
                <a:pos x="764" y="0"/>
              </a:cxn>
              <a:cxn ang="0">
                <a:pos x="1063" y="519"/>
              </a:cxn>
              <a:cxn ang="0">
                <a:pos x="0" y="519"/>
              </a:cxn>
              <a:cxn ang="0">
                <a:pos x="299" y="0"/>
              </a:cxn>
              <a:cxn ang="0">
                <a:pos x="764" y="0"/>
              </a:cxn>
              <a:cxn ang="0">
                <a:pos x="764" y="0"/>
              </a:cxn>
            </a:cxnLst>
            <a:rect l="0" t="0" r="r" b="b"/>
            <a:pathLst>
              <a:path w="1063" h="519">
                <a:moveTo>
                  <a:pt x="764" y="0"/>
                </a:moveTo>
                <a:lnTo>
                  <a:pt x="1063" y="519"/>
                </a:lnTo>
                <a:lnTo>
                  <a:pt x="0" y="519"/>
                </a:lnTo>
                <a:lnTo>
                  <a:pt x="299" y="0"/>
                </a:lnTo>
                <a:lnTo>
                  <a:pt x="764" y="0"/>
                </a:lnTo>
                <a:lnTo>
                  <a:pt x="764" y="0"/>
                </a:lnTo>
                <a:close/>
              </a:path>
            </a:pathLst>
          </a:custGeom>
          <a:solidFill>
            <a:schemeClr val="accent4"/>
          </a:solid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6" name="Freeform 7"/>
          <p:cNvSpPr/>
          <p:nvPr/>
        </p:nvSpPr>
        <p:spPr bwMode="auto">
          <a:xfrm>
            <a:off x="1878888" y="2241932"/>
            <a:ext cx="1855041" cy="2055948"/>
          </a:xfrm>
          <a:custGeom>
            <a:avLst/>
            <a:gdLst/>
            <a:ahLst/>
            <a:cxnLst>
              <a:cxn ang="0">
                <a:pos x="532" y="0"/>
              </a:cxn>
              <a:cxn ang="0">
                <a:pos x="831" y="519"/>
              </a:cxn>
              <a:cxn ang="0">
                <a:pos x="599" y="921"/>
              </a:cxn>
              <a:cxn ang="0">
                <a:pos x="599" y="921"/>
              </a:cxn>
              <a:cxn ang="0">
                <a:pos x="0" y="921"/>
              </a:cxn>
              <a:cxn ang="0">
                <a:pos x="532" y="0"/>
              </a:cxn>
            </a:cxnLst>
            <a:rect l="0" t="0" r="r" b="b"/>
            <a:pathLst>
              <a:path w="831" h="921">
                <a:moveTo>
                  <a:pt x="532" y="0"/>
                </a:moveTo>
                <a:lnTo>
                  <a:pt x="831" y="519"/>
                </a:lnTo>
                <a:lnTo>
                  <a:pt x="599" y="921"/>
                </a:lnTo>
                <a:lnTo>
                  <a:pt x="599" y="921"/>
                </a:lnTo>
                <a:lnTo>
                  <a:pt x="0" y="921"/>
                </a:lnTo>
                <a:lnTo>
                  <a:pt x="532" y="0"/>
                </a:lnTo>
                <a:close/>
              </a:path>
            </a:pathLst>
          </a:custGeom>
          <a:solidFill>
            <a:schemeClr val="accent2"/>
          </a:solid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7" name="Freeform 9"/>
          <p:cNvSpPr/>
          <p:nvPr/>
        </p:nvSpPr>
        <p:spPr bwMode="auto">
          <a:xfrm>
            <a:off x="1878888" y="4297879"/>
            <a:ext cx="1855041" cy="2053715"/>
          </a:xfrm>
          <a:custGeom>
            <a:avLst/>
            <a:gdLst/>
            <a:ahLst/>
            <a:cxnLst>
              <a:cxn ang="0">
                <a:pos x="831" y="401"/>
              </a:cxn>
              <a:cxn ang="0">
                <a:pos x="532" y="920"/>
              </a:cxn>
              <a:cxn ang="0">
                <a:pos x="0" y="0"/>
              </a:cxn>
              <a:cxn ang="0">
                <a:pos x="599" y="0"/>
              </a:cxn>
              <a:cxn ang="0">
                <a:pos x="831" y="401"/>
              </a:cxn>
              <a:cxn ang="0">
                <a:pos x="831" y="401"/>
              </a:cxn>
            </a:cxnLst>
            <a:rect l="0" t="0" r="r" b="b"/>
            <a:pathLst>
              <a:path w="831" h="920">
                <a:moveTo>
                  <a:pt x="831" y="401"/>
                </a:moveTo>
                <a:lnTo>
                  <a:pt x="532" y="920"/>
                </a:lnTo>
                <a:lnTo>
                  <a:pt x="0" y="0"/>
                </a:lnTo>
                <a:lnTo>
                  <a:pt x="599" y="0"/>
                </a:lnTo>
                <a:lnTo>
                  <a:pt x="831" y="401"/>
                </a:lnTo>
                <a:lnTo>
                  <a:pt x="831" y="401"/>
                </a:lnTo>
                <a:close/>
              </a:path>
            </a:pathLst>
          </a:custGeom>
          <a:solidFill>
            <a:schemeClr val="accent3"/>
          </a:solid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8" name="Freeform 10"/>
          <p:cNvSpPr/>
          <p:nvPr/>
        </p:nvSpPr>
        <p:spPr bwMode="auto">
          <a:xfrm>
            <a:off x="3066471" y="2241932"/>
            <a:ext cx="2372935" cy="1163029"/>
          </a:xfrm>
          <a:custGeom>
            <a:avLst/>
            <a:gdLst/>
            <a:ahLst/>
            <a:cxnLst>
              <a:cxn ang="0">
                <a:pos x="0" y="0"/>
              </a:cxn>
              <a:cxn ang="0">
                <a:pos x="1063" y="0"/>
              </a:cxn>
              <a:cxn ang="0">
                <a:pos x="764" y="521"/>
              </a:cxn>
              <a:cxn ang="0">
                <a:pos x="764" y="519"/>
              </a:cxn>
              <a:cxn ang="0">
                <a:pos x="299" y="519"/>
              </a:cxn>
              <a:cxn ang="0">
                <a:pos x="299" y="519"/>
              </a:cxn>
              <a:cxn ang="0">
                <a:pos x="0" y="0"/>
              </a:cxn>
            </a:cxnLst>
            <a:rect l="0" t="0" r="r" b="b"/>
            <a:pathLst>
              <a:path w="1063" h="521">
                <a:moveTo>
                  <a:pt x="0" y="0"/>
                </a:moveTo>
                <a:lnTo>
                  <a:pt x="1063" y="0"/>
                </a:lnTo>
                <a:lnTo>
                  <a:pt x="764" y="521"/>
                </a:lnTo>
                <a:lnTo>
                  <a:pt x="764" y="519"/>
                </a:lnTo>
                <a:lnTo>
                  <a:pt x="299" y="519"/>
                </a:lnTo>
                <a:lnTo>
                  <a:pt x="299" y="519"/>
                </a:lnTo>
                <a:lnTo>
                  <a:pt x="0" y="0"/>
                </a:lnTo>
                <a:close/>
              </a:path>
            </a:pathLst>
          </a:custGeom>
          <a:solidFill>
            <a:schemeClr val="accent1"/>
          </a:solid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grpSp>
        <p:nvGrpSpPr>
          <p:cNvPr id="9" name="Group 8"/>
          <p:cNvGrpSpPr/>
          <p:nvPr/>
        </p:nvGrpSpPr>
        <p:grpSpPr>
          <a:xfrm>
            <a:off x="3216034" y="3400495"/>
            <a:ext cx="2073807" cy="1792537"/>
            <a:chOff x="1578202" y="2273299"/>
            <a:chExt cx="1474788" cy="1274763"/>
          </a:xfrm>
        </p:grpSpPr>
        <p:sp>
          <p:nvSpPr>
            <p:cNvPr id="10" name="Freeform 11"/>
            <p:cNvSpPr>
              <a:spLocks noEditPoints="1"/>
            </p:cNvSpPr>
            <p:nvPr/>
          </p:nvSpPr>
          <p:spPr bwMode="auto">
            <a:xfrm>
              <a:off x="1578202" y="2273299"/>
              <a:ext cx="1474788" cy="1274763"/>
            </a:xfrm>
            <a:custGeom>
              <a:avLst/>
              <a:gdLst/>
              <a:ahLst/>
              <a:cxnLst>
                <a:cxn ang="0">
                  <a:pos x="0" y="402"/>
                </a:cxn>
                <a:cxn ang="0">
                  <a:pos x="0" y="402"/>
                </a:cxn>
                <a:cxn ang="0">
                  <a:pos x="232" y="0"/>
                </a:cxn>
                <a:cxn ang="0">
                  <a:pos x="232" y="0"/>
                </a:cxn>
                <a:cxn ang="0">
                  <a:pos x="697" y="0"/>
                </a:cxn>
                <a:cxn ang="0">
                  <a:pos x="697" y="2"/>
                </a:cxn>
                <a:cxn ang="0">
                  <a:pos x="929" y="402"/>
                </a:cxn>
                <a:cxn ang="0">
                  <a:pos x="926" y="402"/>
                </a:cxn>
                <a:cxn ang="0">
                  <a:pos x="697" y="803"/>
                </a:cxn>
                <a:cxn ang="0">
                  <a:pos x="697" y="803"/>
                </a:cxn>
                <a:cxn ang="0">
                  <a:pos x="232" y="803"/>
                </a:cxn>
                <a:cxn ang="0">
                  <a:pos x="232" y="803"/>
                </a:cxn>
                <a:cxn ang="0">
                  <a:pos x="0" y="402"/>
                </a:cxn>
                <a:cxn ang="0">
                  <a:pos x="464" y="402"/>
                </a:cxn>
                <a:cxn ang="0">
                  <a:pos x="464" y="402"/>
                </a:cxn>
                <a:cxn ang="0">
                  <a:pos x="464" y="402"/>
                </a:cxn>
                <a:cxn ang="0">
                  <a:pos x="464" y="402"/>
                </a:cxn>
              </a:cxnLst>
              <a:rect l="0" t="0" r="r" b="b"/>
              <a:pathLst>
                <a:path w="929" h="803">
                  <a:moveTo>
                    <a:pt x="0" y="402"/>
                  </a:moveTo>
                  <a:lnTo>
                    <a:pt x="0" y="402"/>
                  </a:lnTo>
                  <a:lnTo>
                    <a:pt x="232" y="0"/>
                  </a:lnTo>
                  <a:lnTo>
                    <a:pt x="232" y="0"/>
                  </a:lnTo>
                  <a:lnTo>
                    <a:pt x="697" y="0"/>
                  </a:lnTo>
                  <a:lnTo>
                    <a:pt x="697" y="2"/>
                  </a:lnTo>
                  <a:lnTo>
                    <a:pt x="929" y="402"/>
                  </a:lnTo>
                  <a:lnTo>
                    <a:pt x="926" y="402"/>
                  </a:lnTo>
                  <a:lnTo>
                    <a:pt x="697" y="803"/>
                  </a:lnTo>
                  <a:lnTo>
                    <a:pt x="697" y="803"/>
                  </a:lnTo>
                  <a:lnTo>
                    <a:pt x="232" y="803"/>
                  </a:lnTo>
                  <a:lnTo>
                    <a:pt x="232" y="803"/>
                  </a:lnTo>
                  <a:lnTo>
                    <a:pt x="0" y="402"/>
                  </a:lnTo>
                  <a:close/>
                  <a:moveTo>
                    <a:pt x="464" y="402"/>
                  </a:moveTo>
                  <a:lnTo>
                    <a:pt x="464" y="402"/>
                  </a:lnTo>
                  <a:lnTo>
                    <a:pt x="464" y="402"/>
                  </a:lnTo>
                  <a:lnTo>
                    <a:pt x="464" y="402"/>
                  </a:lnTo>
                  <a:close/>
                </a:path>
              </a:pathLst>
            </a:custGeom>
            <a:solidFill>
              <a:schemeClr val="bg2">
                <a:lumMod val="85000"/>
              </a:schemeClr>
            </a:solidFill>
            <a:ln w="9525">
              <a:noFill/>
              <a:round/>
            </a:ln>
            <a:effectLst>
              <a:outerShdw blurRad="63500" sx="102000" sy="102000" algn="ctr" rotWithShape="0">
                <a:prstClr val="black">
                  <a:alpha val="40000"/>
                </a:prstClr>
              </a:outerShdw>
            </a:effectLst>
          </p:spPr>
          <p:txBody>
            <a:bodyPr vert="horz" wrap="square" lIns="128580" tIns="64290" rIns="128580" bIns="64290" numCol="1" anchor="t" anchorCtr="0" compatLnSpc="1"/>
            <a:lstStyle/>
            <a:p>
              <a:endParaRPr lang="en-US">
                <a:latin typeface="+mn-lt"/>
                <a:ea typeface="+mn-ea"/>
                <a:cs typeface="+mn-ea"/>
                <a:sym typeface="+mn-lt"/>
              </a:endParaRPr>
            </a:p>
          </p:txBody>
        </p:sp>
        <p:sp>
          <p:nvSpPr>
            <p:cNvPr id="11" name="Freeform 105"/>
            <p:cNvSpPr>
              <a:spLocks noEditPoints="1"/>
            </p:cNvSpPr>
            <p:nvPr/>
          </p:nvSpPr>
          <p:spPr bwMode="auto">
            <a:xfrm>
              <a:off x="2136793" y="2734468"/>
              <a:ext cx="357607" cy="352424"/>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3">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chemeClr val="tx1">
                <a:lumMod val="65000"/>
                <a:lumOff val="35000"/>
              </a:schemeClr>
            </a:solid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grpSp>
      <p:sp>
        <p:nvSpPr>
          <p:cNvPr id="12" name="Text Placeholder 3"/>
          <p:cNvSpPr txBox="1"/>
          <p:nvPr/>
        </p:nvSpPr>
        <p:spPr>
          <a:xfrm flipH="1">
            <a:off x="3386311" y="2620557"/>
            <a:ext cx="1714406" cy="25962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a:spcBef>
                <a:spcPct val="20000"/>
              </a:spcBef>
              <a:defRPr/>
            </a:pPr>
            <a:r>
              <a:rPr lang="en-US" sz="1685" b="1" dirty="0">
                <a:solidFill>
                  <a:schemeClr val="bg1"/>
                </a:solidFill>
                <a:latin typeface="+mn-lt"/>
                <a:ea typeface="+mn-ea"/>
                <a:cs typeface="+mn-ea"/>
                <a:sym typeface="+mn-lt"/>
              </a:rPr>
              <a:t>Title Goes Here</a:t>
            </a:r>
            <a:endParaRPr lang="en-US" sz="1405" dirty="0">
              <a:solidFill>
                <a:schemeClr val="bg1"/>
              </a:solidFill>
              <a:latin typeface="+mn-lt"/>
              <a:ea typeface="+mn-ea"/>
              <a:cs typeface="+mn-ea"/>
              <a:sym typeface="+mn-lt"/>
            </a:endParaRPr>
          </a:p>
        </p:txBody>
      </p:sp>
      <p:sp>
        <p:nvSpPr>
          <p:cNvPr id="13" name="Text Placeholder 3"/>
          <p:cNvSpPr txBox="1"/>
          <p:nvPr/>
        </p:nvSpPr>
        <p:spPr>
          <a:xfrm rot="18000000" flipH="1">
            <a:off x="2028247" y="3370183"/>
            <a:ext cx="1714406" cy="25962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a:spcBef>
                <a:spcPct val="20000"/>
              </a:spcBef>
              <a:defRPr/>
            </a:pPr>
            <a:r>
              <a:rPr lang="en-US" sz="1685" b="1" dirty="0">
                <a:solidFill>
                  <a:schemeClr val="bg1"/>
                </a:solidFill>
                <a:latin typeface="+mn-lt"/>
                <a:ea typeface="+mn-ea"/>
                <a:cs typeface="+mn-ea"/>
                <a:sym typeface="+mn-lt"/>
              </a:rPr>
              <a:t>Title Goes Here</a:t>
            </a:r>
            <a:endParaRPr lang="en-US" sz="1405" dirty="0">
              <a:solidFill>
                <a:schemeClr val="bg1"/>
              </a:solidFill>
              <a:latin typeface="+mn-lt"/>
              <a:ea typeface="+mn-ea"/>
              <a:cs typeface="+mn-ea"/>
              <a:sym typeface="+mn-lt"/>
            </a:endParaRPr>
          </a:p>
        </p:txBody>
      </p:sp>
      <p:sp>
        <p:nvSpPr>
          <p:cNvPr id="14" name="Text Placeholder 3"/>
          <p:cNvSpPr txBox="1"/>
          <p:nvPr/>
        </p:nvSpPr>
        <p:spPr>
          <a:xfrm flipH="1">
            <a:off x="3426493" y="5762006"/>
            <a:ext cx="1714406" cy="25962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a:spcBef>
                <a:spcPct val="20000"/>
              </a:spcBef>
              <a:defRPr/>
            </a:pPr>
            <a:r>
              <a:rPr lang="en-US" sz="1685" b="1" dirty="0">
                <a:solidFill>
                  <a:schemeClr val="bg1"/>
                </a:solidFill>
                <a:latin typeface="+mn-lt"/>
                <a:ea typeface="+mn-ea"/>
                <a:cs typeface="+mn-ea"/>
                <a:sym typeface="+mn-lt"/>
              </a:rPr>
              <a:t>Title Goes Here</a:t>
            </a:r>
            <a:endParaRPr lang="en-US" sz="1405" dirty="0">
              <a:solidFill>
                <a:schemeClr val="bg1"/>
              </a:solidFill>
              <a:latin typeface="+mn-lt"/>
              <a:ea typeface="+mn-ea"/>
              <a:cs typeface="+mn-ea"/>
              <a:sym typeface="+mn-lt"/>
            </a:endParaRPr>
          </a:p>
        </p:txBody>
      </p:sp>
      <p:sp>
        <p:nvSpPr>
          <p:cNvPr id="15" name="Text Placeholder 3"/>
          <p:cNvSpPr txBox="1"/>
          <p:nvPr/>
        </p:nvSpPr>
        <p:spPr>
          <a:xfrm rot="14400000" flipH="1">
            <a:off x="1988065" y="4977439"/>
            <a:ext cx="1714406" cy="25962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a:spcBef>
                <a:spcPct val="20000"/>
              </a:spcBef>
              <a:defRPr/>
            </a:pPr>
            <a:r>
              <a:rPr lang="en-US" sz="1685" b="1" dirty="0">
                <a:solidFill>
                  <a:schemeClr val="bg1"/>
                </a:solidFill>
                <a:latin typeface="+mn-lt"/>
                <a:ea typeface="+mn-ea"/>
                <a:cs typeface="+mn-ea"/>
                <a:sym typeface="+mn-lt"/>
              </a:rPr>
              <a:t>Title Goes Here</a:t>
            </a:r>
            <a:endParaRPr lang="en-US" sz="1405" dirty="0">
              <a:solidFill>
                <a:schemeClr val="bg1"/>
              </a:solidFill>
              <a:latin typeface="+mn-lt"/>
              <a:ea typeface="+mn-ea"/>
              <a:cs typeface="+mn-ea"/>
              <a:sym typeface="+mn-lt"/>
            </a:endParaRPr>
          </a:p>
        </p:txBody>
      </p:sp>
      <p:grpSp>
        <p:nvGrpSpPr>
          <p:cNvPr id="17" name="Group 16"/>
          <p:cNvGrpSpPr/>
          <p:nvPr/>
        </p:nvGrpSpPr>
        <p:grpSpPr>
          <a:xfrm>
            <a:off x="6278317" y="2579083"/>
            <a:ext cx="575991" cy="580100"/>
            <a:chOff x="5931156" y="1399652"/>
            <a:chExt cx="644626" cy="649224"/>
          </a:xfrm>
        </p:grpSpPr>
        <p:sp>
          <p:nvSpPr>
            <p:cNvPr id="18" name="Rectangle 7"/>
            <p:cNvSpPr/>
            <p:nvPr/>
          </p:nvSpPr>
          <p:spPr>
            <a:xfrm>
              <a:off x="5931156" y="1399652"/>
              <a:ext cx="644626" cy="6492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9" name="Freeform 136"/>
            <p:cNvSpPr>
              <a:spLocks noEditPoints="1"/>
            </p:cNvSpPr>
            <p:nvPr/>
          </p:nvSpPr>
          <p:spPr bwMode="auto">
            <a:xfrm>
              <a:off x="6057730" y="1551942"/>
              <a:ext cx="400552" cy="359916"/>
            </a:xfrm>
            <a:custGeom>
              <a:avLst/>
              <a:gdLst/>
              <a:ahLst/>
              <a:cxnLst>
                <a:cxn ang="0">
                  <a:pos x="23" y="39"/>
                </a:cxn>
                <a:cxn ang="0">
                  <a:pos x="21" y="41"/>
                </a:cxn>
                <a:cxn ang="0">
                  <a:pos x="20" y="41"/>
                </a:cxn>
                <a:cxn ang="0">
                  <a:pos x="19" y="40"/>
                </a:cxn>
                <a:cxn ang="0">
                  <a:pos x="0" y="22"/>
                </a:cxn>
                <a:cxn ang="0">
                  <a:pos x="0" y="19"/>
                </a:cxn>
                <a:cxn ang="0">
                  <a:pos x="19" y="1"/>
                </a:cxn>
                <a:cxn ang="0">
                  <a:pos x="21" y="0"/>
                </a:cxn>
                <a:cxn ang="0">
                  <a:pos x="23" y="2"/>
                </a:cxn>
                <a:cxn ang="0">
                  <a:pos x="23" y="5"/>
                </a:cxn>
                <a:cxn ang="0">
                  <a:pos x="8" y="19"/>
                </a:cxn>
                <a:cxn ang="0">
                  <a:pos x="8" y="22"/>
                </a:cxn>
                <a:cxn ang="0">
                  <a:pos x="23" y="36"/>
                </a:cxn>
                <a:cxn ang="0">
                  <a:pos x="23" y="39"/>
                </a:cxn>
                <a:cxn ang="0">
                  <a:pos x="58" y="57"/>
                </a:cxn>
                <a:cxn ang="0">
                  <a:pos x="57" y="57"/>
                </a:cxn>
                <a:cxn ang="0">
                  <a:pos x="57" y="57"/>
                </a:cxn>
                <a:cxn ang="0">
                  <a:pos x="56" y="56"/>
                </a:cxn>
                <a:cxn ang="0">
                  <a:pos x="52" y="36"/>
                </a:cxn>
                <a:cxn ang="0">
                  <a:pos x="36" y="30"/>
                </a:cxn>
                <a:cxn ang="0">
                  <a:pos x="36" y="39"/>
                </a:cxn>
                <a:cxn ang="0">
                  <a:pos x="35" y="41"/>
                </a:cxn>
                <a:cxn ang="0">
                  <a:pos x="34" y="41"/>
                </a:cxn>
                <a:cxn ang="0">
                  <a:pos x="32" y="40"/>
                </a:cxn>
                <a:cxn ang="0">
                  <a:pos x="14" y="22"/>
                </a:cxn>
                <a:cxn ang="0">
                  <a:pos x="14" y="19"/>
                </a:cxn>
                <a:cxn ang="0">
                  <a:pos x="32" y="1"/>
                </a:cxn>
                <a:cxn ang="0">
                  <a:pos x="35" y="0"/>
                </a:cxn>
                <a:cxn ang="0">
                  <a:pos x="36" y="2"/>
                </a:cxn>
                <a:cxn ang="0">
                  <a:pos x="36" y="12"/>
                </a:cxn>
                <a:cxn ang="0">
                  <a:pos x="58" y="20"/>
                </a:cxn>
                <a:cxn ang="0">
                  <a:pos x="64" y="38"/>
                </a:cxn>
                <a:cxn ang="0">
                  <a:pos x="58" y="57"/>
                </a:cxn>
              </a:cxnLst>
              <a:rect l="0" t="0" r="r" b="b"/>
              <a:pathLst>
                <a:path w="64" h="57">
                  <a:moveTo>
                    <a:pt x="23" y="39"/>
                  </a:moveTo>
                  <a:cubicBezTo>
                    <a:pt x="23" y="40"/>
                    <a:pt x="22" y="41"/>
                    <a:pt x="21" y="41"/>
                  </a:cubicBezTo>
                  <a:cubicBezTo>
                    <a:pt x="21" y="41"/>
                    <a:pt x="21" y="41"/>
                    <a:pt x="20" y="41"/>
                  </a:cubicBezTo>
                  <a:cubicBezTo>
                    <a:pt x="20" y="41"/>
                    <a:pt x="19" y="41"/>
                    <a:pt x="19" y="40"/>
                  </a:cubicBezTo>
                  <a:cubicBezTo>
                    <a:pt x="0" y="22"/>
                    <a:pt x="0" y="22"/>
                    <a:pt x="0" y="22"/>
                  </a:cubicBezTo>
                  <a:cubicBezTo>
                    <a:pt x="0" y="21"/>
                    <a:pt x="0" y="20"/>
                    <a:pt x="0" y="19"/>
                  </a:cubicBezTo>
                  <a:cubicBezTo>
                    <a:pt x="19" y="1"/>
                    <a:pt x="19" y="1"/>
                    <a:pt x="19" y="1"/>
                  </a:cubicBezTo>
                  <a:cubicBezTo>
                    <a:pt x="19" y="0"/>
                    <a:pt x="20" y="0"/>
                    <a:pt x="21" y="0"/>
                  </a:cubicBezTo>
                  <a:cubicBezTo>
                    <a:pt x="22" y="1"/>
                    <a:pt x="23" y="1"/>
                    <a:pt x="23" y="2"/>
                  </a:cubicBezTo>
                  <a:cubicBezTo>
                    <a:pt x="23" y="5"/>
                    <a:pt x="23" y="5"/>
                    <a:pt x="23" y="5"/>
                  </a:cubicBezTo>
                  <a:cubicBezTo>
                    <a:pt x="8" y="19"/>
                    <a:pt x="8" y="19"/>
                    <a:pt x="8" y="19"/>
                  </a:cubicBezTo>
                  <a:cubicBezTo>
                    <a:pt x="8" y="20"/>
                    <a:pt x="8" y="21"/>
                    <a:pt x="8" y="22"/>
                  </a:cubicBezTo>
                  <a:cubicBezTo>
                    <a:pt x="23" y="36"/>
                    <a:pt x="23" y="36"/>
                    <a:pt x="23" y="36"/>
                  </a:cubicBezTo>
                  <a:lnTo>
                    <a:pt x="23" y="39"/>
                  </a:lnTo>
                  <a:close/>
                  <a:moveTo>
                    <a:pt x="58" y="57"/>
                  </a:moveTo>
                  <a:cubicBezTo>
                    <a:pt x="58" y="57"/>
                    <a:pt x="57" y="57"/>
                    <a:pt x="57" y="57"/>
                  </a:cubicBezTo>
                  <a:cubicBezTo>
                    <a:pt x="57" y="57"/>
                    <a:pt x="57" y="57"/>
                    <a:pt x="57" y="57"/>
                  </a:cubicBezTo>
                  <a:cubicBezTo>
                    <a:pt x="56" y="57"/>
                    <a:pt x="56" y="56"/>
                    <a:pt x="56" y="56"/>
                  </a:cubicBezTo>
                  <a:cubicBezTo>
                    <a:pt x="57" y="46"/>
                    <a:pt x="56" y="40"/>
                    <a:pt x="52" y="36"/>
                  </a:cubicBezTo>
                  <a:cubicBezTo>
                    <a:pt x="49" y="32"/>
                    <a:pt x="44" y="31"/>
                    <a:pt x="36" y="30"/>
                  </a:cubicBezTo>
                  <a:cubicBezTo>
                    <a:pt x="36" y="39"/>
                    <a:pt x="36" y="39"/>
                    <a:pt x="36" y="39"/>
                  </a:cubicBezTo>
                  <a:cubicBezTo>
                    <a:pt x="36" y="40"/>
                    <a:pt x="36" y="41"/>
                    <a:pt x="35" y="41"/>
                  </a:cubicBezTo>
                  <a:cubicBezTo>
                    <a:pt x="35" y="41"/>
                    <a:pt x="34" y="41"/>
                    <a:pt x="34" y="41"/>
                  </a:cubicBezTo>
                  <a:cubicBezTo>
                    <a:pt x="33" y="41"/>
                    <a:pt x="33" y="41"/>
                    <a:pt x="32" y="40"/>
                  </a:cubicBezTo>
                  <a:cubicBezTo>
                    <a:pt x="14" y="22"/>
                    <a:pt x="14" y="22"/>
                    <a:pt x="14" y="22"/>
                  </a:cubicBezTo>
                  <a:cubicBezTo>
                    <a:pt x="13" y="21"/>
                    <a:pt x="13" y="20"/>
                    <a:pt x="14" y="19"/>
                  </a:cubicBezTo>
                  <a:cubicBezTo>
                    <a:pt x="32" y="1"/>
                    <a:pt x="32" y="1"/>
                    <a:pt x="32" y="1"/>
                  </a:cubicBezTo>
                  <a:cubicBezTo>
                    <a:pt x="33" y="0"/>
                    <a:pt x="34" y="0"/>
                    <a:pt x="35" y="0"/>
                  </a:cubicBezTo>
                  <a:cubicBezTo>
                    <a:pt x="36" y="1"/>
                    <a:pt x="36" y="1"/>
                    <a:pt x="36" y="2"/>
                  </a:cubicBezTo>
                  <a:cubicBezTo>
                    <a:pt x="36" y="12"/>
                    <a:pt x="36" y="12"/>
                    <a:pt x="36" y="12"/>
                  </a:cubicBezTo>
                  <a:cubicBezTo>
                    <a:pt x="46" y="12"/>
                    <a:pt x="53" y="15"/>
                    <a:pt x="58" y="20"/>
                  </a:cubicBezTo>
                  <a:cubicBezTo>
                    <a:pt x="63" y="25"/>
                    <a:pt x="64" y="33"/>
                    <a:pt x="64" y="38"/>
                  </a:cubicBezTo>
                  <a:cubicBezTo>
                    <a:pt x="64" y="45"/>
                    <a:pt x="58" y="56"/>
                    <a:pt x="58" y="57"/>
                  </a:cubicBezTo>
                  <a:close/>
                </a:path>
              </a:pathLst>
            </a:custGeom>
            <a:solidFill>
              <a:schemeClr val="bg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grpSp>
      <p:sp>
        <p:nvSpPr>
          <p:cNvPr id="20" name="TextBox 19"/>
          <p:cNvSpPr txBox="1"/>
          <p:nvPr/>
        </p:nvSpPr>
        <p:spPr>
          <a:xfrm>
            <a:off x="7000176" y="2412299"/>
            <a:ext cx="3205716" cy="784638"/>
          </a:xfrm>
          <a:prstGeom prst="rect">
            <a:avLst/>
          </a:prstGeom>
          <a:noFill/>
        </p:spPr>
        <p:txBody>
          <a:bodyPr wrap="square" rtlCol="0">
            <a:spAutoFit/>
          </a:bodyPr>
          <a:lstStyle/>
          <a:p>
            <a:r>
              <a:rPr lang="en-US" sz="1685" b="1" dirty="0">
                <a:solidFill>
                  <a:schemeClr val="accent1"/>
                </a:solidFill>
                <a:latin typeface="+mn-lt"/>
                <a:ea typeface="+mn-ea"/>
                <a:cs typeface="+mn-ea"/>
                <a:sym typeface="+mn-lt"/>
              </a:rPr>
              <a:t>Title Goes Here</a:t>
            </a:r>
            <a:r>
              <a:rPr lang="en-US" sz="1685" b="1" dirty="0">
                <a:solidFill>
                  <a:schemeClr val="tx1">
                    <a:lumMod val="75000"/>
                    <a:lumOff val="25000"/>
                  </a:schemeClr>
                </a:solidFill>
                <a:latin typeface="+mn-lt"/>
                <a:ea typeface="+mn-ea"/>
                <a:cs typeface="+mn-ea"/>
                <a:sym typeface="+mn-lt"/>
              </a:rPr>
              <a:t/>
            </a:r>
            <a:br>
              <a:rPr lang="en-US" sz="1685" b="1" dirty="0">
                <a:solidFill>
                  <a:schemeClr val="tx1">
                    <a:lumMod val="75000"/>
                    <a:lumOff val="25000"/>
                  </a:schemeClr>
                </a:solidFill>
                <a:latin typeface="+mn-lt"/>
                <a:ea typeface="+mn-ea"/>
                <a:cs typeface="+mn-ea"/>
                <a:sym typeface="+mn-lt"/>
              </a:rPr>
            </a:br>
            <a:r>
              <a:rPr lang="en-US" sz="1405" dirty="0">
                <a:solidFill>
                  <a:schemeClr val="tx1">
                    <a:lumMod val="50000"/>
                    <a:lumOff val="50000"/>
                  </a:schemeClr>
                </a:solidFill>
                <a:latin typeface="+mn-lt"/>
                <a:ea typeface="+mn-ea"/>
                <a:cs typeface="+mn-ea"/>
                <a:sym typeface="+mn-lt"/>
              </a:rPr>
              <a:t>There are many variations of Lorem Ipsum available, but the majority</a:t>
            </a:r>
          </a:p>
        </p:txBody>
      </p:sp>
      <p:grpSp>
        <p:nvGrpSpPr>
          <p:cNvPr id="21" name="Group 20"/>
          <p:cNvGrpSpPr/>
          <p:nvPr/>
        </p:nvGrpSpPr>
        <p:grpSpPr>
          <a:xfrm>
            <a:off x="6329821" y="3576899"/>
            <a:ext cx="575991" cy="580100"/>
            <a:chOff x="5950091" y="2237852"/>
            <a:chExt cx="644626" cy="649224"/>
          </a:xfrm>
        </p:grpSpPr>
        <p:sp>
          <p:nvSpPr>
            <p:cNvPr id="22" name="Oval 21"/>
            <p:cNvSpPr/>
            <p:nvPr/>
          </p:nvSpPr>
          <p:spPr>
            <a:xfrm flipH="1">
              <a:off x="5950091" y="2237852"/>
              <a:ext cx="644626" cy="64922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3" name="Freeform 127"/>
            <p:cNvSpPr/>
            <p:nvPr/>
          </p:nvSpPr>
          <p:spPr bwMode="auto">
            <a:xfrm>
              <a:off x="6100406" y="2400386"/>
              <a:ext cx="315200" cy="347304"/>
            </a:xfrm>
            <a:custGeom>
              <a:avLst/>
              <a:gdLst/>
              <a:ahLst/>
              <a:cxnLst>
                <a:cxn ang="0">
                  <a:pos x="40" y="55"/>
                </a:cxn>
                <a:cxn ang="0">
                  <a:pos x="32" y="51"/>
                </a:cxn>
                <a:cxn ang="0">
                  <a:pos x="4" y="24"/>
                </a:cxn>
                <a:cxn ang="0">
                  <a:pos x="0" y="14"/>
                </a:cxn>
                <a:cxn ang="0">
                  <a:pos x="13" y="0"/>
                </a:cxn>
                <a:cxn ang="0">
                  <a:pos x="23" y="5"/>
                </a:cxn>
                <a:cxn ang="0">
                  <a:pos x="45" y="26"/>
                </a:cxn>
                <a:cxn ang="0">
                  <a:pos x="45" y="27"/>
                </a:cxn>
                <a:cxn ang="0">
                  <a:pos x="42" y="30"/>
                </a:cxn>
                <a:cxn ang="0">
                  <a:pos x="42" y="29"/>
                </a:cxn>
                <a:cxn ang="0">
                  <a:pos x="20" y="8"/>
                </a:cxn>
                <a:cxn ang="0">
                  <a:pos x="13" y="5"/>
                </a:cxn>
                <a:cxn ang="0">
                  <a:pos x="4" y="14"/>
                </a:cxn>
                <a:cxn ang="0">
                  <a:pos x="7" y="21"/>
                </a:cxn>
                <a:cxn ang="0">
                  <a:pos x="35" y="48"/>
                </a:cxn>
                <a:cxn ang="0">
                  <a:pos x="40" y="50"/>
                </a:cxn>
                <a:cxn ang="0">
                  <a:pos x="45" y="45"/>
                </a:cxn>
                <a:cxn ang="0">
                  <a:pos x="43" y="40"/>
                </a:cxn>
                <a:cxn ang="0">
                  <a:pos x="22" y="19"/>
                </a:cxn>
                <a:cxn ang="0">
                  <a:pos x="20" y="18"/>
                </a:cxn>
                <a:cxn ang="0">
                  <a:pos x="18" y="21"/>
                </a:cxn>
                <a:cxn ang="0">
                  <a:pos x="19" y="23"/>
                </a:cxn>
                <a:cxn ang="0">
                  <a:pos x="33" y="38"/>
                </a:cxn>
                <a:cxn ang="0">
                  <a:pos x="34" y="38"/>
                </a:cxn>
                <a:cxn ang="0">
                  <a:pos x="31" y="41"/>
                </a:cxn>
                <a:cxn ang="0">
                  <a:pos x="30" y="41"/>
                </a:cxn>
                <a:cxn ang="0">
                  <a:pos x="16" y="26"/>
                </a:cxn>
                <a:cxn ang="0">
                  <a:pos x="13" y="21"/>
                </a:cxn>
                <a:cxn ang="0">
                  <a:pos x="20" y="14"/>
                </a:cxn>
                <a:cxn ang="0">
                  <a:pos x="26" y="16"/>
                </a:cxn>
                <a:cxn ang="0">
                  <a:pos x="46" y="37"/>
                </a:cxn>
                <a:cxn ang="0">
                  <a:pos x="50" y="45"/>
                </a:cxn>
                <a:cxn ang="0">
                  <a:pos x="40" y="55"/>
                </a:cxn>
              </a:cxnLst>
              <a:rect l="0" t="0" r="r" b="b"/>
              <a:pathLst>
                <a:path w="50" h="55">
                  <a:moveTo>
                    <a:pt x="40" y="55"/>
                  </a:moveTo>
                  <a:cubicBezTo>
                    <a:pt x="37" y="55"/>
                    <a:pt x="34" y="54"/>
                    <a:pt x="32" y="51"/>
                  </a:cubicBezTo>
                  <a:cubicBezTo>
                    <a:pt x="4" y="24"/>
                    <a:pt x="4" y="24"/>
                    <a:pt x="4" y="24"/>
                  </a:cubicBezTo>
                  <a:cubicBezTo>
                    <a:pt x="1" y="21"/>
                    <a:pt x="0" y="18"/>
                    <a:pt x="0" y="14"/>
                  </a:cubicBezTo>
                  <a:cubicBezTo>
                    <a:pt x="0" y="7"/>
                    <a:pt x="6" y="0"/>
                    <a:pt x="13" y="0"/>
                  </a:cubicBezTo>
                  <a:cubicBezTo>
                    <a:pt x="17" y="0"/>
                    <a:pt x="21" y="2"/>
                    <a:pt x="23" y="5"/>
                  </a:cubicBezTo>
                  <a:cubicBezTo>
                    <a:pt x="45" y="26"/>
                    <a:pt x="45" y="26"/>
                    <a:pt x="45" y="26"/>
                  </a:cubicBezTo>
                  <a:cubicBezTo>
                    <a:pt x="45" y="26"/>
                    <a:pt x="45" y="27"/>
                    <a:pt x="45" y="27"/>
                  </a:cubicBezTo>
                  <a:cubicBezTo>
                    <a:pt x="45" y="28"/>
                    <a:pt x="43" y="30"/>
                    <a:pt x="42" y="30"/>
                  </a:cubicBezTo>
                  <a:cubicBezTo>
                    <a:pt x="42" y="30"/>
                    <a:pt x="42" y="30"/>
                    <a:pt x="42" y="29"/>
                  </a:cubicBezTo>
                  <a:cubicBezTo>
                    <a:pt x="20" y="8"/>
                    <a:pt x="20" y="8"/>
                    <a:pt x="20" y="8"/>
                  </a:cubicBezTo>
                  <a:cubicBezTo>
                    <a:pt x="18" y="6"/>
                    <a:pt x="16" y="5"/>
                    <a:pt x="13" y="5"/>
                  </a:cubicBezTo>
                  <a:cubicBezTo>
                    <a:pt x="8" y="5"/>
                    <a:pt x="4" y="9"/>
                    <a:pt x="4" y="14"/>
                  </a:cubicBezTo>
                  <a:cubicBezTo>
                    <a:pt x="4" y="16"/>
                    <a:pt x="5" y="19"/>
                    <a:pt x="7" y="21"/>
                  </a:cubicBezTo>
                  <a:cubicBezTo>
                    <a:pt x="35" y="48"/>
                    <a:pt x="35" y="48"/>
                    <a:pt x="35" y="48"/>
                  </a:cubicBezTo>
                  <a:cubicBezTo>
                    <a:pt x="36" y="50"/>
                    <a:pt x="38" y="50"/>
                    <a:pt x="40" y="50"/>
                  </a:cubicBezTo>
                  <a:cubicBezTo>
                    <a:pt x="43" y="50"/>
                    <a:pt x="45" y="48"/>
                    <a:pt x="45" y="45"/>
                  </a:cubicBezTo>
                  <a:cubicBezTo>
                    <a:pt x="45" y="43"/>
                    <a:pt x="44" y="41"/>
                    <a:pt x="43" y="40"/>
                  </a:cubicBezTo>
                  <a:cubicBezTo>
                    <a:pt x="22" y="19"/>
                    <a:pt x="22" y="19"/>
                    <a:pt x="22" y="19"/>
                  </a:cubicBezTo>
                  <a:cubicBezTo>
                    <a:pt x="22" y="19"/>
                    <a:pt x="21" y="18"/>
                    <a:pt x="20" y="18"/>
                  </a:cubicBezTo>
                  <a:cubicBezTo>
                    <a:pt x="19" y="18"/>
                    <a:pt x="18" y="19"/>
                    <a:pt x="18" y="21"/>
                  </a:cubicBezTo>
                  <a:cubicBezTo>
                    <a:pt x="18" y="22"/>
                    <a:pt x="18" y="22"/>
                    <a:pt x="19" y="23"/>
                  </a:cubicBezTo>
                  <a:cubicBezTo>
                    <a:pt x="33" y="38"/>
                    <a:pt x="33" y="38"/>
                    <a:pt x="33" y="38"/>
                  </a:cubicBezTo>
                  <a:cubicBezTo>
                    <a:pt x="34" y="38"/>
                    <a:pt x="34" y="38"/>
                    <a:pt x="34" y="38"/>
                  </a:cubicBezTo>
                  <a:cubicBezTo>
                    <a:pt x="34" y="39"/>
                    <a:pt x="32" y="41"/>
                    <a:pt x="31" y="41"/>
                  </a:cubicBezTo>
                  <a:cubicBezTo>
                    <a:pt x="31" y="41"/>
                    <a:pt x="30" y="41"/>
                    <a:pt x="30" y="41"/>
                  </a:cubicBezTo>
                  <a:cubicBezTo>
                    <a:pt x="16" y="26"/>
                    <a:pt x="16" y="26"/>
                    <a:pt x="16" y="26"/>
                  </a:cubicBezTo>
                  <a:cubicBezTo>
                    <a:pt x="14" y="25"/>
                    <a:pt x="13" y="23"/>
                    <a:pt x="13" y="21"/>
                  </a:cubicBezTo>
                  <a:cubicBezTo>
                    <a:pt x="13" y="17"/>
                    <a:pt x="16" y="14"/>
                    <a:pt x="20" y="14"/>
                  </a:cubicBezTo>
                  <a:cubicBezTo>
                    <a:pt x="22" y="14"/>
                    <a:pt x="24" y="15"/>
                    <a:pt x="26" y="16"/>
                  </a:cubicBezTo>
                  <a:cubicBezTo>
                    <a:pt x="46" y="37"/>
                    <a:pt x="46" y="37"/>
                    <a:pt x="46" y="37"/>
                  </a:cubicBezTo>
                  <a:cubicBezTo>
                    <a:pt x="49" y="39"/>
                    <a:pt x="50" y="42"/>
                    <a:pt x="50" y="45"/>
                  </a:cubicBezTo>
                  <a:cubicBezTo>
                    <a:pt x="50" y="51"/>
                    <a:pt x="46" y="55"/>
                    <a:pt x="40" y="55"/>
                  </a:cubicBezTo>
                  <a:close/>
                </a:path>
              </a:pathLst>
            </a:custGeom>
            <a:solidFill>
              <a:schemeClr val="bg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grpSp>
      <p:sp>
        <p:nvSpPr>
          <p:cNvPr id="30" name="TextBox 29"/>
          <p:cNvSpPr txBox="1"/>
          <p:nvPr/>
        </p:nvSpPr>
        <p:spPr>
          <a:xfrm>
            <a:off x="6948672" y="3403789"/>
            <a:ext cx="3205716" cy="784638"/>
          </a:xfrm>
          <a:prstGeom prst="rect">
            <a:avLst/>
          </a:prstGeom>
          <a:noFill/>
        </p:spPr>
        <p:txBody>
          <a:bodyPr wrap="square" rtlCol="0">
            <a:spAutoFit/>
          </a:bodyPr>
          <a:lstStyle/>
          <a:p>
            <a:r>
              <a:rPr lang="en-US" sz="1685" b="1" dirty="0">
                <a:solidFill>
                  <a:schemeClr val="accent2"/>
                </a:solidFill>
                <a:latin typeface="+mn-lt"/>
                <a:ea typeface="+mn-ea"/>
                <a:cs typeface="+mn-ea"/>
                <a:sym typeface="+mn-lt"/>
              </a:rPr>
              <a:t>Title Goes Here</a:t>
            </a:r>
            <a:r>
              <a:rPr lang="en-US" sz="1685" b="1" dirty="0">
                <a:solidFill>
                  <a:schemeClr val="tx1">
                    <a:lumMod val="75000"/>
                    <a:lumOff val="25000"/>
                  </a:schemeClr>
                </a:solidFill>
                <a:latin typeface="+mn-lt"/>
                <a:ea typeface="+mn-ea"/>
                <a:cs typeface="+mn-ea"/>
                <a:sym typeface="+mn-lt"/>
              </a:rPr>
              <a:t/>
            </a:r>
            <a:br>
              <a:rPr lang="en-US" sz="1685" b="1" dirty="0">
                <a:solidFill>
                  <a:schemeClr val="tx1">
                    <a:lumMod val="75000"/>
                    <a:lumOff val="25000"/>
                  </a:schemeClr>
                </a:solidFill>
                <a:latin typeface="+mn-lt"/>
                <a:ea typeface="+mn-ea"/>
                <a:cs typeface="+mn-ea"/>
                <a:sym typeface="+mn-lt"/>
              </a:rPr>
            </a:br>
            <a:r>
              <a:rPr lang="en-US" sz="1405" dirty="0">
                <a:solidFill>
                  <a:schemeClr val="tx1">
                    <a:lumMod val="50000"/>
                    <a:lumOff val="50000"/>
                  </a:schemeClr>
                </a:solidFill>
                <a:latin typeface="+mn-lt"/>
                <a:ea typeface="+mn-ea"/>
                <a:cs typeface="+mn-ea"/>
                <a:sym typeface="+mn-lt"/>
              </a:rPr>
              <a:t>There are many variations of Lorem Ipsum available, but the majority</a:t>
            </a:r>
          </a:p>
        </p:txBody>
      </p:sp>
      <p:grpSp>
        <p:nvGrpSpPr>
          <p:cNvPr id="24" name="Group 23"/>
          <p:cNvGrpSpPr/>
          <p:nvPr/>
        </p:nvGrpSpPr>
        <p:grpSpPr>
          <a:xfrm>
            <a:off x="6316485" y="4484313"/>
            <a:ext cx="575991" cy="580100"/>
            <a:chOff x="5931156" y="3059486"/>
            <a:chExt cx="644626" cy="649224"/>
          </a:xfrm>
        </p:grpSpPr>
        <p:sp>
          <p:nvSpPr>
            <p:cNvPr id="25" name="Oval 24"/>
            <p:cNvSpPr/>
            <p:nvPr/>
          </p:nvSpPr>
          <p:spPr>
            <a:xfrm>
              <a:off x="5931156" y="3059486"/>
              <a:ext cx="644626" cy="64922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6" name="Freeform 56"/>
            <p:cNvSpPr>
              <a:spLocks noEditPoints="1"/>
            </p:cNvSpPr>
            <p:nvPr/>
          </p:nvSpPr>
          <p:spPr bwMode="auto">
            <a:xfrm>
              <a:off x="6058775" y="3227031"/>
              <a:ext cx="398463" cy="345165"/>
            </a:xfrm>
            <a:custGeom>
              <a:avLst/>
              <a:gdLst/>
              <a:ahLst/>
              <a:cxnLst>
                <a:cxn ang="0">
                  <a:pos x="67" y="63"/>
                </a:cxn>
                <a:cxn ang="0">
                  <a:pos x="0" y="57"/>
                </a:cxn>
                <a:cxn ang="0">
                  <a:pos x="7" y="0"/>
                </a:cxn>
                <a:cxn ang="0">
                  <a:pos x="73" y="6"/>
                </a:cxn>
                <a:cxn ang="0">
                  <a:pos x="15" y="7"/>
                </a:cxn>
                <a:cxn ang="0">
                  <a:pos x="8" y="4"/>
                </a:cxn>
                <a:cxn ang="0">
                  <a:pos x="5" y="12"/>
                </a:cxn>
                <a:cxn ang="0">
                  <a:pos x="13" y="14"/>
                </a:cxn>
                <a:cxn ang="0">
                  <a:pos x="15" y="7"/>
                </a:cxn>
                <a:cxn ang="0">
                  <a:pos x="13" y="19"/>
                </a:cxn>
                <a:cxn ang="0">
                  <a:pos x="5" y="21"/>
                </a:cxn>
                <a:cxn ang="0">
                  <a:pos x="8" y="29"/>
                </a:cxn>
                <a:cxn ang="0">
                  <a:pos x="15" y="26"/>
                </a:cxn>
                <a:cxn ang="0">
                  <a:pos x="15" y="36"/>
                </a:cxn>
                <a:cxn ang="0">
                  <a:pos x="8" y="34"/>
                </a:cxn>
                <a:cxn ang="0">
                  <a:pos x="5" y="41"/>
                </a:cxn>
                <a:cxn ang="0">
                  <a:pos x="13" y="43"/>
                </a:cxn>
                <a:cxn ang="0">
                  <a:pos x="15" y="36"/>
                </a:cxn>
                <a:cxn ang="0">
                  <a:pos x="13" y="48"/>
                </a:cxn>
                <a:cxn ang="0">
                  <a:pos x="5" y="51"/>
                </a:cxn>
                <a:cxn ang="0">
                  <a:pos x="8" y="58"/>
                </a:cxn>
                <a:cxn ang="0">
                  <a:pos x="15" y="55"/>
                </a:cxn>
                <a:cxn ang="0">
                  <a:pos x="54" y="7"/>
                </a:cxn>
                <a:cxn ang="0">
                  <a:pos x="22" y="4"/>
                </a:cxn>
                <a:cxn ang="0">
                  <a:pos x="20" y="26"/>
                </a:cxn>
                <a:cxn ang="0">
                  <a:pos x="51" y="29"/>
                </a:cxn>
                <a:cxn ang="0">
                  <a:pos x="54" y="7"/>
                </a:cxn>
                <a:cxn ang="0">
                  <a:pos x="51" y="34"/>
                </a:cxn>
                <a:cxn ang="0">
                  <a:pos x="20" y="36"/>
                </a:cxn>
                <a:cxn ang="0">
                  <a:pos x="22" y="58"/>
                </a:cxn>
                <a:cxn ang="0">
                  <a:pos x="54" y="55"/>
                </a:cxn>
                <a:cxn ang="0">
                  <a:pos x="68" y="7"/>
                </a:cxn>
                <a:cxn ang="0">
                  <a:pos x="61" y="4"/>
                </a:cxn>
                <a:cxn ang="0">
                  <a:pos x="59" y="12"/>
                </a:cxn>
                <a:cxn ang="0">
                  <a:pos x="66" y="14"/>
                </a:cxn>
                <a:cxn ang="0">
                  <a:pos x="68" y="7"/>
                </a:cxn>
                <a:cxn ang="0">
                  <a:pos x="66" y="19"/>
                </a:cxn>
                <a:cxn ang="0">
                  <a:pos x="59" y="21"/>
                </a:cxn>
                <a:cxn ang="0">
                  <a:pos x="61" y="29"/>
                </a:cxn>
                <a:cxn ang="0">
                  <a:pos x="68" y="26"/>
                </a:cxn>
                <a:cxn ang="0">
                  <a:pos x="68" y="36"/>
                </a:cxn>
                <a:cxn ang="0">
                  <a:pos x="61" y="34"/>
                </a:cxn>
                <a:cxn ang="0">
                  <a:pos x="59" y="41"/>
                </a:cxn>
                <a:cxn ang="0">
                  <a:pos x="66" y="43"/>
                </a:cxn>
                <a:cxn ang="0">
                  <a:pos x="68" y="36"/>
                </a:cxn>
                <a:cxn ang="0">
                  <a:pos x="66" y="48"/>
                </a:cxn>
                <a:cxn ang="0">
                  <a:pos x="59" y="51"/>
                </a:cxn>
                <a:cxn ang="0">
                  <a:pos x="61" y="58"/>
                </a:cxn>
                <a:cxn ang="0">
                  <a:pos x="68" y="55"/>
                </a:cxn>
              </a:cxnLst>
              <a:rect l="0" t="0" r="r" b="b"/>
              <a:pathLst>
                <a:path w="73" h="63">
                  <a:moveTo>
                    <a:pt x="73" y="57"/>
                  </a:moveTo>
                  <a:cubicBezTo>
                    <a:pt x="73" y="60"/>
                    <a:pt x="71" y="63"/>
                    <a:pt x="67" y="63"/>
                  </a:cubicBezTo>
                  <a:cubicBezTo>
                    <a:pt x="7" y="63"/>
                    <a:pt x="7" y="63"/>
                    <a:pt x="7" y="63"/>
                  </a:cubicBezTo>
                  <a:cubicBezTo>
                    <a:pt x="3" y="63"/>
                    <a:pt x="0" y="60"/>
                    <a:pt x="0" y="57"/>
                  </a:cubicBezTo>
                  <a:cubicBezTo>
                    <a:pt x="0" y="6"/>
                    <a:pt x="0" y="6"/>
                    <a:pt x="0" y="6"/>
                  </a:cubicBezTo>
                  <a:cubicBezTo>
                    <a:pt x="0" y="2"/>
                    <a:pt x="3" y="0"/>
                    <a:pt x="7" y="0"/>
                  </a:cubicBezTo>
                  <a:cubicBezTo>
                    <a:pt x="67" y="0"/>
                    <a:pt x="67" y="0"/>
                    <a:pt x="67" y="0"/>
                  </a:cubicBezTo>
                  <a:cubicBezTo>
                    <a:pt x="71" y="0"/>
                    <a:pt x="73" y="2"/>
                    <a:pt x="73" y="6"/>
                  </a:cubicBezTo>
                  <a:lnTo>
                    <a:pt x="73" y="57"/>
                  </a:lnTo>
                  <a:close/>
                  <a:moveTo>
                    <a:pt x="15" y="7"/>
                  </a:moveTo>
                  <a:cubicBezTo>
                    <a:pt x="15" y="6"/>
                    <a:pt x="14" y="4"/>
                    <a:pt x="13" y="4"/>
                  </a:cubicBezTo>
                  <a:cubicBezTo>
                    <a:pt x="8" y="4"/>
                    <a:pt x="8" y="4"/>
                    <a:pt x="8" y="4"/>
                  </a:cubicBezTo>
                  <a:cubicBezTo>
                    <a:pt x="6" y="4"/>
                    <a:pt x="5" y="6"/>
                    <a:pt x="5" y="7"/>
                  </a:cubicBezTo>
                  <a:cubicBezTo>
                    <a:pt x="5" y="12"/>
                    <a:pt x="5" y="12"/>
                    <a:pt x="5" y="12"/>
                  </a:cubicBezTo>
                  <a:cubicBezTo>
                    <a:pt x="5" y="13"/>
                    <a:pt x="6" y="14"/>
                    <a:pt x="8" y="14"/>
                  </a:cubicBezTo>
                  <a:cubicBezTo>
                    <a:pt x="13" y="14"/>
                    <a:pt x="13" y="14"/>
                    <a:pt x="13" y="14"/>
                  </a:cubicBezTo>
                  <a:cubicBezTo>
                    <a:pt x="14" y="14"/>
                    <a:pt x="15" y="13"/>
                    <a:pt x="15" y="12"/>
                  </a:cubicBezTo>
                  <a:lnTo>
                    <a:pt x="15" y="7"/>
                  </a:lnTo>
                  <a:close/>
                  <a:moveTo>
                    <a:pt x="15" y="21"/>
                  </a:moveTo>
                  <a:cubicBezTo>
                    <a:pt x="15" y="20"/>
                    <a:pt x="14" y="19"/>
                    <a:pt x="13" y="19"/>
                  </a:cubicBezTo>
                  <a:cubicBezTo>
                    <a:pt x="8" y="19"/>
                    <a:pt x="8" y="19"/>
                    <a:pt x="8" y="19"/>
                  </a:cubicBezTo>
                  <a:cubicBezTo>
                    <a:pt x="6" y="19"/>
                    <a:pt x="5" y="20"/>
                    <a:pt x="5" y="21"/>
                  </a:cubicBezTo>
                  <a:cubicBezTo>
                    <a:pt x="5" y="26"/>
                    <a:pt x="5" y="26"/>
                    <a:pt x="5" y="26"/>
                  </a:cubicBezTo>
                  <a:cubicBezTo>
                    <a:pt x="5" y="28"/>
                    <a:pt x="6" y="29"/>
                    <a:pt x="8" y="29"/>
                  </a:cubicBezTo>
                  <a:cubicBezTo>
                    <a:pt x="13" y="29"/>
                    <a:pt x="13" y="29"/>
                    <a:pt x="13" y="29"/>
                  </a:cubicBezTo>
                  <a:cubicBezTo>
                    <a:pt x="14" y="29"/>
                    <a:pt x="15" y="28"/>
                    <a:pt x="15" y="26"/>
                  </a:cubicBezTo>
                  <a:lnTo>
                    <a:pt x="15" y="21"/>
                  </a:lnTo>
                  <a:close/>
                  <a:moveTo>
                    <a:pt x="15" y="36"/>
                  </a:moveTo>
                  <a:cubicBezTo>
                    <a:pt x="15" y="35"/>
                    <a:pt x="14" y="34"/>
                    <a:pt x="13" y="34"/>
                  </a:cubicBezTo>
                  <a:cubicBezTo>
                    <a:pt x="8" y="34"/>
                    <a:pt x="8" y="34"/>
                    <a:pt x="8" y="34"/>
                  </a:cubicBezTo>
                  <a:cubicBezTo>
                    <a:pt x="6" y="34"/>
                    <a:pt x="5" y="35"/>
                    <a:pt x="5" y="36"/>
                  </a:cubicBezTo>
                  <a:cubicBezTo>
                    <a:pt x="5" y="41"/>
                    <a:pt x="5" y="41"/>
                    <a:pt x="5" y="41"/>
                  </a:cubicBezTo>
                  <a:cubicBezTo>
                    <a:pt x="5" y="42"/>
                    <a:pt x="6" y="43"/>
                    <a:pt x="8" y="43"/>
                  </a:cubicBezTo>
                  <a:cubicBezTo>
                    <a:pt x="13" y="43"/>
                    <a:pt x="13" y="43"/>
                    <a:pt x="13" y="43"/>
                  </a:cubicBezTo>
                  <a:cubicBezTo>
                    <a:pt x="14" y="43"/>
                    <a:pt x="15" y="42"/>
                    <a:pt x="15" y="41"/>
                  </a:cubicBezTo>
                  <a:lnTo>
                    <a:pt x="15" y="36"/>
                  </a:lnTo>
                  <a:close/>
                  <a:moveTo>
                    <a:pt x="15" y="51"/>
                  </a:moveTo>
                  <a:cubicBezTo>
                    <a:pt x="15" y="49"/>
                    <a:pt x="14" y="48"/>
                    <a:pt x="13" y="48"/>
                  </a:cubicBezTo>
                  <a:cubicBezTo>
                    <a:pt x="8" y="48"/>
                    <a:pt x="8" y="48"/>
                    <a:pt x="8" y="48"/>
                  </a:cubicBezTo>
                  <a:cubicBezTo>
                    <a:pt x="6" y="48"/>
                    <a:pt x="5" y="49"/>
                    <a:pt x="5" y="51"/>
                  </a:cubicBezTo>
                  <a:cubicBezTo>
                    <a:pt x="5" y="55"/>
                    <a:pt x="5" y="55"/>
                    <a:pt x="5" y="55"/>
                  </a:cubicBezTo>
                  <a:cubicBezTo>
                    <a:pt x="5" y="57"/>
                    <a:pt x="6" y="58"/>
                    <a:pt x="8" y="58"/>
                  </a:cubicBezTo>
                  <a:cubicBezTo>
                    <a:pt x="13" y="58"/>
                    <a:pt x="13" y="58"/>
                    <a:pt x="13" y="58"/>
                  </a:cubicBezTo>
                  <a:cubicBezTo>
                    <a:pt x="14" y="58"/>
                    <a:pt x="15" y="57"/>
                    <a:pt x="15" y="55"/>
                  </a:cubicBezTo>
                  <a:lnTo>
                    <a:pt x="15" y="51"/>
                  </a:lnTo>
                  <a:close/>
                  <a:moveTo>
                    <a:pt x="54" y="7"/>
                  </a:moveTo>
                  <a:cubicBezTo>
                    <a:pt x="54" y="6"/>
                    <a:pt x="53" y="4"/>
                    <a:pt x="51" y="4"/>
                  </a:cubicBezTo>
                  <a:cubicBezTo>
                    <a:pt x="22" y="4"/>
                    <a:pt x="22" y="4"/>
                    <a:pt x="22" y="4"/>
                  </a:cubicBezTo>
                  <a:cubicBezTo>
                    <a:pt x="21" y="4"/>
                    <a:pt x="20" y="6"/>
                    <a:pt x="20" y="7"/>
                  </a:cubicBezTo>
                  <a:cubicBezTo>
                    <a:pt x="20" y="26"/>
                    <a:pt x="20" y="26"/>
                    <a:pt x="20" y="26"/>
                  </a:cubicBezTo>
                  <a:cubicBezTo>
                    <a:pt x="20" y="28"/>
                    <a:pt x="21" y="29"/>
                    <a:pt x="22" y="29"/>
                  </a:cubicBezTo>
                  <a:cubicBezTo>
                    <a:pt x="51" y="29"/>
                    <a:pt x="51" y="29"/>
                    <a:pt x="51" y="29"/>
                  </a:cubicBezTo>
                  <a:cubicBezTo>
                    <a:pt x="53" y="29"/>
                    <a:pt x="54" y="28"/>
                    <a:pt x="54" y="26"/>
                  </a:cubicBezTo>
                  <a:lnTo>
                    <a:pt x="54" y="7"/>
                  </a:lnTo>
                  <a:close/>
                  <a:moveTo>
                    <a:pt x="54" y="36"/>
                  </a:moveTo>
                  <a:cubicBezTo>
                    <a:pt x="54" y="35"/>
                    <a:pt x="53" y="34"/>
                    <a:pt x="51" y="34"/>
                  </a:cubicBezTo>
                  <a:cubicBezTo>
                    <a:pt x="22" y="34"/>
                    <a:pt x="22" y="34"/>
                    <a:pt x="22" y="34"/>
                  </a:cubicBezTo>
                  <a:cubicBezTo>
                    <a:pt x="21" y="34"/>
                    <a:pt x="20" y="35"/>
                    <a:pt x="20" y="36"/>
                  </a:cubicBezTo>
                  <a:cubicBezTo>
                    <a:pt x="20" y="55"/>
                    <a:pt x="20" y="55"/>
                    <a:pt x="20" y="55"/>
                  </a:cubicBezTo>
                  <a:cubicBezTo>
                    <a:pt x="20" y="57"/>
                    <a:pt x="21" y="58"/>
                    <a:pt x="22" y="58"/>
                  </a:cubicBezTo>
                  <a:cubicBezTo>
                    <a:pt x="51" y="58"/>
                    <a:pt x="51" y="58"/>
                    <a:pt x="51" y="58"/>
                  </a:cubicBezTo>
                  <a:cubicBezTo>
                    <a:pt x="53" y="58"/>
                    <a:pt x="54" y="57"/>
                    <a:pt x="54" y="55"/>
                  </a:cubicBezTo>
                  <a:lnTo>
                    <a:pt x="54" y="36"/>
                  </a:lnTo>
                  <a:close/>
                  <a:moveTo>
                    <a:pt x="68" y="7"/>
                  </a:moveTo>
                  <a:cubicBezTo>
                    <a:pt x="68" y="6"/>
                    <a:pt x="67" y="4"/>
                    <a:pt x="66" y="4"/>
                  </a:cubicBezTo>
                  <a:cubicBezTo>
                    <a:pt x="61" y="4"/>
                    <a:pt x="61" y="4"/>
                    <a:pt x="61" y="4"/>
                  </a:cubicBezTo>
                  <a:cubicBezTo>
                    <a:pt x="60" y="4"/>
                    <a:pt x="59" y="6"/>
                    <a:pt x="59" y="7"/>
                  </a:cubicBezTo>
                  <a:cubicBezTo>
                    <a:pt x="59" y="12"/>
                    <a:pt x="59" y="12"/>
                    <a:pt x="59" y="12"/>
                  </a:cubicBezTo>
                  <a:cubicBezTo>
                    <a:pt x="59" y="13"/>
                    <a:pt x="60" y="14"/>
                    <a:pt x="61" y="14"/>
                  </a:cubicBezTo>
                  <a:cubicBezTo>
                    <a:pt x="66" y="14"/>
                    <a:pt x="66" y="14"/>
                    <a:pt x="66" y="14"/>
                  </a:cubicBezTo>
                  <a:cubicBezTo>
                    <a:pt x="67" y="14"/>
                    <a:pt x="68" y="13"/>
                    <a:pt x="68" y="12"/>
                  </a:cubicBezTo>
                  <a:lnTo>
                    <a:pt x="68" y="7"/>
                  </a:lnTo>
                  <a:close/>
                  <a:moveTo>
                    <a:pt x="68" y="21"/>
                  </a:moveTo>
                  <a:cubicBezTo>
                    <a:pt x="68" y="20"/>
                    <a:pt x="67" y="19"/>
                    <a:pt x="66" y="19"/>
                  </a:cubicBezTo>
                  <a:cubicBezTo>
                    <a:pt x="61" y="19"/>
                    <a:pt x="61" y="19"/>
                    <a:pt x="61" y="19"/>
                  </a:cubicBezTo>
                  <a:cubicBezTo>
                    <a:pt x="60" y="19"/>
                    <a:pt x="59" y="20"/>
                    <a:pt x="59" y="21"/>
                  </a:cubicBezTo>
                  <a:cubicBezTo>
                    <a:pt x="59" y="26"/>
                    <a:pt x="59" y="26"/>
                    <a:pt x="59" y="26"/>
                  </a:cubicBezTo>
                  <a:cubicBezTo>
                    <a:pt x="59" y="28"/>
                    <a:pt x="60" y="29"/>
                    <a:pt x="61" y="29"/>
                  </a:cubicBezTo>
                  <a:cubicBezTo>
                    <a:pt x="66" y="29"/>
                    <a:pt x="66" y="29"/>
                    <a:pt x="66" y="29"/>
                  </a:cubicBezTo>
                  <a:cubicBezTo>
                    <a:pt x="67" y="29"/>
                    <a:pt x="68" y="28"/>
                    <a:pt x="68" y="26"/>
                  </a:cubicBezTo>
                  <a:lnTo>
                    <a:pt x="68" y="21"/>
                  </a:lnTo>
                  <a:close/>
                  <a:moveTo>
                    <a:pt x="68" y="36"/>
                  </a:moveTo>
                  <a:cubicBezTo>
                    <a:pt x="68" y="35"/>
                    <a:pt x="67" y="34"/>
                    <a:pt x="66" y="34"/>
                  </a:cubicBezTo>
                  <a:cubicBezTo>
                    <a:pt x="61" y="34"/>
                    <a:pt x="61" y="34"/>
                    <a:pt x="61" y="34"/>
                  </a:cubicBezTo>
                  <a:cubicBezTo>
                    <a:pt x="60" y="34"/>
                    <a:pt x="59" y="35"/>
                    <a:pt x="59" y="36"/>
                  </a:cubicBezTo>
                  <a:cubicBezTo>
                    <a:pt x="59" y="41"/>
                    <a:pt x="59" y="41"/>
                    <a:pt x="59" y="41"/>
                  </a:cubicBezTo>
                  <a:cubicBezTo>
                    <a:pt x="59" y="42"/>
                    <a:pt x="60" y="43"/>
                    <a:pt x="61" y="43"/>
                  </a:cubicBezTo>
                  <a:cubicBezTo>
                    <a:pt x="66" y="43"/>
                    <a:pt x="66" y="43"/>
                    <a:pt x="66" y="43"/>
                  </a:cubicBezTo>
                  <a:cubicBezTo>
                    <a:pt x="67" y="43"/>
                    <a:pt x="68" y="42"/>
                    <a:pt x="68" y="41"/>
                  </a:cubicBezTo>
                  <a:lnTo>
                    <a:pt x="68" y="36"/>
                  </a:lnTo>
                  <a:close/>
                  <a:moveTo>
                    <a:pt x="68" y="51"/>
                  </a:moveTo>
                  <a:cubicBezTo>
                    <a:pt x="68" y="49"/>
                    <a:pt x="67" y="48"/>
                    <a:pt x="66" y="48"/>
                  </a:cubicBezTo>
                  <a:cubicBezTo>
                    <a:pt x="61" y="48"/>
                    <a:pt x="61" y="48"/>
                    <a:pt x="61" y="48"/>
                  </a:cubicBezTo>
                  <a:cubicBezTo>
                    <a:pt x="60" y="48"/>
                    <a:pt x="59" y="49"/>
                    <a:pt x="59" y="51"/>
                  </a:cubicBezTo>
                  <a:cubicBezTo>
                    <a:pt x="59" y="55"/>
                    <a:pt x="59" y="55"/>
                    <a:pt x="59" y="55"/>
                  </a:cubicBezTo>
                  <a:cubicBezTo>
                    <a:pt x="59" y="57"/>
                    <a:pt x="60" y="58"/>
                    <a:pt x="61" y="58"/>
                  </a:cubicBezTo>
                  <a:cubicBezTo>
                    <a:pt x="66" y="58"/>
                    <a:pt x="66" y="58"/>
                    <a:pt x="66" y="58"/>
                  </a:cubicBezTo>
                  <a:cubicBezTo>
                    <a:pt x="67" y="58"/>
                    <a:pt x="68" y="57"/>
                    <a:pt x="68" y="55"/>
                  </a:cubicBezTo>
                  <a:lnTo>
                    <a:pt x="68" y="51"/>
                  </a:lnTo>
                  <a:close/>
                </a:path>
              </a:pathLst>
            </a:custGeom>
            <a:solidFill>
              <a:schemeClr val="bg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grpSp>
      <p:sp>
        <p:nvSpPr>
          <p:cNvPr id="31" name="TextBox 30"/>
          <p:cNvSpPr txBox="1"/>
          <p:nvPr/>
        </p:nvSpPr>
        <p:spPr>
          <a:xfrm>
            <a:off x="6962008" y="4378210"/>
            <a:ext cx="3205716" cy="784638"/>
          </a:xfrm>
          <a:prstGeom prst="rect">
            <a:avLst/>
          </a:prstGeom>
          <a:noFill/>
        </p:spPr>
        <p:txBody>
          <a:bodyPr wrap="square" rtlCol="0">
            <a:spAutoFit/>
          </a:bodyPr>
          <a:lstStyle/>
          <a:p>
            <a:r>
              <a:rPr lang="en-US" sz="1685" b="1" dirty="0">
                <a:solidFill>
                  <a:schemeClr val="accent3"/>
                </a:solidFill>
                <a:latin typeface="+mn-lt"/>
                <a:ea typeface="+mn-ea"/>
                <a:cs typeface="+mn-ea"/>
                <a:sym typeface="+mn-lt"/>
              </a:rPr>
              <a:t>Title Goes Here</a:t>
            </a:r>
            <a:r>
              <a:rPr lang="en-US" sz="1685" b="1" dirty="0">
                <a:solidFill>
                  <a:schemeClr val="tx1">
                    <a:lumMod val="75000"/>
                    <a:lumOff val="25000"/>
                  </a:schemeClr>
                </a:solidFill>
                <a:latin typeface="+mn-lt"/>
                <a:ea typeface="+mn-ea"/>
                <a:cs typeface="+mn-ea"/>
                <a:sym typeface="+mn-lt"/>
              </a:rPr>
              <a:t/>
            </a:r>
            <a:br>
              <a:rPr lang="en-US" sz="1685" b="1" dirty="0">
                <a:solidFill>
                  <a:schemeClr val="tx1">
                    <a:lumMod val="75000"/>
                    <a:lumOff val="25000"/>
                  </a:schemeClr>
                </a:solidFill>
                <a:latin typeface="+mn-lt"/>
                <a:ea typeface="+mn-ea"/>
                <a:cs typeface="+mn-ea"/>
                <a:sym typeface="+mn-lt"/>
              </a:rPr>
            </a:br>
            <a:r>
              <a:rPr lang="en-US" sz="1405" dirty="0">
                <a:solidFill>
                  <a:schemeClr val="tx1">
                    <a:lumMod val="50000"/>
                    <a:lumOff val="50000"/>
                  </a:schemeClr>
                </a:solidFill>
                <a:latin typeface="+mn-lt"/>
                <a:ea typeface="+mn-ea"/>
                <a:cs typeface="+mn-ea"/>
                <a:sym typeface="+mn-lt"/>
              </a:rPr>
              <a:t>There are many variations of Lorem Ipsum available, but the majority</a:t>
            </a:r>
          </a:p>
        </p:txBody>
      </p:sp>
      <p:grpSp>
        <p:nvGrpSpPr>
          <p:cNvPr id="27" name="Group 26"/>
          <p:cNvGrpSpPr/>
          <p:nvPr/>
        </p:nvGrpSpPr>
        <p:grpSpPr>
          <a:xfrm>
            <a:off x="6311549" y="5405714"/>
            <a:ext cx="575991" cy="580100"/>
            <a:chOff x="5937844" y="3877809"/>
            <a:chExt cx="644626" cy="649224"/>
          </a:xfrm>
        </p:grpSpPr>
        <p:sp>
          <p:nvSpPr>
            <p:cNvPr id="28" name="Oval 27"/>
            <p:cNvSpPr/>
            <p:nvPr/>
          </p:nvSpPr>
          <p:spPr>
            <a:xfrm flipH="1">
              <a:off x="5937844" y="3877809"/>
              <a:ext cx="644626" cy="64922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9" name="Freeform 226"/>
            <p:cNvSpPr>
              <a:spLocks noEditPoints="1"/>
            </p:cNvSpPr>
            <p:nvPr/>
          </p:nvSpPr>
          <p:spPr bwMode="auto">
            <a:xfrm>
              <a:off x="6018978" y="4057735"/>
              <a:ext cx="478057" cy="320400"/>
            </a:xfrm>
            <a:custGeom>
              <a:avLst/>
              <a:gdLst/>
              <a:ahLst/>
              <a:cxnLst>
                <a:cxn ang="0">
                  <a:pos x="86" y="15"/>
                </a:cxn>
                <a:cxn ang="0">
                  <a:pos x="44" y="29"/>
                </a:cxn>
                <a:cxn ang="0">
                  <a:pos x="43" y="29"/>
                </a:cxn>
                <a:cxn ang="0">
                  <a:pos x="43" y="29"/>
                </a:cxn>
                <a:cxn ang="0">
                  <a:pos x="18" y="21"/>
                </a:cxn>
                <a:cxn ang="0">
                  <a:pos x="14" y="32"/>
                </a:cxn>
                <a:cxn ang="0">
                  <a:pos x="17" y="36"/>
                </a:cxn>
                <a:cxn ang="0">
                  <a:pos x="15" y="40"/>
                </a:cxn>
                <a:cxn ang="0">
                  <a:pos x="17" y="56"/>
                </a:cxn>
                <a:cxn ang="0">
                  <a:pos x="16" y="57"/>
                </a:cxn>
                <a:cxn ang="0">
                  <a:pos x="16" y="58"/>
                </a:cxn>
                <a:cxn ang="0">
                  <a:pos x="8" y="58"/>
                </a:cxn>
                <a:cxn ang="0">
                  <a:pos x="7" y="57"/>
                </a:cxn>
                <a:cxn ang="0">
                  <a:pos x="7" y="56"/>
                </a:cxn>
                <a:cxn ang="0">
                  <a:pos x="9" y="40"/>
                </a:cxn>
                <a:cxn ang="0">
                  <a:pos x="7" y="36"/>
                </a:cxn>
                <a:cxn ang="0">
                  <a:pos x="10" y="32"/>
                </a:cxn>
                <a:cxn ang="0">
                  <a:pos x="13" y="19"/>
                </a:cxn>
                <a:cxn ang="0">
                  <a:pos x="1" y="15"/>
                </a:cxn>
                <a:cxn ang="0">
                  <a:pos x="0" y="14"/>
                </a:cxn>
                <a:cxn ang="0">
                  <a:pos x="1" y="13"/>
                </a:cxn>
                <a:cxn ang="0">
                  <a:pos x="43" y="0"/>
                </a:cxn>
                <a:cxn ang="0">
                  <a:pos x="43" y="0"/>
                </a:cxn>
                <a:cxn ang="0">
                  <a:pos x="44" y="0"/>
                </a:cxn>
                <a:cxn ang="0">
                  <a:pos x="86" y="13"/>
                </a:cxn>
                <a:cxn ang="0">
                  <a:pos x="87" y="14"/>
                </a:cxn>
                <a:cxn ang="0">
                  <a:pos x="86" y="15"/>
                </a:cxn>
                <a:cxn ang="0">
                  <a:pos x="68" y="38"/>
                </a:cxn>
                <a:cxn ang="0">
                  <a:pos x="43" y="48"/>
                </a:cxn>
                <a:cxn ang="0">
                  <a:pos x="19" y="38"/>
                </a:cxn>
                <a:cxn ang="0">
                  <a:pos x="20" y="26"/>
                </a:cxn>
                <a:cxn ang="0">
                  <a:pos x="42" y="33"/>
                </a:cxn>
                <a:cxn ang="0">
                  <a:pos x="43" y="34"/>
                </a:cxn>
                <a:cxn ang="0">
                  <a:pos x="45" y="33"/>
                </a:cxn>
                <a:cxn ang="0">
                  <a:pos x="67" y="26"/>
                </a:cxn>
                <a:cxn ang="0">
                  <a:pos x="68" y="38"/>
                </a:cxn>
              </a:cxnLst>
              <a:rect l="0" t="0" r="r" b="b"/>
              <a:pathLst>
                <a:path w="87" h="58">
                  <a:moveTo>
                    <a:pt x="86" y="15"/>
                  </a:moveTo>
                  <a:cubicBezTo>
                    <a:pt x="44" y="29"/>
                    <a:pt x="44" y="29"/>
                    <a:pt x="44" y="29"/>
                  </a:cubicBezTo>
                  <a:cubicBezTo>
                    <a:pt x="44" y="29"/>
                    <a:pt x="44" y="29"/>
                    <a:pt x="43" y="29"/>
                  </a:cubicBezTo>
                  <a:cubicBezTo>
                    <a:pt x="43" y="29"/>
                    <a:pt x="43" y="29"/>
                    <a:pt x="43" y="29"/>
                  </a:cubicBezTo>
                  <a:cubicBezTo>
                    <a:pt x="18" y="21"/>
                    <a:pt x="18" y="21"/>
                    <a:pt x="18" y="21"/>
                  </a:cubicBezTo>
                  <a:cubicBezTo>
                    <a:pt x="16" y="23"/>
                    <a:pt x="15" y="27"/>
                    <a:pt x="14" y="32"/>
                  </a:cubicBezTo>
                  <a:cubicBezTo>
                    <a:pt x="16" y="33"/>
                    <a:pt x="17" y="34"/>
                    <a:pt x="17" y="36"/>
                  </a:cubicBezTo>
                  <a:cubicBezTo>
                    <a:pt x="17" y="38"/>
                    <a:pt x="16" y="39"/>
                    <a:pt x="15" y="40"/>
                  </a:cubicBezTo>
                  <a:cubicBezTo>
                    <a:pt x="17" y="56"/>
                    <a:pt x="17" y="56"/>
                    <a:pt x="17" y="56"/>
                  </a:cubicBezTo>
                  <a:cubicBezTo>
                    <a:pt x="17" y="57"/>
                    <a:pt x="17" y="57"/>
                    <a:pt x="16" y="57"/>
                  </a:cubicBezTo>
                  <a:cubicBezTo>
                    <a:pt x="16" y="58"/>
                    <a:pt x="16" y="58"/>
                    <a:pt x="16" y="58"/>
                  </a:cubicBezTo>
                  <a:cubicBezTo>
                    <a:pt x="8" y="58"/>
                    <a:pt x="8" y="58"/>
                    <a:pt x="8" y="58"/>
                  </a:cubicBezTo>
                  <a:cubicBezTo>
                    <a:pt x="8" y="58"/>
                    <a:pt x="8" y="58"/>
                    <a:pt x="7" y="57"/>
                  </a:cubicBezTo>
                  <a:cubicBezTo>
                    <a:pt x="7" y="57"/>
                    <a:pt x="7" y="57"/>
                    <a:pt x="7" y="56"/>
                  </a:cubicBezTo>
                  <a:cubicBezTo>
                    <a:pt x="9" y="40"/>
                    <a:pt x="9" y="40"/>
                    <a:pt x="9" y="40"/>
                  </a:cubicBezTo>
                  <a:cubicBezTo>
                    <a:pt x="8" y="39"/>
                    <a:pt x="7" y="38"/>
                    <a:pt x="7" y="36"/>
                  </a:cubicBezTo>
                  <a:cubicBezTo>
                    <a:pt x="7" y="34"/>
                    <a:pt x="8" y="33"/>
                    <a:pt x="10" y="32"/>
                  </a:cubicBezTo>
                  <a:cubicBezTo>
                    <a:pt x="10" y="27"/>
                    <a:pt x="11" y="23"/>
                    <a:pt x="13" y="19"/>
                  </a:cubicBezTo>
                  <a:cubicBezTo>
                    <a:pt x="1" y="15"/>
                    <a:pt x="1" y="15"/>
                    <a:pt x="1" y="15"/>
                  </a:cubicBezTo>
                  <a:cubicBezTo>
                    <a:pt x="0" y="15"/>
                    <a:pt x="0" y="15"/>
                    <a:pt x="0" y="14"/>
                  </a:cubicBezTo>
                  <a:cubicBezTo>
                    <a:pt x="0" y="14"/>
                    <a:pt x="0" y="13"/>
                    <a:pt x="1" y="13"/>
                  </a:cubicBezTo>
                  <a:cubicBezTo>
                    <a:pt x="43" y="0"/>
                    <a:pt x="43" y="0"/>
                    <a:pt x="43" y="0"/>
                  </a:cubicBezTo>
                  <a:cubicBezTo>
                    <a:pt x="43" y="0"/>
                    <a:pt x="43" y="0"/>
                    <a:pt x="43" y="0"/>
                  </a:cubicBezTo>
                  <a:cubicBezTo>
                    <a:pt x="44" y="0"/>
                    <a:pt x="44" y="0"/>
                    <a:pt x="44" y="0"/>
                  </a:cubicBezTo>
                  <a:cubicBezTo>
                    <a:pt x="86" y="13"/>
                    <a:pt x="86" y="13"/>
                    <a:pt x="86" y="13"/>
                  </a:cubicBezTo>
                  <a:cubicBezTo>
                    <a:pt x="87" y="13"/>
                    <a:pt x="87" y="14"/>
                    <a:pt x="87" y="14"/>
                  </a:cubicBezTo>
                  <a:cubicBezTo>
                    <a:pt x="87" y="15"/>
                    <a:pt x="87" y="15"/>
                    <a:pt x="86" y="15"/>
                  </a:cubicBezTo>
                  <a:close/>
                  <a:moveTo>
                    <a:pt x="68" y="38"/>
                  </a:moveTo>
                  <a:cubicBezTo>
                    <a:pt x="68" y="44"/>
                    <a:pt x="57" y="48"/>
                    <a:pt x="43" y="48"/>
                  </a:cubicBezTo>
                  <a:cubicBezTo>
                    <a:pt x="30" y="48"/>
                    <a:pt x="19" y="44"/>
                    <a:pt x="19" y="38"/>
                  </a:cubicBezTo>
                  <a:cubicBezTo>
                    <a:pt x="20" y="26"/>
                    <a:pt x="20" y="26"/>
                    <a:pt x="20" y="26"/>
                  </a:cubicBezTo>
                  <a:cubicBezTo>
                    <a:pt x="42" y="33"/>
                    <a:pt x="42" y="33"/>
                    <a:pt x="42" y="33"/>
                  </a:cubicBezTo>
                  <a:cubicBezTo>
                    <a:pt x="42" y="33"/>
                    <a:pt x="43" y="34"/>
                    <a:pt x="43" y="34"/>
                  </a:cubicBezTo>
                  <a:cubicBezTo>
                    <a:pt x="44" y="34"/>
                    <a:pt x="45" y="33"/>
                    <a:pt x="45" y="33"/>
                  </a:cubicBezTo>
                  <a:cubicBezTo>
                    <a:pt x="67" y="26"/>
                    <a:pt x="67" y="26"/>
                    <a:pt x="67" y="26"/>
                  </a:cubicBezTo>
                  <a:lnTo>
                    <a:pt x="68" y="38"/>
                  </a:lnTo>
                  <a:close/>
                </a:path>
              </a:pathLst>
            </a:custGeom>
            <a:solidFill>
              <a:schemeClr val="bg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grpSp>
      <p:sp>
        <p:nvSpPr>
          <p:cNvPr id="32" name="TextBox 31"/>
          <p:cNvSpPr txBox="1"/>
          <p:nvPr/>
        </p:nvSpPr>
        <p:spPr>
          <a:xfrm>
            <a:off x="6966943" y="5366616"/>
            <a:ext cx="3205716" cy="784638"/>
          </a:xfrm>
          <a:prstGeom prst="rect">
            <a:avLst/>
          </a:prstGeom>
          <a:noFill/>
        </p:spPr>
        <p:txBody>
          <a:bodyPr wrap="square" rtlCol="0">
            <a:spAutoFit/>
          </a:bodyPr>
          <a:lstStyle/>
          <a:p>
            <a:r>
              <a:rPr lang="en-US" sz="1685" b="1" dirty="0">
                <a:solidFill>
                  <a:schemeClr val="accent4"/>
                </a:solidFill>
                <a:latin typeface="+mn-lt"/>
                <a:ea typeface="+mn-ea"/>
                <a:cs typeface="+mn-ea"/>
                <a:sym typeface="+mn-lt"/>
              </a:rPr>
              <a:t>Title Goes Here</a:t>
            </a:r>
            <a:r>
              <a:rPr lang="en-US" sz="1685" b="1" dirty="0">
                <a:solidFill>
                  <a:schemeClr val="tx1">
                    <a:lumMod val="75000"/>
                    <a:lumOff val="25000"/>
                  </a:schemeClr>
                </a:solidFill>
                <a:latin typeface="+mn-lt"/>
                <a:ea typeface="+mn-ea"/>
                <a:cs typeface="+mn-ea"/>
                <a:sym typeface="+mn-lt"/>
              </a:rPr>
              <a:t/>
            </a:r>
            <a:br>
              <a:rPr lang="en-US" sz="1685" b="1" dirty="0">
                <a:solidFill>
                  <a:schemeClr val="tx1">
                    <a:lumMod val="75000"/>
                    <a:lumOff val="25000"/>
                  </a:schemeClr>
                </a:solidFill>
                <a:latin typeface="+mn-lt"/>
                <a:ea typeface="+mn-ea"/>
                <a:cs typeface="+mn-ea"/>
                <a:sym typeface="+mn-lt"/>
              </a:rPr>
            </a:br>
            <a:r>
              <a:rPr lang="en-US" sz="1405" dirty="0">
                <a:solidFill>
                  <a:schemeClr val="tx1">
                    <a:lumMod val="50000"/>
                    <a:lumOff val="50000"/>
                  </a:schemeClr>
                </a:solidFill>
                <a:latin typeface="+mn-lt"/>
                <a:ea typeface="+mn-ea"/>
                <a:cs typeface="+mn-ea"/>
                <a:sym typeface="+mn-lt"/>
              </a:rPr>
              <a:t>There are many variations of Lorem Ipsum available, but the majority</a:t>
            </a:r>
          </a:p>
        </p:txBody>
      </p:sp>
      <p:sp>
        <p:nvSpPr>
          <p:cNvPr id="37" name="Rectangle 36"/>
          <p:cNvSpPr/>
          <p:nvPr/>
        </p:nvSpPr>
        <p:spPr bwMode="auto">
          <a:xfrm>
            <a:off x="10229811" y="2435026"/>
            <a:ext cx="750053" cy="77684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cs typeface="+mn-ea"/>
              <a:sym typeface="+mn-lt"/>
            </a:endParaRPr>
          </a:p>
        </p:txBody>
      </p:sp>
      <p:sp>
        <p:nvSpPr>
          <p:cNvPr id="38" name="Rectangle 37"/>
          <p:cNvSpPr/>
          <p:nvPr/>
        </p:nvSpPr>
        <p:spPr bwMode="auto">
          <a:xfrm>
            <a:off x="10229811" y="3426516"/>
            <a:ext cx="750053" cy="776840"/>
          </a:xfrm>
          <a:prstGeom prst="rect">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cs typeface="+mn-ea"/>
              <a:sym typeface="+mn-lt"/>
            </a:endParaRPr>
          </a:p>
        </p:txBody>
      </p:sp>
      <p:sp>
        <p:nvSpPr>
          <p:cNvPr id="39" name="Rectangle 38"/>
          <p:cNvSpPr/>
          <p:nvPr/>
        </p:nvSpPr>
        <p:spPr bwMode="auto">
          <a:xfrm>
            <a:off x="10229811" y="4400937"/>
            <a:ext cx="750053" cy="776840"/>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cs typeface="+mn-ea"/>
              <a:sym typeface="+mn-lt"/>
            </a:endParaRPr>
          </a:p>
        </p:txBody>
      </p:sp>
      <p:sp>
        <p:nvSpPr>
          <p:cNvPr id="40" name="Rectangle 39"/>
          <p:cNvSpPr/>
          <p:nvPr/>
        </p:nvSpPr>
        <p:spPr bwMode="auto">
          <a:xfrm>
            <a:off x="10229811" y="5389343"/>
            <a:ext cx="750053" cy="776840"/>
          </a:xfrm>
          <a:prstGeom prst="rect">
            <a:avLst/>
          </a:prstGeom>
          <a:solidFill>
            <a:schemeClr val="accent4"/>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cs typeface="+mn-ea"/>
              <a:sym typeface="+mn-lt"/>
            </a:endParaRPr>
          </a:p>
        </p:txBody>
      </p:sp>
      <p:sp>
        <p:nvSpPr>
          <p:cNvPr id="33" name="矩形 32"/>
          <p:cNvSpPr/>
          <p:nvPr/>
        </p:nvSpPr>
        <p:spPr>
          <a:xfrm>
            <a:off x="4165947" y="338850"/>
            <a:ext cx="8692097"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34" name="矩形 33"/>
          <p:cNvSpPr/>
          <p:nvPr/>
        </p:nvSpPr>
        <p:spPr>
          <a:xfrm>
            <a:off x="706" y="338850"/>
            <a:ext cx="150672"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35" name="文本框 34"/>
          <p:cNvSpPr txBox="1"/>
          <p:nvPr/>
        </p:nvSpPr>
        <p:spPr>
          <a:xfrm>
            <a:off x="311272" y="162416"/>
            <a:ext cx="3791423" cy="523220"/>
          </a:xfrm>
          <a:prstGeom prst="rect">
            <a:avLst/>
          </a:prstGeom>
        </p:spPr>
        <p:txBody>
          <a:bodyPr wrap="none">
            <a:spAutoFit/>
          </a:bodyPr>
          <a:lstStyle>
            <a:defPPr>
              <a:defRPr lang="zh-CN"/>
            </a:defPPr>
            <a:lvl1pPr>
              <a:defRPr sz="2800">
                <a:solidFill>
                  <a:schemeClr val="tx1">
                    <a:lumMod val="65000"/>
                    <a:lumOff val="35000"/>
                  </a:schemeClr>
                </a:solidFill>
                <a:latin typeface="站酷高端黑" panose="02010600030101010101" pitchFamily="2" charset="-122"/>
                <a:ea typeface="站酷高端黑" panose="02010600030101010101" pitchFamily="2" charset="-122"/>
              </a:defRPr>
            </a:lvl1pPr>
          </a:lstStyle>
          <a:p>
            <a:r>
              <a:rPr lang="zh-CN" altLang="en-US" dirty="0">
                <a:solidFill>
                  <a:schemeClr val="accent1"/>
                </a:solidFill>
                <a:latin typeface="+mn-lt"/>
                <a:ea typeface="+mn-ea"/>
                <a:cs typeface="+mn-ea"/>
                <a:sym typeface="+mn-lt"/>
              </a:rPr>
              <a:t>点击添加相关标题文字</a:t>
            </a:r>
          </a:p>
        </p:txBody>
      </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37"/>
                                        </p:tgtEl>
                                        <p:attrNameLst>
                                          <p:attrName>style.visibility</p:attrName>
                                        </p:attrNameLst>
                                      </p:cBhvr>
                                      <p:to>
                                        <p:strVal val="visible"/>
                                      </p:to>
                                    </p:set>
                                    <p:anim calcmode="lin" valueType="num">
                                      <p:cBhvr>
                                        <p:cTn id="22" dur="500" fill="hold"/>
                                        <p:tgtEl>
                                          <p:spTgt spid="37"/>
                                        </p:tgtEl>
                                        <p:attrNameLst>
                                          <p:attrName>ppt_w</p:attrName>
                                        </p:attrNameLst>
                                      </p:cBhvr>
                                      <p:tavLst>
                                        <p:tav tm="0">
                                          <p:val>
                                            <p:fltVal val="0"/>
                                          </p:val>
                                        </p:tav>
                                        <p:tav tm="100000">
                                          <p:val>
                                            <p:strVal val="#ppt_w"/>
                                          </p:val>
                                        </p:tav>
                                      </p:tavLst>
                                    </p:anim>
                                    <p:anim calcmode="lin" valueType="num">
                                      <p:cBhvr>
                                        <p:cTn id="23" dur="500" fill="hold"/>
                                        <p:tgtEl>
                                          <p:spTgt spid="37"/>
                                        </p:tgtEl>
                                        <p:attrNameLst>
                                          <p:attrName>ppt_h</p:attrName>
                                        </p:attrNameLst>
                                      </p:cBhvr>
                                      <p:tavLst>
                                        <p:tav tm="0">
                                          <p:val>
                                            <p:fltVal val="0"/>
                                          </p:val>
                                        </p:tav>
                                        <p:tav tm="100000">
                                          <p:val>
                                            <p:strVal val="#ppt_h"/>
                                          </p:val>
                                        </p:tav>
                                      </p:tavLst>
                                    </p:anim>
                                  </p:childTnLst>
                                </p:cTn>
                              </p:par>
                            </p:childTnLst>
                          </p:cTn>
                        </p:par>
                        <p:par>
                          <p:cTn id="24" fill="hold">
                            <p:stCondLst>
                              <p:cond delay="2000"/>
                            </p:stCondLst>
                            <p:childTnLst>
                              <p:par>
                                <p:cTn id="25" presetID="23" presetClass="entr" presetSubtype="16"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p:cTn id="27" dur="500" fill="hold"/>
                                        <p:tgtEl>
                                          <p:spTgt spid="17"/>
                                        </p:tgtEl>
                                        <p:attrNameLst>
                                          <p:attrName>ppt_w</p:attrName>
                                        </p:attrNameLst>
                                      </p:cBhvr>
                                      <p:tavLst>
                                        <p:tav tm="0">
                                          <p:val>
                                            <p:fltVal val="0"/>
                                          </p:val>
                                        </p:tav>
                                        <p:tav tm="100000">
                                          <p:val>
                                            <p:strVal val="#ppt_w"/>
                                          </p:val>
                                        </p:tav>
                                      </p:tavLst>
                                    </p:anim>
                                    <p:anim calcmode="lin" valueType="num">
                                      <p:cBhvr>
                                        <p:cTn id="28" dur="500" fill="hold"/>
                                        <p:tgtEl>
                                          <p:spTgt spid="17"/>
                                        </p:tgtEl>
                                        <p:attrNameLst>
                                          <p:attrName>ppt_h</p:attrName>
                                        </p:attrNameLst>
                                      </p:cBhvr>
                                      <p:tavLst>
                                        <p:tav tm="0">
                                          <p:val>
                                            <p:fltVal val="0"/>
                                          </p:val>
                                        </p:tav>
                                        <p:tav tm="100000">
                                          <p:val>
                                            <p:strVal val="#ppt_h"/>
                                          </p:val>
                                        </p:tav>
                                      </p:tavLst>
                                    </p:anim>
                                  </p:childTnLst>
                                </p:cTn>
                              </p:par>
                            </p:childTnLst>
                          </p:cTn>
                        </p:par>
                        <p:par>
                          <p:cTn id="29" fill="hold">
                            <p:stCondLst>
                              <p:cond delay="2500"/>
                            </p:stCondLst>
                            <p:childTnLst>
                              <p:par>
                                <p:cTn id="30" presetID="22" presetClass="entr" presetSubtype="8" fill="hold" grpId="0" nodeType="after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wipe(left)">
                                      <p:cBhvr>
                                        <p:cTn id="32" dur="500"/>
                                        <p:tgtEl>
                                          <p:spTgt spid="20"/>
                                        </p:tgtEl>
                                      </p:cBhvr>
                                    </p:animEffect>
                                  </p:childTnLst>
                                </p:cTn>
                              </p:par>
                            </p:childTnLst>
                          </p:cTn>
                        </p:par>
                        <p:par>
                          <p:cTn id="33" fill="hold">
                            <p:stCondLst>
                              <p:cond delay="3000"/>
                            </p:stCondLst>
                            <p:childTnLst>
                              <p:par>
                                <p:cTn id="34" presetID="23" presetClass="entr" presetSubtype="16" fill="hold" grpId="0" nodeType="after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p:cTn id="36" dur="500" fill="hold"/>
                                        <p:tgtEl>
                                          <p:spTgt spid="6"/>
                                        </p:tgtEl>
                                        <p:attrNameLst>
                                          <p:attrName>ppt_w</p:attrName>
                                        </p:attrNameLst>
                                      </p:cBhvr>
                                      <p:tavLst>
                                        <p:tav tm="0">
                                          <p:val>
                                            <p:fltVal val="0"/>
                                          </p:val>
                                        </p:tav>
                                        <p:tav tm="100000">
                                          <p:val>
                                            <p:strVal val="#ppt_w"/>
                                          </p:val>
                                        </p:tav>
                                      </p:tavLst>
                                    </p:anim>
                                    <p:anim calcmode="lin" valueType="num">
                                      <p:cBhvr>
                                        <p:cTn id="37" dur="500" fill="hold"/>
                                        <p:tgtEl>
                                          <p:spTgt spid="6"/>
                                        </p:tgtEl>
                                        <p:attrNameLst>
                                          <p:attrName>ppt_h</p:attrName>
                                        </p:attrNameLst>
                                      </p:cBhvr>
                                      <p:tavLst>
                                        <p:tav tm="0">
                                          <p:val>
                                            <p:fltVal val="0"/>
                                          </p:val>
                                        </p:tav>
                                        <p:tav tm="100000">
                                          <p:val>
                                            <p:strVal val="#ppt_h"/>
                                          </p:val>
                                        </p:tav>
                                      </p:tavLst>
                                    </p:anim>
                                  </p:childTnLst>
                                </p:cTn>
                              </p:par>
                            </p:childTnLst>
                          </p:cTn>
                        </p:par>
                        <p:par>
                          <p:cTn id="38" fill="hold">
                            <p:stCondLst>
                              <p:cond delay="3500"/>
                            </p:stCondLst>
                            <p:childTnLst>
                              <p:par>
                                <p:cTn id="39" presetID="23" presetClass="entr" presetSubtype="16"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p:cTn id="41" dur="500" fill="hold"/>
                                        <p:tgtEl>
                                          <p:spTgt spid="13"/>
                                        </p:tgtEl>
                                        <p:attrNameLst>
                                          <p:attrName>ppt_w</p:attrName>
                                        </p:attrNameLst>
                                      </p:cBhvr>
                                      <p:tavLst>
                                        <p:tav tm="0">
                                          <p:val>
                                            <p:fltVal val="0"/>
                                          </p:val>
                                        </p:tav>
                                        <p:tav tm="100000">
                                          <p:val>
                                            <p:strVal val="#ppt_w"/>
                                          </p:val>
                                        </p:tav>
                                      </p:tavLst>
                                    </p:anim>
                                    <p:anim calcmode="lin" valueType="num">
                                      <p:cBhvr>
                                        <p:cTn id="42" dur="500" fill="hold"/>
                                        <p:tgtEl>
                                          <p:spTgt spid="13"/>
                                        </p:tgtEl>
                                        <p:attrNameLst>
                                          <p:attrName>ppt_h</p:attrName>
                                        </p:attrNameLst>
                                      </p:cBhvr>
                                      <p:tavLst>
                                        <p:tav tm="0">
                                          <p:val>
                                            <p:fltVal val="0"/>
                                          </p:val>
                                        </p:tav>
                                        <p:tav tm="100000">
                                          <p:val>
                                            <p:strVal val="#ppt_h"/>
                                          </p:val>
                                        </p:tav>
                                      </p:tavLst>
                                    </p:anim>
                                  </p:childTnLst>
                                </p:cTn>
                              </p:par>
                            </p:childTnLst>
                          </p:cTn>
                        </p:par>
                        <p:par>
                          <p:cTn id="43" fill="hold">
                            <p:stCondLst>
                              <p:cond delay="4000"/>
                            </p:stCondLst>
                            <p:childTnLst>
                              <p:par>
                                <p:cTn id="44" presetID="23" presetClass="entr" presetSubtype="16" fill="hold" grpId="0" nodeType="afterEffect">
                                  <p:stCondLst>
                                    <p:cond delay="0"/>
                                  </p:stCondLst>
                                  <p:childTnLst>
                                    <p:set>
                                      <p:cBhvr>
                                        <p:cTn id="45" dur="1" fill="hold">
                                          <p:stCondLst>
                                            <p:cond delay="0"/>
                                          </p:stCondLst>
                                        </p:cTn>
                                        <p:tgtEl>
                                          <p:spTgt spid="38"/>
                                        </p:tgtEl>
                                        <p:attrNameLst>
                                          <p:attrName>style.visibility</p:attrName>
                                        </p:attrNameLst>
                                      </p:cBhvr>
                                      <p:to>
                                        <p:strVal val="visible"/>
                                      </p:to>
                                    </p:set>
                                    <p:anim calcmode="lin" valueType="num">
                                      <p:cBhvr>
                                        <p:cTn id="46" dur="500" fill="hold"/>
                                        <p:tgtEl>
                                          <p:spTgt spid="38"/>
                                        </p:tgtEl>
                                        <p:attrNameLst>
                                          <p:attrName>ppt_w</p:attrName>
                                        </p:attrNameLst>
                                      </p:cBhvr>
                                      <p:tavLst>
                                        <p:tav tm="0">
                                          <p:val>
                                            <p:fltVal val="0"/>
                                          </p:val>
                                        </p:tav>
                                        <p:tav tm="100000">
                                          <p:val>
                                            <p:strVal val="#ppt_w"/>
                                          </p:val>
                                        </p:tav>
                                      </p:tavLst>
                                    </p:anim>
                                    <p:anim calcmode="lin" valueType="num">
                                      <p:cBhvr>
                                        <p:cTn id="47" dur="500" fill="hold"/>
                                        <p:tgtEl>
                                          <p:spTgt spid="38"/>
                                        </p:tgtEl>
                                        <p:attrNameLst>
                                          <p:attrName>ppt_h</p:attrName>
                                        </p:attrNameLst>
                                      </p:cBhvr>
                                      <p:tavLst>
                                        <p:tav tm="0">
                                          <p:val>
                                            <p:fltVal val="0"/>
                                          </p:val>
                                        </p:tav>
                                        <p:tav tm="100000">
                                          <p:val>
                                            <p:strVal val="#ppt_h"/>
                                          </p:val>
                                        </p:tav>
                                      </p:tavLst>
                                    </p:anim>
                                  </p:childTnLst>
                                </p:cTn>
                              </p:par>
                            </p:childTnLst>
                          </p:cTn>
                        </p:par>
                        <p:par>
                          <p:cTn id="48" fill="hold">
                            <p:stCondLst>
                              <p:cond delay="4500"/>
                            </p:stCondLst>
                            <p:childTnLst>
                              <p:par>
                                <p:cTn id="49" presetID="23" presetClass="entr" presetSubtype="16" fill="hold" nodeType="after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p:cTn id="51" dur="500" fill="hold"/>
                                        <p:tgtEl>
                                          <p:spTgt spid="21"/>
                                        </p:tgtEl>
                                        <p:attrNameLst>
                                          <p:attrName>ppt_w</p:attrName>
                                        </p:attrNameLst>
                                      </p:cBhvr>
                                      <p:tavLst>
                                        <p:tav tm="0">
                                          <p:val>
                                            <p:fltVal val="0"/>
                                          </p:val>
                                        </p:tav>
                                        <p:tav tm="100000">
                                          <p:val>
                                            <p:strVal val="#ppt_w"/>
                                          </p:val>
                                        </p:tav>
                                      </p:tavLst>
                                    </p:anim>
                                    <p:anim calcmode="lin" valueType="num">
                                      <p:cBhvr>
                                        <p:cTn id="52" dur="500" fill="hold"/>
                                        <p:tgtEl>
                                          <p:spTgt spid="21"/>
                                        </p:tgtEl>
                                        <p:attrNameLst>
                                          <p:attrName>ppt_h</p:attrName>
                                        </p:attrNameLst>
                                      </p:cBhvr>
                                      <p:tavLst>
                                        <p:tav tm="0">
                                          <p:val>
                                            <p:fltVal val="0"/>
                                          </p:val>
                                        </p:tav>
                                        <p:tav tm="100000">
                                          <p:val>
                                            <p:strVal val="#ppt_h"/>
                                          </p:val>
                                        </p:tav>
                                      </p:tavLst>
                                    </p:anim>
                                  </p:childTnLst>
                                </p:cTn>
                              </p:par>
                            </p:childTnLst>
                          </p:cTn>
                        </p:par>
                        <p:par>
                          <p:cTn id="53" fill="hold">
                            <p:stCondLst>
                              <p:cond delay="5000"/>
                            </p:stCondLst>
                            <p:childTnLst>
                              <p:par>
                                <p:cTn id="54" presetID="22" presetClass="entr" presetSubtype="8" fill="hold" grpId="0" nodeType="after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wipe(left)">
                                      <p:cBhvr>
                                        <p:cTn id="56" dur="500"/>
                                        <p:tgtEl>
                                          <p:spTgt spid="30"/>
                                        </p:tgtEl>
                                      </p:cBhvr>
                                    </p:animEffect>
                                  </p:childTnLst>
                                </p:cTn>
                              </p:par>
                            </p:childTnLst>
                          </p:cTn>
                        </p:par>
                        <p:par>
                          <p:cTn id="57" fill="hold">
                            <p:stCondLst>
                              <p:cond delay="5500"/>
                            </p:stCondLst>
                            <p:childTnLst>
                              <p:par>
                                <p:cTn id="58" presetID="23" presetClass="entr" presetSubtype="16" fill="hold" grpId="0" nodeType="afterEffect">
                                  <p:stCondLst>
                                    <p:cond delay="0"/>
                                  </p:stCondLst>
                                  <p:childTnLst>
                                    <p:set>
                                      <p:cBhvr>
                                        <p:cTn id="59" dur="1" fill="hold">
                                          <p:stCondLst>
                                            <p:cond delay="0"/>
                                          </p:stCondLst>
                                        </p:cTn>
                                        <p:tgtEl>
                                          <p:spTgt spid="7"/>
                                        </p:tgtEl>
                                        <p:attrNameLst>
                                          <p:attrName>style.visibility</p:attrName>
                                        </p:attrNameLst>
                                      </p:cBhvr>
                                      <p:to>
                                        <p:strVal val="visible"/>
                                      </p:to>
                                    </p:set>
                                    <p:anim calcmode="lin" valueType="num">
                                      <p:cBhvr>
                                        <p:cTn id="60" dur="500" fill="hold"/>
                                        <p:tgtEl>
                                          <p:spTgt spid="7"/>
                                        </p:tgtEl>
                                        <p:attrNameLst>
                                          <p:attrName>ppt_w</p:attrName>
                                        </p:attrNameLst>
                                      </p:cBhvr>
                                      <p:tavLst>
                                        <p:tav tm="0">
                                          <p:val>
                                            <p:fltVal val="0"/>
                                          </p:val>
                                        </p:tav>
                                        <p:tav tm="100000">
                                          <p:val>
                                            <p:strVal val="#ppt_w"/>
                                          </p:val>
                                        </p:tav>
                                      </p:tavLst>
                                    </p:anim>
                                    <p:anim calcmode="lin" valueType="num">
                                      <p:cBhvr>
                                        <p:cTn id="61" dur="500" fill="hold"/>
                                        <p:tgtEl>
                                          <p:spTgt spid="7"/>
                                        </p:tgtEl>
                                        <p:attrNameLst>
                                          <p:attrName>ppt_h</p:attrName>
                                        </p:attrNameLst>
                                      </p:cBhvr>
                                      <p:tavLst>
                                        <p:tav tm="0">
                                          <p:val>
                                            <p:fltVal val="0"/>
                                          </p:val>
                                        </p:tav>
                                        <p:tav tm="100000">
                                          <p:val>
                                            <p:strVal val="#ppt_h"/>
                                          </p:val>
                                        </p:tav>
                                      </p:tavLst>
                                    </p:anim>
                                  </p:childTnLst>
                                </p:cTn>
                              </p:par>
                            </p:childTnLst>
                          </p:cTn>
                        </p:par>
                        <p:par>
                          <p:cTn id="62" fill="hold">
                            <p:stCondLst>
                              <p:cond delay="6000"/>
                            </p:stCondLst>
                            <p:childTnLst>
                              <p:par>
                                <p:cTn id="63" presetID="23" presetClass="entr" presetSubtype="16" fill="hold" grpId="0" nodeType="afterEffect">
                                  <p:stCondLst>
                                    <p:cond delay="0"/>
                                  </p:stCondLst>
                                  <p:childTnLst>
                                    <p:set>
                                      <p:cBhvr>
                                        <p:cTn id="64" dur="1" fill="hold">
                                          <p:stCondLst>
                                            <p:cond delay="0"/>
                                          </p:stCondLst>
                                        </p:cTn>
                                        <p:tgtEl>
                                          <p:spTgt spid="15"/>
                                        </p:tgtEl>
                                        <p:attrNameLst>
                                          <p:attrName>style.visibility</p:attrName>
                                        </p:attrNameLst>
                                      </p:cBhvr>
                                      <p:to>
                                        <p:strVal val="visible"/>
                                      </p:to>
                                    </p:set>
                                    <p:anim calcmode="lin" valueType="num">
                                      <p:cBhvr>
                                        <p:cTn id="65" dur="500" fill="hold"/>
                                        <p:tgtEl>
                                          <p:spTgt spid="15"/>
                                        </p:tgtEl>
                                        <p:attrNameLst>
                                          <p:attrName>ppt_w</p:attrName>
                                        </p:attrNameLst>
                                      </p:cBhvr>
                                      <p:tavLst>
                                        <p:tav tm="0">
                                          <p:val>
                                            <p:fltVal val="0"/>
                                          </p:val>
                                        </p:tav>
                                        <p:tav tm="100000">
                                          <p:val>
                                            <p:strVal val="#ppt_w"/>
                                          </p:val>
                                        </p:tav>
                                      </p:tavLst>
                                    </p:anim>
                                    <p:anim calcmode="lin" valueType="num">
                                      <p:cBhvr>
                                        <p:cTn id="66" dur="500" fill="hold"/>
                                        <p:tgtEl>
                                          <p:spTgt spid="15"/>
                                        </p:tgtEl>
                                        <p:attrNameLst>
                                          <p:attrName>ppt_h</p:attrName>
                                        </p:attrNameLst>
                                      </p:cBhvr>
                                      <p:tavLst>
                                        <p:tav tm="0">
                                          <p:val>
                                            <p:fltVal val="0"/>
                                          </p:val>
                                        </p:tav>
                                        <p:tav tm="100000">
                                          <p:val>
                                            <p:strVal val="#ppt_h"/>
                                          </p:val>
                                        </p:tav>
                                      </p:tavLst>
                                    </p:anim>
                                  </p:childTnLst>
                                </p:cTn>
                              </p:par>
                            </p:childTnLst>
                          </p:cTn>
                        </p:par>
                        <p:par>
                          <p:cTn id="67" fill="hold">
                            <p:stCondLst>
                              <p:cond delay="6500"/>
                            </p:stCondLst>
                            <p:childTnLst>
                              <p:par>
                                <p:cTn id="68" presetID="23" presetClass="entr" presetSubtype="16" fill="hold" grpId="0" nodeType="afterEffect">
                                  <p:stCondLst>
                                    <p:cond delay="0"/>
                                  </p:stCondLst>
                                  <p:childTnLst>
                                    <p:set>
                                      <p:cBhvr>
                                        <p:cTn id="69" dur="1" fill="hold">
                                          <p:stCondLst>
                                            <p:cond delay="0"/>
                                          </p:stCondLst>
                                        </p:cTn>
                                        <p:tgtEl>
                                          <p:spTgt spid="39"/>
                                        </p:tgtEl>
                                        <p:attrNameLst>
                                          <p:attrName>style.visibility</p:attrName>
                                        </p:attrNameLst>
                                      </p:cBhvr>
                                      <p:to>
                                        <p:strVal val="visible"/>
                                      </p:to>
                                    </p:set>
                                    <p:anim calcmode="lin" valueType="num">
                                      <p:cBhvr>
                                        <p:cTn id="70" dur="500" fill="hold"/>
                                        <p:tgtEl>
                                          <p:spTgt spid="39"/>
                                        </p:tgtEl>
                                        <p:attrNameLst>
                                          <p:attrName>ppt_w</p:attrName>
                                        </p:attrNameLst>
                                      </p:cBhvr>
                                      <p:tavLst>
                                        <p:tav tm="0">
                                          <p:val>
                                            <p:fltVal val="0"/>
                                          </p:val>
                                        </p:tav>
                                        <p:tav tm="100000">
                                          <p:val>
                                            <p:strVal val="#ppt_w"/>
                                          </p:val>
                                        </p:tav>
                                      </p:tavLst>
                                    </p:anim>
                                    <p:anim calcmode="lin" valueType="num">
                                      <p:cBhvr>
                                        <p:cTn id="71" dur="500" fill="hold"/>
                                        <p:tgtEl>
                                          <p:spTgt spid="39"/>
                                        </p:tgtEl>
                                        <p:attrNameLst>
                                          <p:attrName>ppt_h</p:attrName>
                                        </p:attrNameLst>
                                      </p:cBhvr>
                                      <p:tavLst>
                                        <p:tav tm="0">
                                          <p:val>
                                            <p:fltVal val="0"/>
                                          </p:val>
                                        </p:tav>
                                        <p:tav tm="100000">
                                          <p:val>
                                            <p:strVal val="#ppt_h"/>
                                          </p:val>
                                        </p:tav>
                                      </p:tavLst>
                                    </p:anim>
                                  </p:childTnLst>
                                </p:cTn>
                              </p:par>
                            </p:childTnLst>
                          </p:cTn>
                        </p:par>
                        <p:par>
                          <p:cTn id="72" fill="hold">
                            <p:stCondLst>
                              <p:cond delay="7000"/>
                            </p:stCondLst>
                            <p:childTnLst>
                              <p:par>
                                <p:cTn id="73" presetID="23" presetClass="entr" presetSubtype="16" fill="hold" nodeType="afterEffect">
                                  <p:stCondLst>
                                    <p:cond delay="0"/>
                                  </p:stCondLst>
                                  <p:childTnLst>
                                    <p:set>
                                      <p:cBhvr>
                                        <p:cTn id="74" dur="1" fill="hold">
                                          <p:stCondLst>
                                            <p:cond delay="0"/>
                                          </p:stCondLst>
                                        </p:cTn>
                                        <p:tgtEl>
                                          <p:spTgt spid="24"/>
                                        </p:tgtEl>
                                        <p:attrNameLst>
                                          <p:attrName>style.visibility</p:attrName>
                                        </p:attrNameLst>
                                      </p:cBhvr>
                                      <p:to>
                                        <p:strVal val="visible"/>
                                      </p:to>
                                    </p:set>
                                    <p:anim calcmode="lin" valueType="num">
                                      <p:cBhvr>
                                        <p:cTn id="75" dur="500" fill="hold"/>
                                        <p:tgtEl>
                                          <p:spTgt spid="24"/>
                                        </p:tgtEl>
                                        <p:attrNameLst>
                                          <p:attrName>ppt_w</p:attrName>
                                        </p:attrNameLst>
                                      </p:cBhvr>
                                      <p:tavLst>
                                        <p:tav tm="0">
                                          <p:val>
                                            <p:fltVal val="0"/>
                                          </p:val>
                                        </p:tav>
                                        <p:tav tm="100000">
                                          <p:val>
                                            <p:strVal val="#ppt_w"/>
                                          </p:val>
                                        </p:tav>
                                      </p:tavLst>
                                    </p:anim>
                                    <p:anim calcmode="lin" valueType="num">
                                      <p:cBhvr>
                                        <p:cTn id="76" dur="500" fill="hold"/>
                                        <p:tgtEl>
                                          <p:spTgt spid="24"/>
                                        </p:tgtEl>
                                        <p:attrNameLst>
                                          <p:attrName>ppt_h</p:attrName>
                                        </p:attrNameLst>
                                      </p:cBhvr>
                                      <p:tavLst>
                                        <p:tav tm="0">
                                          <p:val>
                                            <p:fltVal val="0"/>
                                          </p:val>
                                        </p:tav>
                                        <p:tav tm="100000">
                                          <p:val>
                                            <p:strVal val="#ppt_h"/>
                                          </p:val>
                                        </p:tav>
                                      </p:tavLst>
                                    </p:anim>
                                  </p:childTnLst>
                                </p:cTn>
                              </p:par>
                            </p:childTnLst>
                          </p:cTn>
                        </p:par>
                        <p:par>
                          <p:cTn id="77" fill="hold">
                            <p:stCondLst>
                              <p:cond delay="7500"/>
                            </p:stCondLst>
                            <p:childTnLst>
                              <p:par>
                                <p:cTn id="78" presetID="22" presetClass="entr" presetSubtype="8" fill="hold" grpId="0" nodeType="afterEffect">
                                  <p:stCondLst>
                                    <p:cond delay="0"/>
                                  </p:stCondLst>
                                  <p:childTnLst>
                                    <p:set>
                                      <p:cBhvr>
                                        <p:cTn id="79" dur="1" fill="hold">
                                          <p:stCondLst>
                                            <p:cond delay="0"/>
                                          </p:stCondLst>
                                        </p:cTn>
                                        <p:tgtEl>
                                          <p:spTgt spid="31"/>
                                        </p:tgtEl>
                                        <p:attrNameLst>
                                          <p:attrName>style.visibility</p:attrName>
                                        </p:attrNameLst>
                                      </p:cBhvr>
                                      <p:to>
                                        <p:strVal val="visible"/>
                                      </p:to>
                                    </p:set>
                                    <p:animEffect transition="in" filter="wipe(left)">
                                      <p:cBhvr>
                                        <p:cTn id="80" dur="500"/>
                                        <p:tgtEl>
                                          <p:spTgt spid="31"/>
                                        </p:tgtEl>
                                      </p:cBhvr>
                                    </p:animEffect>
                                  </p:childTnLst>
                                </p:cTn>
                              </p:par>
                            </p:childTnLst>
                          </p:cTn>
                        </p:par>
                        <p:par>
                          <p:cTn id="81" fill="hold">
                            <p:stCondLst>
                              <p:cond delay="8000"/>
                            </p:stCondLst>
                            <p:childTnLst>
                              <p:par>
                                <p:cTn id="82" presetID="23" presetClass="entr" presetSubtype="16" fill="hold" grpId="0" nodeType="afterEffect">
                                  <p:stCondLst>
                                    <p:cond delay="0"/>
                                  </p:stCondLst>
                                  <p:childTnLst>
                                    <p:set>
                                      <p:cBhvr>
                                        <p:cTn id="83" dur="1" fill="hold">
                                          <p:stCondLst>
                                            <p:cond delay="0"/>
                                          </p:stCondLst>
                                        </p:cTn>
                                        <p:tgtEl>
                                          <p:spTgt spid="5"/>
                                        </p:tgtEl>
                                        <p:attrNameLst>
                                          <p:attrName>style.visibility</p:attrName>
                                        </p:attrNameLst>
                                      </p:cBhvr>
                                      <p:to>
                                        <p:strVal val="visible"/>
                                      </p:to>
                                    </p:set>
                                    <p:anim calcmode="lin" valueType="num">
                                      <p:cBhvr>
                                        <p:cTn id="84" dur="500" fill="hold"/>
                                        <p:tgtEl>
                                          <p:spTgt spid="5"/>
                                        </p:tgtEl>
                                        <p:attrNameLst>
                                          <p:attrName>ppt_w</p:attrName>
                                        </p:attrNameLst>
                                      </p:cBhvr>
                                      <p:tavLst>
                                        <p:tav tm="0">
                                          <p:val>
                                            <p:fltVal val="0"/>
                                          </p:val>
                                        </p:tav>
                                        <p:tav tm="100000">
                                          <p:val>
                                            <p:strVal val="#ppt_w"/>
                                          </p:val>
                                        </p:tav>
                                      </p:tavLst>
                                    </p:anim>
                                    <p:anim calcmode="lin" valueType="num">
                                      <p:cBhvr>
                                        <p:cTn id="85" dur="500" fill="hold"/>
                                        <p:tgtEl>
                                          <p:spTgt spid="5"/>
                                        </p:tgtEl>
                                        <p:attrNameLst>
                                          <p:attrName>ppt_h</p:attrName>
                                        </p:attrNameLst>
                                      </p:cBhvr>
                                      <p:tavLst>
                                        <p:tav tm="0">
                                          <p:val>
                                            <p:fltVal val="0"/>
                                          </p:val>
                                        </p:tav>
                                        <p:tav tm="100000">
                                          <p:val>
                                            <p:strVal val="#ppt_h"/>
                                          </p:val>
                                        </p:tav>
                                      </p:tavLst>
                                    </p:anim>
                                  </p:childTnLst>
                                </p:cTn>
                              </p:par>
                            </p:childTnLst>
                          </p:cTn>
                        </p:par>
                        <p:par>
                          <p:cTn id="86" fill="hold">
                            <p:stCondLst>
                              <p:cond delay="8500"/>
                            </p:stCondLst>
                            <p:childTnLst>
                              <p:par>
                                <p:cTn id="87" presetID="23" presetClass="entr" presetSubtype="16" fill="hold" grpId="0" nodeType="afterEffect">
                                  <p:stCondLst>
                                    <p:cond delay="0"/>
                                  </p:stCondLst>
                                  <p:childTnLst>
                                    <p:set>
                                      <p:cBhvr>
                                        <p:cTn id="88" dur="1" fill="hold">
                                          <p:stCondLst>
                                            <p:cond delay="0"/>
                                          </p:stCondLst>
                                        </p:cTn>
                                        <p:tgtEl>
                                          <p:spTgt spid="14"/>
                                        </p:tgtEl>
                                        <p:attrNameLst>
                                          <p:attrName>style.visibility</p:attrName>
                                        </p:attrNameLst>
                                      </p:cBhvr>
                                      <p:to>
                                        <p:strVal val="visible"/>
                                      </p:to>
                                    </p:set>
                                    <p:anim calcmode="lin" valueType="num">
                                      <p:cBhvr>
                                        <p:cTn id="89" dur="500" fill="hold"/>
                                        <p:tgtEl>
                                          <p:spTgt spid="14"/>
                                        </p:tgtEl>
                                        <p:attrNameLst>
                                          <p:attrName>ppt_w</p:attrName>
                                        </p:attrNameLst>
                                      </p:cBhvr>
                                      <p:tavLst>
                                        <p:tav tm="0">
                                          <p:val>
                                            <p:fltVal val="0"/>
                                          </p:val>
                                        </p:tav>
                                        <p:tav tm="100000">
                                          <p:val>
                                            <p:strVal val="#ppt_w"/>
                                          </p:val>
                                        </p:tav>
                                      </p:tavLst>
                                    </p:anim>
                                    <p:anim calcmode="lin" valueType="num">
                                      <p:cBhvr>
                                        <p:cTn id="90" dur="500" fill="hold"/>
                                        <p:tgtEl>
                                          <p:spTgt spid="14"/>
                                        </p:tgtEl>
                                        <p:attrNameLst>
                                          <p:attrName>ppt_h</p:attrName>
                                        </p:attrNameLst>
                                      </p:cBhvr>
                                      <p:tavLst>
                                        <p:tav tm="0">
                                          <p:val>
                                            <p:fltVal val="0"/>
                                          </p:val>
                                        </p:tav>
                                        <p:tav tm="100000">
                                          <p:val>
                                            <p:strVal val="#ppt_h"/>
                                          </p:val>
                                        </p:tav>
                                      </p:tavLst>
                                    </p:anim>
                                  </p:childTnLst>
                                </p:cTn>
                              </p:par>
                            </p:childTnLst>
                          </p:cTn>
                        </p:par>
                        <p:par>
                          <p:cTn id="91" fill="hold">
                            <p:stCondLst>
                              <p:cond delay="9000"/>
                            </p:stCondLst>
                            <p:childTnLst>
                              <p:par>
                                <p:cTn id="92" presetID="23" presetClass="entr" presetSubtype="16" fill="hold" grpId="0" nodeType="afterEffect">
                                  <p:stCondLst>
                                    <p:cond delay="0"/>
                                  </p:stCondLst>
                                  <p:childTnLst>
                                    <p:set>
                                      <p:cBhvr>
                                        <p:cTn id="93" dur="1" fill="hold">
                                          <p:stCondLst>
                                            <p:cond delay="0"/>
                                          </p:stCondLst>
                                        </p:cTn>
                                        <p:tgtEl>
                                          <p:spTgt spid="40"/>
                                        </p:tgtEl>
                                        <p:attrNameLst>
                                          <p:attrName>style.visibility</p:attrName>
                                        </p:attrNameLst>
                                      </p:cBhvr>
                                      <p:to>
                                        <p:strVal val="visible"/>
                                      </p:to>
                                    </p:set>
                                    <p:anim calcmode="lin" valueType="num">
                                      <p:cBhvr>
                                        <p:cTn id="94" dur="500" fill="hold"/>
                                        <p:tgtEl>
                                          <p:spTgt spid="40"/>
                                        </p:tgtEl>
                                        <p:attrNameLst>
                                          <p:attrName>ppt_w</p:attrName>
                                        </p:attrNameLst>
                                      </p:cBhvr>
                                      <p:tavLst>
                                        <p:tav tm="0">
                                          <p:val>
                                            <p:fltVal val="0"/>
                                          </p:val>
                                        </p:tav>
                                        <p:tav tm="100000">
                                          <p:val>
                                            <p:strVal val="#ppt_w"/>
                                          </p:val>
                                        </p:tav>
                                      </p:tavLst>
                                    </p:anim>
                                    <p:anim calcmode="lin" valueType="num">
                                      <p:cBhvr>
                                        <p:cTn id="95" dur="500" fill="hold"/>
                                        <p:tgtEl>
                                          <p:spTgt spid="40"/>
                                        </p:tgtEl>
                                        <p:attrNameLst>
                                          <p:attrName>ppt_h</p:attrName>
                                        </p:attrNameLst>
                                      </p:cBhvr>
                                      <p:tavLst>
                                        <p:tav tm="0">
                                          <p:val>
                                            <p:fltVal val="0"/>
                                          </p:val>
                                        </p:tav>
                                        <p:tav tm="100000">
                                          <p:val>
                                            <p:strVal val="#ppt_h"/>
                                          </p:val>
                                        </p:tav>
                                      </p:tavLst>
                                    </p:anim>
                                  </p:childTnLst>
                                </p:cTn>
                              </p:par>
                            </p:childTnLst>
                          </p:cTn>
                        </p:par>
                        <p:par>
                          <p:cTn id="96" fill="hold">
                            <p:stCondLst>
                              <p:cond delay="9500"/>
                            </p:stCondLst>
                            <p:childTnLst>
                              <p:par>
                                <p:cTn id="97" presetID="23" presetClass="entr" presetSubtype="16" fill="hold" nodeType="afterEffect">
                                  <p:stCondLst>
                                    <p:cond delay="0"/>
                                  </p:stCondLst>
                                  <p:childTnLst>
                                    <p:set>
                                      <p:cBhvr>
                                        <p:cTn id="98" dur="1" fill="hold">
                                          <p:stCondLst>
                                            <p:cond delay="0"/>
                                          </p:stCondLst>
                                        </p:cTn>
                                        <p:tgtEl>
                                          <p:spTgt spid="27"/>
                                        </p:tgtEl>
                                        <p:attrNameLst>
                                          <p:attrName>style.visibility</p:attrName>
                                        </p:attrNameLst>
                                      </p:cBhvr>
                                      <p:to>
                                        <p:strVal val="visible"/>
                                      </p:to>
                                    </p:set>
                                    <p:anim calcmode="lin" valueType="num">
                                      <p:cBhvr>
                                        <p:cTn id="99" dur="500" fill="hold"/>
                                        <p:tgtEl>
                                          <p:spTgt spid="27"/>
                                        </p:tgtEl>
                                        <p:attrNameLst>
                                          <p:attrName>ppt_w</p:attrName>
                                        </p:attrNameLst>
                                      </p:cBhvr>
                                      <p:tavLst>
                                        <p:tav tm="0">
                                          <p:val>
                                            <p:fltVal val="0"/>
                                          </p:val>
                                        </p:tav>
                                        <p:tav tm="100000">
                                          <p:val>
                                            <p:strVal val="#ppt_w"/>
                                          </p:val>
                                        </p:tav>
                                      </p:tavLst>
                                    </p:anim>
                                    <p:anim calcmode="lin" valueType="num">
                                      <p:cBhvr>
                                        <p:cTn id="100" dur="500" fill="hold"/>
                                        <p:tgtEl>
                                          <p:spTgt spid="27"/>
                                        </p:tgtEl>
                                        <p:attrNameLst>
                                          <p:attrName>ppt_h</p:attrName>
                                        </p:attrNameLst>
                                      </p:cBhvr>
                                      <p:tavLst>
                                        <p:tav tm="0">
                                          <p:val>
                                            <p:fltVal val="0"/>
                                          </p:val>
                                        </p:tav>
                                        <p:tav tm="100000">
                                          <p:val>
                                            <p:strVal val="#ppt_h"/>
                                          </p:val>
                                        </p:tav>
                                      </p:tavLst>
                                    </p:anim>
                                  </p:childTnLst>
                                </p:cTn>
                              </p:par>
                            </p:childTnLst>
                          </p:cTn>
                        </p:par>
                        <p:par>
                          <p:cTn id="101" fill="hold">
                            <p:stCondLst>
                              <p:cond delay="10000"/>
                            </p:stCondLst>
                            <p:childTnLst>
                              <p:par>
                                <p:cTn id="102" presetID="22" presetClass="entr" presetSubtype="8" fill="hold" grpId="0" nodeType="afterEffect">
                                  <p:stCondLst>
                                    <p:cond delay="0"/>
                                  </p:stCondLst>
                                  <p:childTnLst>
                                    <p:set>
                                      <p:cBhvr>
                                        <p:cTn id="103" dur="1" fill="hold">
                                          <p:stCondLst>
                                            <p:cond delay="0"/>
                                          </p:stCondLst>
                                        </p:cTn>
                                        <p:tgtEl>
                                          <p:spTgt spid="32"/>
                                        </p:tgtEl>
                                        <p:attrNameLst>
                                          <p:attrName>style.visibility</p:attrName>
                                        </p:attrNameLst>
                                      </p:cBhvr>
                                      <p:to>
                                        <p:strVal val="visible"/>
                                      </p:to>
                                    </p:set>
                                    <p:animEffect transition="in" filter="wipe(left)">
                                      <p:cBhvr>
                                        <p:cTn id="10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2" grpId="0"/>
      <p:bldP spid="13" grpId="0"/>
      <p:bldP spid="14" grpId="0"/>
      <p:bldP spid="15" grpId="0"/>
      <p:bldP spid="20" grpId="0"/>
      <p:bldP spid="30" grpId="0"/>
      <p:bldP spid="31" grpId="0"/>
      <p:bldP spid="32" grpId="0"/>
      <p:bldP spid="37" grpId="0" animBg="1"/>
      <p:bldP spid="38" grpId="0" animBg="1"/>
      <p:bldP spid="39" grpId="0" animBg="1"/>
      <p:bldP spid="4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椭圆 3079"/>
          <p:cNvSpPr>
            <a:spLocks noChangeArrowheads="1"/>
          </p:cNvSpPr>
          <p:nvPr/>
        </p:nvSpPr>
        <p:spPr bwMode="auto">
          <a:xfrm>
            <a:off x="2535189" y="2503586"/>
            <a:ext cx="2223248" cy="2223248"/>
          </a:xfrm>
          <a:prstGeom prst="ellipse">
            <a:avLst/>
          </a:prstGeom>
          <a:solidFill>
            <a:schemeClr val="accent3"/>
          </a:solidFill>
          <a:ln>
            <a:noFill/>
          </a:ln>
        </p:spPr>
        <p:txBody>
          <a:bodyPr/>
          <a:lstStyle/>
          <a:p>
            <a:endParaRPr lang="zh-CN" altLang="en-US" sz="2670">
              <a:latin typeface="+mn-lt"/>
              <a:ea typeface="+mn-ea"/>
              <a:cs typeface="+mn-ea"/>
              <a:sym typeface="+mn-lt"/>
            </a:endParaRPr>
          </a:p>
        </p:txBody>
      </p:sp>
      <p:sp>
        <p:nvSpPr>
          <p:cNvPr id="6148" name="文本框 3080"/>
          <p:cNvSpPr txBox="1">
            <a:spLocks noChangeArrowheads="1"/>
          </p:cNvSpPr>
          <p:nvPr/>
        </p:nvSpPr>
        <p:spPr bwMode="auto">
          <a:xfrm>
            <a:off x="4758438" y="3117137"/>
            <a:ext cx="1761188" cy="1390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8435">
                <a:solidFill>
                  <a:schemeClr val="accent3"/>
                </a:solidFill>
                <a:latin typeface="+mn-lt"/>
                <a:ea typeface="+mn-ea"/>
                <a:cs typeface="+mn-ea"/>
                <a:sym typeface="+mn-lt"/>
              </a:rPr>
              <a:t>03</a:t>
            </a:r>
            <a:endParaRPr lang="en-US" altLang="zh-CN" sz="8435" dirty="0">
              <a:solidFill>
                <a:schemeClr val="accent3"/>
              </a:solidFill>
              <a:latin typeface="+mn-lt"/>
              <a:ea typeface="+mn-ea"/>
              <a:cs typeface="+mn-ea"/>
              <a:sym typeface="+mn-lt"/>
            </a:endParaRPr>
          </a:p>
        </p:txBody>
      </p:sp>
      <p:sp>
        <p:nvSpPr>
          <p:cNvPr id="6152" name="椭圆 3088"/>
          <p:cNvSpPr>
            <a:spLocks noChangeArrowheads="1"/>
          </p:cNvSpPr>
          <p:nvPr/>
        </p:nvSpPr>
        <p:spPr bwMode="auto">
          <a:xfrm>
            <a:off x="1626693" y="4325042"/>
            <a:ext cx="169646" cy="169646"/>
          </a:xfrm>
          <a:prstGeom prst="ellipse">
            <a:avLst/>
          </a:prstGeom>
          <a:solidFill>
            <a:schemeClr val="accent3"/>
          </a:solidFill>
          <a:ln>
            <a:noFill/>
          </a:ln>
        </p:spPr>
        <p:txBody>
          <a:bodyPr/>
          <a:lstStyle/>
          <a:p>
            <a:endParaRPr lang="zh-CN" altLang="en-US" sz="2670">
              <a:latin typeface="+mn-lt"/>
              <a:ea typeface="+mn-ea"/>
              <a:cs typeface="+mn-ea"/>
              <a:sym typeface="+mn-lt"/>
            </a:endParaRPr>
          </a:p>
        </p:txBody>
      </p:sp>
      <p:sp>
        <p:nvSpPr>
          <p:cNvPr id="6153" name="椭圆 3087"/>
          <p:cNvSpPr>
            <a:spLocks noChangeArrowheads="1"/>
          </p:cNvSpPr>
          <p:nvPr/>
        </p:nvSpPr>
        <p:spPr bwMode="auto">
          <a:xfrm>
            <a:off x="4945942" y="2237957"/>
            <a:ext cx="482150" cy="482150"/>
          </a:xfrm>
          <a:prstGeom prst="ellipse">
            <a:avLst/>
          </a:prstGeom>
          <a:solidFill>
            <a:schemeClr val="accent3"/>
          </a:solidFill>
          <a:ln>
            <a:noFill/>
          </a:ln>
        </p:spPr>
        <p:txBody>
          <a:bodyPr/>
          <a:lstStyle/>
          <a:p>
            <a:endParaRPr lang="zh-CN" altLang="en-US" sz="2670">
              <a:latin typeface="+mn-lt"/>
              <a:ea typeface="+mn-ea"/>
              <a:cs typeface="+mn-ea"/>
              <a:sym typeface="+mn-lt"/>
            </a:endParaRPr>
          </a:p>
        </p:txBody>
      </p:sp>
      <p:sp>
        <p:nvSpPr>
          <p:cNvPr id="9" name="矩形 8"/>
          <p:cNvSpPr/>
          <p:nvPr/>
        </p:nvSpPr>
        <p:spPr>
          <a:xfrm>
            <a:off x="6255925" y="3279555"/>
            <a:ext cx="2855413" cy="430887"/>
          </a:xfrm>
          <a:prstGeom prst="rect">
            <a:avLst/>
          </a:prstGeom>
        </p:spPr>
        <p:txBody>
          <a:bodyPr wrap="square" lIns="0" tIns="0" rIns="0" bIns="0">
            <a:spAutoFit/>
          </a:bodyPr>
          <a:lstStyle/>
          <a:p>
            <a:r>
              <a:rPr lang="zh-CN" altLang="en-US" sz="2800">
                <a:solidFill>
                  <a:schemeClr val="accent3"/>
                </a:solidFill>
                <a:latin typeface="+mn-lt"/>
                <a:ea typeface="+mn-ea"/>
                <a:cs typeface="+mn-ea"/>
                <a:sym typeface="+mn-lt"/>
              </a:rPr>
              <a:t>成功项目展示</a:t>
            </a:r>
            <a:endParaRPr lang="zh-CN" altLang="en-US" sz="2800" dirty="0">
              <a:solidFill>
                <a:schemeClr val="accent3"/>
              </a:solidFill>
              <a:latin typeface="+mn-lt"/>
              <a:ea typeface="+mn-ea"/>
              <a:cs typeface="+mn-ea"/>
              <a:sym typeface="+mn-lt"/>
            </a:endParaRPr>
          </a:p>
        </p:txBody>
      </p:sp>
      <p:sp>
        <p:nvSpPr>
          <p:cNvPr id="10" name="文本框 9"/>
          <p:cNvSpPr txBox="1"/>
          <p:nvPr/>
        </p:nvSpPr>
        <p:spPr>
          <a:xfrm>
            <a:off x="6255924" y="3830995"/>
            <a:ext cx="3979240" cy="434221"/>
          </a:xfrm>
          <a:prstGeom prst="rect">
            <a:avLst/>
          </a:prstGeom>
          <a:noFill/>
        </p:spPr>
        <p:txBody>
          <a:bodyPr wrap="square" lIns="0" tIns="0" rIns="0" bIns="0" rtlCol="0">
            <a:spAutoFit/>
          </a:bodyPr>
          <a:lstStyle/>
          <a:p>
            <a:pPr algn="just">
              <a:lnSpc>
                <a:spcPct val="150000"/>
              </a:lnSpc>
            </a:pPr>
            <a:r>
              <a:rPr lang="zh-CN" altLang="en-US" sz="1000" dirty="0">
                <a:solidFill>
                  <a:schemeClr val="accent3"/>
                </a:solidFill>
                <a:latin typeface="+mn-lt"/>
                <a:ea typeface="+mn-ea"/>
                <a:cs typeface="+mn-ea"/>
                <a:sym typeface="+mn-lt"/>
              </a:rPr>
              <a:t>年度工作概述，修改文字内容，也可以直接复制你的内容到此。年度工作概述，修改文字内容，也可以直接复制你的内容到此。</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ppt_w</p:attrName>
                                        </p:attrNameLst>
                                      </p:cBhvr>
                                      <p:tavLst>
                                        <p:tav tm="0">
                                          <p:val>
                                            <p:fltVal val="0"/>
                                          </p:val>
                                        </p:tav>
                                        <p:tav tm="100000">
                                          <p:val>
                                            <p:strVal val="#ppt_w"/>
                                          </p:val>
                                        </p:tav>
                                      </p:tavLst>
                                    </p:anim>
                                    <p:anim calcmode="lin" valueType="num">
                                      <p:cBhvr>
                                        <p:cTn id="8" dur="1000" fill="hold"/>
                                        <p:tgtEl>
                                          <p:spTgt spid="6146"/>
                                        </p:tgtEl>
                                        <p:attrNameLst>
                                          <p:attrName>ppt_h</p:attrName>
                                        </p:attrNameLst>
                                      </p:cBhvr>
                                      <p:tavLst>
                                        <p:tav tm="0">
                                          <p:val>
                                            <p:fltVal val="0"/>
                                          </p:val>
                                        </p:tav>
                                        <p:tav tm="100000">
                                          <p:val>
                                            <p:strVal val="#ppt_h"/>
                                          </p:val>
                                        </p:tav>
                                      </p:tavLst>
                                    </p:anim>
                                    <p:anim calcmode="lin" valueType="num">
                                      <p:cBhvr>
                                        <p:cTn id="9" dur="1000" fill="hold"/>
                                        <p:tgtEl>
                                          <p:spTgt spid="614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14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6152"/>
                                        </p:tgtEl>
                                        <p:attrNameLst>
                                          <p:attrName>style.visibility</p:attrName>
                                        </p:attrNameLst>
                                      </p:cBhvr>
                                      <p:to>
                                        <p:strVal val="visible"/>
                                      </p:to>
                                    </p:set>
                                    <p:anim calcmode="lin" valueType="num">
                                      <p:cBhvr>
                                        <p:cTn id="15" dur="1000" fill="hold"/>
                                        <p:tgtEl>
                                          <p:spTgt spid="6152"/>
                                        </p:tgtEl>
                                        <p:attrNameLst>
                                          <p:attrName>ppt_w</p:attrName>
                                        </p:attrNameLst>
                                      </p:cBhvr>
                                      <p:tavLst>
                                        <p:tav tm="0">
                                          <p:val>
                                            <p:fltVal val="0"/>
                                          </p:val>
                                        </p:tav>
                                        <p:tav tm="100000">
                                          <p:val>
                                            <p:strVal val="#ppt_w"/>
                                          </p:val>
                                        </p:tav>
                                      </p:tavLst>
                                    </p:anim>
                                    <p:anim calcmode="lin" valueType="num">
                                      <p:cBhvr>
                                        <p:cTn id="16" dur="1000" fill="hold"/>
                                        <p:tgtEl>
                                          <p:spTgt spid="6152"/>
                                        </p:tgtEl>
                                        <p:attrNameLst>
                                          <p:attrName>ppt_h</p:attrName>
                                        </p:attrNameLst>
                                      </p:cBhvr>
                                      <p:tavLst>
                                        <p:tav tm="0">
                                          <p:val>
                                            <p:fltVal val="0"/>
                                          </p:val>
                                        </p:tav>
                                        <p:tav tm="100000">
                                          <p:val>
                                            <p:strVal val="#ppt_h"/>
                                          </p:val>
                                        </p:tav>
                                      </p:tavLst>
                                    </p:anim>
                                    <p:anim calcmode="lin" valueType="num">
                                      <p:cBhvr>
                                        <p:cTn id="17" dur="1000" fill="hold"/>
                                        <p:tgtEl>
                                          <p:spTgt spid="6152"/>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615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6153"/>
                                        </p:tgtEl>
                                        <p:attrNameLst>
                                          <p:attrName>style.visibility</p:attrName>
                                        </p:attrNameLst>
                                      </p:cBhvr>
                                      <p:to>
                                        <p:strVal val="visible"/>
                                      </p:to>
                                    </p:set>
                                    <p:anim calcmode="lin" valueType="num">
                                      <p:cBhvr>
                                        <p:cTn id="23" dur="1000" fill="hold"/>
                                        <p:tgtEl>
                                          <p:spTgt spid="6153"/>
                                        </p:tgtEl>
                                        <p:attrNameLst>
                                          <p:attrName>ppt_w</p:attrName>
                                        </p:attrNameLst>
                                      </p:cBhvr>
                                      <p:tavLst>
                                        <p:tav tm="0">
                                          <p:val>
                                            <p:fltVal val="0"/>
                                          </p:val>
                                        </p:tav>
                                        <p:tav tm="100000">
                                          <p:val>
                                            <p:strVal val="#ppt_w"/>
                                          </p:val>
                                        </p:tav>
                                      </p:tavLst>
                                    </p:anim>
                                    <p:anim calcmode="lin" valueType="num">
                                      <p:cBhvr>
                                        <p:cTn id="24" dur="1000" fill="hold"/>
                                        <p:tgtEl>
                                          <p:spTgt spid="6153"/>
                                        </p:tgtEl>
                                        <p:attrNameLst>
                                          <p:attrName>ppt_h</p:attrName>
                                        </p:attrNameLst>
                                      </p:cBhvr>
                                      <p:tavLst>
                                        <p:tav tm="0">
                                          <p:val>
                                            <p:fltVal val="0"/>
                                          </p:val>
                                        </p:tav>
                                        <p:tav tm="100000">
                                          <p:val>
                                            <p:strVal val="#ppt_h"/>
                                          </p:val>
                                        </p:tav>
                                      </p:tavLst>
                                    </p:anim>
                                    <p:anim calcmode="lin" valueType="num">
                                      <p:cBhvr>
                                        <p:cTn id="25" dur="1000" fill="hold"/>
                                        <p:tgtEl>
                                          <p:spTgt spid="6153"/>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615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6148"/>
                                        </p:tgtEl>
                                        <p:attrNameLst>
                                          <p:attrName>style.visibility</p:attrName>
                                        </p:attrNameLst>
                                      </p:cBhvr>
                                      <p:to>
                                        <p:strVal val="visible"/>
                                      </p:to>
                                    </p:set>
                                    <p:anim by="(-#ppt_w*2)" calcmode="lin" valueType="num">
                                      <p:cBhvr rctx="PPT">
                                        <p:cTn id="31" dur="500" autoRev="1" fill="hold">
                                          <p:stCondLst>
                                            <p:cond delay="0"/>
                                          </p:stCondLst>
                                        </p:cTn>
                                        <p:tgtEl>
                                          <p:spTgt spid="6148"/>
                                        </p:tgtEl>
                                        <p:attrNameLst>
                                          <p:attrName>ppt_w</p:attrName>
                                        </p:attrNameLst>
                                      </p:cBhvr>
                                    </p:anim>
                                    <p:anim by="(#ppt_w*0.50)" calcmode="lin" valueType="num">
                                      <p:cBhvr>
                                        <p:cTn id="32" dur="500" decel="50000" autoRev="1" fill="hold">
                                          <p:stCondLst>
                                            <p:cond delay="0"/>
                                          </p:stCondLst>
                                        </p:cTn>
                                        <p:tgtEl>
                                          <p:spTgt spid="6148"/>
                                        </p:tgtEl>
                                        <p:attrNameLst>
                                          <p:attrName>ppt_x</p:attrName>
                                        </p:attrNameLst>
                                      </p:cBhvr>
                                    </p:anim>
                                    <p:anim from="(-#ppt_h/2)" to="(#ppt_y)" calcmode="lin" valueType="num">
                                      <p:cBhvr>
                                        <p:cTn id="33" dur="1000" fill="hold">
                                          <p:stCondLst>
                                            <p:cond delay="0"/>
                                          </p:stCondLst>
                                        </p:cTn>
                                        <p:tgtEl>
                                          <p:spTgt spid="6148"/>
                                        </p:tgtEl>
                                        <p:attrNameLst>
                                          <p:attrName>ppt_y</p:attrName>
                                        </p:attrNameLst>
                                      </p:cBhvr>
                                    </p:anim>
                                    <p:animRot by="21600000">
                                      <p:cBhvr>
                                        <p:cTn id="34" dur="1000" fill="hold">
                                          <p:stCondLst>
                                            <p:cond delay="0"/>
                                          </p:stCondLst>
                                        </p:cTn>
                                        <p:tgtEl>
                                          <p:spTgt spid="6148"/>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23" presetClass="entr" presetSubtype="32"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500" fill="hold"/>
                                        <p:tgtEl>
                                          <p:spTgt spid="9"/>
                                        </p:tgtEl>
                                        <p:attrNameLst>
                                          <p:attrName>ppt_w</p:attrName>
                                        </p:attrNameLst>
                                      </p:cBhvr>
                                      <p:tavLst>
                                        <p:tav tm="0">
                                          <p:val>
                                            <p:strVal val="4*#ppt_w"/>
                                          </p:val>
                                        </p:tav>
                                        <p:tav tm="100000">
                                          <p:val>
                                            <p:strVal val="#ppt_w"/>
                                          </p:val>
                                        </p:tav>
                                      </p:tavLst>
                                    </p:anim>
                                    <p:anim calcmode="lin" valueType="num">
                                      <p:cBhvr>
                                        <p:cTn id="40" dur="500" fill="hold"/>
                                        <p:tgtEl>
                                          <p:spTgt spid="9"/>
                                        </p:tgtEl>
                                        <p:attrNameLst>
                                          <p:attrName>ppt_h</p:attrName>
                                        </p:attrNameLst>
                                      </p:cBhvr>
                                      <p:tavLst>
                                        <p:tav tm="0">
                                          <p:val>
                                            <p:strVal val="4*#ppt_h"/>
                                          </p:val>
                                        </p:tav>
                                        <p:tav tm="100000">
                                          <p:val>
                                            <p:strVal val="#ppt_h"/>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P spid="6148" grpId="0"/>
      <p:bldP spid="6152" grpId="0" animBg="1"/>
      <p:bldP spid="6153" grpId="0" animBg="1"/>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948419" y="3545423"/>
            <a:ext cx="694067" cy="2500608"/>
            <a:chOff x="669035" y="1189182"/>
            <a:chExt cx="864105" cy="2822743"/>
          </a:xfrm>
        </p:grpSpPr>
        <p:sp>
          <p:nvSpPr>
            <p:cNvPr id="6" name="Rounded Rectangle 27"/>
            <p:cNvSpPr/>
            <p:nvPr/>
          </p:nvSpPr>
          <p:spPr>
            <a:xfrm>
              <a:off x="669035" y="3781497"/>
              <a:ext cx="864105" cy="2304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7" name="Rounded Rectangle 28"/>
            <p:cNvSpPr/>
            <p:nvPr/>
          </p:nvSpPr>
          <p:spPr>
            <a:xfrm>
              <a:off x="669035" y="3493462"/>
              <a:ext cx="864105" cy="2304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8" name="Rounded Rectangle 29"/>
            <p:cNvSpPr/>
            <p:nvPr/>
          </p:nvSpPr>
          <p:spPr>
            <a:xfrm>
              <a:off x="669035" y="3205427"/>
              <a:ext cx="864105" cy="2304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9" name="Rounded Rectangle 30"/>
            <p:cNvSpPr/>
            <p:nvPr/>
          </p:nvSpPr>
          <p:spPr>
            <a:xfrm>
              <a:off x="669035" y="2917392"/>
              <a:ext cx="864105" cy="2304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0" name="Rounded Rectangle 31"/>
            <p:cNvSpPr/>
            <p:nvPr/>
          </p:nvSpPr>
          <p:spPr>
            <a:xfrm>
              <a:off x="669035" y="2629357"/>
              <a:ext cx="864105" cy="2304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1" name="Rounded Rectangle 32"/>
            <p:cNvSpPr/>
            <p:nvPr/>
          </p:nvSpPr>
          <p:spPr>
            <a:xfrm>
              <a:off x="669035" y="2341322"/>
              <a:ext cx="864105" cy="2304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2" name="Rounded Rectangle 33"/>
            <p:cNvSpPr/>
            <p:nvPr/>
          </p:nvSpPr>
          <p:spPr>
            <a:xfrm>
              <a:off x="669035" y="2053287"/>
              <a:ext cx="864105" cy="2304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3" name="Rounded Rectangle 34"/>
            <p:cNvSpPr/>
            <p:nvPr/>
          </p:nvSpPr>
          <p:spPr>
            <a:xfrm>
              <a:off x="669035" y="1765252"/>
              <a:ext cx="864105" cy="2304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4" name="Rounded Rectangle 35"/>
            <p:cNvSpPr/>
            <p:nvPr/>
          </p:nvSpPr>
          <p:spPr>
            <a:xfrm>
              <a:off x="669035" y="1477217"/>
              <a:ext cx="864105" cy="2304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5" name="Rounded Rectangle 36"/>
            <p:cNvSpPr/>
            <p:nvPr/>
          </p:nvSpPr>
          <p:spPr>
            <a:xfrm>
              <a:off x="669035" y="1189182"/>
              <a:ext cx="864105" cy="2304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grpSp>
      <p:grpSp>
        <p:nvGrpSpPr>
          <p:cNvPr id="16" name="Group 15"/>
          <p:cNvGrpSpPr/>
          <p:nvPr/>
        </p:nvGrpSpPr>
        <p:grpSpPr>
          <a:xfrm>
            <a:off x="2051631" y="3545423"/>
            <a:ext cx="694067" cy="2500608"/>
            <a:chOff x="1572768" y="1880466"/>
            <a:chExt cx="561758" cy="2534708"/>
          </a:xfrm>
        </p:grpSpPr>
        <p:sp>
          <p:nvSpPr>
            <p:cNvPr id="17" name="Rounded Rectangle 38"/>
            <p:cNvSpPr/>
            <p:nvPr/>
          </p:nvSpPr>
          <p:spPr>
            <a:xfrm>
              <a:off x="1572768" y="4208259"/>
              <a:ext cx="561758" cy="2069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8" name="Rounded Rectangle 39"/>
            <p:cNvSpPr/>
            <p:nvPr/>
          </p:nvSpPr>
          <p:spPr>
            <a:xfrm>
              <a:off x="1572768" y="3949615"/>
              <a:ext cx="561758" cy="2069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9" name="Rounded Rectangle 40"/>
            <p:cNvSpPr/>
            <p:nvPr/>
          </p:nvSpPr>
          <p:spPr>
            <a:xfrm>
              <a:off x="1572768" y="3690972"/>
              <a:ext cx="561758" cy="2069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0" name="Rounded Rectangle 41"/>
            <p:cNvSpPr/>
            <p:nvPr/>
          </p:nvSpPr>
          <p:spPr>
            <a:xfrm>
              <a:off x="1572768" y="3432328"/>
              <a:ext cx="561758" cy="2069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1" name="Rounded Rectangle 42"/>
            <p:cNvSpPr/>
            <p:nvPr/>
          </p:nvSpPr>
          <p:spPr>
            <a:xfrm>
              <a:off x="1572768" y="3173684"/>
              <a:ext cx="561758" cy="2069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2" name="Rounded Rectangle 43"/>
            <p:cNvSpPr/>
            <p:nvPr/>
          </p:nvSpPr>
          <p:spPr>
            <a:xfrm>
              <a:off x="1572768" y="2915041"/>
              <a:ext cx="561758" cy="2069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3" name="Rounded Rectangle 44"/>
            <p:cNvSpPr/>
            <p:nvPr/>
          </p:nvSpPr>
          <p:spPr>
            <a:xfrm>
              <a:off x="1572768" y="2656397"/>
              <a:ext cx="561758" cy="2069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4" name="Rounded Rectangle 45"/>
            <p:cNvSpPr/>
            <p:nvPr/>
          </p:nvSpPr>
          <p:spPr>
            <a:xfrm>
              <a:off x="1572768" y="2397753"/>
              <a:ext cx="561758" cy="2069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5" name="Rounded Rectangle 46"/>
            <p:cNvSpPr/>
            <p:nvPr/>
          </p:nvSpPr>
          <p:spPr>
            <a:xfrm>
              <a:off x="1572768" y="2139110"/>
              <a:ext cx="561758" cy="2069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6" name="Rounded Rectangle 47"/>
            <p:cNvSpPr/>
            <p:nvPr/>
          </p:nvSpPr>
          <p:spPr>
            <a:xfrm>
              <a:off x="1572768" y="1880466"/>
              <a:ext cx="561758" cy="2069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grpSp>
      <p:grpSp>
        <p:nvGrpSpPr>
          <p:cNvPr id="27" name="Group 26"/>
          <p:cNvGrpSpPr/>
          <p:nvPr/>
        </p:nvGrpSpPr>
        <p:grpSpPr>
          <a:xfrm>
            <a:off x="3154844" y="3545423"/>
            <a:ext cx="694067" cy="2500608"/>
            <a:chOff x="2476500" y="1880466"/>
            <a:chExt cx="561758" cy="2534708"/>
          </a:xfrm>
        </p:grpSpPr>
        <p:sp>
          <p:nvSpPr>
            <p:cNvPr id="28" name="Rounded Rectangle 49"/>
            <p:cNvSpPr/>
            <p:nvPr/>
          </p:nvSpPr>
          <p:spPr>
            <a:xfrm>
              <a:off x="2476500" y="4208259"/>
              <a:ext cx="561758" cy="20691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9" name="Rounded Rectangle 50"/>
            <p:cNvSpPr/>
            <p:nvPr/>
          </p:nvSpPr>
          <p:spPr>
            <a:xfrm>
              <a:off x="2476500" y="3949615"/>
              <a:ext cx="561758" cy="20691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30" name="Rounded Rectangle 51"/>
            <p:cNvSpPr/>
            <p:nvPr/>
          </p:nvSpPr>
          <p:spPr>
            <a:xfrm>
              <a:off x="2476500" y="3690972"/>
              <a:ext cx="561758" cy="20691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31" name="Rounded Rectangle 52"/>
            <p:cNvSpPr/>
            <p:nvPr/>
          </p:nvSpPr>
          <p:spPr>
            <a:xfrm>
              <a:off x="2476500" y="3432328"/>
              <a:ext cx="561758" cy="20691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32" name="Rounded Rectangle 53"/>
            <p:cNvSpPr/>
            <p:nvPr/>
          </p:nvSpPr>
          <p:spPr>
            <a:xfrm>
              <a:off x="2476500" y="3173684"/>
              <a:ext cx="561758" cy="20691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33" name="Rounded Rectangle 54"/>
            <p:cNvSpPr/>
            <p:nvPr/>
          </p:nvSpPr>
          <p:spPr>
            <a:xfrm>
              <a:off x="2476500" y="2915041"/>
              <a:ext cx="561758" cy="20691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34" name="Rounded Rectangle 55"/>
            <p:cNvSpPr/>
            <p:nvPr/>
          </p:nvSpPr>
          <p:spPr>
            <a:xfrm>
              <a:off x="2476500" y="2656397"/>
              <a:ext cx="561758" cy="20691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35" name="Rounded Rectangle 56"/>
            <p:cNvSpPr/>
            <p:nvPr/>
          </p:nvSpPr>
          <p:spPr>
            <a:xfrm>
              <a:off x="2476500" y="2397753"/>
              <a:ext cx="561758" cy="20691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36" name="Rounded Rectangle 57"/>
            <p:cNvSpPr/>
            <p:nvPr/>
          </p:nvSpPr>
          <p:spPr>
            <a:xfrm>
              <a:off x="2476500" y="2139110"/>
              <a:ext cx="561758" cy="20691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37" name="Rounded Rectangle 58"/>
            <p:cNvSpPr/>
            <p:nvPr/>
          </p:nvSpPr>
          <p:spPr>
            <a:xfrm>
              <a:off x="2476500" y="1880466"/>
              <a:ext cx="561758" cy="2069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grpSp>
      <p:grpSp>
        <p:nvGrpSpPr>
          <p:cNvPr id="38" name="Group 37"/>
          <p:cNvGrpSpPr/>
          <p:nvPr/>
        </p:nvGrpSpPr>
        <p:grpSpPr>
          <a:xfrm>
            <a:off x="4258057" y="3545423"/>
            <a:ext cx="694067" cy="2500608"/>
            <a:chOff x="3380232" y="1880466"/>
            <a:chExt cx="561758" cy="2534708"/>
          </a:xfrm>
        </p:grpSpPr>
        <p:sp>
          <p:nvSpPr>
            <p:cNvPr id="39" name="Rounded Rectangle 60"/>
            <p:cNvSpPr/>
            <p:nvPr/>
          </p:nvSpPr>
          <p:spPr>
            <a:xfrm>
              <a:off x="3380232" y="4208259"/>
              <a:ext cx="561758" cy="20691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40" name="Rounded Rectangle 61"/>
            <p:cNvSpPr/>
            <p:nvPr/>
          </p:nvSpPr>
          <p:spPr>
            <a:xfrm>
              <a:off x="3380232" y="3949615"/>
              <a:ext cx="561758" cy="20691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41" name="Rounded Rectangle 62"/>
            <p:cNvSpPr/>
            <p:nvPr/>
          </p:nvSpPr>
          <p:spPr>
            <a:xfrm>
              <a:off x="3380232" y="3690972"/>
              <a:ext cx="561758" cy="20691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42" name="Rounded Rectangle 63"/>
            <p:cNvSpPr/>
            <p:nvPr/>
          </p:nvSpPr>
          <p:spPr>
            <a:xfrm>
              <a:off x="3380232" y="3432328"/>
              <a:ext cx="561758" cy="20691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43" name="Rounded Rectangle 64"/>
            <p:cNvSpPr/>
            <p:nvPr/>
          </p:nvSpPr>
          <p:spPr>
            <a:xfrm>
              <a:off x="3380232" y="3173684"/>
              <a:ext cx="561758" cy="2069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44" name="Rounded Rectangle 65"/>
            <p:cNvSpPr/>
            <p:nvPr/>
          </p:nvSpPr>
          <p:spPr>
            <a:xfrm>
              <a:off x="3380232" y="2915041"/>
              <a:ext cx="561758" cy="2069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45" name="Rounded Rectangle 66"/>
            <p:cNvSpPr/>
            <p:nvPr/>
          </p:nvSpPr>
          <p:spPr>
            <a:xfrm>
              <a:off x="3380232" y="2656397"/>
              <a:ext cx="561758" cy="2069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46" name="Rounded Rectangle 67"/>
            <p:cNvSpPr/>
            <p:nvPr/>
          </p:nvSpPr>
          <p:spPr>
            <a:xfrm>
              <a:off x="3380232" y="2397753"/>
              <a:ext cx="561758" cy="2069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47" name="Rounded Rectangle 68"/>
            <p:cNvSpPr/>
            <p:nvPr/>
          </p:nvSpPr>
          <p:spPr>
            <a:xfrm>
              <a:off x="3380232" y="2139110"/>
              <a:ext cx="561758" cy="2069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48" name="Rounded Rectangle 69"/>
            <p:cNvSpPr/>
            <p:nvPr/>
          </p:nvSpPr>
          <p:spPr>
            <a:xfrm>
              <a:off x="3380232" y="1880466"/>
              <a:ext cx="561758" cy="2069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grpSp>
      <p:grpSp>
        <p:nvGrpSpPr>
          <p:cNvPr id="49" name="Group 48"/>
          <p:cNvGrpSpPr/>
          <p:nvPr/>
        </p:nvGrpSpPr>
        <p:grpSpPr>
          <a:xfrm>
            <a:off x="5333583" y="3545423"/>
            <a:ext cx="694067" cy="2500608"/>
            <a:chOff x="4240670" y="1880466"/>
            <a:chExt cx="561758" cy="2534708"/>
          </a:xfrm>
        </p:grpSpPr>
        <p:sp>
          <p:nvSpPr>
            <p:cNvPr id="50" name="Rounded Rectangle 71"/>
            <p:cNvSpPr/>
            <p:nvPr/>
          </p:nvSpPr>
          <p:spPr>
            <a:xfrm>
              <a:off x="4240670" y="4208259"/>
              <a:ext cx="561758" cy="20691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51" name="Rounded Rectangle 72"/>
            <p:cNvSpPr/>
            <p:nvPr/>
          </p:nvSpPr>
          <p:spPr>
            <a:xfrm>
              <a:off x="4240670" y="3949615"/>
              <a:ext cx="561758" cy="20691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52" name="Rounded Rectangle 73"/>
            <p:cNvSpPr/>
            <p:nvPr/>
          </p:nvSpPr>
          <p:spPr>
            <a:xfrm>
              <a:off x="4240670" y="3690972"/>
              <a:ext cx="561758" cy="20691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53" name="Rounded Rectangle 74"/>
            <p:cNvSpPr/>
            <p:nvPr/>
          </p:nvSpPr>
          <p:spPr>
            <a:xfrm>
              <a:off x="4240670" y="3432328"/>
              <a:ext cx="561758" cy="20691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54" name="Rounded Rectangle 75"/>
            <p:cNvSpPr/>
            <p:nvPr/>
          </p:nvSpPr>
          <p:spPr>
            <a:xfrm>
              <a:off x="4240670" y="3173684"/>
              <a:ext cx="561758" cy="20691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55" name="Rounded Rectangle 76"/>
            <p:cNvSpPr/>
            <p:nvPr/>
          </p:nvSpPr>
          <p:spPr>
            <a:xfrm>
              <a:off x="4240670" y="2915041"/>
              <a:ext cx="561758" cy="20691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56" name="Rounded Rectangle 77"/>
            <p:cNvSpPr/>
            <p:nvPr/>
          </p:nvSpPr>
          <p:spPr>
            <a:xfrm>
              <a:off x="4240670" y="2656397"/>
              <a:ext cx="561758" cy="20691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57" name="Rounded Rectangle 78"/>
            <p:cNvSpPr/>
            <p:nvPr/>
          </p:nvSpPr>
          <p:spPr>
            <a:xfrm>
              <a:off x="4240670" y="2397753"/>
              <a:ext cx="561758" cy="20691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58" name="Rounded Rectangle 79"/>
            <p:cNvSpPr/>
            <p:nvPr/>
          </p:nvSpPr>
          <p:spPr>
            <a:xfrm>
              <a:off x="4240670" y="2139110"/>
              <a:ext cx="561758" cy="2069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59" name="Rounded Rectangle 80"/>
            <p:cNvSpPr/>
            <p:nvPr/>
          </p:nvSpPr>
          <p:spPr>
            <a:xfrm>
              <a:off x="4240670" y="1880466"/>
              <a:ext cx="561758" cy="2069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grpSp>
      <p:grpSp>
        <p:nvGrpSpPr>
          <p:cNvPr id="60" name="Group 279"/>
          <p:cNvGrpSpPr/>
          <p:nvPr/>
        </p:nvGrpSpPr>
        <p:grpSpPr>
          <a:xfrm>
            <a:off x="927241" y="2686561"/>
            <a:ext cx="715246" cy="715241"/>
            <a:chOff x="846989" y="1401020"/>
            <a:chExt cx="877416" cy="877416"/>
          </a:xfrm>
          <a:effectLst/>
        </p:grpSpPr>
        <p:sp>
          <p:nvSpPr>
            <p:cNvPr id="61" name="Teardrop 60"/>
            <p:cNvSpPr/>
            <p:nvPr/>
          </p:nvSpPr>
          <p:spPr>
            <a:xfrm rot="8100000">
              <a:off x="846989" y="1401020"/>
              <a:ext cx="877416" cy="877416"/>
            </a:xfrm>
            <a:prstGeom prst="teardrop">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5" dirty="0">
                <a:solidFill>
                  <a:schemeClr val="tx1">
                    <a:lumMod val="50000"/>
                    <a:lumOff val="50000"/>
                  </a:schemeClr>
                </a:solidFill>
                <a:cs typeface="+mn-ea"/>
                <a:sym typeface="+mn-lt"/>
              </a:endParaRPr>
            </a:p>
          </p:txBody>
        </p:sp>
        <p:sp>
          <p:nvSpPr>
            <p:cNvPr id="62" name="Oval 61"/>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5" b="1" dirty="0">
                  <a:solidFill>
                    <a:schemeClr val="tx1">
                      <a:lumMod val="50000"/>
                      <a:lumOff val="50000"/>
                    </a:schemeClr>
                  </a:solidFill>
                  <a:cs typeface="+mn-ea"/>
                  <a:sym typeface="+mn-lt"/>
                </a:rPr>
                <a:t>90%</a:t>
              </a:r>
            </a:p>
          </p:txBody>
        </p:sp>
      </p:grpSp>
      <p:grpSp>
        <p:nvGrpSpPr>
          <p:cNvPr id="63" name="Group 279"/>
          <p:cNvGrpSpPr/>
          <p:nvPr/>
        </p:nvGrpSpPr>
        <p:grpSpPr>
          <a:xfrm>
            <a:off x="2026179" y="2686561"/>
            <a:ext cx="715246" cy="715241"/>
            <a:chOff x="846989" y="1401020"/>
            <a:chExt cx="877416" cy="877416"/>
          </a:xfrm>
          <a:effectLst/>
        </p:grpSpPr>
        <p:sp>
          <p:nvSpPr>
            <p:cNvPr id="64" name="Teardrop 63"/>
            <p:cNvSpPr/>
            <p:nvPr/>
          </p:nvSpPr>
          <p:spPr>
            <a:xfrm rot="8100000">
              <a:off x="846989" y="1401020"/>
              <a:ext cx="877416" cy="877416"/>
            </a:xfrm>
            <a:prstGeom prst="teardrop">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5" dirty="0">
                <a:solidFill>
                  <a:schemeClr val="tx1">
                    <a:lumMod val="50000"/>
                    <a:lumOff val="50000"/>
                  </a:schemeClr>
                </a:solidFill>
                <a:cs typeface="+mn-ea"/>
                <a:sym typeface="+mn-lt"/>
              </a:endParaRPr>
            </a:p>
          </p:txBody>
        </p:sp>
        <p:sp>
          <p:nvSpPr>
            <p:cNvPr id="65" name="Oval 64"/>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5" b="1" dirty="0">
                  <a:solidFill>
                    <a:schemeClr val="tx1">
                      <a:lumMod val="50000"/>
                      <a:lumOff val="50000"/>
                    </a:schemeClr>
                  </a:solidFill>
                  <a:cs typeface="+mn-ea"/>
                  <a:sym typeface="+mn-lt"/>
                </a:rPr>
                <a:t>80%</a:t>
              </a:r>
            </a:p>
          </p:txBody>
        </p:sp>
      </p:grpSp>
      <p:grpSp>
        <p:nvGrpSpPr>
          <p:cNvPr id="66" name="Group 279"/>
          <p:cNvGrpSpPr/>
          <p:nvPr/>
        </p:nvGrpSpPr>
        <p:grpSpPr>
          <a:xfrm>
            <a:off x="3125117" y="2686561"/>
            <a:ext cx="715246" cy="715241"/>
            <a:chOff x="846989" y="1401020"/>
            <a:chExt cx="877416" cy="877416"/>
          </a:xfrm>
          <a:effectLst/>
        </p:grpSpPr>
        <p:sp>
          <p:nvSpPr>
            <p:cNvPr id="67" name="Teardrop 66"/>
            <p:cNvSpPr/>
            <p:nvPr/>
          </p:nvSpPr>
          <p:spPr>
            <a:xfrm rot="8100000">
              <a:off x="846989" y="1401020"/>
              <a:ext cx="877416" cy="877416"/>
            </a:xfrm>
            <a:prstGeom prst="teardrop">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5" dirty="0">
                <a:solidFill>
                  <a:schemeClr val="tx1">
                    <a:lumMod val="50000"/>
                    <a:lumOff val="50000"/>
                  </a:schemeClr>
                </a:solidFill>
                <a:cs typeface="+mn-ea"/>
                <a:sym typeface="+mn-lt"/>
              </a:endParaRPr>
            </a:p>
          </p:txBody>
        </p:sp>
        <p:sp>
          <p:nvSpPr>
            <p:cNvPr id="68" name="Oval 67"/>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5" b="1" dirty="0">
                  <a:solidFill>
                    <a:schemeClr val="tx1">
                      <a:lumMod val="50000"/>
                      <a:lumOff val="50000"/>
                    </a:schemeClr>
                  </a:solidFill>
                  <a:cs typeface="+mn-ea"/>
                  <a:sym typeface="+mn-lt"/>
                </a:rPr>
                <a:t>70%</a:t>
              </a:r>
            </a:p>
          </p:txBody>
        </p:sp>
      </p:grpSp>
      <p:grpSp>
        <p:nvGrpSpPr>
          <p:cNvPr id="69" name="Group 279"/>
          <p:cNvGrpSpPr/>
          <p:nvPr/>
        </p:nvGrpSpPr>
        <p:grpSpPr>
          <a:xfrm>
            <a:off x="4224055" y="2686563"/>
            <a:ext cx="715246" cy="715240"/>
            <a:chOff x="846989" y="1401020"/>
            <a:chExt cx="877416" cy="877416"/>
          </a:xfrm>
          <a:effectLst/>
        </p:grpSpPr>
        <p:sp>
          <p:nvSpPr>
            <p:cNvPr id="70" name="Teardrop 69"/>
            <p:cNvSpPr/>
            <p:nvPr/>
          </p:nvSpPr>
          <p:spPr>
            <a:xfrm rot="8100000">
              <a:off x="846989" y="1401020"/>
              <a:ext cx="877416" cy="877416"/>
            </a:xfrm>
            <a:prstGeom prst="teardrop">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5" dirty="0">
                <a:solidFill>
                  <a:schemeClr val="tx1">
                    <a:lumMod val="50000"/>
                    <a:lumOff val="50000"/>
                  </a:schemeClr>
                </a:solidFill>
                <a:cs typeface="+mn-ea"/>
                <a:sym typeface="+mn-lt"/>
              </a:endParaRPr>
            </a:p>
          </p:txBody>
        </p:sp>
        <p:sp>
          <p:nvSpPr>
            <p:cNvPr id="71" name="Oval 70"/>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5" b="1" dirty="0">
                  <a:solidFill>
                    <a:schemeClr val="tx1">
                      <a:lumMod val="50000"/>
                      <a:lumOff val="50000"/>
                    </a:schemeClr>
                  </a:solidFill>
                  <a:cs typeface="+mn-ea"/>
                  <a:sym typeface="+mn-lt"/>
                </a:rPr>
                <a:t>70%</a:t>
              </a:r>
            </a:p>
          </p:txBody>
        </p:sp>
      </p:grpSp>
      <p:grpSp>
        <p:nvGrpSpPr>
          <p:cNvPr id="72" name="Group 279"/>
          <p:cNvGrpSpPr/>
          <p:nvPr/>
        </p:nvGrpSpPr>
        <p:grpSpPr>
          <a:xfrm>
            <a:off x="5322994" y="2686563"/>
            <a:ext cx="715246" cy="715240"/>
            <a:chOff x="846989" y="1401020"/>
            <a:chExt cx="877416" cy="877416"/>
          </a:xfrm>
          <a:effectLst/>
        </p:grpSpPr>
        <p:sp>
          <p:nvSpPr>
            <p:cNvPr id="73" name="Teardrop 72"/>
            <p:cNvSpPr/>
            <p:nvPr/>
          </p:nvSpPr>
          <p:spPr>
            <a:xfrm rot="8100000">
              <a:off x="846989" y="1401020"/>
              <a:ext cx="877416" cy="877416"/>
            </a:xfrm>
            <a:prstGeom prst="teardrop">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5" dirty="0">
                <a:solidFill>
                  <a:schemeClr val="tx1">
                    <a:lumMod val="50000"/>
                    <a:lumOff val="50000"/>
                  </a:schemeClr>
                </a:solidFill>
                <a:cs typeface="+mn-ea"/>
                <a:sym typeface="+mn-lt"/>
              </a:endParaRPr>
            </a:p>
          </p:txBody>
        </p:sp>
        <p:sp>
          <p:nvSpPr>
            <p:cNvPr id="74" name="Oval 73"/>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5" b="1" dirty="0">
                  <a:solidFill>
                    <a:schemeClr val="tx1">
                      <a:lumMod val="50000"/>
                      <a:lumOff val="50000"/>
                    </a:schemeClr>
                  </a:solidFill>
                  <a:cs typeface="+mn-ea"/>
                  <a:sym typeface="+mn-lt"/>
                </a:rPr>
                <a:t>70%</a:t>
              </a:r>
            </a:p>
          </p:txBody>
        </p:sp>
      </p:grpSp>
      <p:sp>
        <p:nvSpPr>
          <p:cNvPr id="75" name="TextBox 74"/>
          <p:cNvSpPr txBox="1"/>
          <p:nvPr/>
        </p:nvSpPr>
        <p:spPr>
          <a:xfrm>
            <a:off x="7283898" y="2151775"/>
            <a:ext cx="4647612" cy="979755"/>
          </a:xfrm>
          <a:prstGeom prst="rect">
            <a:avLst/>
          </a:prstGeom>
          <a:noFill/>
        </p:spPr>
        <p:txBody>
          <a:bodyPr wrap="square" rtlCol="0">
            <a:spAutoFit/>
          </a:bodyPr>
          <a:lstStyle/>
          <a:p>
            <a:r>
              <a:rPr lang="en-US" sz="1970" b="1" dirty="0">
                <a:solidFill>
                  <a:schemeClr val="accent1"/>
                </a:solidFill>
                <a:latin typeface="+mn-lt"/>
                <a:ea typeface="+mn-ea"/>
                <a:cs typeface="+mn-ea"/>
                <a:sym typeface="+mn-lt"/>
              </a:rPr>
              <a:t>Title Gose Here</a:t>
            </a:r>
          </a:p>
          <a:p>
            <a:r>
              <a:rPr lang="en-US" sz="1265" b="1" dirty="0">
                <a:solidFill>
                  <a:schemeClr val="tx1">
                    <a:lumMod val="50000"/>
                    <a:lumOff val="50000"/>
                  </a:schemeClr>
                </a:solidFill>
                <a:latin typeface="+mn-lt"/>
                <a:ea typeface="+mn-ea"/>
                <a:cs typeface="+mn-ea"/>
                <a:sym typeface="+mn-lt"/>
              </a:rPr>
              <a:t>There are many variations of passages of Lorem Ipsum on the Internet tend to repeat predefined chunks as necessary, making</a:t>
            </a:r>
          </a:p>
        </p:txBody>
      </p:sp>
      <p:grpSp>
        <p:nvGrpSpPr>
          <p:cNvPr id="76" name="Group 75"/>
          <p:cNvGrpSpPr/>
          <p:nvPr/>
        </p:nvGrpSpPr>
        <p:grpSpPr>
          <a:xfrm>
            <a:off x="6547585" y="2219832"/>
            <a:ext cx="642902" cy="642902"/>
            <a:chOff x="4343400" y="1854885"/>
            <a:chExt cx="457200" cy="457200"/>
          </a:xfrm>
        </p:grpSpPr>
        <p:sp>
          <p:nvSpPr>
            <p:cNvPr id="77" name="Oval 76"/>
            <p:cNvSpPr/>
            <p:nvPr/>
          </p:nvSpPr>
          <p:spPr>
            <a:xfrm>
              <a:off x="4343400" y="1854885"/>
              <a:ext cx="457200" cy="457200"/>
            </a:xfrm>
            <a:prstGeom prst="ellipse">
              <a:avLst/>
            </a:prstGeom>
            <a:solidFill>
              <a:schemeClr val="bg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sp>
          <p:nvSpPr>
            <p:cNvPr id="78" name="Oval 77"/>
            <p:cNvSpPr/>
            <p:nvPr/>
          </p:nvSpPr>
          <p:spPr>
            <a:xfrm>
              <a:off x="4408030" y="1919516"/>
              <a:ext cx="327939" cy="327939"/>
            </a:xfrm>
            <a:prstGeom prst="ellipse">
              <a:avLst/>
            </a:pr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grpSp>
      <p:sp>
        <p:nvSpPr>
          <p:cNvPr id="79" name="TextBox 78"/>
          <p:cNvSpPr txBox="1"/>
          <p:nvPr/>
        </p:nvSpPr>
        <p:spPr>
          <a:xfrm>
            <a:off x="7279602" y="3053462"/>
            <a:ext cx="4647612" cy="979755"/>
          </a:xfrm>
          <a:prstGeom prst="rect">
            <a:avLst/>
          </a:prstGeom>
          <a:noFill/>
        </p:spPr>
        <p:txBody>
          <a:bodyPr wrap="square" rtlCol="0">
            <a:spAutoFit/>
          </a:bodyPr>
          <a:lstStyle/>
          <a:p>
            <a:r>
              <a:rPr lang="en-US" sz="1970" b="1" dirty="0">
                <a:solidFill>
                  <a:schemeClr val="accent2"/>
                </a:solidFill>
                <a:latin typeface="+mn-lt"/>
                <a:ea typeface="+mn-ea"/>
                <a:cs typeface="+mn-ea"/>
                <a:sym typeface="+mn-lt"/>
              </a:rPr>
              <a:t>Title Gose Here</a:t>
            </a:r>
          </a:p>
          <a:p>
            <a:r>
              <a:rPr lang="en-US" sz="1265" b="1" dirty="0">
                <a:solidFill>
                  <a:schemeClr val="tx1">
                    <a:lumMod val="50000"/>
                    <a:lumOff val="50000"/>
                  </a:schemeClr>
                </a:solidFill>
                <a:latin typeface="+mn-lt"/>
                <a:ea typeface="+mn-ea"/>
                <a:cs typeface="+mn-ea"/>
                <a:sym typeface="+mn-lt"/>
              </a:rPr>
              <a:t>There are many variations of passages of Lorem Ipsum on the Internet tend to repeat predefined chunks as necessary, making</a:t>
            </a:r>
          </a:p>
        </p:txBody>
      </p:sp>
      <p:grpSp>
        <p:nvGrpSpPr>
          <p:cNvPr id="80" name="Group 79"/>
          <p:cNvGrpSpPr/>
          <p:nvPr/>
        </p:nvGrpSpPr>
        <p:grpSpPr>
          <a:xfrm>
            <a:off x="6543289" y="3121520"/>
            <a:ext cx="642902" cy="642902"/>
            <a:chOff x="4343400" y="1854885"/>
            <a:chExt cx="457200" cy="457200"/>
          </a:xfrm>
          <a:solidFill>
            <a:schemeClr val="accent2"/>
          </a:solidFill>
        </p:grpSpPr>
        <p:sp>
          <p:nvSpPr>
            <p:cNvPr id="81" name="Oval 80"/>
            <p:cNvSpPr/>
            <p:nvPr/>
          </p:nvSpPr>
          <p:spPr>
            <a:xfrm>
              <a:off x="4343400" y="1854885"/>
              <a:ext cx="457200" cy="457200"/>
            </a:xfrm>
            <a:prstGeom prst="ellipse">
              <a:avLst/>
            </a:prstGeom>
            <a:solidFill>
              <a:schemeClr val="bg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sp>
          <p:nvSpPr>
            <p:cNvPr id="82" name="Oval 81"/>
            <p:cNvSpPr/>
            <p:nvPr/>
          </p:nvSpPr>
          <p:spPr>
            <a:xfrm>
              <a:off x="4408030" y="1919516"/>
              <a:ext cx="327939" cy="327939"/>
            </a:xfrm>
            <a:prstGeom prst="ellipse">
              <a:avLst/>
            </a:prstGeom>
            <a:grp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grpSp>
      <p:sp>
        <p:nvSpPr>
          <p:cNvPr id="83" name="TextBox 82"/>
          <p:cNvSpPr txBox="1"/>
          <p:nvPr/>
        </p:nvSpPr>
        <p:spPr>
          <a:xfrm>
            <a:off x="7275305" y="3955149"/>
            <a:ext cx="4647612" cy="979755"/>
          </a:xfrm>
          <a:prstGeom prst="rect">
            <a:avLst/>
          </a:prstGeom>
          <a:noFill/>
        </p:spPr>
        <p:txBody>
          <a:bodyPr wrap="square" rtlCol="0">
            <a:spAutoFit/>
          </a:bodyPr>
          <a:lstStyle/>
          <a:p>
            <a:r>
              <a:rPr lang="en-US" sz="1970" b="1" dirty="0">
                <a:solidFill>
                  <a:schemeClr val="accent3"/>
                </a:solidFill>
                <a:latin typeface="+mn-lt"/>
                <a:ea typeface="+mn-ea"/>
                <a:cs typeface="+mn-ea"/>
                <a:sym typeface="+mn-lt"/>
              </a:rPr>
              <a:t>Title Gose Here</a:t>
            </a:r>
          </a:p>
          <a:p>
            <a:r>
              <a:rPr lang="en-US" sz="1265" b="1" dirty="0">
                <a:solidFill>
                  <a:schemeClr val="tx1">
                    <a:lumMod val="50000"/>
                    <a:lumOff val="50000"/>
                  </a:schemeClr>
                </a:solidFill>
                <a:latin typeface="+mn-lt"/>
                <a:ea typeface="+mn-ea"/>
                <a:cs typeface="+mn-ea"/>
                <a:sym typeface="+mn-lt"/>
              </a:rPr>
              <a:t>There are many variations of passages of Lorem Ipsum on the Internet tend to repeat predefined chunks as necessary, making</a:t>
            </a:r>
          </a:p>
        </p:txBody>
      </p:sp>
      <p:grpSp>
        <p:nvGrpSpPr>
          <p:cNvPr id="84" name="Group 83"/>
          <p:cNvGrpSpPr/>
          <p:nvPr/>
        </p:nvGrpSpPr>
        <p:grpSpPr>
          <a:xfrm>
            <a:off x="6538992" y="4023207"/>
            <a:ext cx="642902" cy="642902"/>
            <a:chOff x="4343400" y="1854885"/>
            <a:chExt cx="457200" cy="457200"/>
          </a:xfrm>
        </p:grpSpPr>
        <p:sp>
          <p:nvSpPr>
            <p:cNvPr id="85" name="Oval 84"/>
            <p:cNvSpPr/>
            <p:nvPr/>
          </p:nvSpPr>
          <p:spPr>
            <a:xfrm>
              <a:off x="4343400" y="1854885"/>
              <a:ext cx="457200" cy="457200"/>
            </a:xfrm>
            <a:prstGeom prst="ellipse">
              <a:avLst/>
            </a:prstGeom>
            <a:solidFill>
              <a:schemeClr val="bg1"/>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sp>
          <p:nvSpPr>
            <p:cNvPr id="86" name="Oval 85"/>
            <p:cNvSpPr/>
            <p:nvPr/>
          </p:nvSpPr>
          <p:spPr>
            <a:xfrm>
              <a:off x="4408030" y="1919516"/>
              <a:ext cx="327939" cy="327939"/>
            </a:xfrm>
            <a:prstGeom prst="ellipse">
              <a:avLst/>
            </a:prstGeom>
            <a:solidFill>
              <a:schemeClr val="accent3"/>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grpSp>
      <p:sp>
        <p:nvSpPr>
          <p:cNvPr id="87" name="TextBox 86"/>
          <p:cNvSpPr txBox="1"/>
          <p:nvPr/>
        </p:nvSpPr>
        <p:spPr>
          <a:xfrm>
            <a:off x="7271007" y="4856837"/>
            <a:ext cx="4647612" cy="979755"/>
          </a:xfrm>
          <a:prstGeom prst="rect">
            <a:avLst/>
          </a:prstGeom>
          <a:noFill/>
        </p:spPr>
        <p:txBody>
          <a:bodyPr wrap="square" rtlCol="0">
            <a:spAutoFit/>
          </a:bodyPr>
          <a:lstStyle/>
          <a:p>
            <a:r>
              <a:rPr lang="en-US" sz="1970" b="1" dirty="0">
                <a:solidFill>
                  <a:schemeClr val="accent4"/>
                </a:solidFill>
                <a:latin typeface="+mn-lt"/>
                <a:ea typeface="+mn-ea"/>
                <a:cs typeface="+mn-ea"/>
                <a:sym typeface="+mn-lt"/>
              </a:rPr>
              <a:t>Title Gose Here</a:t>
            </a:r>
          </a:p>
          <a:p>
            <a:r>
              <a:rPr lang="en-US" sz="1265" b="1" dirty="0">
                <a:solidFill>
                  <a:schemeClr val="tx1">
                    <a:lumMod val="50000"/>
                    <a:lumOff val="50000"/>
                  </a:schemeClr>
                </a:solidFill>
                <a:latin typeface="+mn-lt"/>
                <a:ea typeface="+mn-ea"/>
                <a:cs typeface="+mn-ea"/>
                <a:sym typeface="+mn-lt"/>
              </a:rPr>
              <a:t>There are many variations of passages of Lorem Ipsum on the Internet tend to repeat predefined chunks as necessary, making</a:t>
            </a:r>
          </a:p>
        </p:txBody>
      </p:sp>
      <p:grpSp>
        <p:nvGrpSpPr>
          <p:cNvPr id="88" name="Group 87"/>
          <p:cNvGrpSpPr/>
          <p:nvPr/>
        </p:nvGrpSpPr>
        <p:grpSpPr>
          <a:xfrm>
            <a:off x="6534695" y="4924894"/>
            <a:ext cx="642902" cy="642902"/>
            <a:chOff x="4343400" y="1854885"/>
            <a:chExt cx="457200" cy="457200"/>
          </a:xfrm>
        </p:grpSpPr>
        <p:sp>
          <p:nvSpPr>
            <p:cNvPr id="89" name="Oval 88"/>
            <p:cNvSpPr/>
            <p:nvPr/>
          </p:nvSpPr>
          <p:spPr>
            <a:xfrm>
              <a:off x="4343400" y="1854885"/>
              <a:ext cx="457200" cy="457200"/>
            </a:xfrm>
            <a:prstGeom prst="ellipse">
              <a:avLst/>
            </a:prstGeom>
            <a:solidFill>
              <a:schemeClr val="bg1"/>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sp>
          <p:nvSpPr>
            <p:cNvPr id="90" name="Oval 89"/>
            <p:cNvSpPr/>
            <p:nvPr/>
          </p:nvSpPr>
          <p:spPr>
            <a:xfrm>
              <a:off x="4408030" y="1919516"/>
              <a:ext cx="327939" cy="327939"/>
            </a:xfrm>
            <a:prstGeom prst="ellipse">
              <a:avLst/>
            </a:prstGeom>
            <a:solidFill>
              <a:schemeClr val="accent4"/>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grpSp>
      <p:sp>
        <p:nvSpPr>
          <p:cNvPr id="91" name="TextBox 90"/>
          <p:cNvSpPr txBox="1"/>
          <p:nvPr/>
        </p:nvSpPr>
        <p:spPr>
          <a:xfrm>
            <a:off x="7266710" y="5758524"/>
            <a:ext cx="4647612" cy="979755"/>
          </a:xfrm>
          <a:prstGeom prst="rect">
            <a:avLst/>
          </a:prstGeom>
          <a:noFill/>
        </p:spPr>
        <p:txBody>
          <a:bodyPr wrap="square" rtlCol="0">
            <a:spAutoFit/>
          </a:bodyPr>
          <a:lstStyle/>
          <a:p>
            <a:r>
              <a:rPr lang="en-US" sz="1970" b="1" dirty="0">
                <a:solidFill>
                  <a:schemeClr val="accent5"/>
                </a:solidFill>
                <a:latin typeface="+mn-lt"/>
                <a:ea typeface="+mn-ea"/>
                <a:cs typeface="+mn-ea"/>
                <a:sym typeface="+mn-lt"/>
              </a:rPr>
              <a:t>Title Gose Here</a:t>
            </a:r>
          </a:p>
          <a:p>
            <a:r>
              <a:rPr lang="en-US" sz="1265" b="1" dirty="0">
                <a:solidFill>
                  <a:schemeClr val="tx1">
                    <a:lumMod val="50000"/>
                    <a:lumOff val="50000"/>
                  </a:schemeClr>
                </a:solidFill>
                <a:latin typeface="+mn-lt"/>
                <a:ea typeface="+mn-ea"/>
                <a:cs typeface="+mn-ea"/>
                <a:sym typeface="+mn-lt"/>
              </a:rPr>
              <a:t>There are many variations of passages of Lorem Ipsum on the Internet tend to repeat predefined chunks as necessary, making</a:t>
            </a:r>
          </a:p>
        </p:txBody>
      </p:sp>
      <p:grpSp>
        <p:nvGrpSpPr>
          <p:cNvPr id="92" name="Group 91"/>
          <p:cNvGrpSpPr/>
          <p:nvPr/>
        </p:nvGrpSpPr>
        <p:grpSpPr>
          <a:xfrm>
            <a:off x="6530397" y="5826581"/>
            <a:ext cx="642902" cy="642902"/>
            <a:chOff x="4343400" y="1854885"/>
            <a:chExt cx="457200" cy="457200"/>
          </a:xfrm>
        </p:grpSpPr>
        <p:sp>
          <p:nvSpPr>
            <p:cNvPr id="93" name="Oval 92"/>
            <p:cNvSpPr/>
            <p:nvPr/>
          </p:nvSpPr>
          <p:spPr>
            <a:xfrm>
              <a:off x="4343400" y="1854885"/>
              <a:ext cx="457200" cy="457200"/>
            </a:xfrm>
            <a:prstGeom prst="ellipse">
              <a:avLst/>
            </a:prstGeom>
            <a:solidFill>
              <a:schemeClr val="bg1"/>
            </a:solidFill>
            <a:ln>
              <a:solidFill>
                <a:schemeClr val="accent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5"/>
                </a:solidFill>
                <a:cs typeface="+mn-ea"/>
                <a:sym typeface="+mn-lt"/>
              </a:endParaRPr>
            </a:p>
          </p:txBody>
        </p:sp>
        <p:sp>
          <p:nvSpPr>
            <p:cNvPr id="94" name="Oval 93"/>
            <p:cNvSpPr/>
            <p:nvPr/>
          </p:nvSpPr>
          <p:spPr>
            <a:xfrm>
              <a:off x="4408030" y="1919516"/>
              <a:ext cx="327939" cy="327939"/>
            </a:xfrm>
            <a:prstGeom prst="ellipse">
              <a:avLst/>
            </a:prstGeom>
            <a:solidFill>
              <a:schemeClr val="accent5"/>
            </a:solidFill>
            <a:ln>
              <a:solidFill>
                <a:schemeClr val="accent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5"/>
                </a:solidFill>
                <a:cs typeface="+mn-ea"/>
                <a:sym typeface="+mn-lt"/>
              </a:endParaRPr>
            </a:p>
          </p:txBody>
        </p:sp>
      </p:grpSp>
      <p:sp>
        <p:nvSpPr>
          <p:cNvPr id="95" name="矩形 94"/>
          <p:cNvSpPr/>
          <p:nvPr/>
        </p:nvSpPr>
        <p:spPr>
          <a:xfrm>
            <a:off x="4165947" y="338850"/>
            <a:ext cx="8692097"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96" name="矩形 95"/>
          <p:cNvSpPr/>
          <p:nvPr/>
        </p:nvSpPr>
        <p:spPr>
          <a:xfrm>
            <a:off x="706" y="338850"/>
            <a:ext cx="150672"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97" name="文本框 96"/>
          <p:cNvSpPr txBox="1"/>
          <p:nvPr/>
        </p:nvSpPr>
        <p:spPr>
          <a:xfrm>
            <a:off x="311272" y="162416"/>
            <a:ext cx="3791423" cy="523220"/>
          </a:xfrm>
          <a:prstGeom prst="rect">
            <a:avLst/>
          </a:prstGeom>
        </p:spPr>
        <p:txBody>
          <a:bodyPr wrap="none">
            <a:spAutoFit/>
          </a:bodyPr>
          <a:lstStyle>
            <a:defPPr>
              <a:defRPr lang="zh-CN"/>
            </a:defPPr>
            <a:lvl1pPr>
              <a:defRPr sz="2800">
                <a:solidFill>
                  <a:schemeClr val="tx1">
                    <a:lumMod val="65000"/>
                    <a:lumOff val="35000"/>
                  </a:schemeClr>
                </a:solidFill>
                <a:latin typeface="站酷高端黑" panose="02010600030101010101" pitchFamily="2" charset="-122"/>
                <a:ea typeface="站酷高端黑" panose="02010600030101010101" pitchFamily="2" charset="-122"/>
              </a:defRPr>
            </a:lvl1pPr>
          </a:lstStyle>
          <a:p>
            <a:r>
              <a:rPr lang="zh-CN" altLang="en-US" dirty="0">
                <a:solidFill>
                  <a:schemeClr val="accent1"/>
                </a:solidFill>
                <a:latin typeface="+mn-lt"/>
                <a:ea typeface="+mn-ea"/>
                <a:cs typeface="+mn-ea"/>
                <a:sym typeface="+mn-lt"/>
              </a:rPr>
              <a:t>点击添加相关标题文字</a:t>
            </a:r>
          </a:p>
        </p:txBody>
      </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wipe(down)">
                                      <p:cBhvr>
                                        <p:cTn id="11" dur="500"/>
                                        <p:tgtEl>
                                          <p:spTgt spid="60"/>
                                        </p:tgtEl>
                                      </p:cBhvr>
                                    </p:animEffect>
                                  </p:childTnLst>
                                </p:cTn>
                              </p:par>
                            </p:childTnLst>
                          </p:cTn>
                        </p:par>
                        <p:par>
                          <p:cTn id="12" fill="hold">
                            <p:stCondLst>
                              <p:cond delay="1000"/>
                            </p:stCondLst>
                            <p:childTnLst>
                              <p:par>
                                <p:cTn id="13" presetID="23" presetClass="entr" presetSubtype="16" fill="hold" nodeType="afterEffect">
                                  <p:stCondLst>
                                    <p:cond delay="0"/>
                                  </p:stCondLst>
                                  <p:childTnLst>
                                    <p:set>
                                      <p:cBhvr>
                                        <p:cTn id="14" dur="1" fill="hold">
                                          <p:stCondLst>
                                            <p:cond delay="0"/>
                                          </p:stCondLst>
                                        </p:cTn>
                                        <p:tgtEl>
                                          <p:spTgt spid="76"/>
                                        </p:tgtEl>
                                        <p:attrNameLst>
                                          <p:attrName>style.visibility</p:attrName>
                                        </p:attrNameLst>
                                      </p:cBhvr>
                                      <p:to>
                                        <p:strVal val="visible"/>
                                      </p:to>
                                    </p:set>
                                    <p:anim calcmode="lin" valueType="num">
                                      <p:cBhvr>
                                        <p:cTn id="15" dur="500" fill="hold"/>
                                        <p:tgtEl>
                                          <p:spTgt spid="76"/>
                                        </p:tgtEl>
                                        <p:attrNameLst>
                                          <p:attrName>ppt_w</p:attrName>
                                        </p:attrNameLst>
                                      </p:cBhvr>
                                      <p:tavLst>
                                        <p:tav tm="0">
                                          <p:val>
                                            <p:fltVal val="0"/>
                                          </p:val>
                                        </p:tav>
                                        <p:tav tm="100000">
                                          <p:val>
                                            <p:strVal val="#ppt_w"/>
                                          </p:val>
                                        </p:tav>
                                      </p:tavLst>
                                    </p:anim>
                                    <p:anim calcmode="lin" valueType="num">
                                      <p:cBhvr>
                                        <p:cTn id="16" dur="500" fill="hold"/>
                                        <p:tgtEl>
                                          <p:spTgt spid="76"/>
                                        </p:tgtEl>
                                        <p:attrNameLst>
                                          <p:attrName>ppt_h</p:attrName>
                                        </p:attrNameLst>
                                      </p:cBhvr>
                                      <p:tavLst>
                                        <p:tav tm="0">
                                          <p:val>
                                            <p:fltVal val="0"/>
                                          </p:val>
                                        </p:tav>
                                        <p:tav tm="100000">
                                          <p:val>
                                            <p:strVal val="#ppt_h"/>
                                          </p:val>
                                        </p:tav>
                                      </p:tavLst>
                                    </p:anim>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75"/>
                                        </p:tgtEl>
                                        <p:attrNameLst>
                                          <p:attrName>style.visibility</p:attrName>
                                        </p:attrNameLst>
                                      </p:cBhvr>
                                      <p:to>
                                        <p:strVal val="visible"/>
                                      </p:to>
                                    </p:set>
                                    <p:animEffect transition="in" filter="wipe(left)">
                                      <p:cBhvr>
                                        <p:cTn id="20" dur="500"/>
                                        <p:tgtEl>
                                          <p:spTgt spid="75"/>
                                        </p:tgtEl>
                                      </p:cBhvr>
                                    </p:animEffect>
                                  </p:childTnLst>
                                </p:cTn>
                              </p:par>
                            </p:childTnLst>
                          </p:cTn>
                        </p:par>
                        <p:par>
                          <p:cTn id="21" fill="hold">
                            <p:stCondLst>
                              <p:cond delay="2000"/>
                            </p:stCondLst>
                            <p:childTnLst>
                              <p:par>
                                <p:cTn id="22" presetID="22" presetClass="entr" presetSubtype="4" fill="hold" nodeType="after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wipe(down)">
                                      <p:cBhvr>
                                        <p:cTn id="24" dur="500"/>
                                        <p:tgtEl>
                                          <p:spTgt spid="16"/>
                                        </p:tgtEl>
                                      </p:cBhvr>
                                    </p:animEffect>
                                  </p:childTnLst>
                                </p:cTn>
                              </p:par>
                            </p:childTnLst>
                          </p:cTn>
                        </p:par>
                        <p:par>
                          <p:cTn id="25" fill="hold">
                            <p:stCondLst>
                              <p:cond delay="2500"/>
                            </p:stCondLst>
                            <p:childTnLst>
                              <p:par>
                                <p:cTn id="26" presetID="22" presetClass="entr" presetSubtype="4" fill="hold" nodeType="afterEffect">
                                  <p:stCondLst>
                                    <p:cond delay="0"/>
                                  </p:stCondLst>
                                  <p:childTnLst>
                                    <p:set>
                                      <p:cBhvr>
                                        <p:cTn id="27" dur="1" fill="hold">
                                          <p:stCondLst>
                                            <p:cond delay="0"/>
                                          </p:stCondLst>
                                        </p:cTn>
                                        <p:tgtEl>
                                          <p:spTgt spid="63"/>
                                        </p:tgtEl>
                                        <p:attrNameLst>
                                          <p:attrName>style.visibility</p:attrName>
                                        </p:attrNameLst>
                                      </p:cBhvr>
                                      <p:to>
                                        <p:strVal val="visible"/>
                                      </p:to>
                                    </p:set>
                                    <p:animEffect transition="in" filter="wipe(down)">
                                      <p:cBhvr>
                                        <p:cTn id="28" dur="500"/>
                                        <p:tgtEl>
                                          <p:spTgt spid="63"/>
                                        </p:tgtEl>
                                      </p:cBhvr>
                                    </p:animEffect>
                                  </p:childTnLst>
                                </p:cTn>
                              </p:par>
                            </p:childTnLst>
                          </p:cTn>
                        </p:par>
                        <p:par>
                          <p:cTn id="29" fill="hold">
                            <p:stCondLst>
                              <p:cond delay="3000"/>
                            </p:stCondLst>
                            <p:childTnLst>
                              <p:par>
                                <p:cTn id="30" presetID="23" presetClass="entr" presetSubtype="16" fill="hold" nodeType="afterEffect">
                                  <p:stCondLst>
                                    <p:cond delay="0"/>
                                  </p:stCondLst>
                                  <p:childTnLst>
                                    <p:set>
                                      <p:cBhvr>
                                        <p:cTn id="31" dur="1" fill="hold">
                                          <p:stCondLst>
                                            <p:cond delay="0"/>
                                          </p:stCondLst>
                                        </p:cTn>
                                        <p:tgtEl>
                                          <p:spTgt spid="80"/>
                                        </p:tgtEl>
                                        <p:attrNameLst>
                                          <p:attrName>style.visibility</p:attrName>
                                        </p:attrNameLst>
                                      </p:cBhvr>
                                      <p:to>
                                        <p:strVal val="visible"/>
                                      </p:to>
                                    </p:set>
                                    <p:anim calcmode="lin" valueType="num">
                                      <p:cBhvr>
                                        <p:cTn id="32" dur="500" fill="hold"/>
                                        <p:tgtEl>
                                          <p:spTgt spid="80"/>
                                        </p:tgtEl>
                                        <p:attrNameLst>
                                          <p:attrName>ppt_w</p:attrName>
                                        </p:attrNameLst>
                                      </p:cBhvr>
                                      <p:tavLst>
                                        <p:tav tm="0">
                                          <p:val>
                                            <p:fltVal val="0"/>
                                          </p:val>
                                        </p:tav>
                                        <p:tav tm="100000">
                                          <p:val>
                                            <p:strVal val="#ppt_w"/>
                                          </p:val>
                                        </p:tav>
                                      </p:tavLst>
                                    </p:anim>
                                    <p:anim calcmode="lin" valueType="num">
                                      <p:cBhvr>
                                        <p:cTn id="33" dur="500" fill="hold"/>
                                        <p:tgtEl>
                                          <p:spTgt spid="80"/>
                                        </p:tgtEl>
                                        <p:attrNameLst>
                                          <p:attrName>ppt_h</p:attrName>
                                        </p:attrNameLst>
                                      </p:cBhvr>
                                      <p:tavLst>
                                        <p:tav tm="0">
                                          <p:val>
                                            <p:fltVal val="0"/>
                                          </p:val>
                                        </p:tav>
                                        <p:tav tm="100000">
                                          <p:val>
                                            <p:strVal val="#ppt_h"/>
                                          </p:val>
                                        </p:tav>
                                      </p:tavLst>
                                    </p:anim>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79"/>
                                        </p:tgtEl>
                                        <p:attrNameLst>
                                          <p:attrName>style.visibility</p:attrName>
                                        </p:attrNameLst>
                                      </p:cBhvr>
                                      <p:to>
                                        <p:strVal val="visible"/>
                                      </p:to>
                                    </p:set>
                                    <p:animEffect transition="in" filter="wipe(left)">
                                      <p:cBhvr>
                                        <p:cTn id="37" dur="500"/>
                                        <p:tgtEl>
                                          <p:spTgt spid="79"/>
                                        </p:tgtEl>
                                      </p:cBhvr>
                                    </p:animEffect>
                                  </p:childTnLst>
                                </p:cTn>
                              </p:par>
                            </p:childTnLst>
                          </p:cTn>
                        </p:par>
                        <p:par>
                          <p:cTn id="38" fill="hold">
                            <p:stCondLst>
                              <p:cond delay="4000"/>
                            </p:stCondLst>
                            <p:childTnLst>
                              <p:par>
                                <p:cTn id="39" presetID="22" presetClass="entr" presetSubtype="4" fill="hold" nodeType="after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wipe(down)">
                                      <p:cBhvr>
                                        <p:cTn id="41" dur="500"/>
                                        <p:tgtEl>
                                          <p:spTgt spid="27"/>
                                        </p:tgtEl>
                                      </p:cBhvr>
                                    </p:animEffect>
                                  </p:childTnLst>
                                </p:cTn>
                              </p:par>
                            </p:childTnLst>
                          </p:cTn>
                        </p:par>
                        <p:par>
                          <p:cTn id="42" fill="hold">
                            <p:stCondLst>
                              <p:cond delay="4500"/>
                            </p:stCondLst>
                            <p:childTnLst>
                              <p:par>
                                <p:cTn id="43" presetID="22" presetClass="entr" presetSubtype="4" fill="hold" nodeType="afterEffect">
                                  <p:stCondLst>
                                    <p:cond delay="0"/>
                                  </p:stCondLst>
                                  <p:childTnLst>
                                    <p:set>
                                      <p:cBhvr>
                                        <p:cTn id="44" dur="1" fill="hold">
                                          <p:stCondLst>
                                            <p:cond delay="0"/>
                                          </p:stCondLst>
                                        </p:cTn>
                                        <p:tgtEl>
                                          <p:spTgt spid="66"/>
                                        </p:tgtEl>
                                        <p:attrNameLst>
                                          <p:attrName>style.visibility</p:attrName>
                                        </p:attrNameLst>
                                      </p:cBhvr>
                                      <p:to>
                                        <p:strVal val="visible"/>
                                      </p:to>
                                    </p:set>
                                    <p:animEffect transition="in" filter="wipe(down)">
                                      <p:cBhvr>
                                        <p:cTn id="45" dur="500"/>
                                        <p:tgtEl>
                                          <p:spTgt spid="66"/>
                                        </p:tgtEl>
                                      </p:cBhvr>
                                    </p:animEffect>
                                  </p:childTnLst>
                                </p:cTn>
                              </p:par>
                            </p:childTnLst>
                          </p:cTn>
                        </p:par>
                        <p:par>
                          <p:cTn id="46" fill="hold">
                            <p:stCondLst>
                              <p:cond delay="5000"/>
                            </p:stCondLst>
                            <p:childTnLst>
                              <p:par>
                                <p:cTn id="47" presetID="23" presetClass="entr" presetSubtype="16" fill="hold" nodeType="afterEffect">
                                  <p:stCondLst>
                                    <p:cond delay="0"/>
                                  </p:stCondLst>
                                  <p:childTnLst>
                                    <p:set>
                                      <p:cBhvr>
                                        <p:cTn id="48" dur="1" fill="hold">
                                          <p:stCondLst>
                                            <p:cond delay="0"/>
                                          </p:stCondLst>
                                        </p:cTn>
                                        <p:tgtEl>
                                          <p:spTgt spid="84"/>
                                        </p:tgtEl>
                                        <p:attrNameLst>
                                          <p:attrName>style.visibility</p:attrName>
                                        </p:attrNameLst>
                                      </p:cBhvr>
                                      <p:to>
                                        <p:strVal val="visible"/>
                                      </p:to>
                                    </p:set>
                                    <p:anim calcmode="lin" valueType="num">
                                      <p:cBhvr>
                                        <p:cTn id="49" dur="500" fill="hold"/>
                                        <p:tgtEl>
                                          <p:spTgt spid="84"/>
                                        </p:tgtEl>
                                        <p:attrNameLst>
                                          <p:attrName>ppt_w</p:attrName>
                                        </p:attrNameLst>
                                      </p:cBhvr>
                                      <p:tavLst>
                                        <p:tav tm="0">
                                          <p:val>
                                            <p:fltVal val="0"/>
                                          </p:val>
                                        </p:tav>
                                        <p:tav tm="100000">
                                          <p:val>
                                            <p:strVal val="#ppt_w"/>
                                          </p:val>
                                        </p:tav>
                                      </p:tavLst>
                                    </p:anim>
                                    <p:anim calcmode="lin" valueType="num">
                                      <p:cBhvr>
                                        <p:cTn id="50" dur="500" fill="hold"/>
                                        <p:tgtEl>
                                          <p:spTgt spid="84"/>
                                        </p:tgtEl>
                                        <p:attrNameLst>
                                          <p:attrName>ppt_h</p:attrName>
                                        </p:attrNameLst>
                                      </p:cBhvr>
                                      <p:tavLst>
                                        <p:tav tm="0">
                                          <p:val>
                                            <p:fltVal val="0"/>
                                          </p:val>
                                        </p:tav>
                                        <p:tav tm="100000">
                                          <p:val>
                                            <p:strVal val="#ppt_h"/>
                                          </p:val>
                                        </p:tav>
                                      </p:tavLst>
                                    </p:anim>
                                  </p:childTnLst>
                                </p:cTn>
                              </p:par>
                            </p:childTnLst>
                          </p:cTn>
                        </p:par>
                        <p:par>
                          <p:cTn id="51" fill="hold">
                            <p:stCondLst>
                              <p:cond delay="5500"/>
                            </p:stCondLst>
                            <p:childTnLst>
                              <p:par>
                                <p:cTn id="52" presetID="22" presetClass="entr" presetSubtype="8" fill="hold" grpId="0" nodeType="afterEffect">
                                  <p:stCondLst>
                                    <p:cond delay="0"/>
                                  </p:stCondLst>
                                  <p:childTnLst>
                                    <p:set>
                                      <p:cBhvr>
                                        <p:cTn id="53" dur="1" fill="hold">
                                          <p:stCondLst>
                                            <p:cond delay="0"/>
                                          </p:stCondLst>
                                        </p:cTn>
                                        <p:tgtEl>
                                          <p:spTgt spid="83"/>
                                        </p:tgtEl>
                                        <p:attrNameLst>
                                          <p:attrName>style.visibility</p:attrName>
                                        </p:attrNameLst>
                                      </p:cBhvr>
                                      <p:to>
                                        <p:strVal val="visible"/>
                                      </p:to>
                                    </p:set>
                                    <p:animEffect transition="in" filter="wipe(left)">
                                      <p:cBhvr>
                                        <p:cTn id="54" dur="500"/>
                                        <p:tgtEl>
                                          <p:spTgt spid="83"/>
                                        </p:tgtEl>
                                      </p:cBhvr>
                                    </p:animEffect>
                                  </p:childTnLst>
                                </p:cTn>
                              </p:par>
                            </p:childTnLst>
                          </p:cTn>
                        </p:par>
                        <p:par>
                          <p:cTn id="55" fill="hold">
                            <p:stCondLst>
                              <p:cond delay="6000"/>
                            </p:stCondLst>
                            <p:childTnLst>
                              <p:par>
                                <p:cTn id="56" presetID="22" presetClass="entr" presetSubtype="4" fill="hold" nodeType="afterEffect">
                                  <p:stCondLst>
                                    <p:cond delay="0"/>
                                  </p:stCondLst>
                                  <p:childTnLst>
                                    <p:set>
                                      <p:cBhvr>
                                        <p:cTn id="57" dur="1" fill="hold">
                                          <p:stCondLst>
                                            <p:cond delay="0"/>
                                          </p:stCondLst>
                                        </p:cTn>
                                        <p:tgtEl>
                                          <p:spTgt spid="38"/>
                                        </p:tgtEl>
                                        <p:attrNameLst>
                                          <p:attrName>style.visibility</p:attrName>
                                        </p:attrNameLst>
                                      </p:cBhvr>
                                      <p:to>
                                        <p:strVal val="visible"/>
                                      </p:to>
                                    </p:set>
                                    <p:animEffect transition="in" filter="wipe(down)">
                                      <p:cBhvr>
                                        <p:cTn id="58" dur="500"/>
                                        <p:tgtEl>
                                          <p:spTgt spid="38"/>
                                        </p:tgtEl>
                                      </p:cBhvr>
                                    </p:animEffect>
                                  </p:childTnLst>
                                </p:cTn>
                              </p:par>
                            </p:childTnLst>
                          </p:cTn>
                        </p:par>
                        <p:par>
                          <p:cTn id="59" fill="hold">
                            <p:stCondLst>
                              <p:cond delay="6500"/>
                            </p:stCondLst>
                            <p:childTnLst>
                              <p:par>
                                <p:cTn id="60" presetID="22" presetClass="entr" presetSubtype="4" fill="hold" nodeType="afterEffect">
                                  <p:stCondLst>
                                    <p:cond delay="0"/>
                                  </p:stCondLst>
                                  <p:childTnLst>
                                    <p:set>
                                      <p:cBhvr>
                                        <p:cTn id="61" dur="1" fill="hold">
                                          <p:stCondLst>
                                            <p:cond delay="0"/>
                                          </p:stCondLst>
                                        </p:cTn>
                                        <p:tgtEl>
                                          <p:spTgt spid="69"/>
                                        </p:tgtEl>
                                        <p:attrNameLst>
                                          <p:attrName>style.visibility</p:attrName>
                                        </p:attrNameLst>
                                      </p:cBhvr>
                                      <p:to>
                                        <p:strVal val="visible"/>
                                      </p:to>
                                    </p:set>
                                    <p:animEffect transition="in" filter="wipe(down)">
                                      <p:cBhvr>
                                        <p:cTn id="62" dur="500"/>
                                        <p:tgtEl>
                                          <p:spTgt spid="69"/>
                                        </p:tgtEl>
                                      </p:cBhvr>
                                    </p:animEffect>
                                  </p:childTnLst>
                                </p:cTn>
                              </p:par>
                            </p:childTnLst>
                          </p:cTn>
                        </p:par>
                        <p:par>
                          <p:cTn id="63" fill="hold">
                            <p:stCondLst>
                              <p:cond delay="7000"/>
                            </p:stCondLst>
                            <p:childTnLst>
                              <p:par>
                                <p:cTn id="64" presetID="23" presetClass="entr" presetSubtype="16" fill="hold" nodeType="afterEffect">
                                  <p:stCondLst>
                                    <p:cond delay="0"/>
                                  </p:stCondLst>
                                  <p:childTnLst>
                                    <p:set>
                                      <p:cBhvr>
                                        <p:cTn id="65" dur="1" fill="hold">
                                          <p:stCondLst>
                                            <p:cond delay="0"/>
                                          </p:stCondLst>
                                        </p:cTn>
                                        <p:tgtEl>
                                          <p:spTgt spid="88"/>
                                        </p:tgtEl>
                                        <p:attrNameLst>
                                          <p:attrName>style.visibility</p:attrName>
                                        </p:attrNameLst>
                                      </p:cBhvr>
                                      <p:to>
                                        <p:strVal val="visible"/>
                                      </p:to>
                                    </p:set>
                                    <p:anim calcmode="lin" valueType="num">
                                      <p:cBhvr>
                                        <p:cTn id="66" dur="500" fill="hold"/>
                                        <p:tgtEl>
                                          <p:spTgt spid="88"/>
                                        </p:tgtEl>
                                        <p:attrNameLst>
                                          <p:attrName>ppt_w</p:attrName>
                                        </p:attrNameLst>
                                      </p:cBhvr>
                                      <p:tavLst>
                                        <p:tav tm="0">
                                          <p:val>
                                            <p:fltVal val="0"/>
                                          </p:val>
                                        </p:tav>
                                        <p:tav tm="100000">
                                          <p:val>
                                            <p:strVal val="#ppt_w"/>
                                          </p:val>
                                        </p:tav>
                                      </p:tavLst>
                                    </p:anim>
                                    <p:anim calcmode="lin" valueType="num">
                                      <p:cBhvr>
                                        <p:cTn id="67" dur="500" fill="hold"/>
                                        <p:tgtEl>
                                          <p:spTgt spid="88"/>
                                        </p:tgtEl>
                                        <p:attrNameLst>
                                          <p:attrName>ppt_h</p:attrName>
                                        </p:attrNameLst>
                                      </p:cBhvr>
                                      <p:tavLst>
                                        <p:tav tm="0">
                                          <p:val>
                                            <p:fltVal val="0"/>
                                          </p:val>
                                        </p:tav>
                                        <p:tav tm="100000">
                                          <p:val>
                                            <p:strVal val="#ppt_h"/>
                                          </p:val>
                                        </p:tav>
                                      </p:tavLst>
                                    </p:anim>
                                  </p:childTnLst>
                                </p:cTn>
                              </p:par>
                            </p:childTnLst>
                          </p:cTn>
                        </p:par>
                        <p:par>
                          <p:cTn id="68" fill="hold">
                            <p:stCondLst>
                              <p:cond delay="7500"/>
                            </p:stCondLst>
                            <p:childTnLst>
                              <p:par>
                                <p:cTn id="69" presetID="22" presetClass="entr" presetSubtype="8" fill="hold" grpId="0" nodeType="afterEffect">
                                  <p:stCondLst>
                                    <p:cond delay="0"/>
                                  </p:stCondLst>
                                  <p:childTnLst>
                                    <p:set>
                                      <p:cBhvr>
                                        <p:cTn id="70" dur="1" fill="hold">
                                          <p:stCondLst>
                                            <p:cond delay="0"/>
                                          </p:stCondLst>
                                        </p:cTn>
                                        <p:tgtEl>
                                          <p:spTgt spid="87"/>
                                        </p:tgtEl>
                                        <p:attrNameLst>
                                          <p:attrName>style.visibility</p:attrName>
                                        </p:attrNameLst>
                                      </p:cBhvr>
                                      <p:to>
                                        <p:strVal val="visible"/>
                                      </p:to>
                                    </p:set>
                                    <p:animEffect transition="in" filter="wipe(left)">
                                      <p:cBhvr>
                                        <p:cTn id="71" dur="500"/>
                                        <p:tgtEl>
                                          <p:spTgt spid="87"/>
                                        </p:tgtEl>
                                      </p:cBhvr>
                                    </p:animEffect>
                                  </p:childTnLst>
                                </p:cTn>
                              </p:par>
                            </p:childTnLst>
                          </p:cTn>
                        </p:par>
                        <p:par>
                          <p:cTn id="72" fill="hold">
                            <p:stCondLst>
                              <p:cond delay="8000"/>
                            </p:stCondLst>
                            <p:childTnLst>
                              <p:par>
                                <p:cTn id="73" presetID="22" presetClass="entr" presetSubtype="4" fill="hold" nodeType="afterEffect">
                                  <p:stCondLst>
                                    <p:cond delay="0"/>
                                  </p:stCondLst>
                                  <p:childTnLst>
                                    <p:set>
                                      <p:cBhvr>
                                        <p:cTn id="74" dur="1" fill="hold">
                                          <p:stCondLst>
                                            <p:cond delay="0"/>
                                          </p:stCondLst>
                                        </p:cTn>
                                        <p:tgtEl>
                                          <p:spTgt spid="49"/>
                                        </p:tgtEl>
                                        <p:attrNameLst>
                                          <p:attrName>style.visibility</p:attrName>
                                        </p:attrNameLst>
                                      </p:cBhvr>
                                      <p:to>
                                        <p:strVal val="visible"/>
                                      </p:to>
                                    </p:set>
                                    <p:animEffect transition="in" filter="wipe(down)">
                                      <p:cBhvr>
                                        <p:cTn id="75" dur="500"/>
                                        <p:tgtEl>
                                          <p:spTgt spid="49"/>
                                        </p:tgtEl>
                                      </p:cBhvr>
                                    </p:animEffect>
                                  </p:childTnLst>
                                </p:cTn>
                              </p:par>
                            </p:childTnLst>
                          </p:cTn>
                        </p:par>
                        <p:par>
                          <p:cTn id="76" fill="hold">
                            <p:stCondLst>
                              <p:cond delay="8500"/>
                            </p:stCondLst>
                            <p:childTnLst>
                              <p:par>
                                <p:cTn id="77" presetID="22" presetClass="entr" presetSubtype="4" fill="hold" nodeType="afterEffect">
                                  <p:stCondLst>
                                    <p:cond delay="0"/>
                                  </p:stCondLst>
                                  <p:childTnLst>
                                    <p:set>
                                      <p:cBhvr>
                                        <p:cTn id="78" dur="1" fill="hold">
                                          <p:stCondLst>
                                            <p:cond delay="0"/>
                                          </p:stCondLst>
                                        </p:cTn>
                                        <p:tgtEl>
                                          <p:spTgt spid="72"/>
                                        </p:tgtEl>
                                        <p:attrNameLst>
                                          <p:attrName>style.visibility</p:attrName>
                                        </p:attrNameLst>
                                      </p:cBhvr>
                                      <p:to>
                                        <p:strVal val="visible"/>
                                      </p:to>
                                    </p:set>
                                    <p:animEffect transition="in" filter="wipe(down)">
                                      <p:cBhvr>
                                        <p:cTn id="79" dur="500"/>
                                        <p:tgtEl>
                                          <p:spTgt spid="72"/>
                                        </p:tgtEl>
                                      </p:cBhvr>
                                    </p:animEffect>
                                  </p:childTnLst>
                                </p:cTn>
                              </p:par>
                            </p:childTnLst>
                          </p:cTn>
                        </p:par>
                        <p:par>
                          <p:cTn id="80" fill="hold">
                            <p:stCondLst>
                              <p:cond delay="9000"/>
                            </p:stCondLst>
                            <p:childTnLst>
                              <p:par>
                                <p:cTn id="81" presetID="23" presetClass="entr" presetSubtype="16" fill="hold" nodeType="afterEffect">
                                  <p:stCondLst>
                                    <p:cond delay="0"/>
                                  </p:stCondLst>
                                  <p:childTnLst>
                                    <p:set>
                                      <p:cBhvr>
                                        <p:cTn id="82" dur="1" fill="hold">
                                          <p:stCondLst>
                                            <p:cond delay="0"/>
                                          </p:stCondLst>
                                        </p:cTn>
                                        <p:tgtEl>
                                          <p:spTgt spid="92"/>
                                        </p:tgtEl>
                                        <p:attrNameLst>
                                          <p:attrName>style.visibility</p:attrName>
                                        </p:attrNameLst>
                                      </p:cBhvr>
                                      <p:to>
                                        <p:strVal val="visible"/>
                                      </p:to>
                                    </p:set>
                                    <p:anim calcmode="lin" valueType="num">
                                      <p:cBhvr>
                                        <p:cTn id="83" dur="500" fill="hold"/>
                                        <p:tgtEl>
                                          <p:spTgt spid="92"/>
                                        </p:tgtEl>
                                        <p:attrNameLst>
                                          <p:attrName>ppt_w</p:attrName>
                                        </p:attrNameLst>
                                      </p:cBhvr>
                                      <p:tavLst>
                                        <p:tav tm="0">
                                          <p:val>
                                            <p:fltVal val="0"/>
                                          </p:val>
                                        </p:tav>
                                        <p:tav tm="100000">
                                          <p:val>
                                            <p:strVal val="#ppt_w"/>
                                          </p:val>
                                        </p:tav>
                                      </p:tavLst>
                                    </p:anim>
                                    <p:anim calcmode="lin" valueType="num">
                                      <p:cBhvr>
                                        <p:cTn id="84" dur="500" fill="hold"/>
                                        <p:tgtEl>
                                          <p:spTgt spid="92"/>
                                        </p:tgtEl>
                                        <p:attrNameLst>
                                          <p:attrName>ppt_h</p:attrName>
                                        </p:attrNameLst>
                                      </p:cBhvr>
                                      <p:tavLst>
                                        <p:tav tm="0">
                                          <p:val>
                                            <p:fltVal val="0"/>
                                          </p:val>
                                        </p:tav>
                                        <p:tav tm="100000">
                                          <p:val>
                                            <p:strVal val="#ppt_h"/>
                                          </p:val>
                                        </p:tav>
                                      </p:tavLst>
                                    </p:anim>
                                  </p:childTnLst>
                                </p:cTn>
                              </p:par>
                            </p:childTnLst>
                          </p:cTn>
                        </p:par>
                        <p:par>
                          <p:cTn id="85" fill="hold">
                            <p:stCondLst>
                              <p:cond delay="9500"/>
                            </p:stCondLst>
                            <p:childTnLst>
                              <p:par>
                                <p:cTn id="86" presetID="22" presetClass="entr" presetSubtype="8" fill="hold" grpId="0" nodeType="afterEffect">
                                  <p:stCondLst>
                                    <p:cond delay="0"/>
                                  </p:stCondLst>
                                  <p:childTnLst>
                                    <p:set>
                                      <p:cBhvr>
                                        <p:cTn id="87" dur="1" fill="hold">
                                          <p:stCondLst>
                                            <p:cond delay="0"/>
                                          </p:stCondLst>
                                        </p:cTn>
                                        <p:tgtEl>
                                          <p:spTgt spid="91"/>
                                        </p:tgtEl>
                                        <p:attrNameLst>
                                          <p:attrName>style.visibility</p:attrName>
                                        </p:attrNameLst>
                                      </p:cBhvr>
                                      <p:to>
                                        <p:strVal val="visible"/>
                                      </p:to>
                                    </p:set>
                                    <p:animEffect transition="in" filter="wipe(left)">
                                      <p:cBhvr>
                                        <p:cTn id="88"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79" grpId="0"/>
      <p:bldP spid="83" grpId="0"/>
      <p:bldP spid="87" grpId="0"/>
      <p:bldP spid="9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占位符 1"/>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12523" r="12523"/>
          <a:stretch>
            <a:fillRect/>
          </a:stretch>
        </p:blipFill>
        <p:spPr/>
      </p:pic>
      <p:pic>
        <p:nvPicPr>
          <p:cNvPr id="3" name="图片占位符 2"/>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l="12547" r="12547"/>
          <a:stretch>
            <a:fillRect/>
          </a:stretch>
        </p:blipFill>
        <p:spPr/>
      </p:pic>
      <p:pic>
        <p:nvPicPr>
          <p:cNvPr id="4" name="图片占位符 3"/>
          <p:cNvPicPr>
            <a:picLocks noGrp="1" noChangeAspect="1"/>
          </p:cNvPicPr>
          <p:nvPr>
            <p:ph type="pic" sz="quarter" idx="14"/>
          </p:nvPr>
        </p:nvPicPr>
        <p:blipFill>
          <a:blip r:embed="rId5">
            <a:extLst>
              <a:ext uri="{28A0092B-C50C-407E-A947-70E740481C1C}">
                <a14:useLocalDpi xmlns:a14="http://schemas.microsoft.com/office/drawing/2010/main" val="0"/>
              </a:ext>
            </a:extLst>
          </a:blip>
          <a:srcRect l="12523" r="12523"/>
          <a:stretch>
            <a:fillRect/>
          </a:stretch>
        </p:blipFill>
        <p:spPr/>
      </p:pic>
      <p:pic>
        <p:nvPicPr>
          <p:cNvPr id="5" name="图片占位符 4"/>
          <p:cNvPicPr>
            <a:picLocks noGrp="1" noChangeAspect="1"/>
          </p:cNvPicPr>
          <p:nvPr>
            <p:ph type="pic" sz="quarter" idx="15"/>
          </p:nvPr>
        </p:nvPicPr>
        <p:blipFill>
          <a:blip r:embed="rId6">
            <a:extLst>
              <a:ext uri="{28A0092B-C50C-407E-A947-70E740481C1C}">
                <a14:useLocalDpi xmlns:a14="http://schemas.microsoft.com/office/drawing/2010/main" val="0"/>
              </a:ext>
            </a:extLst>
          </a:blip>
          <a:srcRect l="12523" r="12523"/>
          <a:stretch>
            <a:fillRect/>
          </a:stretch>
        </p:blipFill>
        <p:spPr/>
      </p:pic>
      <p:sp>
        <p:nvSpPr>
          <p:cNvPr id="15" name="TextBox 14"/>
          <p:cNvSpPr txBox="1"/>
          <p:nvPr/>
        </p:nvSpPr>
        <p:spPr>
          <a:xfrm>
            <a:off x="1440668" y="4791753"/>
            <a:ext cx="2257418" cy="1736694"/>
          </a:xfrm>
          <a:prstGeom prst="rect">
            <a:avLst/>
          </a:prstGeom>
          <a:noFill/>
        </p:spPr>
        <p:txBody>
          <a:bodyPr wrap="square" rtlCol="0">
            <a:spAutoFit/>
          </a:bodyPr>
          <a:lstStyle/>
          <a:p>
            <a:pPr algn="ctr"/>
            <a:r>
              <a:rPr lang="en-US" sz="1970" b="1" dirty="0">
                <a:solidFill>
                  <a:schemeClr val="bg1"/>
                </a:solidFill>
                <a:latin typeface="+mn-lt"/>
                <a:ea typeface="+mn-ea"/>
                <a:cs typeface="+mn-ea"/>
                <a:sym typeface="+mn-lt"/>
              </a:rPr>
              <a:t>Title Gose Here</a:t>
            </a:r>
          </a:p>
          <a:p>
            <a:pPr algn="ctr" defTabSz="1285875">
              <a:spcBef>
                <a:spcPct val="20000"/>
              </a:spcBef>
              <a:defRPr/>
            </a:pPr>
            <a:r>
              <a:rPr lang="en-US" sz="1405" dirty="0">
                <a:solidFill>
                  <a:schemeClr val="bg1"/>
                </a:solidFill>
                <a:latin typeface="+mn-lt"/>
                <a:ea typeface="+mn-ea"/>
                <a:cs typeface="+mn-ea"/>
                <a:sym typeface="+mn-lt"/>
              </a:rPr>
              <a:t>There are many variations of Lorem Ipsum available, but the majority have suffered  There are many variations of Lorem</a:t>
            </a:r>
            <a:br>
              <a:rPr lang="en-US" sz="1405" dirty="0">
                <a:solidFill>
                  <a:schemeClr val="bg1"/>
                </a:solidFill>
                <a:latin typeface="+mn-lt"/>
                <a:ea typeface="+mn-ea"/>
                <a:cs typeface="+mn-ea"/>
                <a:sym typeface="+mn-lt"/>
              </a:rPr>
            </a:br>
            <a:r>
              <a:rPr lang="en-US" sz="1405" dirty="0">
                <a:solidFill>
                  <a:schemeClr val="bg1"/>
                </a:solidFill>
                <a:latin typeface="+mn-lt"/>
                <a:ea typeface="+mn-ea"/>
                <a:cs typeface="+mn-ea"/>
                <a:sym typeface="+mn-lt"/>
              </a:rPr>
              <a:t>Ipsum available,</a:t>
            </a:r>
          </a:p>
        </p:txBody>
      </p:sp>
      <p:sp>
        <p:nvSpPr>
          <p:cNvPr id="16" name="TextBox 15"/>
          <p:cNvSpPr txBox="1"/>
          <p:nvPr/>
        </p:nvSpPr>
        <p:spPr>
          <a:xfrm>
            <a:off x="4008513" y="2263362"/>
            <a:ext cx="2257418" cy="1736694"/>
          </a:xfrm>
          <a:prstGeom prst="rect">
            <a:avLst/>
          </a:prstGeom>
          <a:noFill/>
        </p:spPr>
        <p:txBody>
          <a:bodyPr wrap="square" rtlCol="0">
            <a:spAutoFit/>
          </a:bodyPr>
          <a:lstStyle/>
          <a:p>
            <a:pPr algn="ctr"/>
            <a:r>
              <a:rPr lang="en-US" sz="1970" b="1" dirty="0">
                <a:solidFill>
                  <a:schemeClr val="bg1"/>
                </a:solidFill>
                <a:latin typeface="+mn-lt"/>
                <a:ea typeface="+mn-ea"/>
                <a:cs typeface="+mn-ea"/>
                <a:sym typeface="+mn-lt"/>
              </a:rPr>
              <a:t>Title Gose Here</a:t>
            </a:r>
          </a:p>
          <a:p>
            <a:pPr algn="ctr" defTabSz="1285875">
              <a:spcBef>
                <a:spcPct val="20000"/>
              </a:spcBef>
              <a:defRPr/>
            </a:pPr>
            <a:r>
              <a:rPr lang="en-US" sz="1405" dirty="0">
                <a:solidFill>
                  <a:schemeClr val="bg1"/>
                </a:solidFill>
                <a:latin typeface="+mn-lt"/>
                <a:ea typeface="+mn-ea"/>
                <a:cs typeface="+mn-ea"/>
                <a:sym typeface="+mn-lt"/>
              </a:rPr>
              <a:t>There are many variations of Lorem Ipsum available, but the majority have suffered  There are many variations of Lorem</a:t>
            </a:r>
            <a:br>
              <a:rPr lang="en-US" sz="1405" dirty="0">
                <a:solidFill>
                  <a:schemeClr val="bg1"/>
                </a:solidFill>
                <a:latin typeface="+mn-lt"/>
                <a:ea typeface="+mn-ea"/>
                <a:cs typeface="+mn-ea"/>
                <a:sym typeface="+mn-lt"/>
              </a:rPr>
            </a:br>
            <a:r>
              <a:rPr lang="en-US" sz="1405" dirty="0">
                <a:solidFill>
                  <a:schemeClr val="bg1"/>
                </a:solidFill>
                <a:latin typeface="+mn-lt"/>
                <a:ea typeface="+mn-ea"/>
                <a:cs typeface="+mn-ea"/>
                <a:sym typeface="+mn-lt"/>
              </a:rPr>
              <a:t>Ipsum available,</a:t>
            </a:r>
          </a:p>
        </p:txBody>
      </p:sp>
      <p:sp>
        <p:nvSpPr>
          <p:cNvPr id="17" name="TextBox 16"/>
          <p:cNvSpPr txBox="1"/>
          <p:nvPr/>
        </p:nvSpPr>
        <p:spPr>
          <a:xfrm>
            <a:off x="6576357" y="4791753"/>
            <a:ext cx="2257418" cy="1736694"/>
          </a:xfrm>
          <a:prstGeom prst="rect">
            <a:avLst/>
          </a:prstGeom>
          <a:noFill/>
        </p:spPr>
        <p:txBody>
          <a:bodyPr wrap="square" rtlCol="0">
            <a:spAutoFit/>
          </a:bodyPr>
          <a:lstStyle/>
          <a:p>
            <a:pPr algn="ctr"/>
            <a:r>
              <a:rPr lang="en-US" sz="1970" b="1" dirty="0">
                <a:solidFill>
                  <a:schemeClr val="bg1"/>
                </a:solidFill>
                <a:latin typeface="+mn-lt"/>
                <a:ea typeface="+mn-ea"/>
                <a:cs typeface="+mn-ea"/>
                <a:sym typeface="+mn-lt"/>
              </a:rPr>
              <a:t>Title Gose Here</a:t>
            </a:r>
          </a:p>
          <a:p>
            <a:pPr algn="ctr" defTabSz="1285875">
              <a:spcBef>
                <a:spcPct val="20000"/>
              </a:spcBef>
              <a:defRPr/>
            </a:pPr>
            <a:r>
              <a:rPr lang="en-US" sz="1405" dirty="0">
                <a:solidFill>
                  <a:schemeClr val="bg1"/>
                </a:solidFill>
                <a:latin typeface="+mn-lt"/>
                <a:ea typeface="+mn-ea"/>
                <a:cs typeface="+mn-ea"/>
                <a:sym typeface="+mn-lt"/>
              </a:rPr>
              <a:t>There are many variations of Lorem Ipsum available, but the majority have suffered  There are many variations of Lorem</a:t>
            </a:r>
            <a:br>
              <a:rPr lang="en-US" sz="1405" dirty="0">
                <a:solidFill>
                  <a:schemeClr val="bg1"/>
                </a:solidFill>
                <a:latin typeface="+mn-lt"/>
                <a:ea typeface="+mn-ea"/>
                <a:cs typeface="+mn-ea"/>
                <a:sym typeface="+mn-lt"/>
              </a:rPr>
            </a:br>
            <a:r>
              <a:rPr lang="en-US" sz="1405" dirty="0">
                <a:solidFill>
                  <a:schemeClr val="bg1"/>
                </a:solidFill>
                <a:latin typeface="+mn-lt"/>
                <a:ea typeface="+mn-ea"/>
                <a:cs typeface="+mn-ea"/>
                <a:sym typeface="+mn-lt"/>
              </a:rPr>
              <a:t>Ipsum available,</a:t>
            </a:r>
          </a:p>
        </p:txBody>
      </p:sp>
      <p:sp>
        <p:nvSpPr>
          <p:cNvPr id="18" name="TextBox 17"/>
          <p:cNvSpPr txBox="1"/>
          <p:nvPr/>
        </p:nvSpPr>
        <p:spPr>
          <a:xfrm>
            <a:off x="9144202" y="2263362"/>
            <a:ext cx="2257418" cy="1736694"/>
          </a:xfrm>
          <a:prstGeom prst="rect">
            <a:avLst/>
          </a:prstGeom>
          <a:noFill/>
        </p:spPr>
        <p:txBody>
          <a:bodyPr wrap="square" rtlCol="0">
            <a:spAutoFit/>
          </a:bodyPr>
          <a:lstStyle/>
          <a:p>
            <a:pPr algn="ctr"/>
            <a:r>
              <a:rPr lang="en-US" sz="1970" b="1" dirty="0">
                <a:solidFill>
                  <a:schemeClr val="bg1"/>
                </a:solidFill>
                <a:latin typeface="+mn-lt"/>
                <a:ea typeface="+mn-ea"/>
                <a:cs typeface="+mn-ea"/>
                <a:sym typeface="+mn-lt"/>
              </a:rPr>
              <a:t>Title Gose Here</a:t>
            </a:r>
          </a:p>
          <a:p>
            <a:pPr algn="ctr" defTabSz="1285875">
              <a:spcBef>
                <a:spcPct val="20000"/>
              </a:spcBef>
              <a:defRPr/>
            </a:pPr>
            <a:r>
              <a:rPr lang="en-US" sz="1405" dirty="0">
                <a:solidFill>
                  <a:schemeClr val="bg1"/>
                </a:solidFill>
                <a:latin typeface="+mn-lt"/>
                <a:ea typeface="+mn-ea"/>
                <a:cs typeface="+mn-ea"/>
                <a:sym typeface="+mn-lt"/>
              </a:rPr>
              <a:t>There are many variations of Lorem Ipsum available, but the majority have suffered  There are many variations of Lorem</a:t>
            </a:r>
            <a:br>
              <a:rPr lang="en-US" sz="1405" dirty="0">
                <a:solidFill>
                  <a:schemeClr val="bg1"/>
                </a:solidFill>
                <a:latin typeface="+mn-lt"/>
                <a:ea typeface="+mn-ea"/>
                <a:cs typeface="+mn-ea"/>
                <a:sym typeface="+mn-lt"/>
              </a:rPr>
            </a:br>
            <a:r>
              <a:rPr lang="en-US" sz="1405" dirty="0">
                <a:solidFill>
                  <a:schemeClr val="bg1"/>
                </a:solidFill>
                <a:latin typeface="+mn-lt"/>
                <a:ea typeface="+mn-ea"/>
                <a:cs typeface="+mn-ea"/>
                <a:sym typeface="+mn-lt"/>
              </a:rPr>
              <a:t>Ipsum available,</a:t>
            </a:r>
          </a:p>
        </p:txBody>
      </p:sp>
      <p:sp>
        <p:nvSpPr>
          <p:cNvPr id="10" name="矩形 9"/>
          <p:cNvSpPr/>
          <p:nvPr/>
        </p:nvSpPr>
        <p:spPr>
          <a:xfrm>
            <a:off x="4165947" y="338850"/>
            <a:ext cx="8692097"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11" name="矩形 10"/>
          <p:cNvSpPr/>
          <p:nvPr/>
        </p:nvSpPr>
        <p:spPr>
          <a:xfrm>
            <a:off x="706" y="338850"/>
            <a:ext cx="150672"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12" name="文本框 11"/>
          <p:cNvSpPr txBox="1"/>
          <p:nvPr/>
        </p:nvSpPr>
        <p:spPr>
          <a:xfrm>
            <a:off x="311272" y="162416"/>
            <a:ext cx="3791423" cy="523220"/>
          </a:xfrm>
          <a:prstGeom prst="rect">
            <a:avLst/>
          </a:prstGeom>
        </p:spPr>
        <p:txBody>
          <a:bodyPr wrap="none">
            <a:spAutoFit/>
          </a:bodyPr>
          <a:lstStyle>
            <a:defPPr>
              <a:defRPr lang="zh-CN"/>
            </a:defPPr>
            <a:lvl1pPr>
              <a:defRPr sz="2800">
                <a:solidFill>
                  <a:schemeClr val="tx1">
                    <a:lumMod val="65000"/>
                    <a:lumOff val="35000"/>
                  </a:schemeClr>
                </a:solidFill>
                <a:latin typeface="站酷高端黑" panose="02010600030101010101" pitchFamily="2" charset="-122"/>
                <a:ea typeface="站酷高端黑" panose="02010600030101010101" pitchFamily="2" charset="-122"/>
              </a:defRPr>
            </a:lvl1pPr>
          </a:lstStyle>
          <a:p>
            <a:r>
              <a:rPr lang="zh-CN" altLang="en-US" dirty="0">
                <a:solidFill>
                  <a:schemeClr val="accent1"/>
                </a:solidFill>
                <a:latin typeface="+mn-lt"/>
                <a:ea typeface="+mn-ea"/>
                <a:cs typeface="+mn-ea"/>
                <a:sym typeface="+mn-lt"/>
              </a:rPr>
              <a:t>点击添加相关标题文字</a:t>
            </a:r>
          </a:p>
        </p:txBody>
      </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500"/>
                                        <p:tgtEl>
                                          <p:spTgt spid="15"/>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up)">
                                      <p:cBhvr>
                                        <p:cTn id="11" dur="500"/>
                                        <p:tgtEl>
                                          <p:spTgt spid="16"/>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up)">
                                      <p:cBhvr>
                                        <p:cTn id="15" dur="500"/>
                                        <p:tgtEl>
                                          <p:spTgt spid="17"/>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up)">
                                      <p:cBhvr>
                                        <p:cTn id="1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p:cNvGrpSpPr/>
          <p:nvPr/>
        </p:nvGrpSpPr>
        <p:grpSpPr>
          <a:xfrm>
            <a:off x="2156881" y="3282964"/>
            <a:ext cx="898088" cy="2964496"/>
            <a:chOff x="1645456" y="2343150"/>
            <a:chExt cx="638676" cy="2108202"/>
          </a:xfrm>
        </p:grpSpPr>
        <p:grpSp>
          <p:nvGrpSpPr>
            <p:cNvPr id="30" name="Group 29"/>
            <p:cNvGrpSpPr/>
            <p:nvPr/>
          </p:nvGrpSpPr>
          <p:grpSpPr>
            <a:xfrm rot="16200000">
              <a:off x="949253" y="3116473"/>
              <a:ext cx="2108202" cy="561556"/>
              <a:chOff x="5194301" y="2290924"/>
              <a:chExt cx="3200399" cy="852480"/>
            </a:xfrm>
          </p:grpSpPr>
          <p:grpSp>
            <p:nvGrpSpPr>
              <p:cNvPr id="9" name="Group 8"/>
              <p:cNvGrpSpPr/>
              <p:nvPr/>
            </p:nvGrpSpPr>
            <p:grpSpPr>
              <a:xfrm>
                <a:off x="5194301" y="2290924"/>
                <a:ext cx="3200399" cy="852480"/>
                <a:chOff x="0" y="2232025"/>
                <a:chExt cx="3200399" cy="852480"/>
              </a:xfrm>
            </p:grpSpPr>
            <p:sp>
              <p:nvSpPr>
                <p:cNvPr id="10" name="Rectangle 9"/>
                <p:cNvSpPr/>
                <p:nvPr/>
              </p:nvSpPr>
              <p:spPr bwMode="auto">
                <a:xfrm>
                  <a:off x="0" y="2577304"/>
                  <a:ext cx="990600" cy="498901"/>
                </a:xfrm>
                <a:prstGeom prst="rect">
                  <a:avLst/>
                </a:prstGeom>
                <a:solidFill>
                  <a:schemeClr val="accent2">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cs typeface="+mn-ea"/>
                    <a:sym typeface="+mn-lt"/>
                  </a:endParaRPr>
                </a:p>
              </p:txBody>
            </p:sp>
            <p:sp>
              <p:nvSpPr>
                <p:cNvPr id="11" name="Right Triangle 10"/>
                <p:cNvSpPr/>
                <p:nvPr/>
              </p:nvSpPr>
              <p:spPr>
                <a:xfrm flipH="1" flipV="1">
                  <a:off x="685800" y="2779705"/>
                  <a:ext cx="304800" cy="304800"/>
                </a:xfrm>
                <a:prstGeom prst="r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12" name="Rectangle 11"/>
                <p:cNvSpPr/>
                <p:nvPr/>
              </p:nvSpPr>
              <p:spPr bwMode="auto">
                <a:xfrm>
                  <a:off x="688180" y="2232025"/>
                  <a:ext cx="2512219" cy="552450"/>
                </a:xfrm>
                <a:prstGeom prst="rect">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cs typeface="+mn-ea"/>
                    <a:sym typeface="+mn-lt"/>
                  </a:endParaRPr>
                </a:p>
              </p:txBody>
            </p:sp>
          </p:grpSp>
          <p:sp>
            <p:nvSpPr>
              <p:cNvPr id="26" name="Chevron 25"/>
              <p:cNvSpPr/>
              <p:nvPr/>
            </p:nvSpPr>
            <p:spPr>
              <a:xfrm>
                <a:off x="6140661" y="2452849"/>
                <a:ext cx="304800" cy="228600"/>
              </a:xfrm>
              <a:prstGeom prst="chevron">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cs typeface="+mn-ea"/>
                  <a:sym typeface="+mn-lt"/>
                </a:endParaRPr>
              </a:p>
            </p:txBody>
          </p:sp>
        </p:grpSp>
        <p:sp>
          <p:nvSpPr>
            <p:cNvPr id="34" name="TextBox 33"/>
            <p:cNvSpPr txBox="1"/>
            <p:nvPr/>
          </p:nvSpPr>
          <p:spPr>
            <a:xfrm rot="16200000">
              <a:off x="1246089" y="2767919"/>
              <a:ext cx="1295400" cy="496665"/>
            </a:xfrm>
            <a:prstGeom prst="rect">
              <a:avLst/>
            </a:prstGeom>
            <a:noFill/>
          </p:spPr>
          <p:txBody>
            <a:bodyPr wrap="square" rtlCol="0">
              <a:spAutoFit/>
            </a:bodyPr>
            <a:lstStyle/>
            <a:p>
              <a:pPr algn="ctr"/>
              <a:r>
                <a:rPr lang="en-US" sz="1970" b="1" dirty="0">
                  <a:solidFill>
                    <a:schemeClr val="bg1"/>
                  </a:solidFill>
                  <a:latin typeface="+mn-lt"/>
                  <a:ea typeface="+mn-ea"/>
                  <a:cs typeface="+mn-ea"/>
                  <a:sym typeface="+mn-lt"/>
                </a:rPr>
                <a:t>EXAMPLE TEXT</a:t>
              </a:r>
              <a:endParaRPr lang="en-US" sz="1475" dirty="0">
                <a:solidFill>
                  <a:schemeClr val="bg1"/>
                </a:solidFill>
                <a:latin typeface="+mn-lt"/>
                <a:ea typeface="+mn-ea"/>
                <a:cs typeface="+mn-ea"/>
                <a:sym typeface="+mn-lt"/>
              </a:endParaRPr>
            </a:p>
          </p:txBody>
        </p:sp>
      </p:grpSp>
      <p:grpSp>
        <p:nvGrpSpPr>
          <p:cNvPr id="37" name="Group 36"/>
          <p:cNvGrpSpPr/>
          <p:nvPr/>
        </p:nvGrpSpPr>
        <p:grpSpPr>
          <a:xfrm>
            <a:off x="3153701" y="3259157"/>
            <a:ext cx="901339" cy="2964491"/>
            <a:chOff x="2458257" y="2317750"/>
            <a:chExt cx="640987" cy="2108198"/>
          </a:xfrm>
        </p:grpSpPr>
        <p:grpSp>
          <p:nvGrpSpPr>
            <p:cNvPr id="31" name="Group 30"/>
            <p:cNvGrpSpPr/>
            <p:nvPr/>
          </p:nvGrpSpPr>
          <p:grpSpPr>
            <a:xfrm rot="16200000">
              <a:off x="1764368" y="3091072"/>
              <a:ext cx="2108198" cy="561554"/>
              <a:chOff x="5194301" y="3094199"/>
              <a:chExt cx="3200399" cy="852480"/>
            </a:xfrm>
          </p:grpSpPr>
          <p:grpSp>
            <p:nvGrpSpPr>
              <p:cNvPr id="13" name="Group 12"/>
              <p:cNvGrpSpPr/>
              <p:nvPr/>
            </p:nvGrpSpPr>
            <p:grpSpPr>
              <a:xfrm>
                <a:off x="5194301" y="3094199"/>
                <a:ext cx="3200399" cy="852480"/>
                <a:chOff x="0" y="3035300"/>
                <a:chExt cx="3200399" cy="852480"/>
              </a:xfrm>
            </p:grpSpPr>
            <p:sp>
              <p:nvSpPr>
                <p:cNvPr id="14" name="Rectangle 13"/>
                <p:cNvSpPr/>
                <p:nvPr/>
              </p:nvSpPr>
              <p:spPr bwMode="auto">
                <a:xfrm>
                  <a:off x="0" y="3380579"/>
                  <a:ext cx="990600" cy="498901"/>
                </a:xfrm>
                <a:prstGeom prst="rect">
                  <a:avLst/>
                </a:prstGeom>
                <a:solidFill>
                  <a:schemeClr val="accent3">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cs typeface="+mn-ea"/>
                    <a:sym typeface="+mn-lt"/>
                  </a:endParaRPr>
                </a:p>
              </p:txBody>
            </p:sp>
            <p:sp>
              <p:nvSpPr>
                <p:cNvPr id="15" name="Right Triangle 14"/>
                <p:cNvSpPr/>
                <p:nvPr/>
              </p:nvSpPr>
              <p:spPr>
                <a:xfrm flipH="1" flipV="1">
                  <a:off x="685800" y="3582980"/>
                  <a:ext cx="304800" cy="304800"/>
                </a:xfrm>
                <a:prstGeom prst="r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16" name="Rectangle 15"/>
                <p:cNvSpPr/>
                <p:nvPr/>
              </p:nvSpPr>
              <p:spPr bwMode="auto">
                <a:xfrm>
                  <a:off x="688180" y="3035300"/>
                  <a:ext cx="2512219" cy="552450"/>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cs typeface="+mn-ea"/>
                    <a:sym typeface="+mn-lt"/>
                  </a:endParaRPr>
                </a:p>
              </p:txBody>
            </p:sp>
          </p:grpSp>
          <p:sp>
            <p:nvSpPr>
              <p:cNvPr id="27" name="Chevron 26"/>
              <p:cNvSpPr/>
              <p:nvPr/>
            </p:nvSpPr>
            <p:spPr>
              <a:xfrm>
                <a:off x="6140661" y="3256124"/>
                <a:ext cx="304800" cy="228601"/>
              </a:xfrm>
              <a:prstGeom prst="chevron">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cs typeface="+mn-ea"/>
                  <a:sym typeface="+mn-lt"/>
                </a:endParaRPr>
              </a:p>
            </p:txBody>
          </p:sp>
        </p:grpSp>
        <p:sp>
          <p:nvSpPr>
            <p:cNvPr id="35" name="TextBox 34"/>
            <p:cNvSpPr txBox="1"/>
            <p:nvPr/>
          </p:nvSpPr>
          <p:spPr>
            <a:xfrm rot="16200000">
              <a:off x="2058889" y="2729818"/>
              <a:ext cx="1295400" cy="496664"/>
            </a:xfrm>
            <a:prstGeom prst="rect">
              <a:avLst/>
            </a:prstGeom>
            <a:noFill/>
          </p:spPr>
          <p:txBody>
            <a:bodyPr wrap="square" rtlCol="0">
              <a:spAutoFit/>
            </a:bodyPr>
            <a:lstStyle/>
            <a:p>
              <a:pPr algn="ctr"/>
              <a:r>
                <a:rPr lang="en-US" sz="1970" b="1" dirty="0">
                  <a:solidFill>
                    <a:schemeClr val="bg1"/>
                  </a:solidFill>
                  <a:latin typeface="+mn-lt"/>
                  <a:ea typeface="+mn-ea"/>
                  <a:cs typeface="+mn-ea"/>
                  <a:sym typeface="+mn-lt"/>
                </a:rPr>
                <a:t>EXAMPLE TEXT</a:t>
              </a:r>
              <a:endParaRPr lang="en-US" sz="1475" dirty="0">
                <a:solidFill>
                  <a:schemeClr val="bg1"/>
                </a:solidFill>
                <a:latin typeface="+mn-lt"/>
                <a:ea typeface="+mn-ea"/>
                <a:cs typeface="+mn-ea"/>
                <a:sym typeface="+mn-lt"/>
              </a:endParaRPr>
            </a:p>
          </p:txBody>
        </p:sp>
      </p:grpSp>
      <p:grpSp>
        <p:nvGrpSpPr>
          <p:cNvPr id="39" name="Group 38"/>
          <p:cNvGrpSpPr/>
          <p:nvPr/>
        </p:nvGrpSpPr>
        <p:grpSpPr>
          <a:xfrm>
            <a:off x="1156812" y="3294875"/>
            <a:ext cx="898082" cy="2964496"/>
            <a:chOff x="1645457" y="2343151"/>
            <a:chExt cx="638671" cy="2108202"/>
          </a:xfrm>
        </p:grpSpPr>
        <p:grpSp>
          <p:nvGrpSpPr>
            <p:cNvPr id="40" name="Group 39"/>
            <p:cNvGrpSpPr/>
            <p:nvPr/>
          </p:nvGrpSpPr>
          <p:grpSpPr>
            <a:xfrm rot="16200000">
              <a:off x="949250" y="3116474"/>
              <a:ext cx="2108202" cy="561555"/>
              <a:chOff x="5194301" y="2290924"/>
              <a:chExt cx="3200399" cy="852480"/>
            </a:xfrm>
          </p:grpSpPr>
          <p:grpSp>
            <p:nvGrpSpPr>
              <p:cNvPr id="42" name="Group 41"/>
              <p:cNvGrpSpPr/>
              <p:nvPr/>
            </p:nvGrpSpPr>
            <p:grpSpPr>
              <a:xfrm>
                <a:off x="5194301" y="2290924"/>
                <a:ext cx="3200399" cy="852480"/>
                <a:chOff x="0" y="2232025"/>
                <a:chExt cx="3200399" cy="852480"/>
              </a:xfrm>
            </p:grpSpPr>
            <p:sp>
              <p:nvSpPr>
                <p:cNvPr id="44" name="Rectangle 43"/>
                <p:cNvSpPr/>
                <p:nvPr/>
              </p:nvSpPr>
              <p:spPr bwMode="auto">
                <a:xfrm>
                  <a:off x="0" y="2577304"/>
                  <a:ext cx="990600" cy="498901"/>
                </a:xfrm>
                <a:prstGeom prst="rect">
                  <a:avLst/>
                </a:prstGeom>
                <a:solidFill>
                  <a:schemeClr val="accent1">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cs typeface="+mn-ea"/>
                    <a:sym typeface="+mn-lt"/>
                  </a:endParaRPr>
                </a:p>
              </p:txBody>
            </p:sp>
            <p:sp>
              <p:nvSpPr>
                <p:cNvPr id="45" name="Right Triangle 44"/>
                <p:cNvSpPr/>
                <p:nvPr/>
              </p:nvSpPr>
              <p:spPr>
                <a:xfrm flipH="1" flipV="1">
                  <a:off x="685800" y="2779705"/>
                  <a:ext cx="304800" cy="30480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46" name="Rectangle 45"/>
                <p:cNvSpPr/>
                <p:nvPr/>
              </p:nvSpPr>
              <p:spPr bwMode="auto">
                <a:xfrm>
                  <a:off x="688180" y="2232025"/>
                  <a:ext cx="2512219" cy="55245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cs typeface="+mn-ea"/>
                    <a:sym typeface="+mn-lt"/>
                  </a:endParaRPr>
                </a:p>
              </p:txBody>
            </p:sp>
          </p:grpSp>
          <p:sp>
            <p:nvSpPr>
              <p:cNvPr id="43" name="Chevron 42"/>
              <p:cNvSpPr/>
              <p:nvPr/>
            </p:nvSpPr>
            <p:spPr>
              <a:xfrm>
                <a:off x="6140661" y="2452849"/>
                <a:ext cx="304800" cy="228600"/>
              </a:xfrm>
              <a:prstGeom prst="chevron">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cs typeface="+mn-ea"/>
                  <a:sym typeface="+mn-lt"/>
                </a:endParaRPr>
              </a:p>
            </p:txBody>
          </p:sp>
        </p:grpSp>
        <p:sp>
          <p:nvSpPr>
            <p:cNvPr id="41" name="TextBox 40"/>
            <p:cNvSpPr txBox="1"/>
            <p:nvPr/>
          </p:nvSpPr>
          <p:spPr>
            <a:xfrm rot="16200000">
              <a:off x="1246089" y="2767919"/>
              <a:ext cx="1295400" cy="496664"/>
            </a:xfrm>
            <a:prstGeom prst="rect">
              <a:avLst/>
            </a:prstGeom>
            <a:noFill/>
          </p:spPr>
          <p:txBody>
            <a:bodyPr wrap="square" rtlCol="0">
              <a:spAutoFit/>
            </a:bodyPr>
            <a:lstStyle/>
            <a:p>
              <a:pPr algn="ctr"/>
              <a:r>
                <a:rPr lang="en-US" sz="1970" b="1" dirty="0">
                  <a:solidFill>
                    <a:schemeClr val="bg1"/>
                  </a:solidFill>
                  <a:latin typeface="+mn-lt"/>
                  <a:ea typeface="+mn-ea"/>
                  <a:cs typeface="+mn-ea"/>
                  <a:sym typeface="+mn-lt"/>
                </a:rPr>
                <a:t>EXAMPLE TEXT</a:t>
              </a:r>
              <a:endParaRPr lang="en-US" sz="1475" dirty="0">
                <a:solidFill>
                  <a:schemeClr val="bg1"/>
                </a:solidFill>
                <a:latin typeface="+mn-lt"/>
                <a:ea typeface="+mn-ea"/>
                <a:cs typeface="+mn-ea"/>
                <a:sym typeface="+mn-lt"/>
              </a:endParaRPr>
            </a:p>
          </p:txBody>
        </p:sp>
      </p:grpSp>
      <p:grpSp>
        <p:nvGrpSpPr>
          <p:cNvPr id="47" name="Group 46"/>
          <p:cNvGrpSpPr/>
          <p:nvPr/>
        </p:nvGrpSpPr>
        <p:grpSpPr>
          <a:xfrm>
            <a:off x="4153769" y="3271064"/>
            <a:ext cx="901339" cy="2964489"/>
            <a:chOff x="2458257" y="2317752"/>
            <a:chExt cx="640987" cy="2108197"/>
          </a:xfrm>
        </p:grpSpPr>
        <p:grpSp>
          <p:nvGrpSpPr>
            <p:cNvPr id="48" name="Group 47"/>
            <p:cNvGrpSpPr/>
            <p:nvPr/>
          </p:nvGrpSpPr>
          <p:grpSpPr>
            <a:xfrm rot="16200000">
              <a:off x="1764368" y="3091074"/>
              <a:ext cx="2108197" cy="561554"/>
              <a:chOff x="5194301" y="3094199"/>
              <a:chExt cx="3200399" cy="852480"/>
            </a:xfrm>
          </p:grpSpPr>
          <p:grpSp>
            <p:nvGrpSpPr>
              <p:cNvPr id="50" name="Group 49"/>
              <p:cNvGrpSpPr/>
              <p:nvPr/>
            </p:nvGrpSpPr>
            <p:grpSpPr>
              <a:xfrm>
                <a:off x="5194301" y="3094199"/>
                <a:ext cx="3200399" cy="852480"/>
                <a:chOff x="0" y="3035300"/>
                <a:chExt cx="3200399" cy="852480"/>
              </a:xfrm>
            </p:grpSpPr>
            <p:sp>
              <p:nvSpPr>
                <p:cNvPr id="52" name="Rectangle 51"/>
                <p:cNvSpPr/>
                <p:nvPr/>
              </p:nvSpPr>
              <p:spPr bwMode="auto">
                <a:xfrm>
                  <a:off x="0" y="3380579"/>
                  <a:ext cx="990600" cy="498901"/>
                </a:xfrm>
                <a:prstGeom prst="rect">
                  <a:avLst/>
                </a:prstGeom>
                <a:solidFill>
                  <a:schemeClr val="accent4">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cs typeface="+mn-ea"/>
                    <a:sym typeface="+mn-lt"/>
                  </a:endParaRPr>
                </a:p>
              </p:txBody>
            </p:sp>
            <p:sp>
              <p:nvSpPr>
                <p:cNvPr id="53" name="Right Triangle 52"/>
                <p:cNvSpPr/>
                <p:nvPr/>
              </p:nvSpPr>
              <p:spPr>
                <a:xfrm flipH="1" flipV="1">
                  <a:off x="685800" y="3582980"/>
                  <a:ext cx="304800" cy="304800"/>
                </a:xfrm>
                <a:prstGeom prst="r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54" name="Rectangle 53"/>
                <p:cNvSpPr/>
                <p:nvPr/>
              </p:nvSpPr>
              <p:spPr bwMode="auto">
                <a:xfrm>
                  <a:off x="688180" y="3035300"/>
                  <a:ext cx="2512219" cy="552450"/>
                </a:xfrm>
                <a:prstGeom prst="rect">
                  <a:avLst/>
                </a:prstGeom>
                <a:solidFill>
                  <a:schemeClr val="accent4"/>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cs typeface="+mn-ea"/>
                    <a:sym typeface="+mn-lt"/>
                  </a:endParaRPr>
                </a:p>
              </p:txBody>
            </p:sp>
          </p:grpSp>
          <p:sp>
            <p:nvSpPr>
              <p:cNvPr id="51" name="Chevron 50"/>
              <p:cNvSpPr/>
              <p:nvPr/>
            </p:nvSpPr>
            <p:spPr>
              <a:xfrm>
                <a:off x="6140661" y="3256124"/>
                <a:ext cx="304800" cy="228601"/>
              </a:xfrm>
              <a:prstGeom prst="chevron">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cs typeface="+mn-ea"/>
                  <a:sym typeface="+mn-lt"/>
                </a:endParaRPr>
              </a:p>
            </p:txBody>
          </p:sp>
        </p:grpSp>
        <p:sp>
          <p:nvSpPr>
            <p:cNvPr id="49" name="TextBox 48"/>
            <p:cNvSpPr txBox="1"/>
            <p:nvPr/>
          </p:nvSpPr>
          <p:spPr>
            <a:xfrm rot="16200000">
              <a:off x="2058889" y="2729818"/>
              <a:ext cx="1295400" cy="496664"/>
            </a:xfrm>
            <a:prstGeom prst="rect">
              <a:avLst/>
            </a:prstGeom>
            <a:noFill/>
          </p:spPr>
          <p:txBody>
            <a:bodyPr wrap="square" rtlCol="0">
              <a:spAutoFit/>
            </a:bodyPr>
            <a:lstStyle/>
            <a:p>
              <a:pPr algn="ctr"/>
              <a:r>
                <a:rPr lang="en-US" sz="1970" b="1" dirty="0">
                  <a:solidFill>
                    <a:schemeClr val="bg1"/>
                  </a:solidFill>
                  <a:latin typeface="+mn-lt"/>
                  <a:ea typeface="+mn-ea"/>
                  <a:cs typeface="+mn-ea"/>
                  <a:sym typeface="+mn-lt"/>
                </a:rPr>
                <a:t>EXAMPLE TEXT</a:t>
              </a:r>
              <a:endParaRPr lang="en-US" sz="1475" dirty="0">
                <a:solidFill>
                  <a:schemeClr val="bg1"/>
                </a:solidFill>
                <a:latin typeface="+mn-lt"/>
                <a:ea typeface="+mn-ea"/>
                <a:cs typeface="+mn-ea"/>
                <a:sym typeface="+mn-lt"/>
              </a:endParaRPr>
            </a:p>
          </p:txBody>
        </p:sp>
      </p:grpSp>
      <p:sp>
        <p:nvSpPr>
          <p:cNvPr id="55" name="TextBox 54"/>
          <p:cNvSpPr txBox="1"/>
          <p:nvPr/>
        </p:nvSpPr>
        <p:spPr>
          <a:xfrm>
            <a:off x="7195736" y="2225982"/>
            <a:ext cx="4647612" cy="936347"/>
          </a:xfrm>
          <a:prstGeom prst="rect">
            <a:avLst/>
          </a:prstGeom>
          <a:noFill/>
        </p:spPr>
        <p:txBody>
          <a:bodyPr wrap="square" rtlCol="0">
            <a:spAutoFit/>
          </a:bodyPr>
          <a:lstStyle/>
          <a:p>
            <a:r>
              <a:rPr lang="en-US" sz="1685" b="1" dirty="0">
                <a:solidFill>
                  <a:schemeClr val="accent1"/>
                </a:solidFill>
                <a:latin typeface="+mn-lt"/>
                <a:ea typeface="+mn-ea"/>
                <a:cs typeface="+mn-ea"/>
                <a:sym typeface="+mn-lt"/>
              </a:rPr>
              <a:t>FAN FLOW CHART</a:t>
            </a:r>
          </a:p>
          <a:p>
            <a:r>
              <a:rPr lang="en-US" sz="1265" b="1" dirty="0">
                <a:solidFill>
                  <a:schemeClr val="tx1">
                    <a:lumMod val="50000"/>
                    <a:lumOff val="50000"/>
                  </a:schemeClr>
                </a:solidFill>
                <a:latin typeface="+mn-lt"/>
                <a:ea typeface="+mn-ea"/>
                <a:cs typeface="+mn-ea"/>
                <a:sym typeface="+mn-lt"/>
              </a:rPr>
              <a:t>There are many variations of passages of Lorem Ipsum on the Internet tend to repeat predefined chunks as necessary, making</a:t>
            </a:r>
          </a:p>
        </p:txBody>
      </p:sp>
      <p:grpSp>
        <p:nvGrpSpPr>
          <p:cNvPr id="56" name="Group 55"/>
          <p:cNvGrpSpPr/>
          <p:nvPr/>
        </p:nvGrpSpPr>
        <p:grpSpPr>
          <a:xfrm>
            <a:off x="6459424" y="2294039"/>
            <a:ext cx="642902" cy="642902"/>
            <a:chOff x="4343400" y="1854885"/>
            <a:chExt cx="457200" cy="457200"/>
          </a:xfrm>
        </p:grpSpPr>
        <p:sp>
          <p:nvSpPr>
            <p:cNvPr id="57" name="Oval 56"/>
            <p:cNvSpPr/>
            <p:nvPr/>
          </p:nvSpPr>
          <p:spPr>
            <a:xfrm>
              <a:off x="4343400" y="1854885"/>
              <a:ext cx="457200" cy="457200"/>
            </a:xfrm>
            <a:prstGeom prst="ellipse">
              <a:avLst/>
            </a:prstGeom>
            <a:solidFill>
              <a:schemeClr val="bg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sp>
          <p:nvSpPr>
            <p:cNvPr id="58" name="Oval 57"/>
            <p:cNvSpPr/>
            <p:nvPr/>
          </p:nvSpPr>
          <p:spPr>
            <a:xfrm>
              <a:off x="4408030" y="1919516"/>
              <a:ext cx="327939" cy="327939"/>
            </a:xfrm>
            <a:prstGeom prst="ellipse">
              <a:avLst/>
            </a:pr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grpSp>
      <p:sp>
        <p:nvSpPr>
          <p:cNvPr id="59" name="TextBox 58"/>
          <p:cNvSpPr txBox="1"/>
          <p:nvPr/>
        </p:nvSpPr>
        <p:spPr>
          <a:xfrm>
            <a:off x="7195736" y="3282604"/>
            <a:ext cx="4647612" cy="936347"/>
          </a:xfrm>
          <a:prstGeom prst="rect">
            <a:avLst/>
          </a:prstGeom>
          <a:noFill/>
        </p:spPr>
        <p:txBody>
          <a:bodyPr wrap="square" rtlCol="0">
            <a:spAutoFit/>
          </a:bodyPr>
          <a:lstStyle/>
          <a:p>
            <a:r>
              <a:rPr lang="en-US" sz="1685" b="1" dirty="0">
                <a:solidFill>
                  <a:schemeClr val="accent2"/>
                </a:solidFill>
                <a:latin typeface="+mn-lt"/>
                <a:ea typeface="+mn-ea"/>
                <a:cs typeface="+mn-ea"/>
                <a:sym typeface="+mn-lt"/>
              </a:rPr>
              <a:t>FAN FLOW CHART</a:t>
            </a:r>
          </a:p>
          <a:p>
            <a:r>
              <a:rPr lang="en-US" sz="1265" b="1" dirty="0">
                <a:solidFill>
                  <a:schemeClr val="tx1">
                    <a:lumMod val="50000"/>
                    <a:lumOff val="50000"/>
                  </a:schemeClr>
                </a:solidFill>
                <a:latin typeface="+mn-lt"/>
                <a:ea typeface="+mn-ea"/>
                <a:cs typeface="+mn-ea"/>
                <a:sym typeface="+mn-lt"/>
              </a:rPr>
              <a:t>There are many variations of passages of Lorem Ipsum on the Internet tend to repeat predefined chunks as necessary, making</a:t>
            </a:r>
          </a:p>
        </p:txBody>
      </p:sp>
      <p:grpSp>
        <p:nvGrpSpPr>
          <p:cNvPr id="60" name="Group 59"/>
          <p:cNvGrpSpPr/>
          <p:nvPr/>
        </p:nvGrpSpPr>
        <p:grpSpPr>
          <a:xfrm>
            <a:off x="6459424" y="3350661"/>
            <a:ext cx="642902" cy="642902"/>
            <a:chOff x="4343400" y="1854885"/>
            <a:chExt cx="457200" cy="457200"/>
          </a:xfrm>
          <a:solidFill>
            <a:schemeClr val="accent2"/>
          </a:solidFill>
        </p:grpSpPr>
        <p:sp>
          <p:nvSpPr>
            <p:cNvPr id="61" name="Oval 60"/>
            <p:cNvSpPr/>
            <p:nvPr/>
          </p:nvSpPr>
          <p:spPr>
            <a:xfrm>
              <a:off x="4343400" y="1854885"/>
              <a:ext cx="457200" cy="457200"/>
            </a:xfrm>
            <a:prstGeom prst="ellipse">
              <a:avLst/>
            </a:prstGeom>
            <a:solidFill>
              <a:schemeClr val="bg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sp>
          <p:nvSpPr>
            <p:cNvPr id="62" name="Oval 61"/>
            <p:cNvSpPr/>
            <p:nvPr/>
          </p:nvSpPr>
          <p:spPr>
            <a:xfrm>
              <a:off x="4408030" y="1919516"/>
              <a:ext cx="327939" cy="327939"/>
            </a:xfrm>
            <a:prstGeom prst="ellipse">
              <a:avLst/>
            </a:prstGeom>
            <a:grp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grpSp>
      <p:sp>
        <p:nvSpPr>
          <p:cNvPr id="63" name="TextBox 62"/>
          <p:cNvSpPr txBox="1"/>
          <p:nvPr/>
        </p:nvSpPr>
        <p:spPr>
          <a:xfrm>
            <a:off x="7195736" y="4339226"/>
            <a:ext cx="4647612" cy="936347"/>
          </a:xfrm>
          <a:prstGeom prst="rect">
            <a:avLst/>
          </a:prstGeom>
          <a:noFill/>
        </p:spPr>
        <p:txBody>
          <a:bodyPr wrap="square" rtlCol="0">
            <a:spAutoFit/>
          </a:bodyPr>
          <a:lstStyle/>
          <a:p>
            <a:r>
              <a:rPr lang="en-US" sz="1685" b="1" dirty="0">
                <a:solidFill>
                  <a:schemeClr val="accent3"/>
                </a:solidFill>
                <a:latin typeface="+mn-lt"/>
                <a:ea typeface="+mn-ea"/>
                <a:cs typeface="+mn-ea"/>
                <a:sym typeface="+mn-lt"/>
              </a:rPr>
              <a:t>FAN FLOW CHART</a:t>
            </a:r>
          </a:p>
          <a:p>
            <a:r>
              <a:rPr lang="en-US" sz="1265" b="1" dirty="0">
                <a:solidFill>
                  <a:schemeClr val="tx1">
                    <a:lumMod val="50000"/>
                    <a:lumOff val="50000"/>
                  </a:schemeClr>
                </a:solidFill>
                <a:latin typeface="+mn-lt"/>
                <a:ea typeface="+mn-ea"/>
                <a:cs typeface="+mn-ea"/>
                <a:sym typeface="+mn-lt"/>
              </a:rPr>
              <a:t>There are many variations of passages of Lorem Ipsum on the Internet tend to repeat predefined chunks as necessary, making</a:t>
            </a:r>
          </a:p>
        </p:txBody>
      </p:sp>
      <p:grpSp>
        <p:nvGrpSpPr>
          <p:cNvPr id="64" name="Group 63"/>
          <p:cNvGrpSpPr/>
          <p:nvPr/>
        </p:nvGrpSpPr>
        <p:grpSpPr>
          <a:xfrm>
            <a:off x="6459424" y="4407283"/>
            <a:ext cx="642902" cy="642902"/>
            <a:chOff x="4343400" y="1854885"/>
            <a:chExt cx="457200" cy="457200"/>
          </a:xfrm>
        </p:grpSpPr>
        <p:sp>
          <p:nvSpPr>
            <p:cNvPr id="65" name="Oval 64"/>
            <p:cNvSpPr/>
            <p:nvPr/>
          </p:nvSpPr>
          <p:spPr>
            <a:xfrm>
              <a:off x="4343400" y="1854885"/>
              <a:ext cx="457200" cy="457200"/>
            </a:xfrm>
            <a:prstGeom prst="ellipse">
              <a:avLst/>
            </a:prstGeom>
            <a:solidFill>
              <a:schemeClr val="bg1"/>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sp>
          <p:nvSpPr>
            <p:cNvPr id="66" name="Oval 65"/>
            <p:cNvSpPr/>
            <p:nvPr/>
          </p:nvSpPr>
          <p:spPr>
            <a:xfrm>
              <a:off x="4408030" y="1919516"/>
              <a:ext cx="327939" cy="327939"/>
            </a:xfrm>
            <a:prstGeom prst="ellipse">
              <a:avLst/>
            </a:prstGeom>
            <a:solidFill>
              <a:schemeClr val="accent3"/>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grpSp>
      <p:sp>
        <p:nvSpPr>
          <p:cNvPr id="67" name="TextBox 66"/>
          <p:cNvSpPr txBox="1"/>
          <p:nvPr/>
        </p:nvSpPr>
        <p:spPr>
          <a:xfrm>
            <a:off x="7195736" y="5395847"/>
            <a:ext cx="4647612" cy="936347"/>
          </a:xfrm>
          <a:prstGeom prst="rect">
            <a:avLst/>
          </a:prstGeom>
          <a:noFill/>
        </p:spPr>
        <p:txBody>
          <a:bodyPr wrap="square" rtlCol="0">
            <a:spAutoFit/>
          </a:bodyPr>
          <a:lstStyle/>
          <a:p>
            <a:r>
              <a:rPr lang="en-US" sz="1685" b="1" dirty="0">
                <a:solidFill>
                  <a:schemeClr val="accent4"/>
                </a:solidFill>
                <a:latin typeface="+mn-lt"/>
                <a:ea typeface="+mn-ea"/>
                <a:cs typeface="+mn-ea"/>
                <a:sym typeface="+mn-lt"/>
              </a:rPr>
              <a:t>FAN FLOW CHART</a:t>
            </a:r>
          </a:p>
          <a:p>
            <a:r>
              <a:rPr lang="en-US" sz="1265" b="1" dirty="0">
                <a:solidFill>
                  <a:schemeClr val="tx1">
                    <a:lumMod val="50000"/>
                    <a:lumOff val="50000"/>
                  </a:schemeClr>
                </a:solidFill>
                <a:latin typeface="+mn-lt"/>
                <a:ea typeface="+mn-ea"/>
                <a:cs typeface="+mn-ea"/>
                <a:sym typeface="+mn-lt"/>
              </a:rPr>
              <a:t>There are many variations of passages of Lorem Ipsum on the Internet tend to repeat predefined chunks as necessary, making</a:t>
            </a:r>
          </a:p>
        </p:txBody>
      </p:sp>
      <p:grpSp>
        <p:nvGrpSpPr>
          <p:cNvPr id="68" name="Group 67"/>
          <p:cNvGrpSpPr/>
          <p:nvPr/>
        </p:nvGrpSpPr>
        <p:grpSpPr>
          <a:xfrm>
            <a:off x="6459424" y="5463904"/>
            <a:ext cx="642902" cy="642902"/>
            <a:chOff x="4343400" y="1854885"/>
            <a:chExt cx="457200" cy="457200"/>
          </a:xfrm>
        </p:grpSpPr>
        <p:sp>
          <p:nvSpPr>
            <p:cNvPr id="69" name="Oval 68"/>
            <p:cNvSpPr/>
            <p:nvPr/>
          </p:nvSpPr>
          <p:spPr>
            <a:xfrm>
              <a:off x="4343400" y="1854885"/>
              <a:ext cx="457200" cy="457200"/>
            </a:xfrm>
            <a:prstGeom prst="ellipse">
              <a:avLst/>
            </a:prstGeom>
            <a:solidFill>
              <a:schemeClr val="bg1"/>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sp>
          <p:nvSpPr>
            <p:cNvPr id="70" name="Oval 69"/>
            <p:cNvSpPr/>
            <p:nvPr/>
          </p:nvSpPr>
          <p:spPr>
            <a:xfrm>
              <a:off x="4408030" y="1919516"/>
              <a:ext cx="327939" cy="327939"/>
            </a:xfrm>
            <a:prstGeom prst="ellipse">
              <a:avLst/>
            </a:prstGeom>
            <a:solidFill>
              <a:schemeClr val="accent4"/>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grpSp>
      <p:sp>
        <p:nvSpPr>
          <p:cNvPr id="71" name="矩形 70"/>
          <p:cNvSpPr/>
          <p:nvPr/>
        </p:nvSpPr>
        <p:spPr>
          <a:xfrm>
            <a:off x="4165947" y="338850"/>
            <a:ext cx="8692097"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72" name="矩形 71"/>
          <p:cNvSpPr/>
          <p:nvPr/>
        </p:nvSpPr>
        <p:spPr>
          <a:xfrm>
            <a:off x="706" y="338850"/>
            <a:ext cx="150672"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73" name="文本框 72"/>
          <p:cNvSpPr txBox="1"/>
          <p:nvPr/>
        </p:nvSpPr>
        <p:spPr>
          <a:xfrm>
            <a:off x="311272" y="162416"/>
            <a:ext cx="3791423" cy="523220"/>
          </a:xfrm>
          <a:prstGeom prst="rect">
            <a:avLst/>
          </a:prstGeom>
        </p:spPr>
        <p:txBody>
          <a:bodyPr wrap="none">
            <a:spAutoFit/>
          </a:bodyPr>
          <a:lstStyle>
            <a:defPPr>
              <a:defRPr lang="zh-CN"/>
            </a:defPPr>
            <a:lvl1pPr>
              <a:defRPr sz="2800">
                <a:solidFill>
                  <a:schemeClr val="tx1">
                    <a:lumMod val="65000"/>
                    <a:lumOff val="35000"/>
                  </a:schemeClr>
                </a:solidFill>
                <a:latin typeface="站酷高端黑" panose="02010600030101010101" pitchFamily="2" charset="-122"/>
                <a:ea typeface="站酷高端黑" panose="02010600030101010101" pitchFamily="2" charset="-122"/>
              </a:defRPr>
            </a:lvl1pPr>
          </a:lstStyle>
          <a:p>
            <a:r>
              <a:rPr lang="zh-CN" altLang="en-US" dirty="0">
                <a:solidFill>
                  <a:schemeClr val="accent1"/>
                </a:solidFill>
                <a:latin typeface="+mn-lt"/>
                <a:ea typeface="+mn-ea"/>
                <a:cs typeface="+mn-ea"/>
                <a:sym typeface="+mn-lt"/>
              </a:rPr>
              <a:t>点击添加相关标题文字</a:t>
            </a:r>
          </a:p>
        </p:txBody>
      </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down)">
                                      <p:cBhvr>
                                        <p:cTn id="7" dur="500"/>
                                        <p:tgtEl>
                                          <p:spTgt spid="39"/>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56"/>
                                        </p:tgtEl>
                                        <p:attrNameLst>
                                          <p:attrName>style.visibility</p:attrName>
                                        </p:attrNameLst>
                                      </p:cBhvr>
                                      <p:to>
                                        <p:strVal val="visible"/>
                                      </p:to>
                                    </p:set>
                                    <p:anim calcmode="lin" valueType="num">
                                      <p:cBhvr>
                                        <p:cTn id="11" dur="500" fill="hold"/>
                                        <p:tgtEl>
                                          <p:spTgt spid="56"/>
                                        </p:tgtEl>
                                        <p:attrNameLst>
                                          <p:attrName>ppt_w</p:attrName>
                                        </p:attrNameLst>
                                      </p:cBhvr>
                                      <p:tavLst>
                                        <p:tav tm="0">
                                          <p:val>
                                            <p:fltVal val="0"/>
                                          </p:val>
                                        </p:tav>
                                        <p:tav tm="100000">
                                          <p:val>
                                            <p:strVal val="#ppt_w"/>
                                          </p:val>
                                        </p:tav>
                                      </p:tavLst>
                                    </p:anim>
                                    <p:anim calcmode="lin" valueType="num">
                                      <p:cBhvr>
                                        <p:cTn id="12" dur="500" fill="hold"/>
                                        <p:tgtEl>
                                          <p:spTgt spid="56"/>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5"/>
                                        </p:tgtEl>
                                        <p:attrNameLst>
                                          <p:attrName>style.visibility</p:attrName>
                                        </p:attrNameLst>
                                      </p:cBhvr>
                                      <p:to>
                                        <p:strVal val="visible"/>
                                      </p:to>
                                    </p:set>
                                    <p:animEffect transition="in" filter="wipe(left)">
                                      <p:cBhvr>
                                        <p:cTn id="16" dur="500"/>
                                        <p:tgtEl>
                                          <p:spTgt spid="55"/>
                                        </p:tgtEl>
                                      </p:cBhvr>
                                    </p:animEffect>
                                  </p:childTnLst>
                                </p:cTn>
                              </p:par>
                            </p:childTnLst>
                          </p:cTn>
                        </p:par>
                        <p:par>
                          <p:cTn id="17" fill="hold">
                            <p:stCondLst>
                              <p:cond delay="1500"/>
                            </p:stCondLst>
                            <p:childTnLst>
                              <p:par>
                                <p:cTn id="18" presetID="22" presetClass="entr" presetSubtype="4" fill="hold" nodeType="afterEffect">
                                  <p:stCondLst>
                                    <p:cond delay="0"/>
                                  </p:stCondLst>
                                  <p:childTnLst>
                                    <p:set>
                                      <p:cBhvr>
                                        <p:cTn id="19" dur="1" fill="hold">
                                          <p:stCondLst>
                                            <p:cond delay="0"/>
                                          </p:stCondLst>
                                        </p:cTn>
                                        <p:tgtEl>
                                          <p:spTgt spid="38"/>
                                        </p:tgtEl>
                                        <p:attrNameLst>
                                          <p:attrName>style.visibility</p:attrName>
                                        </p:attrNameLst>
                                      </p:cBhvr>
                                      <p:to>
                                        <p:strVal val="visible"/>
                                      </p:to>
                                    </p:set>
                                    <p:animEffect transition="in" filter="wipe(down)">
                                      <p:cBhvr>
                                        <p:cTn id="20" dur="500"/>
                                        <p:tgtEl>
                                          <p:spTgt spid="38"/>
                                        </p:tgtEl>
                                      </p:cBhvr>
                                    </p:animEffect>
                                  </p:childTnLst>
                                </p:cTn>
                              </p:par>
                            </p:childTnLst>
                          </p:cTn>
                        </p:par>
                        <p:par>
                          <p:cTn id="21" fill="hold">
                            <p:stCondLst>
                              <p:cond delay="2000"/>
                            </p:stCondLst>
                            <p:childTnLst>
                              <p:par>
                                <p:cTn id="22" presetID="23" presetClass="entr" presetSubtype="16" fill="hold" nodeType="afterEffect">
                                  <p:stCondLst>
                                    <p:cond delay="0"/>
                                  </p:stCondLst>
                                  <p:childTnLst>
                                    <p:set>
                                      <p:cBhvr>
                                        <p:cTn id="23" dur="1" fill="hold">
                                          <p:stCondLst>
                                            <p:cond delay="0"/>
                                          </p:stCondLst>
                                        </p:cTn>
                                        <p:tgtEl>
                                          <p:spTgt spid="60"/>
                                        </p:tgtEl>
                                        <p:attrNameLst>
                                          <p:attrName>style.visibility</p:attrName>
                                        </p:attrNameLst>
                                      </p:cBhvr>
                                      <p:to>
                                        <p:strVal val="visible"/>
                                      </p:to>
                                    </p:set>
                                    <p:anim calcmode="lin" valueType="num">
                                      <p:cBhvr>
                                        <p:cTn id="24" dur="500" fill="hold"/>
                                        <p:tgtEl>
                                          <p:spTgt spid="60"/>
                                        </p:tgtEl>
                                        <p:attrNameLst>
                                          <p:attrName>ppt_w</p:attrName>
                                        </p:attrNameLst>
                                      </p:cBhvr>
                                      <p:tavLst>
                                        <p:tav tm="0">
                                          <p:val>
                                            <p:fltVal val="0"/>
                                          </p:val>
                                        </p:tav>
                                        <p:tav tm="100000">
                                          <p:val>
                                            <p:strVal val="#ppt_w"/>
                                          </p:val>
                                        </p:tav>
                                      </p:tavLst>
                                    </p:anim>
                                    <p:anim calcmode="lin" valueType="num">
                                      <p:cBhvr>
                                        <p:cTn id="25" dur="500" fill="hold"/>
                                        <p:tgtEl>
                                          <p:spTgt spid="60"/>
                                        </p:tgtEl>
                                        <p:attrNameLst>
                                          <p:attrName>ppt_h</p:attrName>
                                        </p:attrNameLst>
                                      </p:cBhvr>
                                      <p:tavLst>
                                        <p:tav tm="0">
                                          <p:val>
                                            <p:fltVal val="0"/>
                                          </p:val>
                                        </p:tav>
                                        <p:tav tm="100000">
                                          <p:val>
                                            <p:strVal val="#ppt_h"/>
                                          </p:val>
                                        </p:tav>
                                      </p:tavLst>
                                    </p:anim>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59"/>
                                        </p:tgtEl>
                                        <p:attrNameLst>
                                          <p:attrName>style.visibility</p:attrName>
                                        </p:attrNameLst>
                                      </p:cBhvr>
                                      <p:to>
                                        <p:strVal val="visible"/>
                                      </p:to>
                                    </p:set>
                                    <p:animEffect transition="in" filter="wipe(left)">
                                      <p:cBhvr>
                                        <p:cTn id="29" dur="500"/>
                                        <p:tgtEl>
                                          <p:spTgt spid="59"/>
                                        </p:tgtEl>
                                      </p:cBhvr>
                                    </p:animEffect>
                                  </p:childTnLst>
                                </p:cTn>
                              </p:par>
                            </p:childTnLst>
                          </p:cTn>
                        </p:par>
                        <p:par>
                          <p:cTn id="30" fill="hold">
                            <p:stCondLst>
                              <p:cond delay="3000"/>
                            </p:stCondLst>
                            <p:childTnLst>
                              <p:par>
                                <p:cTn id="31" presetID="22" presetClass="entr" presetSubtype="4" fill="hold" nodeType="after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wipe(down)">
                                      <p:cBhvr>
                                        <p:cTn id="33" dur="500"/>
                                        <p:tgtEl>
                                          <p:spTgt spid="37"/>
                                        </p:tgtEl>
                                      </p:cBhvr>
                                    </p:animEffect>
                                  </p:childTnLst>
                                </p:cTn>
                              </p:par>
                            </p:childTnLst>
                          </p:cTn>
                        </p:par>
                        <p:par>
                          <p:cTn id="34" fill="hold">
                            <p:stCondLst>
                              <p:cond delay="3500"/>
                            </p:stCondLst>
                            <p:childTnLst>
                              <p:par>
                                <p:cTn id="35" presetID="23" presetClass="entr" presetSubtype="16" fill="hold" nodeType="afterEffect">
                                  <p:stCondLst>
                                    <p:cond delay="0"/>
                                  </p:stCondLst>
                                  <p:childTnLst>
                                    <p:set>
                                      <p:cBhvr>
                                        <p:cTn id="36" dur="1" fill="hold">
                                          <p:stCondLst>
                                            <p:cond delay="0"/>
                                          </p:stCondLst>
                                        </p:cTn>
                                        <p:tgtEl>
                                          <p:spTgt spid="64"/>
                                        </p:tgtEl>
                                        <p:attrNameLst>
                                          <p:attrName>style.visibility</p:attrName>
                                        </p:attrNameLst>
                                      </p:cBhvr>
                                      <p:to>
                                        <p:strVal val="visible"/>
                                      </p:to>
                                    </p:set>
                                    <p:anim calcmode="lin" valueType="num">
                                      <p:cBhvr>
                                        <p:cTn id="37" dur="500" fill="hold"/>
                                        <p:tgtEl>
                                          <p:spTgt spid="64"/>
                                        </p:tgtEl>
                                        <p:attrNameLst>
                                          <p:attrName>ppt_w</p:attrName>
                                        </p:attrNameLst>
                                      </p:cBhvr>
                                      <p:tavLst>
                                        <p:tav tm="0">
                                          <p:val>
                                            <p:fltVal val="0"/>
                                          </p:val>
                                        </p:tav>
                                        <p:tav tm="100000">
                                          <p:val>
                                            <p:strVal val="#ppt_w"/>
                                          </p:val>
                                        </p:tav>
                                      </p:tavLst>
                                    </p:anim>
                                    <p:anim calcmode="lin" valueType="num">
                                      <p:cBhvr>
                                        <p:cTn id="38" dur="500" fill="hold"/>
                                        <p:tgtEl>
                                          <p:spTgt spid="64"/>
                                        </p:tgtEl>
                                        <p:attrNameLst>
                                          <p:attrName>ppt_h</p:attrName>
                                        </p:attrNameLst>
                                      </p:cBhvr>
                                      <p:tavLst>
                                        <p:tav tm="0">
                                          <p:val>
                                            <p:fltVal val="0"/>
                                          </p:val>
                                        </p:tav>
                                        <p:tav tm="100000">
                                          <p:val>
                                            <p:strVal val="#ppt_h"/>
                                          </p:val>
                                        </p:tav>
                                      </p:tavLst>
                                    </p:anim>
                                  </p:childTnLst>
                                </p:cTn>
                              </p:par>
                            </p:childTnLst>
                          </p:cTn>
                        </p:par>
                        <p:par>
                          <p:cTn id="39" fill="hold">
                            <p:stCondLst>
                              <p:cond delay="4000"/>
                            </p:stCondLst>
                            <p:childTnLst>
                              <p:par>
                                <p:cTn id="40" presetID="22" presetClass="entr" presetSubtype="8" fill="hold" grpId="0" nodeType="afterEffect">
                                  <p:stCondLst>
                                    <p:cond delay="0"/>
                                  </p:stCondLst>
                                  <p:childTnLst>
                                    <p:set>
                                      <p:cBhvr>
                                        <p:cTn id="41" dur="1" fill="hold">
                                          <p:stCondLst>
                                            <p:cond delay="0"/>
                                          </p:stCondLst>
                                        </p:cTn>
                                        <p:tgtEl>
                                          <p:spTgt spid="63"/>
                                        </p:tgtEl>
                                        <p:attrNameLst>
                                          <p:attrName>style.visibility</p:attrName>
                                        </p:attrNameLst>
                                      </p:cBhvr>
                                      <p:to>
                                        <p:strVal val="visible"/>
                                      </p:to>
                                    </p:set>
                                    <p:animEffect transition="in" filter="wipe(left)">
                                      <p:cBhvr>
                                        <p:cTn id="42" dur="500"/>
                                        <p:tgtEl>
                                          <p:spTgt spid="63"/>
                                        </p:tgtEl>
                                      </p:cBhvr>
                                    </p:animEffect>
                                  </p:childTnLst>
                                </p:cTn>
                              </p:par>
                            </p:childTnLst>
                          </p:cTn>
                        </p:par>
                        <p:par>
                          <p:cTn id="43" fill="hold">
                            <p:stCondLst>
                              <p:cond delay="4500"/>
                            </p:stCondLst>
                            <p:childTnLst>
                              <p:par>
                                <p:cTn id="44" presetID="22" presetClass="entr" presetSubtype="4" fill="hold" nodeType="afterEffect">
                                  <p:stCondLst>
                                    <p:cond delay="0"/>
                                  </p:stCondLst>
                                  <p:childTnLst>
                                    <p:set>
                                      <p:cBhvr>
                                        <p:cTn id="45" dur="1" fill="hold">
                                          <p:stCondLst>
                                            <p:cond delay="0"/>
                                          </p:stCondLst>
                                        </p:cTn>
                                        <p:tgtEl>
                                          <p:spTgt spid="47"/>
                                        </p:tgtEl>
                                        <p:attrNameLst>
                                          <p:attrName>style.visibility</p:attrName>
                                        </p:attrNameLst>
                                      </p:cBhvr>
                                      <p:to>
                                        <p:strVal val="visible"/>
                                      </p:to>
                                    </p:set>
                                    <p:animEffect transition="in" filter="wipe(down)">
                                      <p:cBhvr>
                                        <p:cTn id="46" dur="500"/>
                                        <p:tgtEl>
                                          <p:spTgt spid="47"/>
                                        </p:tgtEl>
                                      </p:cBhvr>
                                    </p:animEffect>
                                  </p:childTnLst>
                                </p:cTn>
                              </p:par>
                            </p:childTnLst>
                          </p:cTn>
                        </p:par>
                        <p:par>
                          <p:cTn id="47" fill="hold">
                            <p:stCondLst>
                              <p:cond delay="5000"/>
                            </p:stCondLst>
                            <p:childTnLst>
                              <p:par>
                                <p:cTn id="48" presetID="23" presetClass="entr" presetSubtype="16" fill="hold" nodeType="afterEffect">
                                  <p:stCondLst>
                                    <p:cond delay="0"/>
                                  </p:stCondLst>
                                  <p:childTnLst>
                                    <p:set>
                                      <p:cBhvr>
                                        <p:cTn id="49" dur="1" fill="hold">
                                          <p:stCondLst>
                                            <p:cond delay="0"/>
                                          </p:stCondLst>
                                        </p:cTn>
                                        <p:tgtEl>
                                          <p:spTgt spid="68"/>
                                        </p:tgtEl>
                                        <p:attrNameLst>
                                          <p:attrName>style.visibility</p:attrName>
                                        </p:attrNameLst>
                                      </p:cBhvr>
                                      <p:to>
                                        <p:strVal val="visible"/>
                                      </p:to>
                                    </p:set>
                                    <p:anim calcmode="lin" valueType="num">
                                      <p:cBhvr>
                                        <p:cTn id="50" dur="500" fill="hold"/>
                                        <p:tgtEl>
                                          <p:spTgt spid="68"/>
                                        </p:tgtEl>
                                        <p:attrNameLst>
                                          <p:attrName>ppt_w</p:attrName>
                                        </p:attrNameLst>
                                      </p:cBhvr>
                                      <p:tavLst>
                                        <p:tav tm="0">
                                          <p:val>
                                            <p:fltVal val="0"/>
                                          </p:val>
                                        </p:tav>
                                        <p:tav tm="100000">
                                          <p:val>
                                            <p:strVal val="#ppt_w"/>
                                          </p:val>
                                        </p:tav>
                                      </p:tavLst>
                                    </p:anim>
                                    <p:anim calcmode="lin" valueType="num">
                                      <p:cBhvr>
                                        <p:cTn id="51" dur="500" fill="hold"/>
                                        <p:tgtEl>
                                          <p:spTgt spid="68"/>
                                        </p:tgtEl>
                                        <p:attrNameLst>
                                          <p:attrName>ppt_h</p:attrName>
                                        </p:attrNameLst>
                                      </p:cBhvr>
                                      <p:tavLst>
                                        <p:tav tm="0">
                                          <p:val>
                                            <p:fltVal val="0"/>
                                          </p:val>
                                        </p:tav>
                                        <p:tav tm="100000">
                                          <p:val>
                                            <p:strVal val="#ppt_h"/>
                                          </p:val>
                                        </p:tav>
                                      </p:tavLst>
                                    </p:anim>
                                  </p:childTnLst>
                                </p:cTn>
                              </p:par>
                            </p:childTnLst>
                          </p:cTn>
                        </p:par>
                        <p:par>
                          <p:cTn id="52" fill="hold">
                            <p:stCondLst>
                              <p:cond delay="5500"/>
                            </p:stCondLst>
                            <p:childTnLst>
                              <p:par>
                                <p:cTn id="53" presetID="22" presetClass="entr" presetSubtype="8" fill="hold" grpId="0" nodeType="afterEffect">
                                  <p:stCondLst>
                                    <p:cond delay="0"/>
                                  </p:stCondLst>
                                  <p:childTnLst>
                                    <p:set>
                                      <p:cBhvr>
                                        <p:cTn id="54" dur="1" fill="hold">
                                          <p:stCondLst>
                                            <p:cond delay="0"/>
                                          </p:stCondLst>
                                        </p:cTn>
                                        <p:tgtEl>
                                          <p:spTgt spid="67"/>
                                        </p:tgtEl>
                                        <p:attrNameLst>
                                          <p:attrName>style.visibility</p:attrName>
                                        </p:attrNameLst>
                                      </p:cBhvr>
                                      <p:to>
                                        <p:strVal val="visible"/>
                                      </p:to>
                                    </p:set>
                                    <p:animEffect transition="in" filter="wipe(left)">
                                      <p:cBhvr>
                                        <p:cTn id="55"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9" grpId="0"/>
      <p:bldP spid="63" grpId="0"/>
      <p:bldP spid="6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entagon 12"/>
          <p:cNvSpPr/>
          <p:nvPr/>
        </p:nvSpPr>
        <p:spPr>
          <a:xfrm>
            <a:off x="1996551" y="2277270"/>
            <a:ext cx="4138683" cy="973283"/>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4" name="Rectangle 13"/>
          <p:cNvSpPr/>
          <p:nvPr/>
        </p:nvSpPr>
        <p:spPr>
          <a:xfrm>
            <a:off x="1152741" y="2277270"/>
            <a:ext cx="750053" cy="97328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85" b="1" dirty="0">
                <a:cs typeface="+mn-ea"/>
                <a:sym typeface="+mn-lt"/>
              </a:rPr>
              <a:t>01</a:t>
            </a:r>
          </a:p>
        </p:txBody>
      </p:sp>
      <p:sp>
        <p:nvSpPr>
          <p:cNvPr id="24" name="Footer Text"/>
          <p:cNvSpPr txBox="1"/>
          <p:nvPr/>
        </p:nvSpPr>
        <p:spPr>
          <a:xfrm>
            <a:off x="2197457" y="2652635"/>
            <a:ext cx="3375237" cy="259623"/>
          </a:xfrm>
          <a:prstGeom prst="rect">
            <a:avLst/>
          </a:prstGeom>
          <a:noFill/>
        </p:spPr>
        <p:txBody>
          <a:bodyPr wrap="square" lIns="0" tIns="0" rIns="0" bIns="0" rtlCol="0">
            <a:spAutoFit/>
          </a:bodyPr>
          <a:lstStyle/>
          <a:p>
            <a:r>
              <a:rPr lang="en-US" sz="1685" b="1" dirty="0">
                <a:solidFill>
                  <a:schemeClr val="bg1"/>
                </a:solidFill>
                <a:latin typeface="+mn-lt"/>
                <a:ea typeface="+mn-ea"/>
                <a:cs typeface="+mn-ea"/>
                <a:sym typeface="+mn-lt"/>
              </a:rPr>
              <a:t>Title Goes Here</a:t>
            </a:r>
            <a:endParaRPr lang="en-US" sz="1405" dirty="0">
              <a:solidFill>
                <a:schemeClr val="bg1"/>
              </a:solidFill>
              <a:latin typeface="+mn-lt"/>
              <a:ea typeface="+mn-ea"/>
              <a:cs typeface="+mn-ea"/>
              <a:sym typeface="+mn-lt"/>
            </a:endParaRPr>
          </a:p>
        </p:txBody>
      </p:sp>
      <p:sp>
        <p:nvSpPr>
          <p:cNvPr id="25" name="TextBox 24"/>
          <p:cNvSpPr txBox="1"/>
          <p:nvPr/>
        </p:nvSpPr>
        <p:spPr>
          <a:xfrm>
            <a:off x="7058397" y="2374403"/>
            <a:ext cx="4647612" cy="936347"/>
          </a:xfrm>
          <a:prstGeom prst="rect">
            <a:avLst/>
          </a:prstGeom>
          <a:noFill/>
        </p:spPr>
        <p:txBody>
          <a:bodyPr wrap="square" rtlCol="0">
            <a:spAutoFit/>
          </a:bodyPr>
          <a:lstStyle/>
          <a:p>
            <a:r>
              <a:rPr lang="en-US" sz="1685" b="1" dirty="0">
                <a:solidFill>
                  <a:schemeClr val="accent1"/>
                </a:solidFill>
                <a:latin typeface="+mn-lt"/>
                <a:ea typeface="+mn-ea"/>
                <a:cs typeface="+mn-ea"/>
                <a:sym typeface="+mn-lt"/>
              </a:rPr>
              <a:t>Title Goes Here </a:t>
            </a:r>
          </a:p>
          <a:p>
            <a:r>
              <a:rPr lang="en-US" sz="1265" b="1" dirty="0">
                <a:solidFill>
                  <a:schemeClr val="tx1">
                    <a:lumMod val="50000"/>
                    <a:lumOff val="50000"/>
                  </a:schemeClr>
                </a:solidFill>
                <a:latin typeface="+mn-lt"/>
                <a:ea typeface="+mn-ea"/>
                <a:cs typeface="+mn-ea"/>
                <a:sym typeface="+mn-lt"/>
              </a:rPr>
              <a:t>There are many variations of passages of Lorem Ipsum on the Internet tend to repeat predefined chunks as necessary, making</a:t>
            </a:r>
          </a:p>
        </p:txBody>
      </p:sp>
      <p:grpSp>
        <p:nvGrpSpPr>
          <p:cNvPr id="26" name="Group 25"/>
          <p:cNvGrpSpPr/>
          <p:nvPr/>
        </p:nvGrpSpPr>
        <p:grpSpPr>
          <a:xfrm>
            <a:off x="6322084" y="2442460"/>
            <a:ext cx="642902" cy="642902"/>
            <a:chOff x="4343400" y="1854885"/>
            <a:chExt cx="457200" cy="457200"/>
          </a:xfrm>
        </p:grpSpPr>
        <p:sp>
          <p:nvSpPr>
            <p:cNvPr id="27" name="Oval 26"/>
            <p:cNvSpPr/>
            <p:nvPr/>
          </p:nvSpPr>
          <p:spPr>
            <a:xfrm>
              <a:off x="4343400" y="1854885"/>
              <a:ext cx="457200" cy="457200"/>
            </a:xfrm>
            <a:prstGeom prst="ellipse">
              <a:avLst/>
            </a:prstGeom>
            <a:solidFill>
              <a:schemeClr val="bg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sp>
          <p:nvSpPr>
            <p:cNvPr id="28" name="Oval 27"/>
            <p:cNvSpPr/>
            <p:nvPr/>
          </p:nvSpPr>
          <p:spPr>
            <a:xfrm>
              <a:off x="4408030" y="1919516"/>
              <a:ext cx="327939" cy="327939"/>
            </a:xfrm>
            <a:prstGeom prst="ellipse">
              <a:avLst/>
            </a:pr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grpSp>
      <p:sp>
        <p:nvSpPr>
          <p:cNvPr id="15" name="Pentagon 14"/>
          <p:cNvSpPr/>
          <p:nvPr/>
        </p:nvSpPr>
        <p:spPr>
          <a:xfrm>
            <a:off x="1996551" y="3381985"/>
            <a:ext cx="4138683" cy="973283"/>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6" name="Rectangle 15"/>
          <p:cNvSpPr/>
          <p:nvPr/>
        </p:nvSpPr>
        <p:spPr>
          <a:xfrm>
            <a:off x="1152741" y="3381985"/>
            <a:ext cx="750053" cy="97328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85" b="1" dirty="0">
                <a:cs typeface="+mn-ea"/>
                <a:sym typeface="+mn-lt"/>
              </a:rPr>
              <a:t>02</a:t>
            </a:r>
          </a:p>
        </p:txBody>
      </p:sp>
      <p:sp>
        <p:nvSpPr>
          <p:cNvPr id="17" name="Footer Text"/>
          <p:cNvSpPr txBox="1"/>
          <p:nvPr/>
        </p:nvSpPr>
        <p:spPr>
          <a:xfrm>
            <a:off x="2197457" y="3757348"/>
            <a:ext cx="3375237" cy="475964"/>
          </a:xfrm>
          <a:prstGeom prst="rect">
            <a:avLst/>
          </a:prstGeom>
          <a:noFill/>
        </p:spPr>
        <p:txBody>
          <a:bodyPr wrap="square" lIns="0" tIns="0" rIns="0" bIns="0" rtlCol="0">
            <a:spAutoFit/>
          </a:bodyPr>
          <a:lstStyle/>
          <a:p>
            <a:r>
              <a:rPr lang="en-US" sz="1685" b="1" dirty="0">
                <a:solidFill>
                  <a:schemeClr val="bg1"/>
                </a:solidFill>
                <a:latin typeface="+mn-lt"/>
                <a:ea typeface="+mn-ea"/>
                <a:cs typeface="+mn-ea"/>
                <a:sym typeface="+mn-lt"/>
              </a:rPr>
              <a:t>Title Goes Here</a:t>
            </a:r>
            <a:r>
              <a:rPr lang="en-US" sz="1405" dirty="0">
                <a:solidFill>
                  <a:schemeClr val="bg1"/>
                </a:solidFill>
                <a:latin typeface="+mn-lt"/>
                <a:ea typeface="+mn-ea"/>
                <a:cs typeface="+mn-ea"/>
                <a:sym typeface="+mn-lt"/>
              </a:rPr>
              <a:t/>
            </a:r>
            <a:br>
              <a:rPr lang="en-US" sz="1405" dirty="0">
                <a:solidFill>
                  <a:schemeClr val="bg1"/>
                </a:solidFill>
                <a:latin typeface="+mn-lt"/>
                <a:ea typeface="+mn-ea"/>
                <a:cs typeface="+mn-ea"/>
                <a:sym typeface="+mn-lt"/>
              </a:rPr>
            </a:br>
            <a:endParaRPr lang="en-US" sz="1405" dirty="0">
              <a:solidFill>
                <a:schemeClr val="bg1"/>
              </a:solidFill>
              <a:latin typeface="+mn-lt"/>
              <a:ea typeface="+mn-ea"/>
              <a:cs typeface="+mn-ea"/>
              <a:sym typeface="+mn-lt"/>
            </a:endParaRPr>
          </a:p>
        </p:txBody>
      </p:sp>
      <p:sp>
        <p:nvSpPr>
          <p:cNvPr id="29" name="TextBox 28"/>
          <p:cNvSpPr txBox="1"/>
          <p:nvPr/>
        </p:nvSpPr>
        <p:spPr>
          <a:xfrm>
            <a:off x="7058397" y="3479118"/>
            <a:ext cx="4647612" cy="936347"/>
          </a:xfrm>
          <a:prstGeom prst="rect">
            <a:avLst/>
          </a:prstGeom>
          <a:noFill/>
        </p:spPr>
        <p:txBody>
          <a:bodyPr wrap="square" rtlCol="0">
            <a:spAutoFit/>
          </a:bodyPr>
          <a:lstStyle/>
          <a:p>
            <a:r>
              <a:rPr lang="en-US" sz="1685" b="1" dirty="0">
                <a:solidFill>
                  <a:schemeClr val="accent2"/>
                </a:solidFill>
                <a:latin typeface="+mn-lt"/>
                <a:ea typeface="+mn-ea"/>
                <a:cs typeface="+mn-ea"/>
                <a:sym typeface="+mn-lt"/>
              </a:rPr>
              <a:t>Title Goes Here </a:t>
            </a:r>
          </a:p>
          <a:p>
            <a:r>
              <a:rPr lang="en-US" sz="1265" b="1" dirty="0">
                <a:solidFill>
                  <a:schemeClr val="tx1">
                    <a:lumMod val="50000"/>
                    <a:lumOff val="50000"/>
                  </a:schemeClr>
                </a:solidFill>
                <a:latin typeface="+mn-lt"/>
                <a:ea typeface="+mn-ea"/>
                <a:cs typeface="+mn-ea"/>
                <a:sym typeface="+mn-lt"/>
              </a:rPr>
              <a:t>There are many variations of passages of Lorem Ipsum on the Internet tend to repeat predefined chunks as necessary, making</a:t>
            </a:r>
          </a:p>
        </p:txBody>
      </p:sp>
      <p:grpSp>
        <p:nvGrpSpPr>
          <p:cNvPr id="30" name="Group 29"/>
          <p:cNvGrpSpPr/>
          <p:nvPr/>
        </p:nvGrpSpPr>
        <p:grpSpPr>
          <a:xfrm>
            <a:off x="6322084" y="3547175"/>
            <a:ext cx="642902" cy="642902"/>
            <a:chOff x="4343400" y="1854885"/>
            <a:chExt cx="457200" cy="457200"/>
          </a:xfrm>
          <a:solidFill>
            <a:schemeClr val="accent2"/>
          </a:solidFill>
        </p:grpSpPr>
        <p:sp>
          <p:nvSpPr>
            <p:cNvPr id="31" name="Oval 30"/>
            <p:cNvSpPr/>
            <p:nvPr/>
          </p:nvSpPr>
          <p:spPr>
            <a:xfrm>
              <a:off x="4343400" y="1854885"/>
              <a:ext cx="457200" cy="457200"/>
            </a:xfrm>
            <a:prstGeom prst="ellipse">
              <a:avLst/>
            </a:prstGeom>
            <a:solidFill>
              <a:schemeClr val="bg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sp>
          <p:nvSpPr>
            <p:cNvPr id="32" name="Oval 31"/>
            <p:cNvSpPr/>
            <p:nvPr/>
          </p:nvSpPr>
          <p:spPr>
            <a:xfrm>
              <a:off x="4408030" y="1919516"/>
              <a:ext cx="327939" cy="327939"/>
            </a:xfrm>
            <a:prstGeom prst="ellipse">
              <a:avLst/>
            </a:prstGeom>
            <a:grp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grpSp>
      <p:sp>
        <p:nvSpPr>
          <p:cNvPr id="18" name="Pentagon 17"/>
          <p:cNvSpPr/>
          <p:nvPr/>
        </p:nvSpPr>
        <p:spPr>
          <a:xfrm>
            <a:off x="1996551" y="4486699"/>
            <a:ext cx="4138683" cy="973283"/>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9" name="Rectangle 18"/>
          <p:cNvSpPr/>
          <p:nvPr/>
        </p:nvSpPr>
        <p:spPr>
          <a:xfrm>
            <a:off x="1152741" y="4486699"/>
            <a:ext cx="750053" cy="97328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85" b="1" dirty="0">
                <a:cs typeface="+mn-ea"/>
                <a:sym typeface="+mn-lt"/>
              </a:rPr>
              <a:t>03</a:t>
            </a:r>
          </a:p>
        </p:txBody>
      </p:sp>
      <p:sp>
        <p:nvSpPr>
          <p:cNvPr id="20" name="Footer Text"/>
          <p:cNvSpPr txBox="1"/>
          <p:nvPr/>
        </p:nvSpPr>
        <p:spPr>
          <a:xfrm>
            <a:off x="2197457" y="4862063"/>
            <a:ext cx="3375237" cy="475964"/>
          </a:xfrm>
          <a:prstGeom prst="rect">
            <a:avLst/>
          </a:prstGeom>
          <a:noFill/>
        </p:spPr>
        <p:txBody>
          <a:bodyPr wrap="square" lIns="0" tIns="0" rIns="0" bIns="0" rtlCol="0">
            <a:spAutoFit/>
          </a:bodyPr>
          <a:lstStyle/>
          <a:p>
            <a:r>
              <a:rPr lang="en-US" sz="1685" b="1" dirty="0">
                <a:solidFill>
                  <a:schemeClr val="bg1"/>
                </a:solidFill>
                <a:latin typeface="+mn-lt"/>
                <a:ea typeface="+mn-ea"/>
                <a:cs typeface="+mn-ea"/>
                <a:sym typeface="+mn-lt"/>
              </a:rPr>
              <a:t>Title Goes Here</a:t>
            </a:r>
            <a:r>
              <a:rPr lang="en-US" sz="1405" dirty="0">
                <a:solidFill>
                  <a:schemeClr val="bg1"/>
                </a:solidFill>
                <a:latin typeface="+mn-lt"/>
                <a:ea typeface="+mn-ea"/>
                <a:cs typeface="+mn-ea"/>
                <a:sym typeface="+mn-lt"/>
              </a:rPr>
              <a:t/>
            </a:r>
            <a:br>
              <a:rPr lang="en-US" sz="1405" dirty="0">
                <a:solidFill>
                  <a:schemeClr val="bg1"/>
                </a:solidFill>
                <a:latin typeface="+mn-lt"/>
                <a:ea typeface="+mn-ea"/>
                <a:cs typeface="+mn-ea"/>
                <a:sym typeface="+mn-lt"/>
              </a:rPr>
            </a:br>
            <a:endParaRPr lang="en-US" sz="1405" dirty="0">
              <a:solidFill>
                <a:schemeClr val="bg1"/>
              </a:solidFill>
              <a:latin typeface="+mn-lt"/>
              <a:ea typeface="+mn-ea"/>
              <a:cs typeface="+mn-ea"/>
              <a:sym typeface="+mn-lt"/>
            </a:endParaRPr>
          </a:p>
        </p:txBody>
      </p:sp>
      <p:sp>
        <p:nvSpPr>
          <p:cNvPr id="33" name="TextBox 32"/>
          <p:cNvSpPr txBox="1"/>
          <p:nvPr/>
        </p:nvSpPr>
        <p:spPr>
          <a:xfrm>
            <a:off x="7058397" y="4583833"/>
            <a:ext cx="4647612" cy="936347"/>
          </a:xfrm>
          <a:prstGeom prst="rect">
            <a:avLst/>
          </a:prstGeom>
          <a:noFill/>
        </p:spPr>
        <p:txBody>
          <a:bodyPr wrap="square" rtlCol="0">
            <a:spAutoFit/>
          </a:bodyPr>
          <a:lstStyle/>
          <a:p>
            <a:r>
              <a:rPr lang="en-US" sz="1685" b="1" dirty="0">
                <a:solidFill>
                  <a:schemeClr val="accent3"/>
                </a:solidFill>
                <a:latin typeface="+mn-lt"/>
                <a:ea typeface="+mn-ea"/>
                <a:cs typeface="+mn-ea"/>
                <a:sym typeface="+mn-lt"/>
              </a:rPr>
              <a:t>Title Goes Here </a:t>
            </a:r>
          </a:p>
          <a:p>
            <a:r>
              <a:rPr lang="en-US" sz="1265" b="1" dirty="0">
                <a:solidFill>
                  <a:schemeClr val="tx1">
                    <a:lumMod val="50000"/>
                    <a:lumOff val="50000"/>
                  </a:schemeClr>
                </a:solidFill>
                <a:latin typeface="+mn-lt"/>
                <a:ea typeface="+mn-ea"/>
                <a:cs typeface="+mn-ea"/>
                <a:sym typeface="+mn-lt"/>
              </a:rPr>
              <a:t>There are many variations of passages of Lorem Ipsum on the Internet tend to repeat predefined chunks as necessary, making</a:t>
            </a:r>
          </a:p>
        </p:txBody>
      </p:sp>
      <p:grpSp>
        <p:nvGrpSpPr>
          <p:cNvPr id="34" name="Group 33"/>
          <p:cNvGrpSpPr/>
          <p:nvPr/>
        </p:nvGrpSpPr>
        <p:grpSpPr>
          <a:xfrm>
            <a:off x="6322084" y="4651890"/>
            <a:ext cx="642902" cy="642902"/>
            <a:chOff x="4343400" y="1854885"/>
            <a:chExt cx="457200" cy="457200"/>
          </a:xfrm>
        </p:grpSpPr>
        <p:sp>
          <p:nvSpPr>
            <p:cNvPr id="35" name="Oval 34"/>
            <p:cNvSpPr/>
            <p:nvPr/>
          </p:nvSpPr>
          <p:spPr>
            <a:xfrm>
              <a:off x="4343400" y="1854885"/>
              <a:ext cx="457200" cy="457200"/>
            </a:xfrm>
            <a:prstGeom prst="ellipse">
              <a:avLst/>
            </a:prstGeom>
            <a:solidFill>
              <a:schemeClr val="bg1"/>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sp>
          <p:nvSpPr>
            <p:cNvPr id="36" name="Oval 35"/>
            <p:cNvSpPr/>
            <p:nvPr/>
          </p:nvSpPr>
          <p:spPr>
            <a:xfrm>
              <a:off x="4408030" y="1919516"/>
              <a:ext cx="327939" cy="327939"/>
            </a:xfrm>
            <a:prstGeom prst="ellipse">
              <a:avLst/>
            </a:prstGeom>
            <a:solidFill>
              <a:schemeClr val="accent3"/>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grpSp>
      <p:sp>
        <p:nvSpPr>
          <p:cNvPr id="21" name="Pentagon 20"/>
          <p:cNvSpPr/>
          <p:nvPr/>
        </p:nvSpPr>
        <p:spPr>
          <a:xfrm>
            <a:off x="1996551" y="5591415"/>
            <a:ext cx="4138683" cy="973283"/>
          </a:xfrm>
          <a:prstGeom prst="homePlat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2" name="Rectangle 21"/>
          <p:cNvSpPr/>
          <p:nvPr/>
        </p:nvSpPr>
        <p:spPr>
          <a:xfrm>
            <a:off x="1152741" y="5591415"/>
            <a:ext cx="750053" cy="9732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85" b="1" dirty="0">
                <a:cs typeface="+mn-ea"/>
                <a:sym typeface="+mn-lt"/>
              </a:rPr>
              <a:t>04</a:t>
            </a:r>
          </a:p>
        </p:txBody>
      </p:sp>
      <p:sp>
        <p:nvSpPr>
          <p:cNvPr id="23" name="Footer Text"/>
          <p:cNvSpPr txBox="1"/>
          <p:nvPr/>
        </p:nvSpPr>
        <p:spPr>
          <a:xfrm>
            <a:off x="2197457" y="5966779"/>
            <a:ext cx="3375237" cy="475964"/>
          </a:xfrm>
          <a:prstGeom prst="rect">
            <a:avLst/>
          </a:prstGeom>
          <a:noFill/>
        </p:spPr>
        <p:txBody>
          <a:bodyPr wrap="square" lIns="0" tIns="0" rIns="0" bIns="0" rtlCol="0">
            <a:spAutoFit/>
          </a:bodyPr>
          <a:lstStyle/>
          <a:p>
            <a:r>
              <a:rPr lang="en-US" sz="1685" b="1" dirty="0">
                <a:solidFill>
                  <a:schemeClr val="bg1"/>
                </a:solidFill>
                <a:latin typeface="+mn-lt"/>
                <a:ea typeface="+mn-ea"/>
                <a:cs typeface="+mn-ea"/>
                <a:sym typeface="+mn-lt"/>
              </a:rPr>
              <a:t>Title Goes Here</a:t>
            </a:r>
            <a:r>
              <a:rPr lang="en-US" sz="1405" dirty="0">
                <a:solidFill>
                  <a:schemeClr val="bg1"/>
                </a:solidFill>
                <a:latin typeface="+mn-lt"/>
                <a:ea typeface="+mn-ea"/>
                <a:cs typeface="+mn-ea"/>
                <a:sym typeface="+mn-lt"/>
              </a:rPr>
              <a:t/>
            </a:r>
            <a:br>
              <a:rPr lang="en-US" sz="1405" dirty="0">
                <a:solidFill>
                  <a:schemeClr val="bg1"/>
                </a:solidFill>
                <a:latin typeface="+mn-lt"/>
                <a:ea typeface="+mn-ea"/>
                <a:cs typeface="+mn-ea"/>
                <a:sym typeface="+mn-lt"/>
              </a:rPr>
            </a:br>
            <a:endParaRPr lang="en-US" sz="1405" dirty="0">
              <a:solidFill>
                <a:schemeClr val="bg1"/>
              </a:solidFill>
              <a:latin typeface="+mn-lt"/>
              <a:ea typeface="+mn-ea"/>
              <a:cs typeface="+mn-ea"/>
              <a:sym typeface="+mn-lt"/>
            </a:endParaRPr>
          </a:p>
        </p:txBody>
      </p:sp>
      <p:sp>
        <p:nvSpPr>
          <p:cNvPr id="37" name="TextBox 36"/>
          <p:cNvSpPr txBox="1"/>
          <p:nvPr/>
        </p:nvSpPr>
        <p:spPr>
          <a:xfrm>
            <a:off x="7058397" y="5688549"/>
            <a:ext cx="4647612" cy="936347"/>
          </a:xfrm>
          <a:prstGeom prst="rect">
            <a:avLst/>
          </a:prstGeom>
          <a:noFill/>
        </p:spPr>
        <p:txBody>
          <a:bodyPr wrap="square" rtlCol="0">
            <a:spAutoFit/>
          </a:bodyPr>
          <a:lstStyle/>
          <a:p>
            <a:r>
              <a:rPr lang="en-US" sz="1685" b="1" dirty="0">
                <a:solidFill>
                  <a:schemeClr val="accent4"/>
                </a:solidFill>
                <a:latin typeface="+mn-lt"/>
                <a:ea typeface="+mn-ea"/>
                <a:cs typeface="+mn-ea"/>
                <a:sym typeface="+mn-lt"/>
              </a:rPr>
              <a:t>Title Goes Here </a:t>
            </a:r>
          </a:p>
          <a:p>
            <a:r>
              <a:rPr lang="en-US" sz="1265" b="1" dirty="0">
                <a:solidFill>
                  <a:schemeClr val="tx1">
                    <a:lumMod val="50000"/>
                    <a:lumOff val="50000"/>
                  </a:schemeClr>
                </a:solidFill>
                <a:latin typeface="+mn-lt"/>
                <a:ea typeface="+mn-ea"/>
                <a:cs typeface="+mn-ea"/>
                <a:sym typeface="+mn-lt"/>
              </a:rPr>
              <a:t>There are many variations of passages of Lorem Ipsum on the Internet tend to repeat predefined chunks as necessary, making</a:t>
            </a:r>
          </a:p>
        </p:txBody>
      </p:sp>
      <p:grpSp>
        <p:nvGrpSpPr>
          <p:cNvPr id="38" name="Group 37"/>
          <p:cNvGrpSpPr/>
          <p:nvPr/>
        </p:nvGrpSpPr>
        <p:grpSpPr>
          <a:xfrm>
            <a:off x="6322084" y="5756606"/>
            <a:ext cx="642902" cy="642902"/>
            <a:chOff x="4343400" y="1854885"/>
            <a:chExt cx="457200" cy="457200"/>
          </a:xfrm>
        </p:grpSpPr>
        <p:sp>
          <p:nvSpPr>
            <p:cNvPr id="39" name="Oval 38"/>
            <p:cNvSpPr/>
            <p:nvPr/>
          </p:nvSpPr>
          <p:spPr>
            <a:xfrm>
              <a:off x="4343400" y="1854885"/>
              <a:ext cx="457200" cy="457200"/>
            </a:xfrm>
            <a:prstGeom prst="ellipse">
              <a:avLst/>
            </a:prstGeom>
            <a:solidFill>
              <a:schemeClr val="bg1"/>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sp>
          <p:nvSpPr>
            <p:cNvPr id="40" name="Oval 39"/>
            <p:cNvSpPr/>
            <p:nvPr/>
          </p:nvSpPr>
          <p:spPr>
            <a:xfrm>
              <a:off x="4408030" y="1919516"/>
              <a:ext cx="327939" cy="327939"/>
            </a:xfrm>
            <a:prstGeom prst="ellipse">
              <a:avLst/>
            </a:prstGeom>
            <a:solidFill>
              <a:schemeClr val="accent4"/>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grpSp>
      <p:sp>
        <p:nvSpPr>
          <p:cNvPr id="41" name="矩形 40"/>
          <p:cNvSpPr/>
          <p:nvPr/>
        </p:nvSpPr>
        <p:spPr>
          <a:xfrm>
            <a:off x="4165947" y="338850"/>
            <a:ext cx="8692097"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42" name="矩形 41"/>
          <p:cNvSpPr/>
          <p:nvPr/>
        </p:nvSpPr>
        <p:spPr>
          <a:xfrm>
            <a:off x="706" y="338850"/>
            <a:ext cx="150672"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43" name="文本框 42"/>
          <p:cNvSpPr txBox="1"/>
          <p:nvPr/>
        </p:nvSpPr>
        <p:spPr>
          <a:xfrm>
            <a:off x="311272" y="162416"/>
            <a:ext cx="3791423" cy="523220"/>
          </a:xfrm>
          <a:prstGeom prst="rect">
            <a:avLst/>
          </a:prstGeom>
        </p:spPr>
        <p:txBody>
          <a:bodyPr wrap="none">
            <a:spAutoFit/>
          </a:bodyPr>
          <a:lstStyle>
            <a:defPPr>
              <a:defRPr lang="zh-CN"/>
            </a:defPPr>
            <a:lvl1pPr>
              <a:defRPr sz="2800">
                <a:solidFill>
                  <a:schemeClr val="tx1">
                    <a:lumMod val="65000"/>
                    <a:lumOff val="35000"/>
                  </a:schemeClr>
                </a:solidFill>
                <a:latin typeface="站酷高端黑" panose="02010600030101010101" pitchFamily="2" charset="-122"/>
                <a:ea typeface="站酷高端黑" panose="02010600030101010101" pitchFamily="2" charset="-122"/>
              </a:defRPr>
            </a:lvl1pPr>
          </a:lstStyle>
          <a:p>
            <a:r>
              <a:rPr lang="zh-CN" altLang="en-US" dirty="0">
                <a:solidFill>
                  <a:schemeClr val="accent1"/>
                </a:solidFill>
                <a:latin typeface="+mn-lt"/>
                <a:ea typeface="+mn-ea"/>
                <a:cs typeface="+mn-ea"/>
                <a:sym typeface="+mn-lt"/>
              </a:rPr>
              <a:t>点击添加相关标题文字</a:t>
            </a:r>
          </a:p>
        </p:txBody>
      </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500"/>
                                        <p:tgtEl>
                                          <p:spTgt spid="24"/>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left)">
                                      <p:cBhvr>
                                        <p:cTn id="19" dur="500"/>
                                        <p:tgtEl>
                                          <p:spTgt spid="26"/>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ipe(left)">
                                      <p:cBhvr>
                                        <p:cTn id="23" dur="500"/>
                                        <p:tgtEl>
                                          <p:spTgt spid="25"/>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left)">
                                      <p:cBhvr>
                                        <p:cTn id="31" dur="500"/>
                                        <p:tgtEl>
                                          <p:spTgt spid="15"/>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left)">
                                      <p:cBhvr>
                                        <p:cTn id="35" dur="500"/>
                                        <p:tgtEl>
                                          <p:spTgt spid="17"/>
                                        </p:tgtEl>
                                      </p:cBhvr>
                                    </p:animEffect>
                                  </p:childTnLst>
                                </p:cTn>
                              </p:par>
                            </p:childTnLst>
                          </p:cTn>
                        </p:par>
                        <p:par>
                          <p:cTn id="36" fill="hold">
                            <p:stCondLst>
                              <p:cond delay="4000"/>
                            </p:stCondLst>
                            <p:childTnLst>
                              <p:par>
                                <p:cTn id="37" presetID="22" presetClass="entr" presetSubtype="8" fill="hold" nodeType="after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wipe(left)">
                                      <p:cBhvr>
                                        <p:cTn id="39" dur="500"/>
                                        <p:tgtEl>
                                          <p:spTgt spid="30"/>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wipe(left)">
                                      <p:cBhvr>
                                        <p:cTn id="43" dur="500"/>
                                        <p:tgtEl>
                                          <p:spTgt spid="29"/>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ipe(left)">
                                      <p:cBhvr>
                                        <p:cTn id="47" dur="500"/>
                                        <p:tgtEl>
                                          <p:spTgt spid="19"/>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wipe(left)">
                                      <p:cBhvr>
                                        <p:cTn id="51" dur="500"/>
                                        <p:tgtEl>
                                          <p:spTgt spid="18"/>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wipe(left)">
                                      <p:cBhvr>
                                        <p:cTn id="55" dur="500"/>
                                        <p:tgtEl>
                                          <p:spTgt spid="20"/>
                                        </p:tgtEl>
                                      </p:cBhvr>
                                    </p:animEffect>
                                  </p:childTnLst>
                                </p:cTn>
                              </p:par>
                            </p:childTnLst>
                          </p:cTn>
                        </p:par>
                        <p:par>
                          <p:cTn id="56" fill="hold">
                            <p:stCondLst>
                              <p:cond delay="6500"/>
                            </p:stCondLst>
                            <p:childTnLst>
                              <p:par>
                                <p:cTn id="57" presetID="22" presetClass="entr" presetSubtype="8" fill="hold" nodeType="afterEffect">
                                  <p:stCondLst>
                                    <p:cond delay="0"/>
                                  </p:stCondLst>
                                  <p:childTnLst>
                                    <p:set>
                                      <p:cBhvr>
                                        <p:cTn id="58" dur="1" fill="hold">
                                          <p:stCondLst>
                                            <p:cond delay="0"/>
                                          </p:stCondLst>
                                        </p:cTn>
                                        <p:tgtEl>
                                          <p:spTgt spid="34"/>
                                        </p:tgtEl>
                                        <p:attrNameLst>
                                          <p:attrName>style.visibility</p:attrName>
                                        </p:attrNameLst>
                                      </p:cBhvr>
                                      <p:to>
                                        <p:strVal val="visible"/>
                                      </p:to>
                                    </p:set>
                                    <p:animEffect transition="in" filter="wipe(left)">
                                      <p:cBhvr>
                                        <p:cTn id="59" dur="500"/>
                                        <p:tgtEl>
                                          <p:spTgt spid="34"/>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33"/>
                                        </p:tgtEl>
                                        <p:attrNameLst>
                                          <p:attrName>style.visibility</p:attrName>
                                        </p:attrNameLst>
                                      </p:cBhvr>
                                      <p:to>
                                        <p:strVal val="visible"/>
                                      </p:to>
                                    </p:set>
                                    <p:animEffect transition="in" filter="wipe(left)">
                                      <p:cBhvr>
                                        <p:cTn id="63" dur="500"/>
                                        <p:tgtEl>
                                          <p:spTgt spid="33"/>
                                        </p:tgtEl>
                                      </p:cBhvr>
                                    </p:animEffect>
                                  </p:childTnLst>
                                </p:cTn>
                              </p:par>
                            </p:childTnLst>
                          </p:cTn>
                        </p:par>
                        <p:par>
                          <p:cTn id="64" fill="hold">
                            <p:stCondLst>
                              <p:cond delay="7500"/>
                            </p:stCondLst>
                            <p:childTnLst>
                              <p:par>
                                <p:cTn id="65" presetID="22" presetClass="entr" presetSubtype="8" fill="hold" grpId="0" nodeType="after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wipe(left)">
                                      <p:cBhvr>
                                        <p:cTn id="67" dur="500"/>
                                        <p:tgtEl>
                                          <p:spTgt spid="22"/>
                                        </p:tgtEl>
                                      </p:cBhvr>
                                    </p:animEffect>
                                  </p:childTnLst>
                                </p:cTn>
                              </p:par>
                            </p:childTnLst>
                          </p:cTn>
                        </p:par>
                        <p:par>
                          <p:cTn id="68" fill="hold">
                            <p:stCondLst>
                              <p:cond delay="8000"/>
                            </p:stCondLst>
                            <p:childTnLst>
                              <p:par>
                                <p:cTn id="69" presetID="22" presetClass="entr" presetSubtype="8"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Effect transition="in" filter="wipe(left)">
                                      <p:cBhvr>
                                        <p:cTn id="71" dur="500"/>
                                        <p:tgtEl>
                                          <p:spTgt spid="21"/>
                                        </p:tgtEl>
                                      </p:cBhvr>
                                    </p:animEffect>
                                  </p:childTnLst>
                                </p:cTn>
                              </p:par>
                            </p:childTnLst>
                          </p:cTn>
                        </p:par>
                        <p:par>
                          <p:cTn id="72" fill="hold">
                            <p:stCondLst>
                              <p:cond delay="8500"/>
                            </p:stCondLst>
                            <p:childTnLst>
                              <p:par>
                                <p:cTn id="73" presetID="22" presetClass="entr" presetSubtype="8" fill="hold" grpId="0" nodeType="after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wipe(left)">
                                      <p:cBhvr>
                                        <p:cTn id="75" dur="500"/>
                                        <p:tgtEl>
                                          <p:spTgt spid="23"/>
                                        </p:tgtEl>
                                      </p:cBhvr>
                                    </p:animEffect>
                                  </p:childTnLst>
                                </p:cTn>
                              </p:par>
                            </p:childTnLst>
                          </p:cTn>
                        </p:par>
                        <p:par>
                          <p:cTn id="76" fill="hold">
                            <p:stCondLst>
                              <p:cond delay="9000"/>
                            </p:stCondLst>
                            <p:childTnLst>
                              <p:par>
                                <p:cTn id="77" presetID="22" presetClass="entr" presetSubtype="8" fill="hold" nodeType="afterEffect">
                                  <p:stCondLst>
                                    <p:cond delay="0"/>
                                  </p:stCondLst>
                                  <p:childTnLst>
                                    <p:set>
                                      <p:cBhvr>
                                        <p:cTn id="78" dur="1" fill="hold">
                                          <p:stCondLst>
                                            <p:cond delay="0"/>
                                          </p:stCondLst>
                                        </p:cTn>
                                        <p:tgtEl>
                                          <p:spTgt spid="38"/>
                                        </p:tgtEl>
                                        <p:attrNameLst>
                                          <p:attrName>style.visibility</p:attrName>
                                        </p:attrNameLst>
                                      </p:cBhvr>
                                      <p:to>
                                        <p:strVal val="visible"/>
                                      </p:to>
                                    </p:set>
                                    <p:animEffect transition="in" filter="wipe(left)">
                                      <p:cBhvr>
                                        <p:cTn id="79" dur="500"/>
                                        <p:tgtEl>
                                          <p:spTgt spid="38"/>
                                        </p:tgtEl>
                                      </p:cBhvr>
                                    </p:animEffect>
                                  </p:childTnLst>
                                </p:cTn>
                              </p:par>
                            </p:childTnLst>
                          </p:cTn>
                        </p:par>
                        <p:par>
                          <p:cTn id="80" fill="hold">
                            <p:stCondLst>
                              <p:cond delay="9500"/>
                            </p:stCondLst>
                            <p:childTnLst>
                              <p:par>
                                <p:cTn id="81" presetID="22" presetClass="entr" presetSubtype="8" fill="hold" grpId="0" nodeType="afterEffect">
                                  <p:stCondLst>
                                    <p:cond delay="0"/>
                                  </p:stCondLst>
                                  <p:childTnLst>
                                    <p:set>
                                      <p:cBhvr>
                                        <p:cTn id="82" dur="1" fill="hold">
                                          <p:stCondLst>
                                            <p:cond delay="0"/>
                                          </p:stCondLst>
                                        </p:cTn>
                                        <p:tgtEl>
                                          <p:spTgt spid="37"/>
                                        </p:tgtEl>
                                        <p:attrNameLst>
                                          <p:attrName>style.visibility</p:attrName>
                                        </p:attrNameLst>
                                      </p:cBhvr>
                                      <p:to>
                                        <p:strVal val="visible"/>
                                      </p:to>
                                    </p:set>
                                    <p:animEffect transition="in" filter="wipe(left)">
                                      <p:cBhvr>
                                        <p:cTn id="83"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24" grpId="0"/>
      <p:bldP spid="25" grpId="0"/>
      <p:bldP spid="15" grpId="0" animBg="1"/>
      <p:bldP spid="16" grpId="0" animBg="1"/>
      <p:bldP spid="17" grpId="0"/>
      <p:bldP spid="29" grpId="0"/>
      <p:bldP spid="18" grpId="0" animBg="1"/>
      <p:bldP spid="19" grpId="0" animBg="1"/>
      <p:bldP spid="20" grpId="0"/>
      <p:bldP spid="33" grpId="0"/>
      <p:bldP spid="21" grpId="0" animBg="1"/>
      <p:bldP spid="22" grpId="0" animBg="1"/>
      <p:bldP spid="23"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MH_Others_1"/>
          <p:cNvSpPr txBox="1"/>
          <p:nvPr>
            <p:custDataLst>
              <p:tags r:id="rId2"/>
            </p:custDataLst>
          </p:nvPr>
        </p:nvSpPr>
        <p:spPr bwMode="auto">
          <a:xfrm>
            <a:off x="2548536" y="837508"/>
            <a:ext cx="2542865" cy="570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r" eaLnBrk="1" hangingPunct="1">
              <a:lnSpc>
                <a:spcPct val="100000"/>
              </a:lnSpc>
              <a:spcBef>
                <a:spcPct val="0"/>
              </a:spcBef>
              <a:buFontTx/>
              <a:buNone/>
            </a:pPr>
            <a:r>
              <a:rPr lang="en-US" altLang="zh-CN" sz="5060" dirty="0">
                <a:solidFill>
                  <a:schemeClr val="accent1"/>
                </a:solidFill>
                <a:latin typeface="+mn-lt"/>
                <a:ea typeface="+mn-ea"/>
                <a:cs typeface="+mn-ea"/>
                <a:sym typeface="+mn-lt"/>
              </a:rPr>
              <a:t>Content</a:t>
            </a:r>
            <a:endParaRPr lang="zh-CN" altLang="en-US" sz="5060">
              <a:solidFill>
                <a:schemeClr val="accent1"/>
              </a:solidFill>
              <a:latin typeface="+mn-lt"/>
              <a:ea typeface="+mn-ea"/>
              <a:cs typeface="+mn-ea"/>
              <a:sym typeface="+mn-lt"/>
            </a:endParaRPr>
          </a:p>
        </p:txBody>
      </p:sp>
      <p:cxnSp>
        <p:nvCxnSpPr>
          <p:cNvPr id="5124" name="MH_Others_2"/>
          <p:cNvCxnSpPr>
            <a:cxnSpLocks noChangeShapeType="1"/>
          </p:cNvCxnSpPr>
          <p:nvPr>
            <p:custDataLst>
              <p:tags r:id="rId3"/>
            </p:custDataLst>
          </p:nvPr>
        </p:nvCxnSpPr>
        <p:spPr bwMode="auto">
          <a:xfrm>
            <a:off x="2480839" y="1421744"/>
            <a:ext cx="3151279" cy="0"/>
          </a:xfrm>
          <a:prstGeom prst="line">
            <a:avLst/>
          </a:prstGeom>
          <a:noFill/>
          <a:ln w="12700" algn="ctr">
            <a:solidFill>
              <a:srgbClr val="CFCFCF"/>
            </a:solidFill>
            <a:round/>
          </a:ln>
          <a:extLst>
            <a:ext uri="{909E8E84-426E-40DD-AFC4-6F175D3DCCD1}">
              <a14:hiddenFill xmlns:a14="http://schemas.microsoft.com/office/drawing/2010/main">
                <a:noFill/>
              </a14:hiddenFill>
            </a:ext>
          </a:extLst>
        </p:spPr>
      </p:cxnSp>
      <p:sp>
        <p:nvSpPr>
          <p:cNvPr id="34" name="MH_Number_1"/>
          <p:cNvSpPr txBox="1"/>
          <p:nvPr>
            <p:custDataLst>
              <p:tags r:id="rId4"/>
            </p:custDataLst>
          </p:nvPr>
        </p:nvSpPr>
        <p:spPr>
          <a:xfrm>
            <a:off x="4349801" y="2612265"/>
            <a:ext cx="741600" cy="481799"/>
          </a:xfrm>
          <a:prstGeom prst="rect">
            <a:avLst/>
          </a:prstGeom>
          <a:noFill/>
        </p:spPr>
        <p:txBody>
          <a:bodyPr>
            <a:spAutoFit/>
          </a:bodyPr>
          <a:lstStyle/>
          <a:p>
            <a:pPr algn="r">
              <a:defRPr/>
            </a:pPr>
            <a:r>
              <a:rPr lang="en-US" sz="2530" kern="0" dirty="0">
                <a:solidFill>
                  <a:schemeClr val="accent1"/>
                </a:solidFill>
                <a:latin typeface="+mn-lt"/>
                <a:ea typeface="+mn-ea"/>
                <a:cs typeface="+mn-ea"/>
                <a:sym typeface="+mn-lt"/>
              </a:rPr>
              <a:t>01</a:t>
            </a:r>
          </a:p>
        </p:txBody>
      </p:sp>
      <p:sp>
        <p:nvSpPr>
          <p:cNvPr id="23" name="MH_Entry_1"/>
          <p:cNvSpPr/>
          <p:nvPr>
            <p:custDataLst>
              <p:tags r:id="rId5"/>
            </p:custDataLst>
          </p:nvPr>
        </p:nvSpPr>
        <p:spPr>
          <a:xfrm>
            <a:off x="5091402" y="2677894"/>
            <a:ext cx="4071580" cy="463540"/>
          </a:xfrm>
          <a:prstGeom prst="rect">
            <a:avLst/>
          </a:prstGeom>
          <a:solidFill>
            <a:schemeClr val="accent1"/>
          </a:solidFill>
          <a:ln w="25400" cap="flat" cmpd="sng" algn="ctr">
            <a:noFill/>
            <a:prstDash val="solid"/>
          </a:ln>
          <a:effectLst/>
        </p:spPr>
        <p:txBody>
          <a:bodyPr wrap="square" lIns="0" tIns="0" rIns="0" bIns="0" anchor="ctr">
            <a:normAutofit/>
          </a:bodyPr>
          <a:lstStyle/>
          <a:p>
            <a:pPr algn="ctr">
              <a:defRPr/>
            </a:pPr>
            <a:r>
              <a:rPr lang="zh-CN" altLang="en-US" sz="2110" kern="0">
                <a:solidFill>
                  <a:srgbClr val="FFFFFF"/>
                </a:solidFill>
                <a:latin typeface="+mn-lt"/>
                <a:ea typeface="+mn-ea"/>
                <a:cs typeface="+mn-ea"/>
                <a:sym typeface="+mn-lt"/>
              </a:rPr>
              <a:t>年度工作概述</a:t>
            </a:r>
            <a:endParaRPr lang="en-US" sz="2110" kern="0" dirty="0">
              <a:solidFill>
                <a:srgbClr val="FFFFFF"/>
              </a:solidFill>
              <a:latin typeface="+mn-lt"/>
              <a:ea typeface="+mn-ea"/>
              <a:cs typeface="+mn-ea"/>
              <a:sym typeface="+mn-lt"/>
            </a:endParaRPr>
          </a:p>
        </p:txBody>
      </p:sp>
      <p:sp>
        <p:nvSpPr>
          <p:cNvPr id="62" name="MH_Number_2"/>
          <p:cNvSpPr txBox="1"/>
          <p:nvPr>
            <p:custDataLst>
              <p:tags r:id="rId6"/>
            </p:custDataLst>
          </p:nvPr>
        </p:nvSpPr>
        <p:spPr>
          <a:xfrm>
            <a:off x="4349801" y="3516508"/>
            <a:ext cx="741600" cy="481799"/>
          </a:xfrm>
          <a:prstGeom prst="rect">
            <a:avLst/>
          </a:prstGeom>
          <a:noFill/>
        </p:spPr>
        <p:txBody>
          <a:bodyPr>
            <a:spAutoFit/>
          </a:bodyPr>
          <a:lstStyle/>
          <a:p>
            <a:pPr algn="r">
              <a:defRPr/>
            </a:pPr>
            <a:r>
              <a:rPr lang="en-US" altLang="zh-CN" sz="2530" kern="0" dirty="0">
                <a:solidFill>
                  <a:schemeClr val="accent2"/>
                </a:solidFill>
                <a:latin typeface="+mn-lt"/>
                <a:ea typeface="+mn-ea"/>
                <a:cs typeface="+mn-ea"/>
                <a:sym typeface="+mn-lt"/>
              </a:rPr>
              <a:t>02</a:t>
            </a:r>
            <a:endParaRPr lang="en-US" sz="2530" kern="0" dirty="0">
              <a:solidFill>
                <a:schemeClr val="accent2"/>
              </a:solidFill>
              <a:latin typeface="+mn-lt"/>
              <a:ea typeface="+mn-ea"/>
              <a:cs typeface="+mn-ea"/>
              <a:sym typeface="+mn-lt"/>
            </a:endParaRPr>
          </a:p>
        </p:txBody>
      </p:sp>
      <p:sp>
        <p:nvSpPr>
          <p:cNvPr id="63" name="MH_Entry_2"/>
          <p:cNvSpPr/>
          <p:nvPr>
            <p:custDataLst>
              <p:tags r:id="rId7"/>
            </p:custDataLst>
          </p:nvPr>
        </p:nvSpPr>
        <p:spPr>
          <a:xfrm>
            <a:off x="5091402" y="3582138"/>
            <a:ext cx="4071580" cy="463540"/>
          </a:xfrm>
          <a:prstGeom prst="rect">
            <a:avLst/>
          </a:prstGeom>
          <a:solidFill>
            <a:schemeClr val="accent2"/>
          </a:solidFill>
          <a:ln w="25400" cap="flat" cmpd="sng" algn="ctr">
            <a:noFill/>
            <a:prstDash val="solid"/>
          </a:ln>
          <a:effectLst/>
        </p:spPr>
        <p:txBody>
          <a:bodyPr wrap="square" lIns="94906" tIns="49352" rIns="94906" bIns="49352" anchor="ctr">
            <a:normAutofit/>
          </a:bodyPr>
          <a:lstStyle/>
          <a:p>
            <a:pPr algn="ctr">
              <a:defRPr/>
            </a:pPr>
            <a:r>
              <a:rPr lang="zh-CN" altLang="en-US" sz="2110" kern="0">
                <a:solidFill>
                  <a:srgbClr val="FFFFFF"/>
                </a:solidFill>
                <a:latin typeface="+mn-lt"/>
                <a:ea typeface="+mn-ea"/>
                <a:cs typeface="+mn-ea"/>
                <a:sym typeface="+mn-lt"/>
              </a:rPr>
              <a:t>工作完成情况</a:t>
            </a:r>
            <a:endParaRPr lang="en-US" sz="2110" kern="0" dirty="0">
              <a:solidFill>
                <a:srgbClr val="FFFFFF"/>
              </a:solidFill>
              <a:latin typeface="+mn-lt"/>
              <a:ea typeface="+mn-ea"/>
              <a:cs typeface="+mn-ea"/>
              <a:sym typeface="+mn-lt"/>
            </a:endParaRPr>
          </a:p>
        </p:txBody>
      </p:sp>
      <p:sp>
        <p:nvSpPr>
          <p:cNvPr id="66" name="MH_Number_3"/>
          <p:cNvSpPr txBox="1"/>
          <p:nvPr>
            <p:custDataLst>
              <p:tags r:id="rId8"/>
            </p:custDataLst>
          </p:nvPr>
        </p:nvSpPr>
        <p:spPr>
          <a:xfrm>
            <a:off x="4349801" y="4420752"/>
            <a:ext cx="741600" cy="481799"/>
          </a:xfrm>
          <a:prstGeom prst="rect">
            <a:avLst/>
          </a:prstGeom>
          <a:noFill/>
        </p:spPr>
        <p:txBody>
          <a:bodyPr>
            <a:spAutoFit/>
          </a:bodyPr>
          <a:lstStyle/>
          <a:p>
            <a:pPr algn="r">
              <a:defRPr/>
            </a:pPr>
            <a:r>
              <a:rPr lang="en-US" altLang="zh-CN" sz="2530" kern="0" dirty="0">
                <a:solidFill>
                  <a:schemeClr val="accent3"/>
                </a:solidFill>
                <a:latin typeface="+mn-lt"/>
                <a:ea typeface="+mn-ea"/>
                <a:cs typeface="+mn-ea"/>
                <a:sym typeface="+mn-lt"/>
              </a:rPr>
              <a:t>03</a:t>
            </a:r>
            <a:endParaRPr lang="en-US" sz="2530" kern="0" dirty="0">
              <a:solidFill>
                <a:schemeClr val="accent3"/>
              </a:solidFill>
              <a:latin typeface="+mn-lt"/>
              <a:ea typeface="+mn-ea"/>
              <a:cs typeface="+mn-ea"/>
              <a:sym typeface="+mn-lt"/>
            </a:endParaRPr>
          </a:p>
        </p:txBody>
      </p:sp>
      <p:sp>
        <p:nvSpPr>
          <p:cNvPr id="67" name="MH_Entry_3"/>
          <p:cNvSpPr/>
          <p:nvPr>
            <p:custDataLst>
              <p:tags r:id="rId9"/>
            </p:custDataLst>
          </p:nvPr>
        </p:nvSpPr>
        <p:spPr>
          <a:xfrm>
            <a:off x="5091401" y="4486382"/>
            <a:ext cx="4071580" cy="463540"/>
          </a:xfrm>
          <a:prstGeom prst="rect">
            <a:avLst/>
          </a:prstGeom>
          <a:solidFill>
            <a:schemeClr val="accent3"/>
          </a:solidFill>
          <a:ln w="25400" cap="flat" cmpd="sng" algn="ctr">
            <a:noFill/>
            <a:prstDash val="solid"/>
          </a:ln>
          <a:effectLst/>
        </p:spPr>
        <p:txBody>
          <a:bodyPr wrap="square" lIns="94906" tIns="49352" rIns="94906" bIns="49352" anchor="ctr">
            <a:normAutofit/>
          </a:bodyPr>
          <a:lstStyle/>
          <a:p>
            <a:pPr algn="ctr">
              <a:defRPr/>
            </a:pPr>
            <a:r>
              <a:rPr lang="zh-CN" altLang="en-US" sz="2110" kern="0">
                <a:solidFill>
                  <a:srgbClr val="FFFFFF"/>
                </a:solidFill>
                <a:latin typeface="+mn-lt"/>
                <a:ea typeface="+mn-ea"/>
                <a:cs typeface="+mn-ea"/>
                <a:sym typeface="+mn-lt"/>
              </a:rPr>
              <a:t>成功项目展示</a:t>
            </a:r>
            <a:endParaRPr lang="en-US" sz="2110" kern="0" dirty="0">
              <a:solidFill>
                <a:srgbClr val="FFFFFF"/>
              </a:solidFill>
              <a:latin typeface="+mn-lt"/>
              <a:ea typeface="+mn-ea"/>
              <a:cs typeface="+mn-ea"/>
              <a:sym typeface="+mn-lt"/>
            </a:endParaRPr>
          </a:p>
        </p:txBody>
      </p:sp>
      <p:grpSp>
        <p:nvGrpSpPr>
          <p:cNvPr id="3" name="组合 2"/>
          <p:cNvGrpSpPr/>
          <p:nvPr/>
        </p:nvGrpSpPr>
        <p:grpSpPr>
          <a:xfrm>
            <a:off x="4995981" y="1135484"/>
            <a:ext cx="172426" cy="6096770"/>
            <a:chOff x="4995822" y="1135212"/>
            <a:chExt cx="172445" cy="6097438"/>
          </a:xfrm>
        </p:grpSpPr>
        <p:cxnSp>
          <p:nvCxnSpPr>
            <p:cNvPr id="5123" name="MH_Others_3"/>
            <p:cNvCxnSpPr>
              <a:cxnSpLocks noChangeShapeType="1"/>
            </p:cNvCxnSpPr>
            <p:nvPr>
              <p:custDataLst>
                <p:tags r:id="rId13"/>
              </p:custDataLst>
            </p:nvPr>
          </p:nvCxnSpPr>
          <p:spPr bwMode="auto">
            <a:xfrm>
              <a:off x="5091252" y="1135212"/>
              <a:ext cx="0" cy="6097438"/>
            </a:xfrm>
            <a:prstGeom prst="line">
              <a:avLst/>
            </a:prstGeom>
            <a:noFill/>
            <a:ln w="12700" algn="ctr">
              <a:solidFill>
                <a:srgbClr val="CFCFCF"/>
              </a:solidFill>
              <a:round/>
            </a:ln>
            <a:extLst>
              <a:ext uri="{909E8E84-426E-40DD-AFC4-6F175D3DCCD1}">
                <a14:hiddenFill xmlns:a14="http://schemas.microsoft.com/office/drawing/2010/main">
                  <a:noFill/>
                </a14:hiddenFill>
              </a:ext>
            </a:extLst>
          </p:spPr>
        </p:cxnSp>
        <p:cxnSp>
          <p:nvCxnSpPr>
            <p:cNvPr id="27" name="MH_Others_4"/>
            <p:cNvCxnSpPr/>
            <p:nvPr>
              <p:custDataLst>
                <p:tags r:id="rId14"/>
              </p:custDataLst>
            </p:nvPr>
          </p:nvCxnSpPr>
          <p:spPr>
            <a:xfrm>
              <a:off x="4995822" y="3209713"/>
              <a:ext cx="172445" cy="0"/>
            </a:xfrm>
            <a:prstGeom prst="line">
              <a:avLst/>
            </a:prstGeom>
            <a:noFill/>
            <a:ln w="12700" cap="flat" cmpd="sng" algn="ctr">
              <a:solidFill>
                <a:srgbClr val="CFCFCF"/>
              </a:solidFill>
              <a:prstDash val="solid"/>
            </a:ln>
            <a:effectLst/>
          </p:spPr>
        </p:cxnSp>
        <p:cxnSp>
          <p:nvCxnSpPr>
            <p:cNvPr id="61" name="MH_Others_5"/>
            <p:cNvCxnSpPr/>
            <p:nvPr>
              <p:custDataLst>
                <p:tags r:id="rId15"/>
              </p:custDataLst>
            </p:nvPr>
          </p:nvCxnSpPr>
          <p:spPr>
            <a:xfrm>
              <a:off x="4995822" y="4114056"/>
              <a:ext cx="172445" cy="0"/>
            </a:xfrm>
            <a:prstGeom prst="line">
              <a:avLst/>
            </a:prstGeom>
            <a:noFill/>
            <a:ln w="12700" cap="flat" cmpd="sng" algn="ctr">
              <a:solidFill>
                <a:srgbClr val="CFCFCF"/>
              </a:solidFill>
              <a:prstDash val="solid"/>
            </a:ln>
            <a:effectLst/>
          </p:spPr>
        </p:cxnSp>
        <p:cxnSp>
          <p:nvCxnSpPr>
            <p:cNvPr id="65" name="MH_Others_6"/>
            <p:cNvCxnSpPr/>
            <p:nvPr>
              <p:custDataLst>
                <p:tags r:id="rId16"/>
              </p:custDataLst>
            </p:nvPr>
          </p:nvCxnSpPr>
          <p:spPr>
            <a:xfrm>
              <a:off x="4995822" y="5018398"/>
              <a:ext cx="172445" cy="0"/>
            </a:xfrm>
            <a:prstGeom prst="line">
              <a:avLst/>
            </a:prstGeom>
            <a:noFill/>
            <a:ln w="12700" cap="flat" cmpd="sng" algn="ctr">
              <a:solidFill>
                <a:srgbClr val="CFCFCF"/>
              </a:solidFill>
              <a:prstDash val="solid"/>
            </a:ln>
            <a:effectLst/>
          </p:spPr>
        </p:cxnSp>
        <p:cxnSp>
          <p:nvCxnSpPr>
            <p:cNvPr id="69" name="MH_Others_7"/>
            <p:cNvCxnSpPr/>
            <p:nvPr>
              <p:custDataLst>
                <p:tags r:id="rId17"/>
              </p:custDataLst>
            </p:nvPr>
          </p:nvCxnSpPr>
          <p:spPr>
            <a:xfrm>
              <a:off x="4995822" y="5922741"/>
              <a:ext cx="172445" cy="0"/>
            </a:xfrm>
            <a:prstGeom prst="line">
              <a:avLst/>
            </a:prstGeom>
            <a:noFill/>
            <a:ln w="12700" cap="flat" cmpd="sng" algn="ctr">
              <a:solidFill>
                <a:srgbClr val="CFCFCF"/>
              </a:solidFill>
              <a:prstDash val="solid"/>
            </a:ln>
            <a:effectLst/>
          </p:spPr>
        </p:cxnSp>
      </p:grpSp>
      <p:sp>
        <p:nvSpPr>
          <p:cNvPr id="70" name="MH_Number_4"/>
          <p:cNvSpPr txBox="1"/>
          <p:nvPr>
            <p:custDataLst>
              <p:tags r:id="rId10"/>
            </p:custDataLst>
          </p:nvPr>
        </p:nvSpPr>
        <p:spPr>
          <a:xfrm>
            <a:off x="4349801" y="5324995"/>
            <a:ext cx="741600" cy="481799"/>
          </a:xfrm>
          <a:prstGeom prst="rect">
            <a:avLst/>
          </a:prstGeom>
          <a:noFill/>
        </p:spPr>
        <p:txBody>
          <a:bodyPr>
            <a:spAutoFit/>
          </a:bodyPr>
          <a:lstStyle/>
          <a:p>
            <a:pPr algn="r">
              <a:defRPr/>
            </a:pPr>
            <a:r>
              <a:rPr lang="en-US" altLang="zh-CN" sz="2530" kern="0" dirty="0">
                <a:solidFill>
                  <a:schemeClr val="accent4"/>
                </a:solidFill>
                <a:latin typeface="+mn-lt"/>
                <a:ea typeface="+mn-ea"/>
                <a:cs typeface="+mn-ea"/>
                <a:sym typeface="+mn-lt"/>
              </a:rPr>
              <a:t>04</a:t>
            </a:r>
            <a:endParaRPr lang="en-US" sz="2530" kern="0" dirty="0">
              <a:solidFill>
                <a:schemeClr val="accent4"/>
              </a:solidFill>
              <a:latin typeface="+mn-lt"/>
              <a:ea typeface="+mn-ea"/>
              <a:cs typeface="+mn-ea"/>
              <a:sym typeface="+mn-lt"/>
            </a:endParaRPr>
          </a:p>
        </p:txBody>
      </p:sp>
      <p:sp>
        <p:nvSpPr>
          <p:cNvPr id="71" name="MH_Entry_4"/>
          <p:cNvSpPr/>
          <p:nvPr>
            <p:custDataLst>
              <p:tags r:id="rId11"/>
            </p:custDataLst>
          </p:nvPr>
        </p:nvSpPr>
        <p:spPr>
          <a:xfrm>
            <a:off x="5091402" y="5390625"/>
            <a:ext cx="4071580" cy="463540"/>
          </a:xfrm>
          <a:prstGeom prst="rect">
            <a:avLst/>
          </a:prstGeom>
          <a:solidFill>
            <a:schemeClr val="accent4"/>
          </a:solidFill>
          <a:ln w="25400" cap="flat" cmpd="sng" algn="ctr">
            <a:noFill/>
            <a:prstDash val="solid"/>
          </a:ln>
          <a:effectLst/>
        </p:spPr>
        <p:txBody>
          <a:bodyPr wrap="square" lIns="94906" tIns="49352" rIns="94906" bIns="49352" anchor="ctr">
            <a:normAutofit/>
          </a:bodyPr>
          <a:lstStyle/>
          <a:p>
            <a:pPr algn="ctr">
              <a:defRPr/>
            </a:pPr>
            <a:r>
              <a:rPr lang="zh-CN" altLang="en-US" sz="2110" kern="0">
                <a:solidFill>
                  <a:srgbClr val="FFFFFF"/>
                </a:solidFill>
                <a:latin typeface="+mn-lt"/>
                <a:ea typeface="+mn-ea"/>
                <a:cs typeface="+mn-ea"/>
                <a:sym typeface="+mn-lt"/>
              </a:rPr>
              <a:t>明年工作计划</a:t>
            </a:r>
            <a:endParaRPr lang="en-US" sz="2110" kern="0" dirty="0">
              <a:solidFill>
                <a:srgbClr val="FFFFFF"/>
              </a:solidFill>
              <a:latin typeface="+mn-lt"/>
              <a:ea typeface="+mn-ea"/>
              <a:cs typeface="+mn-ea"/>
              <a:sym typeface="+mn-lt"/>
            </a:endParaRPr>
          </a:p>
        </p:txBody>
      </p:sp>
      <p:sp>
        <p:nvSpPr>
          <p:cNvPr id="17" name="MH_Others_1"/>
          <p:cNvSpPr txBox="1"/>
          <p:nvPr>
            <p:custDataLst>
              <p:tags r:id="rId12"/>
            </p:custDataLst>
          </p:nvPr>
        </p:nvSpPr>
        <p:spPr bwMode="auto">
          <a:xfrm>
            <a:off x="2767821" y="1580374"/>
            <a:ext cx="1440001" cy="4273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nchor="ctr" anchorCtr="0"/>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3795">
                <a:solidFill>
                  <a:schemeClr val="accent1"/>
                </a:solidFill>
                <a:latin typeface="+mn-lt"/>
                <a:ea typeface="+mn-ea"/>
                <a:cs typeface="+mn-ea"/>
                <a:sym typeface="+mn-lt"/>
              </a:rPr>
              <a:t>目 录</a:t>
            </a:r>
          </a:p>
        </p:txBody>
      </p:sp>
    </p:spTree>
    <p:custDataLst>
      <p:tags r:id="rId1"/>
    </p:custData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0-#ppt_w/2"/>
                                          </p:val>
                                        </p:tav>
                                        <p:tav tm="100000">
                                          <p:val>
                                            <p:strVal val="#ppt_x"/>
                                          </p:val>
                                        </p:tav>
                                      </p:tavLst>
                                    </p:anim>
                                    <p:anim calcmode="lin" valueType="num">
                                      <p:cBhvr additive="base">
                                        <p:cTn id="8" dur="500" fill="hold"/>
                                        <p:tgtEl>
                                          <p:spTgt spid="512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5124"/>
                                        </p:tgtEl>
                                        <p:attrNameLst>
                                          <p:attrName>style.visibility</p:attrName>
                                        </p:attrNameLst>
                                      </p:cBhvr>
                                      <p:to>
                                        <p:strVal val="visible"/>
                                      </p:to>
                                    </p:set>
                                    <p:animEffect transition="in" filter="wipe(left)">
                                      <p:cBhvr>
                                        <p:cTn id="13" dur="500"/>
                                        <p:tgtEl>
                                          <p:spTgt spid="512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down)">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34"/>
                                        </p:tgtEl>
                                        <p:attrNameLst>
                                          <p:attrName>style.visibility</p:attrName>
                                        </p:attrNameLst>
                                      </p:cBhvr>
                                      <p:to>
                                        <p:strVal val="visible"/>
                                      </p:to>
                                    </p:set>
                                    <p:anim calcmode="lin" valueType="num">
                                      <p:cBhvr additive="base">
                                        <p:cTn id="29" dur="500" fill="hold"/>
                                        <p:tgtEl>
                                          <p:spTgt spid="34"/>
                                        </p:tgtEl>
                                        <p:attrNameLst>
                                          <p:attrName>ppt_x</p:attrName>
                                        </p:attrNameLst>
                                      </p:cBhvr>
                                      <p:tavLst>
                                        <p:tav tm="0">
                                          <p:val>
                                            <p:strVal val="0-#ppt_w/2"/>
                                          </p:val>
                                        </p:tav>
                                        <p:tav tm="100000">
                                          <p:val>
                                            <p:strVal val="#ppt_x"/>
                                          </p:val>
                                        </p:tav>
                                      </p:tavLst>
                                    </p:anim>
                                    <p:anim calcmode="lin" valueType="num">
                                      <p:cBhvr additive="base">
                                        <p:cTn id="30" dur="500" fill="hold"/>
                                        <p:tgtEl>
                                          <p:spTgt spid="34"/>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62"/>
                                        </p:tgtEl>
                                        <p:attrNameLst>
                                          <p:attrName>style.visibility</p:attrName>
                                        </p:attrNameLst>
                                      </p:cBhvr>
                                      <p:to>
                                        <p:strVal val="visible"/>
                                      </p:to>
                                    </p:set>
                                    <p:anim calcmode="lin" valueType="num">
                                      <p:cBhvr additive="base">
                                        <p:cTn id="33" dur="500" fill="hold"/>
                                        <p:tgtEl>
                                          <p:spTgt spid="62"/>
                                        </p:tgtEl>
                                        <p:attrNameLst>
                                          <p:attrName>ppt_x</p:attrName>
                                        </p:attrNameLst>
                                      </p:cBhvr>
                                      <p:tavLst>
                                        <p:tav tm="0">
                                          <p:val>
                                            <p:strVal val="0-#ppt_w/2"/>
                                          </p:val>
                                        </p:tav>
                                        <p:tav tm="100000">
                                          <p:val>
                                            <p:strVal val="#ppt_x"/>
                                          </p:val>
                                        </p:tav>
                                      </p:tavLst>
                                    </p:anim>
                                    <p:anim calcmode="lin" valueType="num">
                                      <p:cBhvr additive="base">
                                        <p:cTn id="34" dur="500" fill="hold"/>
                                        <p:tgtEl>
                                          <p:spTgt spid="62"/>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66"/>
                                        </p:tgtEl>
                                        <p:attrNameLst>
                                          <p:attrName>style.visibility</p:attrName>
                                        </p:attrNameLst>
                                      </p:cBhvr>
                                      <p:to>
                                        <p:strVal val="visible"/>
                                      </p:to>
                                    </p:set>
                                    <p:anim calcmode="lin" valueType="num">
                                      <p:cBhvr additive="base">
                                        <p:cTn id="37" dur="500" fill="hold"/>
                                        <p:tgtEl>
                                          <p:spTgt spid="66"/>
                                        </p:tgtEl>
                                        <p:attrNameLst>
                                          <p:attrName>ppt_x</p:attrName>
                                        </p:attrNameLst>
                                      </p:cBhvr>
                                      <p:tavLst>
                                        <p:tav tm="0">
                                          <p:val>
                                            <p:strVal val="0-#ppt_w/2"/>
                                          </p:val>
                                        </p:tav>
                                        <p:tav tm="100000">
                                          <p:val>
                                            <p:strVal val="#ppt_x"/>
                                          </p:val>
                                        </p:tav>
                                      </p:tavLst>
                                    </p:anim>
                                    <p:anim calcmode="lin" valueType="num">
                                      <p:cBhvr additive="base">
                                        <p:cTn id="38" dur="500" fill="hold"/>
                                        <p:tgtEl>
                                          <p:spTgt spid="66"/>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70"/>
                                        </p:tgtEl>
                                        <p:attrNameLst>
                                          <p:attrName>style.visibility</p:attrName>
                                        </p:attrNameLst>
                                      </p:cBhvr>
                                      <p:to>
                                        <p:strVal val="visible"/>
                                      </p:to>
                                    </p:set>
                                    <p:anim calcmode="lin" valueType="num">
                                      <p:cBhvr additive="base">
                                        <p:cTn id="41" dur="500" fill="hold"/>
                                        <p:tgtEl>
                                          <p:spTgt spid="70"/>
                                        </p:tgtEl>
                                        <p:attrNameLst>
                                          <p:attrName>ppt_x</p:attrName>
                                        </p:attrNameLst>
                                      </p:cBhvr>
                                      <p:tavLst>
                                        <p:tav tm="0">
                                          <p:val>
                                            <p:strVal val="0-#ppt_w/2"/>
                                          </p:val>
                                        </p:tav>
                                        <p:tav tm="100000">
                                          <p:val>
                                            <p:strVal val="#ppt_x"/>
                                          </p:val>
                                        </p:tav>
                                      </p:tavLst>
                                    </p:anim>
                                    <p:anim calcmode="lin" valueType="num">
                                      <p:cBhvr additive="base">
                                        <p:cTn id="42" dur="500" fill="hold"/>
                                        <p:tgtEl>
                                          <p:spTgt spid="70"/>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additive="base">
                                        <p:cTn id="45" dur="500" fill="hold"/>
                                        <p:tgtEl>
                                          <p:spTgt spid="23"/>
                                        </p:tgtEl>
                                        <p:attrNameLst>
                                          <p:attrName>ppt_x</p:attrName>
                                        </p:attrNameLst>
                                      </p:cBhvr>
                                      <p:tavLst>
                                        <p:tav tm="0">
                                          <p:val>
                                            <p:strVal val="1+#ppt_w/2"/>
                                          </p:val>
                                        </p:tav>
                                        <p:tav tm="100000">
                                          <p:val>
                                            <p:strVal val="#ppt_x"/>
                                          </p:val>
                                        </p:tav>
                                      </p:tavLst>
                                    </p:anim>
                                    <p:anim calcmode="lin" valueType="num">
                                      <p:cBhvr additive="base">
                                        <p:cTn id="46" dur="500" fill="hold"/>
                                        <p:tgtEl>
                                          <p:spTgt spid="23"/>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63"/>
                                        </p:tgtEl>
                                        <p:attrNameLst>
                                          <p:attrName>style.visibility</p:attrName>
                                        </p:attrNameLst>
                                      </p:cBhvr>
                                      <p:to>
                                        <p:strVal val="visible"/>
                                      </p:to>
                                    </p:set>
                                    <p:anim calcmode="lin" valueType="num">
                                      <p:cBhvr additive="base">
                                        <p:cTn id="49" dur="500" fill="hold"/>
                                        <p:tgtEl>
                                          <p:spTgt spid="63"/>
                                        </p:tgtEl>
                                        <p:attrNameLst>
                                          <p:attrName>ppt_x</p:attrName>
                                        </p:attrNameLst>
                                      </p:cBhvr>
                                      <p:tavLst>
                                        <p:tav tm="0">
                                          <p:val>
                                            <p:strVal val="1+#ppt_w/2"/>
                                          </p:val>
                                        </p:tav>
                                        <p:tav tm="100000">
                                          <p:val>
                                            <p:strVal val="#ppt_x"/>
                                          </p:val>
                                        </p:tav>
                                      </p:tavLst>
                                    </p:anim>
                                    <p:anim calcmode="lin" valueType="num">
                                      <p:cBhvr additive="base">
                                        <p:cTn id="50" dur="500" fill="hold"/>
                                        <p:tgtEl>
                                          <p:spTgt spid="63"/>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67"/>
                                        </p:tgtEl>
                                        <p:attrNameLst>
                                          <p:attrName>style.visibility</p:attrName>
                                        </p:attrNameLst>
                                      </p:cBhvr>
                                      <p:to>
                                        <p:strVal val="visible"/>
                                      </p:to>
                                    </p:set>
                                    <p:anim calcmode="lin" valueType="num">
                                      <p:cBhvr additive="base">
                                        <p:cTn id="53" dur="500" fill="hold"/>
                                        <p:tgtEl>
                                          <p:spTgt spid="67"/>
                                        </p:tgtEl>
                                        <p:attrNameLst>
                                          <p:attrName>ppt_x</p:attrName>
                                        </p:attrNameLst>
                                      </p:cBhvr>
                                      <p:tavLst>
                                        <p:tav tm="0">
                                          <p:val>
                                            <p:strVal val="1+#ppt_w/2"/>
                                          </p:val>
                                        </p:tav>
                                        <p:tav tm="100000">
                                          <p:val>
                                            <p:strVal val="#ppt_x"/>
                                          </p:val>
                                        </p:tav>
                                      </p:tavLst>
                                    </p:anim>
                                    <p:anim calcmode="lin" valueType="num">
                                      <p:cBhvr additive="base">
                                        <p:cTn id="54" dur="500" fill="hold"/>
                                        <p:tgtEl>
                                          <p:spTgt spid="67"/>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71"/>
                                        </p:tgtEl>
                                        <p:attrNameLst>
                                          <p:attrName>style.visibility</p:attrName>
                                        </p:attrNameLst>
                                      </p:cBhvr>
                                      <p:to>
                                        <p:strVal val="visible"/>
                                      </p:to>
                                    </p:set>
                                    <p:anim calcmode="lin" valueType="num">
                                      <p:cBhvr additive="base">
                                        <p:cTn id="57" dur="500" fill="hold"/>
                                        <p:tgtEl>
                                          <p:spTgt spid="71"/>
                                        </p:tgtEl>
                                        <p:attrNameLst>
                                          <p:attrName>ppt_x</p:attrName>
                                        </p:attrNameLst>
                                      </p:cBhvr>
                                      <p:tavLst>
                                        <p:tav tm="0">
                                          <p:val>
                                            <p:strVal val="1+#ppt_w/2"/>
                                          </p:val>
                                        </p:tav>
                                        <p:tav tm="100000">
                                          <p:val>
                                            <p:strVal val="#ppt_x"/>
                                          </p:val>
                                        </p:tav>
                                      </p:tavLst>
                                    </p:anim>
                                    <p:anim calcmode="lin" valueType="num">
                                      <p:cBhvr additive="base">
                                        <p:cTn id="58" dur="500" fill="hold"/>
                                        <p:tgtEl>
                                          <p:spTgt spid="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34" grpId="0"/>
      <p:bldP spid="23" grpId="0" animBg="1"/>
      <p:bldP spid="62" grpId="0"/>
      <p:bldP spid="63" grpId="0" animBg="1"/>
      <p:bldP spid="66" grpId="0"/>
      <p:bldP spid="67" grpId="0" animBg="1"/>
      <p:bldP spid="70" grpId="0"/>
      <p:bldP spid="71" grpId="0" animBg="1"/>
      <p:bldP spid="1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val 20"/>
          <p:cNvSpPr/>
          <p:nvPr/>
        </p:nvSpPr>
        <p:spPr>
          <a:xfrm>
            <a:off x="6798238" y="2543373"/>
            <a:ext cx="3646009" cy="3646009"/>
          </a:xfrm>
          <a:prstGeom prst="ellipse">
            <a:avLst/>
          </a:prstGeom>
          <a:noFill/>
          <a:ln w="19050">
            <a:solidFill>
              <a:schemeClr val="tx2">
                <a:lumMod val="75000"/>
                <a:lumOff val="2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grpSp>
        <p:nvGrpSpPr>
          <p:cNvPr id="5" name="Group 4"/>
          <p:cNvGrpSpPr/>
          <p:nvPr/>
        </p:nvGrpSpPr>
        <p:grpSpPr>
          <a:xfrm rot="5400000">
            <a:off x="7651721" y="2580560"/>
            <a:ext cx="2254892" cy="1338802"/>
            <a:chOff x="1371600" y="1272983"/>
            <a:chExt cx="1603567" cy="952089"/>
          </a:xfrm>
          <a:solidFill>
            <a:schemeClr val="accent1"/>
          </a:solidFill>
        </p:grpSpPr>
        <p:sp>
          <p:nvSpPr>
            <p:cNvPr id="6" name="Rounded Rectangle 5"/>
            <p:cNvSpPr/>
            <p:nvPr/>
          </p:nvSpPr>
          <p:spPr>
            <a:xfrm>
              <a:off x="1371600" y="1733550"/>
              <a:ext cx="1524000" cy="3048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7" name="Rounded Rectangle 6"/>
            <p:cNvSpPr/>
            <p:nvPr/>
          </p:nvSpPr>
          <p:spPr>
            <a:xfrm rot="2700000">
              <a:off x="2132204" y="1542065"/>
              <a:ext cx="842963" cy="3048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8" name="Rounded Rectangle 7"/>
            <p:cNvSpPr/>
            <p:nvPr/>
          </p:nvSpPr>
          <p:spPr>
            <a:xfrm rot="18900000" flipV="1">
              <a:off x="2132204" y="1920272"/>
              <a:ext cx="842963" cy="3048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grpSp>
      <p:grpSp>
        <p:nvGrpSpPr>
          <p:cNvPr id="9" name="Group 8"/>
          <p:cNvGrpSpPr/>
          <p:nvPr/>
        </p:nvGrpSpPr>
        <p:grpSpPr>
          <a:xfrm rot="10800000">
            <a:off x="8841404" y="3897304"/>
            <a:ext cx="2254892" cy="1338802"/>
            <a:chOff x="1371600" y="1272983"/>
            <a:chExt cx="1603567" cy="952089"/>
          </a:xfrm>
          <a:solidFill>
            <a:schemeClr val="accent2">
              <a:alpha val="50000"/>
            </a:schemeClr>
          </a:solidFill>
        </p:grpSpPr>
        <p:sp>
          <p:nvSpPr>
            <p:cNvPr id="10" name="Rounded Rectangle 9"/>
            <p:cNvSpPr/>
            <p:nvPr/>
          </p:nvSpPr>
          <p:spPr>
            <a:xfrm>
              <a:off x="1371600" y="1733550"/>
              <a:ext cx="1524000" cy="30480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11" name="Rounded Rectangle 10"/>
            <p:cNvSpPr/>
            <p:nvPr/>
          </p:nvSpPr>
          <p:spPr>
            <a:xfrm rot="2700000">
              <a:off x="2132204" y="1542065"/>
              <a:ext cx="842963" cy="30480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12" name="Rounded Rectangle 11"/>
            <p:cNvSpPr/>
            <p:nvPr/>
          </p:nvSpPr>
          <p:spPr>
            <a:xfrm rot="18900000" flipV="1">
              <a:off x="2132204" y="1920272"/>
              <a:ext cx="842963" cy="30480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grpSp>
      <p:grpSp>
        <p:nvGrpSpPr>
          <p:cNvPr id="17" name="Group 16"/>
          <p:cNvGrpSpPr/>
          <p:nvPr/>
        </p:nvGrpSpPr>
        <p:grpSpPr>
          <a:xfrm>
            <a:off x="6146192" y="3490466"/>
            <a:ext cx="2254892" cy="1338802"/>
            <a:chOff x="1371600" y="1272983"/>
            <a:chExt cx="1603567" cy="952089"/>
          </a:xfrm>
          <a:solidFill>
            <a:schemeClr val="accent4">
              <a:alpha val="50000"/>
            </a:schemeClr>
          </a:solidFill>
        </p:grpSpPr>
        <p:sp>
          <p:nvSpPr>
            <p:cNvPr id="18" name="Rounded Rectangle 17"/>
            <p:cNvSpPr/>
            <p:nvPr/>
          </p:nvSpPr>
          <p:spPr>
            <a:xfrm>
              <a:off x="1371600" y="1733550"/>
              <a:ext cx="1524000" cy="304800"/>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19" name="Rounded Rectangle 18"/>
            <p:cNvSpPr/>
            <p:nvPr/>
          </p:nvSpPr>
          <p:spPr>
            <a:xfrm rot="2700000">
              <a:off x="2132204" y="1542065"/>
              <a:ext cx="842963" cy="304800"/>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20" name="Rounded Rectangle 19"/>
            <p:cNvSpPr/>
            <p:nvPr/>
          </p:nvSpPr>
          <p:spPr>
            <a:xfrm rot="18900000" flipV="1">
              <a:off x="2132204" y="1920272"/>
              <a:ext cx="842963" cy="304800"/>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grpSp>
      <p:grpSp>
        <p:nvGrpSpPr>
          <p:cNvPr id="22" name="Group 21"/>
          <p:cNvGrpSpPr/>
          <p:nvPr/>
        </p:nvGrpSpPr>
        <p:grpSpPr>
          <a:xfrm>
            <a:off x="1762456" y="2644855"/>
            <a:ext cx="575991" cy="580100"/>
            <a:chOff x="5931156" y="1399652"/>
            <a:chExt cx="644626" cy="649224"/>
          </a:xfrm>
        </p:grpSpPr>
        <p:sp>
          <p:nvSpPr>
            <p:cNvPr id="23" name="Rectangle 7"/>
            <p:cNvSpPr/>
            <p:nvPr/>
          </p:nvSpPr>
          <p:spPr>
            <a:xfrm>
              <a:off x="5931156" y="1399652"/>
              <a:ext cx="644626" cy="6492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4" name="Freeform 136"/>
            <p:cNvSpPr>
              <a:spLocks noEditPoints="1"/>
            </p:cNvSpPr>
            <p:nvPr/>
          </p:nvSpPr>
          <p:spPr bwMode="auto">
            <a:xfrm>
              <a:off x="6057730" y="1551942"/>
              <a:ext cx="400552" cy="359916"/>
            </a:xfrm>
            <a:custGeom>
              <a:avLst/>
              <a:gdLst/>
              <a:ahLst/>
              <a:cxnLst>
                <a:cxn ang="0">
                  <a:pos x="23" y="39"/>
                </a:cxn>
                <a:cxn ang="0">
                  <a:pos x="21" y="41"/>
                </a:cxn>
                <a:cxn ang="0">
                  <a:pos x="20" y="41"/>
                </a:cxn>
                <a:cxn ang="0">
                  <a:pos x="19" y="40"/>
                </a:cxn>
                <a:cxn ang="0">
                  <a:pos x="0" y="22"/>
                </a:cxn>
                <a:cxn ang="0">
                  <a:pos x="0" y="19"/>
                </a:cxn>
                <a:cxn ang="0">
                  <a:pos x="19" y="1"/>
                </a:cxn>
                <a:cxn ang="0">
                  <a:pos x="21" y="0"/>
                </a:cxn>
                <a:cxn ang="0">
                  <a:pos x="23" y="2"/>
                </a:cxn>
                <a:cxn ang="0">
                  <a:pos x="23" y="5"/>
                </a:cxn>
                <a:cxn ang="0">
                  <a:pos x="8" y="19"/>
                </a:cxn>
                <a:cxn ang="0">
                  <a:pos x="8" y="22"/>
                </a:cxn>
                <a:cxn ang="0">
                  <a:pos x="23" y="36"/>
                </a:cxn>
                <a:cxn ang="0">
                  <a:pos x="23" y="39"/>
                </a:cxn>
                <a:cxn ang="0">
                  <a:pos x="58" y="57"/>
                </a:cxn>
                <a:cxn ang="0">
                  <a:pos x="57" y="57"/>
                </a:cxn>
                <a:cxn ang="0">
                  <a:pos x="57" y="57"/>
                </a:cxn>
                <a:cxn ang="0">
                  <a:pos x="56" y="56"/>
                </a:cxn>
                <a:cxn ang="0">
                  <a:pos x="52" y="36"/>
                </a:cxn>
                <a:cxn ang="0">
                  <a:pos x="36" y="30"/>
                </a:cxn>
                <a:cxn ang="0">
                  <a:pos x="36" y="39"/>
                </a:cxn>
                <a:cxn ang="0">
                  <a:pos x="35" y="41"/>
                </a:cxn>
                <a:cxn ang="0">
                  <a:pos x="34" y="41"/>
                </a:cxn>
                <a:cxn ang="0">
                  <a:pos x="32" y="40"/>
                </a:cxn>
                <a:cxn ang="0">
                  <a:pos x="14" y="22"/>
                </a:cxn>
                <a:cxn ang="0">
                  <a:pos x="14" y="19"/>
                </a:cxn>
                <a:cxn ang="0">
                  <a:pos x="32" y="1"/>
                </a:cxn>
                <a:cxn ang="0">
                  <a:pos x="35" y="0"/>
                </a:cxn>
                <a:cxn ang="0">
                  <a:pos x="36" y="2"/>
                </a:cxn>
                <a:cxn ang="0">
                  <a:pos x="36" y="12"/>
                </a:cxn>
                <a:cxn ang="0">
                  <a:pos x="58" y="20"/>
                </a:cxn>
                <a:cxn ang="0">
                  <a:pos x="64" y="38"/>
                </a:cxn>
                <a:cxn ang="0">
                  <a:pos x="58" y="57"/>
                </a:cxn>
              </a:cxnLst>
              <a:rect l="0" t="0" r="r" b="b"/>
              <a:pathLst>
                <a:path w="64" h="57">
                  <a:moveTo>
                    <a:pt x="23" y="39"/>
                  </a:moveTo>
                  <a:cubicBezTo>
                    <a:pt x="23" y="40"/>
                    <a:pt x="22" y="41"/>
                    <a:pt x="21" y="41"/>
                  </a:cubicBezTo>
                  <a:cubicBezTo>
                    <a:pt x="21" y="41"/>
                    <a:pt x="21" y="41"/>
                    <a:pt x="20" y="41"/>
                  </a:cubicBezTo>
                  <a:cubicBezTo>
                    <a:pt x="20" y="41"/>
                    <a:pt x="19" y="41"/>
                    <a:pt x="19" y="40"/>
                  </a:cubicBezTo>
                  <a:cubicBezTo>
                    <a:pt x="0" y="22"/>
                    <a:pt x="0" y="22"/>
                    <a:pt x="0" y="22"/>
                  </a:cubicBezTo>
                  <a:cubicBezTo>
                    <a:pt x="0" y="21"/>
                    <a:pt x="0" y="20"/>
                    <a:pt x="0" y="19"/>
                  </a:cubicBezTo>
                  <a:cubicBezTo>
                    <a:pt x="19" y="1"/>
                    <a:pt x="19" y="1"/>
                    <a:pt x="19" y="1"/>
                  </a:cubicBezTo>
                  <a:cubicBezTo>
                    <a:pt x="19" y="0"/>
                    <a:pt x="20" y="0"/>
                    <a:pt x="21" y="0"/>
                  </a:cubicBezTo>
                  <a:cubicBezTo>
                    <a:pt x="22" y="1"/>
                    <a:pt x="23" y="1"/>
                    <a:pt x="23" y="2"/>
                  </a:cubicBezTo>
                  <a:cubicBezTo>
                    <a:pt x="23" y="5"/>
                    <a:pt x="23" y="5"/>
                    <a:pt x="23" y="5"/>
                  </a:cubicBezTo>
                  <a:cubicBezTo>
                    <a:pt x="8" y="19"/>
                    <a:pt x="8" y="19"/>
                    <a:pt x="8" y="19"/>
                  </a:cubicBezTo>
                  <a:cubicBezTo>
                    <a:pt x="8" y="20"/>
                    <a:pt x="8" y="21"/>
                    <a:pt x="8" y="22"/>
                  </a:cubicBezTo>
                  <a:cubicBezTo>
                    <a:pt x="23" y="36"/>
                    <a:pt x="23" y="36"/>
                    <a:pt x="23" y="36"/>
                  </a:cubicBezTo>
                  <a:lnTo>
                    <a:pt x="23" y="39"/>
                  </a:lnTo>
                  <a:close/>
                  <a:moveTo>
                    <a:pt x="58" y="57"/>
                  </a:moveTo>
                  <a:cubicBezTo>
                    <a:pt x="58" y="57"/>
                    <a:pt x="57" y="57"/>
                    <a:pt x="57" y="57"/>
                  </a:cubicBezTo>
                  <a:cubicBezTo>
                    <a:pt x="57" y="57"/>
                    <a:pt x="57" y="57"/>
                    <a:pt x="57" y="57"/>
                  </a:cubicBezTo>
                  <a:cubicBezTo>
                    <a:pt x="56" y="57"/>
                    <a:pt x="56" y="56"/>
                    <a:pt x="56" y="56"/>
                  </a:cubicBezTo>
                  <a:cubicBezTo>
                    <a:pt x="57" y="46"/>
                    <a:pt x="56" y="40"/>
                    <a:pt x="52" y="36"/>
                  </a:cubicBezTo>
                  <a:cubicBezTo>
                    <a:pt x="49" y="32"/>
                    <a:pt x="44" y="31"/>
                    <a:pt x="36" y="30"/>
                  </a:cubicBezTo>
                  <a:cubicBezTo>
                    <a:pt x="36" y="39"/>
                    <a:pt x="36" y="39"/>
                    <a:pt x="36" y="39"/>
                  </a:cubicBezTo>
                  <a:cubicBezTo>
                    <a:pt x="36" y="40"/>
                    <a:pt x="36" y="41"/>
                    <a:pt x="35" y="41"/>
                  </a:cubicBezTo>
                  <a:cubicBezTo>
                    <a:pt x="35" y="41"/>
                    <a:pt x="34" y="41"/>
                    <a:pt x="34" y="41"/>
                  </a:cubicBezTo>
                  <a:cubicBezTo>
                    <a:pt x="33" y="41"/>
                    <a:pt x="33" y="41"/>
                    <a:pt x="32" y="40"/>
                  </a:cubicBezTo>
                  <a:cubicBezTo>
                    <a:pt x="14" y="22"/>
                    <a:pt x="14" y="22"/>
                    <a:pt x="14" y="22"/>
                  </a:cubicBezTo>
                  <a:cubicBezTo>
                    <a:pt x="13" y="21"/>
                    <a:pt x="13" y="20"/>
                    <a:pt x="14" y="19"/>
                  </a:cubicBezTo>
                  <a:cubicBezTo>
                    <a:pt x="32" y="1"/>
                    <a:pt x="32" y="1"/>
                    <a:pt x="32" y="1"/>
                  </a:cubicBezTo>
                  <a:cubicBezTo>
                    <a:pt x="33" y="0"/>
                    <a:pt x="34" y="0"/>
                    <a:pt x="35" y="0"/>
                  </a:cubicBezTo>
                  <a:cubicBezTo>
                    <a:pt x="36" y="1"/>
                    <a:pt x="36" y="1"/>
                    <a:pt x="36" y="2"/>
                  </a:cubicBezTo>
                  <a:cubicBezTo>
                    <a:pt x="36" y="12"/>
                    <a:pt x="36" y="12"/>
                    <a:pt x="36" y="12"/>
                  </a:cubicBezTo>
                  <a:cubicBezTo>
                    <a:pt x="46" y="12"/>
                    <a:pt x="53" y="15"/>
                    <a:pt x="58" y="20"/>
                  </a:cubicBezTo>
                  <a:cubicBezTo>
                    <a:pt x="63" y="25"/>
                    <a:pt x="64" y="33"/>
                    <a:pt x="64" y="38"/>
                  </a:cubicBezTo>
                  <a:cubicBezTo>
                    <a:pt x="64" y="45"/>
                    <a:pt x="58" y="56"/>
                    <a:pt x="58" y="57"/>
                  </a:cubicBezTo>
                  <a:close/>
                </a:path>
              </a:pathLst>
            </a:custGeom>
            <a:solidFill>
              <a:schemeClr val="bg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grpSp>
      <p:sp>
        <p:nvSpPr>
          <p:cNvPr id="25" name="TextBox 24"/>
          <p:cNvSpPr txBox="1"/>
          <p:nvPr/>
        </p:nvSpPr>
        <p:spPr>
          <a:xfrm>
            <a:off x="2484315" y="2478072"/>
            <a:ext cx="3205716" cy="784638"/>
          </a:xfrm>
          <a:prstGeom prst="rect">
            <a:avLst/>
          </a:prstGeom>
          <a:noFill/>
        </p:spPr>
        <p:txBody>
          <a:bodyPr wrap="square" rtlCol="0">
            <a:spAutoFit/>
          </a:bodyPr>
          <a:lstStyle/>
          <a:p>
            <a:r>
              <a:rPr lang="en-US" sz="1685" b="1" dirty="0">
                <a:solidFill>
                  <a:schemeClr val="accent1"/>
                </a:solidFill>
                <a:latin typeface="+mn-lt"/>
                <a:ea typeface="+mn-ea"/>
                <a:cs typeface="+mn-ea"/>
                <a:sym typeface="+mn-lt"/>
              </a:rPr>
              <a:t>Title Goes Here</a:t>
            </a:r>
            <a:r>
              <a:rPr lang="en-US" sz="1685" b="1" dirty="0">
                <a:solidFill>
                  <a:schemeClr val="tx1">
                    <a:lumMod val="75000"/>
                    <a:lumOff val="25000"/>
                  </a:schemeClr>
                </a:solidFill>
                <a:latin typeface="+mn-lt"/>
                <a:ea typeface="+mn-ea"/>
                <a:cs typeface="+mn-ea"/>
                <a:sym typeface="+mn-lt"/>
              </a:rPr>
              <a:t/>
            </a:r>
            <a:br>
              <a:rPr lang="en-US" sz="1685" b="1" dirty="0">
                <a:solidFill>
                  <a:schemeClr val="tx1">
                    <a:lumMod val="75000"/>
                    <a:lumOff val="25000"/>
                  </a:schemeClr>
                </a:solidFill>
                <a:latin typeface="+mn-lt"/>
                <a:ea typeface="+mn-ea"/>
                <a:cs typeface="+mn-ea"/>
                <a:sym typeface="+mn-lt"/>
              </a:rPr>
            </a:br>
            <a:r>
              <a:rPr lang="en-US" sz="1405" dirty="0">
                <a:solidFill>
                  <a:schemeClr val="tx1">
                    <a:lumMod val="50000"/>
                    <a:lumOff val="50000"/>
                  </a:schemeClr>
                </a:solidFill>
                <a:latin typeface="+mn-lt"/>
                <a:ea typeface="+mn-ea"/>
                <a:cs typeface="+mn-ea"/>
                <a:sym typeface="+mn-lt"/>
              </a:rPr>
              <a:t>There are many variations of Lorem Ipsum available, but the majority</a:t>
            </a:r>
          </a:p>
        </p:txBody>
      </p:sp>
      <p:grpSp>
        <p:nvGrpSpPr>
          <p:cNvPr id="26" name="Group 25"/>
          <p:cNvGrpSpPr/>
          <p:nvPr/>
        </p:nvGrpSpPr>
        <p:grpSpPr>
          <a:xfrm>
            <a:off x="1813960" y="3642671"/>
            <a:ext cx="575991" cy="580100"/>
            <a:chOff x="5950091" y="2237852"/>
            <a:chExt cx="644626" cy="649224"/>
          </a:xfrm>
        </p:grpSpPr>
        <p:sp>
          <p:nvSpPr>
            <p:cNvPr id="27" name="Oval 26"/>
            <p:cNvSpPr/>
            <p:nvPr/>
          </p:nvSpPr>
          <p:spPr>
            <a:xfrm flipH="1">
              <a:off x="5950091" y="2237852"/>
              <a:ext cx="644626" cy="64922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8" name="Freeform 127"/>
            <p:cNvSpPr/>
            <p:nvPr/>
          </p:nvSpPr>
          <p:spPr bwMode="auto">
            <a:xfrm>
              <a:off x="6100406" y="2400386"/>
              <a:ext cx="315200" cy="347304"/>
            </a:xfrm>
            <a:custGeom>
              <a:avLst/>
              <a:gdLst/>
              <a:ahLst/>
              <a:cxnLst>
                <a:cxn ang="0">
                  <a:pos x="40" y="55"/>
                </a:cxn>
                <a:cxn ang="0">
                  <a:pos x="32" y="51"/>
                </a:cxn>
                <a:cxn ang="0">
                  <a:pos x="4" y="24"/>
                </a:cxn>
                <a:cxn ang="0">
                  <a:pos x="0" y="14"/>
                </a:cxn>
                <a:cxn ang="0">
                  <a:pos x="13" y="0"/>
                </a:cxn>
                <a:cxn ang="0">
                  <a:pos x="23" y="5"/>
                </a:cxn>
                <a:cxn ang="0">
                  <a:pos x="45" y="26"/>
                </a:cxn>
                <a:cxn ang="0">
                  <a:pos x="45" y="27"/>
                </a:cxn>
                <a:cxn ang="0">
                  <a:pos x="42" y="30"/>
                </a:cxn>
                <a:cxn ang="0">
                  <a:pos x="42" y="29"/>
                </a:cxn>
                <a:cxn ang="0">
                  <a:pos x="20" y="8"/>
                </a:cxn>
                <a:cxn ang="0">
                  <a:pos x="13" y="5"/>
                </a:cxn>
                <a:cxn ang="0">
                  <a:pos x="4" y="14"/>
                </a:cxn>
                <a:cxn ang="0">
                  <a:pos x="7" y="21"/>
                </a:cxn>
                <a:cxn ang="0">
                  <a:pos x="35" y="48"/>
                </a:cxn>
                <a:cxn ang="0">
                  <a:pos x="40" y="50"/>
                </a:cxn>
                <a:cxn ang="0">
                  <a:pos x="45" y="45"/>
                </a:cxn>
                <a:cxn ang="0">
                  <a:pos x="43" y="40"/>
                </a:cxn>
                <a:cxn ang="0">
                  <a:pos x="22" y="19"/>
                </a:cxn>
                <a:cxn ang="0">
                  <a:pos x="20" y="18"/>
                </a:cxn>
                <a:cxn ang="0">
                  <a:pos x="18" y="21"/>
                </a:cxn>
                <a:cxn ang="0">
                  <a:pos x="19" y="23"/>
                </a:cxn>
                <a:cxn ang="0">
                  <a:pos x="33" y="38"/>
                </a:cxn>
                <a:cxn ang="0">
                  <a:pos x="34" y="38"/>
                </a:cxn>
                <a:cxn ang="0">
                  <a:pos x="31" y="41"/>
                </a:cxn>
                <a:cxn ang="0">
                  <a:pos x="30" y="41"/>
                </a:cxn>
                <a:cxn ang="0">
                  <a:pos x="16" y="26"/>
                </a:cxn>
                <a:cxn ang="0">
                  <a:pos x="13" y="21"/>
                </a:cxn>
                <a:cxn ang="0">
                  <a:pos x="20" y="14"/>
                </a:cxn>
                <a:cxn ang="0">
                  <a:pos x="26" y="16"/>
                </a:cxn>
                <a:cxn ang="0">
                  <a:pos x="46" y="37"/>
                </a:cxn>
                <a:cxn ang="0">
                  <a:pos x="50" y="45"/>
                </a:cxn>
                <a:cxn ang="0">
                  <a:pos x="40" y="55"/>
                </a:cxn>
              </a:cxnLst>
              <a:rect l="0" t="0" r="r" b="b"/>
              <a:pathLst>
                <a:path w="50" h="55">
                  <a:moveTo>
                    <a:pt x="40" y="55"/>
                  </a:moveTo>
                  <a:cubicBezTo>
                    <a:pt x="37" y="55"/>
                    <a:pt x="34" y="54"/>
                    <a:pt x="32" y="51"/>
                  </a:cubicBezTo>
                  <a:cubicBezTo>
                    <a:pt x="4" y="24"/>
                    <a:pt x="4" y="24"/>
                    <a:pt x="4" y="24"/>
                  </a:cubicBezTo>
                  <a:cubicBezTo>
                    <a:pt x="1" y="21"/>
                    <a:pt x="0" y="18"/>
                    <a:pt x="0" y="14"/>
                  </a:cubicBezTo>
                  <a:cubicBezTo>
                    <a:pt x="0" y="7"/>
                    <a:pt x="6" y="0"/>
                    <a:pt x="13" y="0"/>
                  </a:cubicBezTo>
                  <a:cubicBezTo>
                    <a:pt x="17" y="0"/>
                    <a:pt x="21" y="2"/>
                    <a:pt x="23" y="5"/>
                  </a:cubicBezTo>
                  <a:cubicBezTo>
                    <a:pt x="45" y="26"/>
                    <a:pt x="45" y="26"/>
                    <a:pt x="45" y="26"/>
                  </a:cubicBezTo>
                  <a:cubicBezTo>
                    <a:pt x="45" y="26"/>
                    <a:pt x="45" y="27"/>
                    <a:pt x="45" y="27"/>
                  </a:cubicBezTo>
                  <a:cubicBezTo>
                    <a:pt x="45" y="28"/>
                    <a:pt x="43" y="30"/>
                    <a:pt x="42" y="30"/>
                  </a:cubicBezTo>
                  <a:cubicBezTo>
                    <a:pt x="42" y="30"/>
                    <a:pt x="42" y="30"/>
                    <a:pt x="42" y="29"/>
                  </a:cubicBezTo>
                  <a:cubicBezTo>
                    <a:pt x="20" y="8"/>
                    <a:pt x="20" y="8"/>
                    <a:pt x="20" y="8"/>
                  </a:cubicBezTo>
                  <a:cubicBezTo>
                    <a:pt x="18" y="6"/>
                    <a:pt x="16" y="5"/>
                    <a:pt x="13" y="5"/>
                  </a:cubicBezTo>
                  <a:cubicBezTo>
                    <a:pt x="8" y="5"/>
                    <a:pt x="4" y="9"/>
                    <a:pt x="4" y="14"/>
                  </a:cubicBezTo>
                  <a:cubicBezTo>
                    <a:pt x="4" y="16"/>
                    <a:pt x="5" y="19"/>
                    <a:pt x="7" y="21"/>
                  </a:cubicBezTo>
                  <a:cubicBezTo>
                    <a:pt x="35" y="48"/>
                    <a:pt x="35" y="48"/>
                    <a:pt x="35" y="48"/>
                  </a:cubicBezTo>
                  <a:cubicBezTo>
                    <a:pt x="36" y="50"/>
                    <a:pt x="38" y="50"/>
                    <a:pt x="40" y="50"/>
                  </a:cubicBezTo>
                  <a:cubicBezTo>
                    <a:pt x="43" y="50"/>
                    <a:pt x="45" y="48"/>
                    <a:pt x="45" y="45"/>
                  </a:cubicBezTo>
                  <a:cubicBezTo>
                    <a:pt x="45" y="43"/>
                    <a:pt x="44" y="41"/>
                    <a:pt x="43" y="40"/>
                  </a:cubicBezTo>
                  <a:cubicBezTo>
                    <a:pt x="22" y="19"/>
                    <a:pt x="22" y="19"/>
                    <a:pt x="22" y="19"/>
                  </a:cubicBezTo>
                  <a:cubicBezTo>
                    <a:pt x="22" y="19"/>
                    <a:pt x="21" y="18"/>
                    <a:pt x="20" y="18"/>
                  </a:cubicBezTo>
                  <a:cubicBezTo>
                    <a:pt x="19" y="18"/>
                    <a:pt x="18" y="19"/>
                    <a:pt x="18" y="21"/>
                  </a:cubicBezTo>
                  <a:cubicBezTo>
                    <a:pt x="18" y="22"/>
                    <a:pt x="18" y="22"/>
                    <a:pt x="19" y="23"/>
                  </a:cubicBezTo>
                  <a:cubicBezTo>
                    <a:pt x="33" y="38"/>
                    <a:pt x="33" y="38"/>
                    <a:pt x="33" y="38"/>
                  </a:cubicBezTo>
                  <a:cubicBezTo>
                    <a:pt x="34" y="38"/>
                    <a:pt x="34" y="38"/>
                    <a:pt x="34" y="38"/>
                  </a:cubicBezTo>
                  <a:cubicBezTo>
                    <a:pt x="34" y="39"/>
                    <a:pt x="32" y="41"/>
                    <a:pt x="31" y="41"/>
                  </a:cubicBezTo>
                  <a:cubicBezTo>
                    <a:pt x="31" y="41"/>
                    <a:pt x="30" y="41"/>
                    <a:pt x="30" y="41"/>
                  </a:cubicBezTo>
                  <a:cubicBezTo>
                    <a:pt x="16" y="26"/>
                    <a:pt x="16" y="26"/>
                    <a:pt x="16" y="26"/>
                  </a:cubicBezTo>
                  <a:cubicBezTo>
                    <a:pt x="14" y="25"/>
                    <a:pt x="13" y="23"/>
                    <a:pt x="13" y="21"/>
                  </a:cubicBezTo>
                  <a:cubicBezTo>
                    <a:pt x="13" y="17"/>
                    <a:pt x="16" y="14"/>
                    <a:pt x="20" y="14"/>
                  </a:cubicBezTo>
                  <a:cubicBezTo>
                    <a:pt x="22" y="14"/>
                    <a:pt x="24" y="15"/>
                    <a:pt x="26" y="16"/>
                  </a:cubicBezTo>
                  <a:cubicBezTo>
                    <a:pt x="46" y="37"/>
                    <a:pt x="46" y="37"/>
                    <a:pt x="46" y="37"/>
                  </a:cubicBezTo>
                  <a:cubicBezTo>
                    <a:pt x="49" y="39"/>
                    <a:pt x="50" y="42"/>
                    <a:pt x="50" y="45"/>
                  </a:cubicBezTo>
                  <a:cubicBezTo>
                    <a:pt x="50" y="51"/>
                    <a:pt x="46" y="55"/>
                    <a:pt x="40" y="55"/>
                  </a:cubicBezTo>
                  <a:close/>
                </a:path>
              </a:pathLst>
            </a:custGeom>
            <a:solidFill>
              <a:schemeClr val="bg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grpSp>
      <p:sp>
        <p:nvSpPr>
          <p:cNvPr id="29" name="TextBox 28"/>
          <p:cNvSpPr txBox="1"/>
          <p:nvPr/>
        </p:nvSpPr>
        <p:spPr>
          <a:xfrm>
            <a:off x="2432811" y="3469561"/>
            <a:ext cx="3205716" cy="784638"/>
          </a:xfrm>
          <a:prstGeom prst="rect">
            <a:avLst/>
          </a:prstGeom>
          <a:noFill/>
        </p:spPr>
        <p:txBody>
          <a:bodyPr wrap="square" rtlCol="0">
            <a:spAutoFit/>
          </a:bodyPr>
          <a:lstStyle/>
          <a:p>
            <a:r>
              <a:rPr lang="en-US" sz="1685" b="1" dirty="0">
                <a:solidFill>
                  <a:schemeClr val="accent2"/>
                </a:solidFill>
                <a:latin typeface="+mn-lt"/>
                <a:ea typeface="+mn-ea"/>
                <a:cs typeface="+mn-ea"/>
                <a:sym typeface="+mn-lt"/>
              </a:rPr>
              <a:t>Title Goes Here</a:t>
            </a:r>
            <a:r>
              <a:rPr lang="en-US" sz="1685" b="1" dirty="0">
                <a:solidFill>
                  <a:schemeClr val="tx1">
                    <a:lumMod val="75000"/>
                    <a:lumOff val="25000"/>
                  </a:schemeClr>
                </a:solidFill>
                <a:latin typeface="+mn-lt"/>
                <a:ea typeface="+mn-ea"/>
                <a:cs typeface="+mn-ea"/>
                <a:sym typeface="+mn-lt"/>
              </a:rPr>
              <a:t/>
            </a:r>
            <a:br>
              <a:rPr lang="en-US" sz="1685" b="1" dirty="0">
                <a:solidFill>
                  <a:schemeClr val="tx1">
                    <a:lumMod val="75000"/>
                    <a:lumOff val="25000"/>
                  </a:schemeClr>
                </a:solidFill>
                <a:latin typeface="+mn-lt"/>
                <a:ea typeface="+mn-ea"/>
                <a:cs typeface="+mn-ea"/>
                <a:sym typeface="+mn-lt"/>
              </a:rPr>
            </a:br>
            <a:r>
              <a:rPr lang="en-US" sz="1405" dirty="0">
                <a:solidFill>
                  <a:schemeClr val="tx1">
                    <a:lumMod val="50000"/>
                    <a:lumOff val="50000"/>
                  </a:schemeClr>
                </a:solidFill>
                <a:latin typeface="+mn-lt"/>
                <a:ea typeface="+mn-ea"/>
                <a:cs typeface="+mn-ea"/>
                <a:sym typeface="+mn-lt"/>
              </a:rPr>
              <a:t>There are many variations of Lorem Ipsum available, but the majority</a:t>
            </a:r>
          </a:p>
        </p:txBody>
      </p:sp>
      <p:grpSp>
        <p:nvGrpSpPr>
          <p:cNvPr id="30" name="Group 29"/>
          <p:cNvGrpSpPr/>
          <p:nvPr/>
        </p:nvGrpSpPr>
        <p:grpSpPr>
          <a:xfrm>
            <a:off x="1800624" y="4550086"/>
            <a:ext cx="575991" cy="580100"/>
            <a:chOff x="5931156" y="3059486"/>
            <a:chExt cx="644626" cy="649224"/>
          </a:xfrm>
        </p:grpSpPr>
        <p:sp>
          <p:nvSpPr>
            <p:cNvPr id="31" name="Oval 30"/>
            <p:cNvSpPr/>
            <p:nvPr/>
          </p:nvSpPr>
          <p:spPr>
            <a:xfrm>
              <a:off x="5931156" y="3059486"/>
              <a:ext cx="644626" cy="64922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32" name="Freeform 56"/>
            <p:cNvSpPr>
              <a:spLocks noEditPoints="1"/>
            </p:cNvSpPr>
            <p:nvPr/>
          </p:nvSpPr>
          <p:spPr bwMode="auto">
            <a:xfrm>
              <a:off x="6058775" y="3227031"/>
              <a:ext cx="398463" cy="345165"/>
            </a:xfrm>
            <a:custGeom>
              <a:avLst/>
              <a:gdLst/>
              <a:ahLst/>
              <a:cxnLst>
                <a:cxn ang="0">
                  <a:pos x="67" y="63"/>
                </a:cxn>
                <a:cxn ang="0">
                  <a:pos x="0" y="57"/>
                </a:cxn>
                <a:cxn ang="0">
                  <a:pos x="7" y="0"/>
                </a:cxn>
                <a:cxn ang="0">
                  <a:pos x="73" y="6"/>
                </a:cxn>
                <a:cxn ang="0">
                  <a:pos x="15" y="7"/>
                </a:cxn>
                <a:cxn ang="0">
                  <a:pos x="8" y="4"/>
                </a:cxn>
                <a:cxn ang="0">
                  <a:pos x="5" y="12"/>
                </a:cxn>
                <a:cxn ang="0">
                  <a:pos x="13" y="14"/>
                </a:cxn>
                <a:cxn ang="0">
                  <a:pos x="15" y="7"/>
                </a:cxn>
                <a:cxn ang="0">
                  <a:pos x="13" y="19"/>
                </a:cxn>
                <a:cxn ang="0">
                  <a:pos x="5" y="21"/>
                </a:cxn>
                <a:cxn ang="0">
                  <a:pos x="8" y="29"/>
                </a:cxn>
                <a:cxn ang="0">
                  <a:pos x="15" y="26"/>
                </a:cxn>
                <a:cxn ang="0">
                  <a:pos x="15" y="36"/>
                </a:cxn>
                <a:cxn ang="0">
                  <a:pos x="8" y="34"/>
                </a:cxn>
                <a:cxn ang="0">
                  <a:pos x="5" y="41"/>
                </a:cxn>
                <a:cxn ang="0">
                  <a:pos x="13" y="43"/>
                </a:cxn>
                <a:cxn ang="0">
                  <a:pos x="15" y="36"/>
                </a:cxn>
                <a:cxn ang="0">
                  <a:pos x="13" y="48"/>
                </a:cxn>
                <a:cxn ang="0">
                  <a:pos x="5" y="51"/>
                </a:cxn>
                <a:cxn ang="0">
                  <a:pos x="8" y="58"/>
                </a:cxn>
                <a:cxn ang="0">
                  <a:pos x="15" y="55"/>
                </a:cxn>
                <a:cxn ang="0">
                  <a:pos x="54" y="7"/>
                </a:cxn>
                <a:cxn ang="0">
                  <a:pos x="22" y="4"/>
                </a:cxn>
                <a:cxn ang="0">
                  <a:pos x="20" y="26"/>
                </a:cxn>
                <a:cxn ang="0">
                  <a:pos x="51" y="29"/>
                </a:cxn>
                <a:cxn ang="0">
                  <a:pos x="54" y="7"/>
                </a:cxn>
                <a:cxn ang="0">
                  <a:pos x="51" y="34"/>
                </a:cxn>
                <a:cxn ang="0">
                  <a:pos x="20" y="36"/>
                </a:cxn>
                <a:cxn ang="0">
                  <a:pos x="22" y="58"/>
                </a:cxn>
                <a:cxn ang="0">
                  <a:pos x="54" y="55"/>
                </a:cxn>
                <a:cxn ang="0">
                  <a:pos x="68" y="7"/>
                </a:cxn>
                <a:cxn ang="0">
                  <a:pos x="61" y="4"/>
                </a:cxn>
                <a:cxn ang="0">
                  <a:pos x="59" y="12"/>
                </a:cxn>
                <a:cxn ang="0">
                  <a:pos x="66" y="14"/>
                </a:cxn>
                <a:cxn ang="0">
                  <a:pos x="68" y="7"/>
                </a:cxn>
                <a:cxn ang="0">
                  <a:pos x="66" y="19"/>
                </a:cxn>
                <a:cxn ang="0">
                  <a:pos x="59" y="21"/>
                </a:cxn>
                <a:cxn ang="0">
                  <a:pos x="61" y="29"/>
                </a:cxn>
                <a:cxn ang="0">
                  <a:pos x="68" y="26"/>
                </a:cxn>
                <a:cxn ang="0">
                  <a:pos x="68" y="36"/>
                </a:cxn>
                <a:cxn ang="0">
                  <a:pos x="61" y="34"/>
                </a:cxn>
                <a:cxn ang="0">
                  <a:pos x="59" y="41"/>
                </a:cxn>
                <a:cxn ang="0">
                  <a:pos x="66" y="43"/>
                </a:cxn>
                <a:cxn ang="0">
                  <a:pos x="68" y="36"/>
                </a:cxn>
                <a:cxn ang="0">
                  <a:pos x="66" y="48"/>
                </a:cxn>
                <a:cxn ang="0">
                  <a:pos x="59" y="51"/>
                </a:cxn>
                <a:cxn ang="0">
                  <a:pos x="61" y="58"/>
                </a:cxn>
                <a:cxn ang="0">
                  <a:pos x="68" y="55"/>
                </a:cxn>
              </a:cxnLst>
              <a:rect l="0" t="0" r="r" b="b"/>
              <a:pathLst>
                <a:path w="73" h="63">
                  <a:moveTo>
                    <a:pt x="73" y="57"/>
                  </a:moveTo>
                  <a:cubicBezTo>
                    <a:pt x="73" y="60"/>
                    <a:pt x="71" y="63"/>
                    <a:pt x="67" y="63"/>
                  </a:cubicBezTo>
                  <a:cubicBezTo>
                    <a:pt x="7" y="63"/>
                    <a:pt x="7" y="63"/>
                    <a:pt x="7" y="63"/>
                  </a:cubicBezTo>
                  <a:cubicBezTo>
                    <a:pt x="3" y="63"/>
                    <a:pt x="0" y="60"/>
                    <a:pt x="0" y="57"/>
                  </a:cubicBezTo>
                  <a:cubicBezTo>
                    <a:pt x="0" y="6"/>
                    <a:pt x="0" y="6"/>
                    <a:pt x="0" y="6"/>
                  </a:cubicBezTo>
                  <a:cubicBezTo>
                    <a:pt x="0" y="2"/>
                    <a:pt x="3" y="0"/>
                    <a:pt x="7" y="0"/>
                  </a:cubicBezTo>
                  <a:cubicBezTo>
                    <a:pt x="67" y="0"/>
                    <a:pt x="67" y="0"/>
                    <a:pt x="67" y="0"/>
                  </a:cubicBezTo>
                  <a:cubicBezTo>
                    <a:pt x="71" y="0"/>
                    <a:pt x="73" y="2"/>
                    <a:pt x="73" y="6"/>
                  </a:cubicBezTo>
                  <a:lnTo>
                    <a:pt x="73" y="57"/>
                  </a:lnTo>
                  <a:close/>
                  <a:moveTo>
                    <a:pt x="15" y="7"/>
                  </a:moveTo>
                  <a:cubicBezTo>
                    <a:pt x="15" y="6"/>
                    <a:pt x="14" y="4"/>
                    <a:pt x="13" y="4"/>
                  </a:cubicBezTo>
                  <a:cubicBezTo>
                    <a:pt x="8" y="4"/>
                    <a:pt x="8" y="4"/>
                    <a:pt x="8" y="4"/>
                  </a:cubicBezTo>
                  <a:cubicBezTo>
                    <a:pt x="6" y="4"/>
                    <a:pt x="5" y="6"/>
                    <a:pt x="5" y="7"/>
                  </a:cubicBezTo>
                  <a:cubicBezTo>
                    <a:pt x="5" y="12"/>
                    <a:pt x="5" y="12"/>
                    <a:pt x="5" y="12"/>
                  </a:cubicBezTo>
                  <a:cubicBezTo>
                    <a:pt x="5" y="13"/>
                    <a:pt x="6" y="14"/>
                    <a:pt x="8" y="14"/>
                  </a:cubicBezTo>
                  <a:cubicBezTo>
                    <a:pt x="13" y="14"/>
                    <a:pt x="13" y="14"/>
                    <a:pt x="13" y="14"/>
                  </a:cubicBezTo>
                  <a:cubicBezTo>
                    <a:pt x="14" y="14"/>
                    <a:pt x="15" y="13"/>
                    <a:pt x="15" y="12"/>
                  </a:cubicBezTo>
                  <a:lnTo>
                    <a:pt x="15" y="7"/>
                  </a:lnTo>
                  <a:close/>
                  <a:moveTo>
                    <a:pt x="15" y="21"/>
                  </a:moveTo>
                  <a:cubicBezTo>
                    <a:pt x="15" y="20"/>
                    <a:pt x="14" y="19"/>
                    <a:pt x="13" y="19"/>
                  </a:cubicBezTo>
                  <a:cubicBezTo>
                    <a:pt x="8" y="19"/>
                    <a:pt x="8" y="19"/>
                    <a:pt x="8" y="19"/>
                  </a:cubicBezTo>
                  <a:cubicBezTo>
                    <a:pt x="6" y="19"/>
                    <a:pt x="5" y="20"/>
                    <a:pt x="5" y="21"/>
                  </a:cubicBezTo>
                  <a:cubicBezTo>
                    <a:pt x="5" y="26"/>
                    <a:pt x="5" y="26"/>
                    <a:pt x="5" y="26"/>
                  </a:cubicBezTo>
                  <a:cubicBezTo>
                    <a:pt x="5" y="28"/>
                    <a:pt x="6" y="29"/>
                    <a:pt x="8" y="29"/>
                  </a:cubicBezTo>
                  <a:cubicBezTo>
                    <a:pt x="13" y="29"/>
                    <a:pt x="13" y="29"/>
                    <a:pt x="13" y="29"/>
                  </a:cubicBezTo>
                  <a:cubicBezTo>
                    <a:pt x="14" y="29"/>
                    <a:pt x="15" y="28"/>
                    <a:pt x="15" y="26"/>
                  </a:cubicBezTo>
                  <a:lnTo>
                    <a:pt x="15" y="21"/>
                  </a:lnTo>
                  <a:close/>
                  <a:moveTo>
                    <a:pt x="15" y="36"/>
                  </a:moveTo>
                  <a:cubicBezTo>
                    <a:pt x="15" y="35"/>
                    <a:pt x="14" y="34"/>
                    <a:pt x="13" y="34"/>
                  </a:cubicBezTo>
                  <a:cubicBezTo>
                    <a:pt x="8" y="34"/>
                    <a:pt x="8" y="34"/>
                    <a:pt x="8" y="34"/>
                  </a:cubicBezTo>
                  <a:cubicBezTo>
                    <a:pt x="6" y="34"/>
                    <a:pt x="5" y="35"/>
                    <a:pt x="5" y="36"/>
                  </a:cubicBezTo>
                  <a:cubicBezTo>
                    <a:pt x="5" y="41"/>
                    <a:pt x="5" y="41"/>
                    <a:pt x="5" y="41"/>
                  </a:cubicBezTo>
                  <a:cubicBezTo>
                    <a:pt x="5" y="42"/>
                    <a:pt x="6" y="43"/>
                    <a:pt x="8" y="43"/>
                  </a:cubicBezTo>
                  <a:cubicBezTo>
                    <a:pt x="13" y="43"/>
                    <a:pt x="13" y="43"/>
                    <a:pt x="13" y="43"/>
                  </a:cubicBezTo>
                  <a:cubicBezTo>
                    <a:pt x="14" y="43"/>
                    <a:pt x="15" y="42"/>
                    <a:pt x="15" y="41"/>
                  </a:cubicBezTo>
                  <a:lnTo>
                    <a:pt x="15" y="36"/>
                  </a:lnTo>
                  <a:close/>
                  <a:moveTo>
                    <a:pt x="15" y="51"/>
                  </a:moveTo>
                  <a:cubicBezTo>
                    <a:pt x="15" y="49"/>
                    <a:pt x="14" y="48"/>
                    <a:pt x="13" y="48"/>
                  </a:cubicBezTo>
                  <a:cubicBezTo>
                    <a:pt x="8" y="48"/>
                    <a:pt x="8" y="48"/>
                    <a:pt x="8" y="48"/>
                  </a:cubicBezTo>
                  <a:cubicBezTo>
                    <a:pt x="6" y="48"/>
                    <a:pt x="5" y="49"/>
                    <a:pt x="5" y="51"/>
                  </a:cubicBezTo>
                  <a:cubicBezTo>
                    <a:pt x="5" y="55"/>
                    <a:pt x="5" y="55"/>
                    <a:pt x="5" y="55"/>
                  </a:cubicBezTo>
                  <a:cubicBezTo>
                    <a:pt x="5" y="57"/>
                    <a:pt x="6" y="58"/>
                    <a:pt x="8" y="58"/>
                  </a:cubicBezTo>
                  <a:cubicBezTo>
                    <a:pt x="13" y="58"/>
                    <a:pt x="13" y="58"/>
                    <a:pt x="13" y="58"/>
                  </a:cubicBezTo>
                  <a:cubicBezTo>
                    <a:pt x="14" y="58"/>
                    <a:pt x="15" y="57"/>
                    <a:pt x="15" y="55"/>
                  </a:cubicBezTo>
                  <a:lnTo>
                    <a:pt x="15" y="51"/>
                  </a:lnTo>
                  <a:close/>
                  <a:moveTo>
                    <a:pt x="54" y="7"/>
                  </a:moveTo>
                  <a:cubicBezTo>
                    <a:pt x="54" y="6"/>
                    <a:pt x="53" y="4"/>
                    <a:pt x="51" y="4"/>
                  </a:cubicBezTo>
                  <a:cubicBezTo>
                    <a:pt x="22" y="4"/>
                    <a:pt x="22" y="4"/>
                    <a:pt x="22" y="4"/>
                  </a:cubicBezTo>
                  <a:cubicBezTo>
                    <a:pt x="21" y="4"/>
                    <a:pt x="20" y="6"/>
                    <a:pt x="20" y="7"/>
                  </a:cubicBezTo>
                  <a:cubicBezTo>
                    <a:pt x="20" y="26"/>
                    <a:pt x="20" y="26"/>
                    <a:pt x="20" y="26"/>
                  </a:cubicBezTo>
                  <a:cubicBezTo>
                    <a:pt x="20" y="28"/>
                    <a:pt x="21" y="29"/>
                    <a:pt x="22" y="29"/>
                  </a:cubicBezTo>
                  <a:cubicBezTo>
                    <a:pt x="51" y="29"/>
                    <a:pt x="51" y="29"/>
                    <a:pt x="51" y="29"/>
                  </a:cubicBezTo>
                  <a:cubicBezTo>
                    <a:pt x="53" y="29"/>
                    <a:pt x="54" y="28"/>
                    <a:pt x="54" y="26"/>
                  </a:cubicBezTo>
                  <a:lnTo>
                    <a:pt x="54" y="7"/>
                  </a:lnTo>
                  <a:close/>
                  <a:moveTo>
                    <a:pt x="54" y="36"/>
                  </a:moveTo>
                  <a:cubicBezTo>
                    <a:pt x="54" y="35"/>
                    <a:pt x="53" y="34"/>
                    <a:pt x="51" y="34"/>
                  </a:cubicBezTo>
                  <a:cubicBezTo>
                    <a:pt x="22" y="34"/>
                    <a:pt x="22" y="34"/>
                    <a:pt x="22" y="34"/>
                  </a:cubicBezTo>
                  <a:cubicBezTo>
                    <a:pt x="21" y="34"/>
                    <a:pt x="20" y="35"/>
                    <a:pt x="20" y="36"/>
                  </a:cubicBezTo>
                  <a:cubicBezTo>
                    <a:pt x="20" y="55"/>
                    <a:pt x="20" y="55"/>
                    <a:pt x="20" y="55"/>
                  </a:cubicBezTo>
                  <a:cubicBezTo>
                    <a:pt x="20" y="57"/>
                    <a:pt x="21" y="58"/>
                    <a:pt x="22" y="58"/>
                  </a:cubicBezTo>
                  <a:cubicBezTo>
                    <a:pt x="51" y="58"/>
                    <a:pt x="51" y="58"/>
                    <a:pt x="51" y="58"/>
                  </a:cubicBezTo>
                  <a:cubicBezTo>
                    <a:pt x="53" y="58"/>
                    <a:pt x="54" y="57"/>
                    <a:pt x="54" y="55"/>
                  </a:cubicBezTo>
                  <a:lnTo>
                    <a:pt x="54" y="36"/>
                  </a:lnTo>
                  <a:close/>
                  <a:moveTo>
                    <a:pt x="68" y="7"/>
                  </a:moveTo>
                  <a:cubicBezTo>
                    <a:pt x="68" y="6"/>
                    <a:pt x="67" y="4"/>
                    <a:pt x="66" y="4"/>
                  </a:cubicBezTo>
                  <a:cubicBezTo>
                    <a:pt x="61" y="4"/>
                    <a:pt x="61" y="4"/>
                    <a:pt x="61" y="4"/>
                  </a:cubicBezTo>
                  <a:cubicBezTo>
                    <a:pt x="60" y="4"/>
                    <a:pt x="59" y="6"/>
                    <a:pt x="59" y="7"/>
                  </a:cubicBezTo>
                  <a:cubicBezTo>
                    <a:pt x="59" y="12"/>
                    <a:pt x="59" y="12"/>
                    <a:pt x="59" y="12"/>
                  </a:cubicBezTo>
                  <a:cubicBezTo>
                    <a:pt x="59" y="13"/>
                    <a:pt x="60" y="14"/>
                    <a:pt x="61" y="14"/>
                  </a:cubicBezTo>
                  <a:cubicBezTo>
                    <a:pt x="66" y="14"/>
                    <a:pt x="66" y="14"/>
                    <a:pt x="66" y="14"/>
                  </a:cubicBezTo>
                  <a:cubicBezTo>
                    <a:pt x="67" y="14"/>
                    <a:pt x="68" y="13"/>
                    <a:pt x="68" y="12"/>
                  </a:cubicBezTo>
                  <a:lnTo>
                    <a:pt x="68" y="7"/>
                  </a:lnTo>
                  <a:close/>
                  <a:moveTo>
                    <a:pt x="68" y="21"/>
                  </a:moveTo>
                  <a:cubicBezTo>
                    <a:pt x="68" y="20"/>
                    <a:pt x="67" y="19"/>
                    <a:pt x="66" y="19"/>
                  </a:cubicBezTo>
                  <a:cubicBezTo>
                    <a:pt x="61" y="19"/>
                    <a:pt x="61" y="19"/>
                    <a:pt x="61" y="19"/>
                  </a:cubicBezTo>
                  <a:cubicBezTo>
                    <a:pt x="60" y="19"/>
                    <a:pt x="59" y="20"/>
                    <a:pt x="59" y="21"/>
                  </a:cubicBezTo>
                  <a:cubicBezTo>
                    <a:pt x="59" y="26"/>
                    <a:pt x="59" y="26"/>
                    <a:pt x="59" y="26"/>
                  </a:cubicBezTo>
                  <a:cubicBezTo>
                    <a:pt x="59" y="28"/>
                    <a:pt x="60" y="29"/>
                    <a:pt x="61" y="29"/>
                  </a:cubicBezTo>
                  <a:cubicBezTo>
                    <a:pt x="66" y="29"/>
                    <a:pt x="66" y="29"/>
                    <a:pt x="66" y="29"/>
                  </a:cubicBezTo>
                  <a:cubicBezTo>
                    <a:pt x="67" y="29"/>
                    <a:pt x="68" y="28"/>
                    <a:pt x="68" y="26"/>
                  </a:cubicBezTo>
                  <a:lnTo>
                    <a:pt x="68" y="21"/>
                  </a:lnTo>
                  <a:close/>
                  <a:moveTo>
                    <a:pt x="68" y="36"/>
                  </a:moveTo>
                  <a:cubicBezTo>
                    <a:pt x="68" y="35"/>
                    <a:pt x="67" y="34"/>
                    <a:pt x="66" y="34"/>
                  </a:cubicBezTo>
                  <a:cubicBezTo>
                    <a:pt x="61" y="34"/>
                    <a:pt x="61" y="34"/>
                    <a:pt x="61" y="34"/>
                  </a:cubicBezTo>
                  <a:cubicBezTo>
                    <a:pt x="60" y="34"/>
                    <a:pt x="59" y="35"/>
                    <a:pt x="59" y="36"/>
                  </a:cubicBezTo>
                  <a:cubicBezTo>
                    <a:pt x="59" y="41"/>
                    <a:pt x="59" y="41"/>
                    <a:pt x="59" y="41"/>
                  </a:cubicBezTo>
                  <a:cubicBezTo>
                    <a:pt x="59" y="42"/>
                    <a:pt x="60" y="43"/>
                    <a:pt x="61" y="43"/>
                  </a:cubicBezTo>
                  <a:cubicBezTo>
                    <a:pt x="66" y="43"/>
                    <a:pt x="66" y="43"/>
                    <a:pt x="66" y="43"/>
                  </a:cubicBezTo>
                  <a:cubicBezTo>
                    <a:pt x="67" y="43"/>
                    <a:pt x="68" y="42"/>
                    <a:pt x="68" y="41"/>
                  </a:cubicBezTo>
                  <a:lnTo>
                    <a:pt x="68" y="36"/>
                  </a:lnTo>
                  <a:close/>
                  <a:moveTo>
                    <a:pt x="68" y="51"/>
                  </a:moveTo>
                  <a:cubicBezTo>
                    <a:pt x="68" y="49"/>
                    <a:pt x="67" y="48"/>
                    <a:pt x="66" y="48"/>
                  </a:cubicBezTo>
                  <a:cubicBezTo>
                    <a:pt x="61" y="48"/>
                    <a:pt x="61" y="48"/>
                    <a:pt x="61" y="48"/>
                  </a:cubicBezTo>
                  <a:cubicBezTo>
                    <a:pt x="60" y="48"/>
                    <a:pt x="59" y="49"/>
                    <a:pt x="59" y="51"/>
                  </a:cubicBezTo>
                  <a:cubicBezTo>
                    <a:pt x="59" y="55"/>
                    <a:pt x="59" y="55"/>
                    <a:pt x="59" y="55"/>
                  </a:cubicBezTo>
                  <a:cubicBezTo>
                    <a:pt x="59" y="57"/>
                    <a:pt x="60" y="58"/>
                    <a:pt x="61" y="58"/>
                  </a:cubicBezTo>
                  <a:cubicBezTo>
                    <a:pt x="66" y="58"/>
                    <a:pt x="66" y="58"/>
                    <a:pt x="66" y="58"/>
                  </a:cubicBezTo>
                  <a:cubicBezTo>
                    <a:pt x="67" y="58"/>
                    <a:pt x="68" y="57"/>
                    <a:pt x="68" y="55"/>
                  </a:cubicBezTo>
                  <a:lnTo>
                    <a:pt x="68" y="51"/>
                  </a:lnTo>
                  <a:close/>
                </a:path>
              </a:pathLst>
            </a:custGeom>
            <a:solidFill>
              <a:schemeClr val="bg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grpSp>
      <p:sp>
        <p:nvSpPr>
          <p:cNvPr id="33" name="TextBox 32"/>
          <p:cNvSpPr txBox="1"/>
          <p:nvPr/>
        </p:nvSpPr>
        <p:spPr>
          <a:xfrm>
            <a:off x="2446148" y="4443983"/>
            <a:ext cx="3205716" cy="784638"/>
          </a:xfrm>
          <a:prstGeom prst="rect">
            <a:avLst/>
          </a:prstGeom>
          <a:noFill/>
        </p:spPr>
        <p:txBody>
          <a:bodyPr wrap="square" rtlCol="0">
            <a:spAutoFit/>
          </a:bodyPr>
          <a:lstStyle/>
          <a:p>
            <a:r>
              <a:rPr lang="en-US" sz="1685" b="1" dirty="0">
                <a:solidFill>
                  <a:schemeClr val="accent3"/>
                </a:solidFill>
                <a:latin typeface="+mn-lt"/>
                <a:ea typeface="+mn-ea"/>
                <a:cs typeface="+mn-ea"/>
                <a:sym typeface="+mn-lt"/>
              </a:rPr>
              <a:t>Title Goes Here</a:t>
            </a:r>
            <a:r>
              <a:rPr lang="en-US" sz="1685" b="1" dirty="0">
                <a:solidFill>
                  <a:schemeClr val="tx1">
                    <a:lumMod val="75000"/>
                    <a:lumOff val="25000"/>
                  </a:schemeClr>
                </a:solidFill>
                <a:latin typeface="+mn-lt"/>
                <a:ea typeface="+mn-ea"/>
                <a:cs typeface="+mn-ea"/>
                <a:sym typeface="+mn-lt"/>
              </a:rPr>
              <a:t/>
            </a:r>
            <a:br>
              <a:rPr lang="en-US" sz="1685" b="1" dirty="0">
                <a:solidFill>
                  <a:schemeClr val="tx1">
                    <a:lumMod val="75000"/>
                    <a:lumOff val="25000"/>
                  </a:schemeClr>
                </a:solidFill>
                <a:latin typeface="+mn-lt"/>
                <a:ea typeface="+mn-ea"/>
                <a:cs typeface="+mn-ea"/>
                <a:sym typeface="+mn-lt"/>
              </a:rPr>
            </a:br>
            <a:r>
              <a:rPr lang="en-US" sz="1405" dirty="0">
                <a:solidFill>
                  <a:schemeClr val="tx1">
                    <a:lumMod val="50000"/>
                    <a:lumOff val="50000"/>
                  </a:schemeClr>
                </a:solidFill>
                <a:latin typeface="+mn-lt"/>
                <a:ea typeface="+mn-ea"/>
                <a:cs typeface="+mn-ea"/>
                <a:sym typeface="+mn-lt"/>
              </a:rPr>
              <a:t>There are many variations of Lorem Ipsum available, but the majority</a:t>
            </a:r>
          </a:p>
        </p:txBody>
      </p:sp>
      <p:grpSp>
        <p:nvGrpSpPr>
          <p:cNvPr id="34" name="Group 33"/>
          <p:cNvGrpSpPr/>
          <p:nvPr/>
        </p:nvGrpSpPr>
        <p:grpSpPr>
          <a:xfrm>
            <a:off x="1795688" y="5471486"/>
            <a:ext cx="575991" cy="580100"/>
            <a:chOff x="5937844" y="3877809"/>
            <a:chExt cx="644626" cy="649224"/>
          </a:xfrm>
        </p:grpSpPr>
        <p:sp>
          <p:nvSpPr>
            <p:cNvPr id="35" name="Oval 34"/>
            <p:cNvSpPr/>
            <p:nvPr/>
          </p:nvSpPr>
          <p:spPr>
            <a:xfrm flipH="1">
              <a:off x="5937844" y="3877809"/>
              <a:ext cx="644626" cy="64922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36" name="Freeform 226"/>
            <p:cNvSpPr>
              <a:spLocks noEditPoints="1"/>
            </p:cNvSpPr>
            <p:nvPr/>
          </p:nvSpPr>
          <p:spPr bwMode="auto">
            <a:xfrm>
              <a:off x="6018978" y="4057735"/>
              <a:ext cx="478057" cy="320400"/>
            </a:xfrm>
            <a:custGeom>
              <a:avLst/>
              <a:gdLst/>
              <a:ahLst/>
              <a:cxnLst>
                <a:cxn ang="0">
                  <a:pos x="86" y="15"/>
                </a:cxn>
                <a:cxn ang="0">
                  <a:pos x="44" y="29"/>
                </a:cxn>
                <a:cxn ang="0">
                  <a:pos x="43" y="29"/>
                </a:cxn>
                <a:cxn ang="0">
                  <a:pos x="43" y="29"/>
                </a:cxn>
                <a:cxn ang="0">
                  <a:pos x="18" y="21"/>
                </a:cxn>
                <a:cxn ang="0">
                  <a:pos x="14" y="32"/>
                </a:cxn>
                <a:cxn ang="0">
                  <a:pos x="17" y="36"/>
                </a:cxn>
                <a:cxn ang="0">
                  <a:pos x="15" y="40"/>
                </a:cxn>
                <a:cxn ang="0">
                  <a:pos x="17" y="56"/>
                </a:cxn>
                <a:cxn ang="0">
                  <a:pos x="16" y="57"/>
                </a:cxn>
                <a:cxn ang="0">
                  <a:pos x="16" y="58"/>
                </a:cxn>
                <a:cxn ang="0">
                  <a:pos x="8" y="58"/>
                </a:cxn>
                <a:cxn ang="0">
                  <a:pos x="7" y="57"/>
                </a:cxn>
                <a:cxn ang="0">
                  <a:pos x="7" y="56"/>
                </a:cxn>
                <a:cxn ang="0">
                  <a:pos x="9" y="40"/>
                </a:cxn>
                <a:cxn ang="0">
                  <a:pos x="7" y="36"/>
                </a:cxn>
                <a:cxn ang="0">
                  <a:pos x="10" y="32"/>
                </a:cxn>
                <a:cxn ang="0">
                  <a:pos x="13" y="19"/>
                </a:cxn>
                <a:cxn ang="0">
                  <a:pos x="1" y="15"/>
                </a:cxn>
                <a:cxn ang="0">
                  <a:pos x="0" y="14"/>
                </a:cxn>
                <a:cxn ang="0">
                  <a:pos x="1" y="13"/>
                </a:cxn>
                <a:cxn ang="0">
                  <a:pos x="43" y="0"/>
                </a:cxn>
                <a:cxn ang="0">
                  <a:pos x="43" y="0"/>
                </a:cxn>
                <a:cxn ang="0">
                  <a:pos x="44" y="0"/>
                </a:cxn>
                <a:cxn ang="0">
                  <a:pos x="86" y="13"/>
                </a:cxn>
                <a:cxn ang="0">
                  <a:pos x="87" y="14"/>
                </a:cxn>
                <a:cxn ang="0">
                  <a:pos x="86" y="15"/>
                </a:cxn>
                <a:cxn ang="0">
                  <a:pos x="68" y="38"/>
                </a:cxn>
                <a:cxn ang="0">
                  <a:pos x="43" y="48"/>
                </a:cxn>
                <a:cxn ang="0">
                  <a:pos x="19" y="38"/>
                </a:cxn>
                <a:cxn ang="0">
                  <a:pos x="20" y="26"/>
                </a:cxn>
                <a:cxn ang="0">
                  <a:pos x="42" y="33"/>
                </a:cxn>
                <a:cxn ang="0">
                  <a:pos x="43" y="34"/>
                </a:cxn>
                <a:cxn ang="0">
                  <a:pos x="45" y="33"/>
                </a:cxn>
                <a:cxn ang="0">
                  <a:pos x="67" y="26"/>
                </a:cxn>
                <a:cxn ang="0">
                  <a:pos x="68" y="38"/>
                </a:cxn>
              </a:cxnLst>
              <a:rect l="0" t="0" r="r" b="b"/>
              <a:pathLst>
                <a:path w="87" h="58">
                  <a:moveTo>
                    <a:pt x="86" y="15"/>
                  </a:moveTo>
                  <a:cubicBezTo>
                    <a:pt x="44" y="29"/>
                    <a:pt x="44" y="29"/>
                    <a:pt x="44" y="29"/>
                  </a:cubicBezTo>
                  <a:cubicBezTo>
                    <a:pt x="44" y="29"/>
                    <a:pt x="44" y="29"/>
                    <a:pt x="43" y="29"/>
                  </a:cubicBezTo>
                  <a:cubicBezTo>
                    <a:pt x="43" y="29"/>
                    <a:pt x="43" y="29"/>
                    <a:pt x="43" y="29"/>
                  </a:cubicBezTo>
                  <a:cubicBezTo>
                    <a:pt x="18" y="21"/>
                    <a:pt x="18" y="21"/>
                    <a:pt x="18" y="21"/>
                  </a:cubicBezTo>
                  <a:cubicBezTo>
                    <a:pt x="16" y="23"/>
                    <a:pt x="15" y="27"/>
                    <a:pt x="14" y="32"/>
                  </a:cubicBezTo>
                  <a:cubicBezTo>
                    <a:pt x="16" y="33"/>
                    <a:pt x="17" y="34"/>
                    <a:pt x="17" y="36"/>
                  </a:cubicBezTo>
                  <a:cubicBezTo>
                    <a:pt x="17" y="38"/>
                    <a:pt x="16" y="39"/>
                    <a:pt x="15" y="40"/>
                  </a:cubicBezTo>
                  <a:cubicBezTo>
                    <a:pt x="17" y="56"/>
                    <a:pt x="17" y="56"/>
                    <a:pt x="17" y="56"/>
                  </a:cubicBezTo>
                  <a:cubicBezTo>
                    <a:pt x="17" y="57"/>
                    <a:pt x="17" y="57"/>
                    <a:pt x="16" y="57"/>
                  </a:cubicBezTo>
                  <a:cubicBezTo>
                    <a:pt x="16" y="58"/>
                    <a:pt x="16" y="58"/>
                    <a:pt x="16" y="58"/>
                  </a:cubicBezTo>
                  <a:cubicBezTo>
                    <a:pt x="8" y="58"/>
                    <a:pt x="8" y="58"/>
                    <a:pt x="8" y="58"/>
                  </a:cubicBezTo>
                  <a:cubicBezTo>
                    <a:pt x="8" y="58"/>
                    <a:pt x="8" y="58"/>
                    <a:pt x="7" y="57"/>
                  </a:cubicBezTo>
                  <a:cubicBezTo>
                    <a:pt x="7" y="57"/>
                    <a:pt x="7" y="57"/>
                    <a:pt x="7" y="56"/>
                  </a:cubicBezTo>
                  <a:cubicBezTo>
                    <a:pt x="9" y="40"/>
                    <a:pt x="9" y="40"/>
                    <a:pt x="9" y="40"/>
                  </a:cubicBezTo>
                  <a:cubicBezTo>
                    <a:pt x="8" y="39"/>
                    <a:pt x="7" y="38"/>
                    <a:pt x="7" y="36"/>
                  </a:cubicBezTo>
                  <a:cubicBezTo>
                    <a:pt x="7" y="34"/>
                    <a:pt x="8" y="33"/>
                    <a:pt x="10" y="32"/>
                  </a:cubicBezTo>
                  <a:cubicBezTo>
                    <a:pt x="10" y="27"/>
                    <a:pt x="11" y="23"/>
                    <a:pt x="13" y="19"/>
                  </a:cubicBezTo>
                  <a:cubicBezTo>
                    <a:pt x="1" y="15"/>
                    <a:pt x="1" y="15"/>
                    <a:pt x="1" y="15"/>
                  </a:cubicBezTo>
                  <a:cubicBezTo>
                    <a:pt x="0" y="15"/>
                    <a:pt x="0" y="15"/>
                    <a:pt x="0" y="14"/>
                  </a:cubicBezTo>
                  <a:cubicBezTo>
                    <a:pt x="0" y="14"/>
                    <a:pt x="0" y="13"/>
                    <a:pt x="1" y="13"/>
                  </a:cubicBezTo>
                  <a:cubicBezTo>
                    <a:pt x="43" y="0"/>
                    <a:pt x="43" y="0"/>
                    <a:pt x="43" y="0"/>
                  </a:cubicBezTo>
                  <a:cubicBezTo>
                    <a:pt x="43" y="0"/>
                    <a:pt x="43" y="0"/>
                    <a:pt x="43" y="0"/>
                  </a:cubicBezTo>
                  <a:cubicBezTo>
                    <a:pt x="44" y="0"/>
                    <a:pt x="44" y="0"/>
                    <a:pt x="44" y="0"/>
                  </a:cubicBezTo>
                  <a:cubicBezTo>
                    <a:pt x="86" y="13"/>
                    <a:pt x="86" y="13"/>
                    <a:pt x="86" y="13"/>
                  </a:cubicBezTo>
                  <a:cubicBezTo>
                    <a:pt x="87" y="13"/>
                    <a:pt x="87" y="14"/>
                    <a:pt x="87" y="14"/>
                  </a:cubicBezTo>
                  <a:cubicBezTo>
                    <a:pt x="87" y="15"/>
                    <a:pt x="87" y="15"/>
                    <a:pt x="86" y="15"/>
                  </a:cubicBezTo>
                  <a:close/>
                  <a:moveTo>
                    <a:pt x="68" y="38"/>
                  </a:moveTo>
                  <a:cubicBezTo>
                    <a:pt x="68" y="44"/>
                    <a:pt x="57" y="48"/>
                    <a:pt x="43" y="48"/>
                  </a:cubicBezTo>
                  <a:cubicBezTo>
                    <a:pt x="30" y="48"/>
                    <a:pt x="19" y="44"/>
                    <a:pt x="19" y="38"/>
                  </a:cubicBezTo>
                  <a:cubicBezTo>
                    <a:pt x="20" y="26"/>
                    <a:pt x="20" y="26"/>
                    <a:pt x="20" y="26"/>
                  </a:cubicBezTo>
                  <a:cubicBezTo>
                    <a:pt x="42" y="33"/>
                    <a:pt x="42" y="33"/>
                    <a:pt x="42" y="33"/>
                  </a:cubicBezTo>
                  <a:cubicBezTo>
                    <a:pt x="42" y="33"/>
                    <a:pt x="43" y="34"/>
                    <a:pt x="43" y="34"/>
                  </a:cubicBezTo>
                  <a:cubicBezTo>
                    <a:pt x="44" y="34"/>
                    <a:pt x="45" y="33"/>
                    <a:pt x="45" y="33"/>
                  </a:cubicBezTo>
                  <a:cubicBezTo>
                    <a:pt x="67" y="26"/>
                    <a:pt x="67" y="26"/>
                    <a:pt x="67" y="26"/>
                  </a:cubicBezTo>
                  <a:lnTo>
                    <a:pt x="68" y="38"/>
                  </a:lnTo>
                  <a:close/>
                </a:path>
              </a:pathLst>
            </a:custGeom>
            <a:solidFill>
              <a:schemeClr val="bg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grpSp>
      <p:sp>
        <p:nvSpPr>
          <p:cNvPr id="37" name="TextBox 36"/>
          <p:cNvSpPr txBox="1"/>
          <p:nvPr/>
        </p:nvSpPr>
        <p:spPr>
          <a:xfrm>
            <a:off x="2451082" y="5432389"/>
            <a:ext cx="3205716" cy="784638"/>
          </a:xfrm>
          <a:prstGeom prst="rect">
            <a:avLst/>
          </a:prstGeom>
          <a:noFill/>
        </p:spPr>
        <p:txBody>
          <a:bodyPr wrap="square" rtlCol="0">
            <a:spAutoFit/>
          </a:bodyPr>
          <a:lstStyle/>
          <a:p>
            <a:r>
              <a:rPr lang="en-US" sz="1685" b="1" dirty="0">
                <a:solidFill>
                  <a:schemeClr val="accent4"/>
                </a:solidFill>
                <a:latin typeface="+mn-lt"/>
                <a:ea typeface="+mn-ea"/>
                <a:cs typeface="+mn-ea"/>
                <a:sym typeface="+mn-lt"/>
              </a:rPr>
              <a:t>Title Goes Here</a:t>
            </a:r>
            <a:r>
              <a:rPr lang="en-US" sz="1685" b="1" dirty="0">
                <a:solidFill>
                  <a:schemeClr val="tx1">
                    <a:lumMod val="75000"/>
                    <a:lumOff val="25000"/>
                  </a:schemeClr>
                </a:solidFill>
                <a:latin typeface="+mn-lt"/>
                <a:ea typeface="+mn-ea"/>
                <a:cs typeface="+mn-ea"/>
                <a:sym typeface="+mn-lt"/>
              </a:rPr>
              <a:t/>
            </a:r>
            <a:br>
              <a:rPr lang="en-US" sz="1685" b="1" dirty="0">
                <a:solidFill>
                  <a:schemeClr val="tx1">
                    <a:lumMod val="75000"/>
                    <a:lumOff val="25000"/>
                  </a:schemeClr>
                </a:solidFill>
                <a:latin typeface="+mn-lt"/>
                <a:ea typeface="+mn-ea"/>
                <a:cs typeface="+mn-ea"/>
                <a:sym typeface="+mn-lt"/>
              </a:rPr>
            </a:br>
            <a:r>
              <a:rPr lang="en-US" sz="1405" dirty="0">
                <a:solidFill>
                  <a:schemeClr val="tx1">
                    <a:lumMod val="50000"/>
                    <a:lumOff val="50000"/>
                  </a:schemeClr>
                </a:solidFill>
                <a:latin typeface="+mn-lt"/>
                <a:ea typeface="+mn-ea"/>
                <a:cs typeface="+mn-ea"/>
                <a:sym typeface="+mn-lt"/>
              </a:rPr>
              <a:t>There are many variations of Lorem Ipsum available, but the majority</a:t>
            </a:r>
          </a:p>
        </p:txBody>
      </p:sp>
      <p:grpSp>
        <p:nvGrpSpPr>
          <p:cNvPr id="41" name="Group 40"/>
          <p:cNvGrpSpPr/>
          <p:nvPr/>
        </p:nvGrpSpPr>
        <p:grpSpPr>
          <a:xfrm>
            <a:off x="7753449" y="4355349"/>
            <a:ext cx="1338802" cy="2254894"/>
            <a:chOff x="5513615" y="3097307"/>
            <a:chExt cx="952089" cy="1603568"/>
          </a:xfrm>
        </p:grpSpPr>
        <p:sp>
          <p:nvSpPr>
            <p:cNvPr id="14" name="Rounded Rectangle 13"/>
            <p:cNvSpPr/>
            <p:nvPr/>
          </p:nvSpPr>
          <p:spPr>
            <a:xfrm rot="16200000">
              <a:off x="5364581" y="3786475"/>
              <a:ext cx="1524000" cy="304800"/>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15" name="Rounded Rectangle 14"/>
            <p:cNvSpPr/>
            <p:nvPr/>
          </p:nvSpPr>
          <p:spPr>
            <a:xfrm rot="18900000">
              <a:off x="5513615" y="3366389"/>
              <a:ext cx="842963" cy="304800"/>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16" name="Rounded Rectangle 15"/>
            <p:cNvSpPr/>
            <p:nvPr/>
          </p:nvSpPr>
          <p:spPr>
            <a:xfrm rot="13500000" flipV="1">
              <a:off x="5891822" y="3366389"/>
              <a:ext cx="842963" cy="304800"/>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grpSp>
      <p:sp>
        <p:nvSpPr>
          <p:cNvPr id="38" name="矩形 37"/>
          <p:cNvSpPr/>
          <p:nvPr/>
        </p:nvSpPr>
        <p:spPr>
          <a:xfrm>
            <a:off x="4165947" y="338850"/>
            <a:ext cx="8692097"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39" name="矩形 38"/>
          <p:cNvSpPr/>
          <p:nvPr/>
        </p:nvSpPr>
        <p:spPr>
          <a:xfrm>
            <a:off x="706" y="338850"/>
            <a:ext cx="150672"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40" name="文本框 39"/>
          <p:cNvSpPr txBox="1"/>
          <p:nvPr/>
        </p:nvSpPr>
        <p:spPr>
          <a:xfrm>
            <a:off x="311272" y="162416"/>
            <a:ext cx="3791423" cy="523220"/>
          </a:xfrm>
          <a:prstGeom prst="rect">
            <a:avLst/>
          </a:prstGeom>
        </p:spPr>
        <p:txBody>
          <a:bodyPr wrap="none">
            <a:spAutoFit/>
          </a:bodyPr>
          <a:lstStyle>
            <a:defPPr>
              <a:defRPr lang="zh-CN"/>
            </a:defPPr>
            <a:lvl1pPr>
              <a:defRPr sz="2800">
                <a:solidFill>
                  <a:schemeClr val="tx1">
                    <a:lumMod val="65000"/>
                    <a:lumOff val="35000"/>
                  </a:schemeClr>
                </a:solidFill>
                <a:latin typeface="站酷高端黑" panose="02010600030101010101" pitchFamily="2" charset="-122"/>
                <a:ea typeface="站酷高端黑" panose="02010600030101010101" pitchFamily="2" charset="-122"/>
              </a:defRPr>
            </a:lvl1pPr>
          </a:lstStyle>
          <a:p>
            <a:r>
              <a:rPr lang="zh-CN" altLang="en-US" dirty="0">
                <a:solidFill>
                  <a:schemeClr val="accent1"/>
                </a:solidFill>
                <a:latin typeface="+mn-lt"/>
                <a:ea typeface="+mn-ea"/>
                <a:cs typeface="+mn-ea"/>
                <a:sym typeface="+mn-lt"/>
              </a:rPr>
              <a:t>点击添加相关标题文字</a:t>
            </a:r>
          </a:p>
        </p:txBody>
      </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1"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wipe(left)">
                                      <p:cBhvr>
                                        <p:cTn id="22" dur="500"/>
                                        <p:tgtEl>
                                          <p:spTgt spid="25"/>
                                        </p:tgtEl>
                                      </p:cBhvr>
                                    </p:animEffect>
                                  </p:childTnLst>
                                </p:cTn>
                              </p:par>
                            </p:childTnLst>
                          </p:cTn>
                        </p:par>
                        <p:par>
                          <p:cTn id="23" fill="hold">
                            <p:stCondLst>
                              <p:cond delay="2000"/>
                            </p:stCondLst>
                            <p:childTnLst>
                              <p:par>
                                <p:cTn id="24" presetID="2" presetClass="entr" presetSubtype="2" fill="hold" nodeType="after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1+#ppt_w/2"/>
                                          </p:val>
                                        </p:tav>
                                        <p:tav tm="100000">
                                          <p:val>
                                            <p:strVal val="#ppt_x"/>
                                          </p:val>
                                        </p:tav>
                                      </p:tavLst>
                                    </p:anim>
                                    <p:anim calcmode="lin" valueType="num">
                                      <p:cBhvr additive="base">
                                        <p:cTn id="27" dur="500" fill="hold"/>
                                        <p:tgtEl>
                                          <p:spTgt spid="9"/>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p:cTn id="31" dur="500" fill="hold"/>
                                        <p:tgtEl>
                                          <p:spTgt spid="26"/>
                                        </p:tgtEl>
                                        <p:attrNameLst>
                                          <p:attrName>ppt_w</p:attrName>
                                        </p:attrNameLst>
                                      </p:cBhvr>
                                      <p:tavLst>
                                        <p:tav tm="0">
                                          <p:val>
                                            <p:fltVal val="0"/>
                                          </p:val>
                                        </p:tav>
                                        <p:tav tm="100000">
                                          <p:val>
                                            <p:strVal val="#ppt_w"/>
                                          </p:val>
                                        </p:tav>
                                      </p:tavLst>
                                    </p:anim>
                                    <p:anim calcmode="lin" valueType="num">
                                      <p:cBhvr>
                                        <p:cTn id="32" dur="500" fill="hold"/>
                                        <p:tgtEl>
                                          <p:spTgt spid="26"/>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22" presetClass="entr" presetSubtype="8" fill="hold" grpId="0" nodeType="after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wipe(left)">
                                      <p:cBhvr>
                                        <p:cTn id="36" dur="500"/>
                                        <p:tgtEl>
                                          <p:spTgt spid="29"/>
                                        </p:tgtEl>
                                      </p:cBhvr>
                                    </p:animEffect>
                                  </p:childTnLst>
                                </p:cTn>
                              </p:par>
                            </p:childTnLst>
                          </p:cTn>
                        </p:par>
                        <p:par>
                          <p:cTn id="37" fill="hold">
                            <p:stCondLst>
                              <p:cond delay="3500"/>
                            </p:stCondLst>
                            <p:childTnLst>
                              <p:par>
                                <p:cTn id="38" presetID="2" presetClass="entr" presetSubtype="4" fill="hold" nodeType="afterEffect">
                                  <p:stCondLst>
                                    <p:cond delay="0"/>
                                  </p:stCondLst>
                                  <p:childTnLst>
                                    <p:set>
                                      <p:cBhvr>
                                        <p:cTn id="39" dur="1" fill="hold">
                                          <p:stCondLst>
                                            <p:cond delay="0"/>
                                          </p:stCondLst>
                                        </p:cTn>
                                        <p:tgtEl>
                                          <p:spTgt spid="41"/>
                                        </p:tgtEl>
                                        <p:attrNameLst>
                                          <p:attrName>style.visibility</p:attrName>
                                        </p:attrNameLst>
                                      </p:cBhvr>
                                      <p:to>
                                        <p:strVal val="visible"/>
                                      </p:to>
                                    </p:set>
                                    <p:anim calcmode="lin" valueType="num">
                                      <p:cBhvr additive="base">
                                        <p:cTn id="40" dur="500" fill="hold"/>
                                        <p:tgtEl>
                                          <p:spTgt spid="41"/>
                                        </p:tgtEl>
                                        <p:attrNameLst>
                                          <p:attrName>ppt_x</p:attrName>
                                        </p:attrNameLst>
                                      </p:cBhvr>
                                      <p:tavLst>
                                        <p:tav tm="0">
                                          <p:val>
                                            <p:strVal val="#ppt_x"/>
                                          </p:val>
                                        </p:tav>
                                        <p:tav tm="100000">
                                          <p:val>
                                            <p:strVal val="#ppt_x"/>
                                          </p:val>
                                        </p:tav>
                                      </p:tavLst>
                                    </p:anim>
                                    <p:anim calcmode="lin" valueType="num">
                                      <p:cBhvr additive="base">
                                        <p:cTn id="41" dur="500" fill="hold"/>
                                        <p:tgtEl>
                                          <p:spTgt spid="41"/>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30"/>
                                        </p:tgtEl>
                                        <p:attrNameLst>
                                          <p:attrName>style.visibility</p:attrName>
                                        </p:attrNameLst>
                                      </p:cBhvr>
                                      <p:to>
                                        <p:strVal val="visible"/>
                                      </p:to>
                                    </p:set>
                                    <p:anim calcmode="lin" valueType="num">
                                      <p:cBhvr>
                                        <p:cTn id="45" dur="500" fill="hold"/>
                                        <p:tgtEl>
                                          <p:spTgt spid="30"/>
                                        </p:tgtEl>
                                        <p:attrNameLst>
                                          <p:attrName>ppt_w</p:attrName>
                                        </p:attrNameLst>
                                      </p:cBhvr>
                                      <p:tavLst>
                                        <p:tav tm="0">
                                          <p:val>
                                            <p:fltVal val="0"/>
                                          </p:val>
                                        </p:tav>
                                        <p:tav tm="100000">
                                          <p:val>
                                            <p:strVal val="#ppt_w"/>
                                          </p:val>
                                        </p:tav>
                                      </p:tavLst>
                                    </p:anim>
                                    <p:anim calcmode="lin" valueType="num">
                                      <p:cBhvr>
                                        <p:cTn id="46" dur="500" fill="hold"/>
                                        <p:tgtEl>
                                          <p:spTgt spid="3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22" presetClass="entr" presetSubtype="8" fill="hold" grpId="0" nodeType="afterEffect">
                                  <p:stCondLst>
                                    <p:cond delay="0"/>
                                  </p:stCondLst>
                                  <p:childTnLst>
                                    <p:set>
                                      <p:cBhvr>
                                        <p:cTn id="49" dur="1" fill="hold">
                                          <p:stCondLst>
                                            <p:cond delay="0"/>
                                          </p:stCondLst>
                                        </p:cTn>
                                        <p:tgtEl>
                                          <p:spTgt spid="33"/>
                                        </p:tgtEl>
                                        <p:attrNameLst>
                                          <p:attrName>style.visibility</p:attrName>
                                        </p:attrNameLst>
                                      </p:cBhvr>
                                      <p:to>
                                        <p:strVal val="visible"/>
                                      </p:to>
                                    </p:set>
                                    <p:animEffect transition="in" filter="wipe(left)">
                                      <p:cBhvr>
                                        <p:cTn id="50" dur="500"/>
                                        <p:tgtEl>
                                          <p:spTgt spid="33"/>
                                        </p:tgtEl>
                                      </p:cBhvr>
                                    </p:animEffect>
                                  </p:childTnLst>
                                </p:cTn>
                              </p:par>
                            </p:childTnLst>
                          </p:cTn>
                        </p:par>
                        <p:par>
                          <p:cTn id="51" fill="hold">
                            <p:stCondLst>
                              <p:cond delay="5000"/>
                            </p:stCondLst>
                            <p:childTnLst>
                              <p:par>
                                <p:cTn id="52" presetID="2" presetClass="entr" presetSubtype="8" fill="hold" nodeType="afterEffect">
                                  <p:stCondLst>
                                    <p:cond delay="0"/>
                                  </p:stCondLst>
                                  <p:childTnLst>
                                    <p:set>
                                      <p:cBhvr>
                                        <p:cTn id="53" dur="1" fill="hold">
                                          <p:stCondLst>
                                            <p:cond delay="0"/>
                                          </p:stCondLst>
                                        </p:cTn>
                                        <p:tgtEl>
                                          <p:spTgt spid="17"/>
                                        </p:tgtEl>
                                        <p:attrNameLst>
                                          <p:attrName>style.visibility</p:attrName>
                                        </p:attrNameLst>
                                      </p:cBhvr>
                                      <p:to>
                                        <p:strVal val="visible"/>
                                      </p:to>
                                    </p:set>
                                    <p:anim calcmode="lin" valueType="num">
                                      <p:cBhvr additive="base">
                                        <p:cTn id="54" dur="500" fill="hold"/>
                                        <p:tgtEl>
                                          <p:spTgt spid="17"/>
                                        </p:tgtEl>
                                        <p:attrNameLst>
                                          <p:attrName>ppt_x</p:attrName>
                                        </p:attrNameLst>
                                      </p:cBhvr>
                                      <p:tavLst>
                                        <p:tav tm="0">
                                          <p:val>
                                            <p:strVal val="0-#ppt_w/2"/>
                                          </p:val>
                                        </p:tav>
                                        <p:tav tm="100000">
                                          <p:val>
                                            <p:strVal val="#ppt_x"/>
                                          </p:val>
                                        </p:tav>
                                      </p:tavLst>
                                    </p:anim>
                                    <p:anim calcmode="lin" valueType="num">
                                      <p:cBhvr additive="base">
                                        <p:cTn id="55" dur="500" fill="hold"/>
                                        <p:tgtEl>
                                          <p:spTgt spid="17"/>
                                        </p:tgtEl>
                                        <p:attrNameLst>
                                          <p:attrName>ppt_y</p:attrName>
                                        </p:attrNameLst>
                                      </p:cBhvr>
                                      <p:tavLst>
                                        <p:tav tm="0">
                                          <p:val>
                                            <p:strVal val="#ppt_y"/>
                                          </p:val>
                                        </p:tav>
                                        <p:tav tm="100000">
                                          <p:val>
                                            <p:strVal val="#ppt_y"/>
                                          </p:val>
                                        </p:tav>
                                      </p:tavLst>
                                    </p:anim>
                                  </p:childTnLst>
                                </p:cTn>
                              </p:par>
                            </p:childTnLst>
                          </p:cTn>
                        </p:par>
                        <p:par>
                          <p:cTn id="56" fill="hold">
                            <p:stCondLst>
                              <p:cond delay="5500"/>
                            </p:stCondLst>
                            <p:childTnLst>
                              <p:par>
                                <p:cTn id="57" presetID="23" presetClass="entr" presetSubtype="16" fill="hold" nodeType="afterEffect">
                                  <p:stCondLst>
                                    <p:cond delay="0"/>
                                  </p:stCondLst>
                                  <p:childTnLst>
                                    <p:set>
                                      <p:cBhvr>
                                        <p:cTn id="58" dur="1" fill="hold">
                                          <p:stCondLst>
                                            <p:cond delay="0"/>
                                          </p:stCondLst>
                                        </p:cTn>
                                        <p:tgtEl>
                                          <p:spTgt spid="34"/>
                                        </p:tgtEl>
                                        <p:attrNameLst>
                                          <p:attrName>style.visibility</p:attrName>
                                        </p:attrNameLst>
                                      </p:cBhvr>
                                      <p:to>
                                        <p:strVal val="visible"/>
                                      </p:to>
                                    </p:set>
                                    <p:anim calcmode="lin" valueType="num">
                                      <p:cBhvr>
                                        <p:cTn id="59" dur="500" fill="hold"/>
                                        <p:tgtEl>
                                          <p:spTgt spid="34"/>
                                        </p:tgtEl>
                                        <p:attrNameLst>
                                          <p:attrName>ppt_w</p:attrName>
                                        </p:attrNameLst>
                                      </p:cBhvr>
                                      <p:tavLst>
                                        <p:tav tm="0">
                                          <p:val>
                                            <p:fltVal val="0"/>
                                          </p:val>
                                        </p:tav>
                                        <p:tav tm="100000">
                                          <p:val>
                                            <p:strVal val="#ppt_w"/>
                                          </p:val>
                                        </p:tav>
                                      </p:tavLst>
                                    </p:anim>
                                    <p:anim calcmode="lin" valueType="num">
                                      <p:cBhvr>
                                        <p:cTn id="60" dur="500" fill="hold"/>
                                        <p:tgtEl>
                                          <p:spTgt spid="34"/>
                                        </p:tgtEl>
                                        <p:attrNameLst>
                                          <p:attrName>ppt_h</p:attrName>
                                        </p:attrNameLst>
                                      </p:cBhvr>
                                      <p:tavLst>
                                        <p:tav tm="0">
                                          <p:val>
                                            <p:fltVal val="0"/>
                                          </p:val>
                                        </p:tav>
                                        <p:tav tm="100000">
                                          <p:val>
                                            <p:strVal val="#ppt_h"/>
                                          </p:val>
                                        </p:tav>
                                      </p:tavLst>
                                    </p:anim>
                                  </p:childTnLst>
                                </p:cTn>
                              </p:par>
                            </p:childTnLst>
                          </p:cTn>
                        </p:par>
                        <p:par>
                          <p:cTn id="61" fill="hold">
                            <p:stCondLst>
                              <p:cond delay="6000"/>
                            </p:stCondLst>
                            <p:childTnLst>
                              <p:par>
                                <p:cTn id="62" presetID="22" presetClass="entr" presetSubtype="8" fill="hold" grpId="0" nodeType="afterEffect">
                                  <p:stCondLst>
                                    <p:cond delay="0"/>
                                  </p:stCondLst>
                                  <p:childTnLst>
                                    <p:set>
                                      <p:cBhvr>
                                        <p:cTn id="63" dur="1" fill="hold">
                                          <p:stCondLst>
                                            <p:cond delay="0"/>
                                          </p:stCondLst>
                                        </p:cTn>
                                        <p:tgtEl>
                                          <p:spTgt spid="37"/>
                                        </p:tgtEl>
                                        <p:attrNameLst>
                                          <p:attrName>style.visibility</p:attrName>
                                        </p:attrNameLst>
                                      </p:cBhvr>
                                      <p:to>
                                        <p:strVal val="visible"/>
                                      </p:to>
                                    </p:set>
                                    <p:animEffect transition="in" filter="wipe(left)">
                                      <p:cBhvr>
                                        <p:cTn id="64"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5" grpId="0"/>
      <p:bldP spid="29" grpId="0"/>
      <p:bldP spid="33" grpId="0"/>
      <p:bldP spid="3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椭圆 3079"/>
          <p:cNvSpPr>
            <a:spLocks noChangeArrowheads="1"/>
          </p:cNvSpPr>
          <p:nvPr/>
        </p:nvSpPr>
        <p:spPr bwMode="auto">
          <a:xfrm>
            <a:off x="2535189" y="2503586"/>
            <a:ext cx="2223248" cy="2223248"/>
          </a:xfrm>
          <a:prstGeom prst="ellipse">
            <a:avLst/>
          </a:prstGeom>
          <a:solidFill>
            <a:schemeClr val="accent4"/>
          </a:solidFill>
          <a:ln>
            <a:noFill/>
          </a:ln>
        </p:spPr>
        <p:txBody>
          <a:bodyPr/>
          <a:lstStyle/>
          <a:p>
            <a:endParaRPr lang="zh-CN" altLang="en-US" sz="2670">
              <a:latin typeface="+mn-lt"/>
              <a:ea typeface="+mn-ea"/>
              <a:cs typeface="+mn-ea"/>
              <a:sym typeface="+mn-lt"/>
            </a:endParaRPr>
          </a:p>
        </p:txBody>
      </p:sp>
      <p:sp>
        <p:nvSpPr>
          <p:cNvPr id="6148" name="文本框 3080"/>
          <p:cNvSpPr txBox="1">
            <a:spLocks noChangeArrowheads="1"/>
          </p:cNvSpPr>
          <p:nvPr/>
        </p:nvSpPr>
        <p:spPr bwMode="auto">
          <a:xfrm>
            <a:off x="4758438" y="3117137"/>
            <a:ext cx="1761188" cy="1390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8435">
                <a:solidFill>
                  <a:schemeClr val="accent4"/>
                </a:solidFill>
                <a:latin typeface="+mn-lt"/>
                <a:ea typeface="+mn-ea"/>
                <a:cs typeface="+mn-ea"/>
                <a:sym typeface="+mn-lt"/>
              </a:rPr>
              <a:t>04</a:t>
            </a:r>
            <a:endParaRPr lang="en-US" altLang="zh-CN" sz="8435" dirty="0">
              <a:solidFill>
                <a:schemeClr val="accent4"/>
              </a:solidFill>
              <a:latin typeface="+mn-lt"/>
              <a:ea typeface="+mn-ea"/>
              <a:cs typeface="+mn-ea"/>
              <a:sym typeface="+mn-lt"/>
            </a:endParaRPr>
          </a:p>
        </p:txBody>
      </p:sp>
      <p:sp>
        <p:nvSpPr>
          <p:cNvPr id="6152" name="椭圆 3088"/>
          <p:cNvSpPr>
            <a:spLocks noChangeArrowheads="1"/>
          </p:cNvSpPr>
          <p:nvPr/>
        </p:nvSpPr>
        <p:spPr bwMode="auto">
          <a:xfrm>
            <a:off x="1626693" y="4325042"/>
            <a:ext cx="169646" cy="169646"/>
          </a:xfrm>
          <a:prstGeom prst="ellipse">
            <a:avLst/>
          </a:prstGeom>
          <a:solidFill>
            <a:schemeClr val="accent4"/>
          </a:solidFill>
          <a:ln>
            <a:noFill/>
          </a:ln>
        </p:spPr>
        <p:txBody>
          <a:bodyPr/>
          <a:lstStyle/>
          <a:p>
            <a:endParaRPr lang="zh-CN" altLang="en-US" sz="2670">
              <a:latin typeface="+mn-lt"/>
              <a:ea typeface="+mn-ea"/>
              <a:cs typeface="+mn-ea"/>
              <a:sym typeface="+mn-lt"/>
            </a:endParaRPr>
          </a:p>
        </p:txBody>
      </p:sp>
      <p:sp>
        <p:nvSpPr>
          <p:cNvPr id="6153" name="椭圆 3087"/>
          <p:cNvSpPr>
            <a:spLocks noChangeArrowheads="1"/>
          </p:cNvSpPr>
          <p:nvPr/>
        </p:nvSpPr>
        <p:spPr bwMode="auto">
          <a:xfrm>
            <a:off x="4945942" y="2237957"/>
            <a:ext cx="482150" cy="482150"/>
          </a:xfrm>
          <a:prstGeom prst="ellipse">
            <a:avLst/>
          </a:prstGeom>
          <a:solidFill>
            <a:schemeClr val="accent4"/>
          </a:solidFill>
          <a:ln>
            <a:noFill/>
          </a:ln>
        </p:spPr>
        <p:txBody>
          <a:bodyPr/>
          <a:lstStyle/>
          <a:p>
            <a:endParaRPr lang="zh-CN" altLang="en-US" sz="2670">
              <a:latin typeface="+mn-lt"/>
              <a:ea typeface="+mn-ea"/>
              <a:cs typeface="+mn-ea"/>
              <a:sym typeface="+mn-lt"/>
            </a:endParaRPr>
          </a:p>
        </p:txBody>
      </p:sp>
      <p:sp>
        <p:nvSpPr>
          <p:cNvPr id="9" name="矩形 8"/>
          <p:cNvSpPr/>
          <p:nvPr/>
        </p:nvSpPr>
        <p:spPr>
          <a:xfrm>
            <a:off x="6255925" y="3279555"/>
            <a:ext cx="2855413" cy="430887"/>
          </a:xfrm>
          <a:prstGeom prst="rect">
            <a:avLst/>
          </a:prstGeom>
        </p:spPr>
        <p:txBody>
          <a:bodyPr wrap="square" lIns="0" tIns="0" rIns="0" bIns="0">
            <a:spAutoFit/>
          </a:bodyPr>
          <a:lstStyle/>
          <a:p>
            <a:r>
              <a:rPr lang="zh-CN" altLang="en-US" sz="2800">
                <a:solidFill>
                  <a:schemeClr val="accent4"/>
                </a:solidFill>
                <a:latin typeface="+mn-lt"/>
                <a:ea typeface="+mn-ea"/>
                <a:cs typeface="+mn-ea"/>
                <a:sym typeface="+mn-lt"/>
              </a:rPr>
              <a:t>明年工作计划</a:t>
            </a:r>
            <a:endParaRPr lang="zh-CN" altLang="en-US" sz="2800" dirty="0">
              <a:solidFill>
                <a:schemeClr val="accent4"/>
              </a:solidFill>
              <a:latin typeface="+mn-lt"/>
              <a:ea typeface="+mn-ea"/>
              <a:cs typeface="+mn-ea"/>
              <a:sym typeface="+mn-lt"/>
            </a:endParaRPr>
          </a:p>
        </p:txBody>
      </p:sp>
      <p:sp>
        <p:nvSpPr>
          <p:cNvPr id="10" name="文本框 9"/>
          <p:cNvSpPr txBox="1"/>
          <p:nvPr/>
        </p:nvSpPr>
        <p:spPr>
          <a:xfrm>
            <a:off x="6255924" y="3830995"/>
            <a:ext cx="3979240" cy="434221"/>
          </a:xfrm>
          <a:prstGeom prst="rect">
            <a:avLst/>
          </a:prstGeom>
          <a:noFill/>
        </p:spPr>
        <p:txBody>
          <a:bodyPr wrap="square" lIns="0" tIns="0" rIns="0" bIns="0" rtlCol="0">
            <a:spAutoFit/>
          </a:bodyPr>
          <a:lstStyle/>
          <a:p>
            <a:pPr algn="just">
              <a:lnSpc>
                <a:spcPct val="150000"/>
              </a:lnSpc>
            </a:pPr>
            <a:r>
              <a:rPr lang="zh-CN" altLang="en-US" sz="1000" dirty="0">
                <a:solidFill>
                  <a:schemeClr val="accent4"/>
                </a:solidFill>
                <a:latin typeface="+mn-lt"/>
                <a:ea typeface="+mn-ea"/>
                <a:cs typeface="+mn-ea"/>
                <a:sym typeface="+mn-lt"/>
              </a:rPr>
              <a:t>年度工作概述，修改文字内容，也可以直接复制你的内容到此。年度工作概述，修改文字内容，也可以直接复制你的内容到此。</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ppt_w</p:attrName>
                                        </p:attrNameLst>
                                      </p:cBhvr>
                                      <p:tavLst>
                                        <p:tav tm="0">
                                          <p:val>
                                            <p:fltVal val="0"/>
                                          </p:val>
                                        </p:tav>
                                        <p:tav tm="100000">
                                          <p:val>
                                            <p:strVal val="#ppt_w"/>
                                          </p:val>
                                        </p:tav>
                                      </p:tavLst>
                                    </p:anim>
                                    <p:anim calcmode="lin" valueType="num">
                                      <p:cBhvr>
                                        <p:cTn id="8" dur="1000" fill="hold"/>
                                        <p:tgtEl>
                                          <p:spTgt spid="6146"/>
                                        </p:tgtEl>
                                        <p:attrNameLst>
                                          <p:attrName>ppt_h</p:attrName>
                                        </p:attrNameLst>
                                      </p:cBhvr>
                                      <p:tavLst>
                                        <p:tav tm="0">
                                          <p:val>
                                            <p:fltVal val="0"/>
                                          </p:val>
                                        </p:tav>
                                        <p:tav tm="100000">
                                          <p:val>
                                            <p:strVal val="#ppt_h"/>
                                          </p:val>
                                        </p:tav>
                                      </p:tavLst>
                                    </p:anim>
                                    <p:anim calcmode="lin" valueType="num">
                                      <p:cBhvr>
                                        <p:cTn id="9" dur="1000" fill="hold"/>
                                        <p:tgtEl>
                                          <p:spTgt spid="614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14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6152"/>
                                        </p:tgtEl>
                                        <p:attrNameLst>
                                          <p:attrName>style.visibility</p:attrName>
                                        </p:attrNameLst>
                                      </p:cBhvr>
                                      <p:to>
                                        <p:strVal val="visible"/>
                                      </p:to>
                                    </p:set>
                                    <p:anim calcmode="lin" valueType="num">
                                      <p:cBhvr>
                                        <p:cTn id="15" dur="1000" fill="hold"/>
                                        <p:tgtEl>
                                          <p:spTgt spid="6152"/>
                                        </p:tgtEl>
                                        <p:attrNameLst>
                                          <p:attrName>ppt_w</p:attrName>
                                        </p:attrNameLst>
                                      </p:cBhvr>
                                      <p:tavLst>
                                        <p:tav tm="0">
                                          <p:val>
                                            <p:fltVal val="0"/>
                                          </p:val>
                                        </p:tav>
                                        <p:tav tm="100000">
                                          <p:val>
                                            <p:strVal val="#ppt_w"/>
                                          </p:val>
                                        </p:tav>
                                      </p:tavLst>
                                    </p:anim>
                                    <p:anim calcmode="lin" valueType="num">
                                      <p:cBhvr>
                                        <p:cTn id="16" dur="1000" fill="hold"/>
                                        <p:tgtEl>
                                          <p:spTgt spid="6152"/>
                                        </p:tgtEl>
                                        <p:attrNameLst>
                                          <p:attrName>ppt_h</p:attrName>
                                        </p:attrNameLst>
                                      </p:cBhvr>
                                      <p:tavLst>
                                        <p:tav tm="0">
                                          <p:val>
                                            <p:fltVal val="0"/>
                                          </p:val>
                                        </p:tav>
                                        <p:tav tm="100000">
                                          <p:val>
                                            <p:strVal val="#ppt_h"/>
                                          </p:val>
                                        </p:tav>
                                      </p:tavLst>
                                    </p:anim>
                                    <p:anim calcmode="lin" valueType="num">
                                      <p:cBhvr>
                                        <p:cTn id="17" dur="1000" fill="hold"/>
                                        <p:tgtEl>
                                          <p:spTgt spid="6152"/>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615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6153"/>
                                        </p:tgtEl>
                                        <p:attrNameLst>
                                          <p:attrName>style.visibility</p:attrName>
                                        </p:attrNameLst>
                                      </p:cBhvr>
                                      <p:to>
                                        <p:strVal val="visible"/>
                                      </p:to>
                                    </p:set>
                                    <p:anim calcmode="lin" valueType="num">
                                      <p:cBhvr>
                                        <p:cTn id="23" dur="1000" fill="hold"/>
                                        <p:tgtEl>
                                          <p:spTgt spid="6153"/>
                                        </p:tgtEl>
                                        <p:attrNameLst>
                                          <p:attrName>ppt_w</p:attrName>
                                        </p:attrNameLst>
                                      </p:cBhvr>
                                      <p:tavLst>
                                        <p:tav tm="0">
                                          <p:val>
                                            <p:fltVal val="0"/>
                                          </p:val>
                                        </p:tav>
                                        <p:tav tm="100000">
                                          <p:val>
                                            <p:strVal val="#ppt_w"/>
                                          </p:val>
                                        </p:tav>
                                      </p:tavLst>
                                    </p:anim>
                                    <p:anim calcmode="lin" valueType="num">
                                      <p:cBhvr>
                                        <p:cTn id="24" dur="1000" fill="hold"/>
                                        <p:tgtEl>
                                          <p:spTgt spid="6153"/>
                                        </p:tgtEl>
                                        <p:attrNameLst>
                                          <p:attrName>ppt_h</p:attrName>
                                        </p:attrNameLst>
                                      </p:cBhvr>
                                      <p:tavLst>
                                        <p:tav tm="0">
                                          <p:val>
                                            <p:fltVal val="0"/>
                                          </p:val>
                                        </p:tav>
                                        <p:tav tm="100000">
                                          <p:val>
                                            <p:strVal val="#ppt_h"/>
                                          </p:val>
                                        </p:tav>
                                      </p:tavLst>
                                    </p:anim>
                                    <p:anim calcmode="lin" valueType="num">
                                      <p:cBhvr>
                                        <p:cTn id="25" dur="1000" fill="hold"/>
                                        <p:tgtEl>
                                          <p:spTgt spid="6153"/>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615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6148"/>
                                        </p:tgtEl>
                                        <p:attrNameLst>
                                          <p:attrName>style.visibility</p:attrName>
                                        </p:attrNameLst>
                                      </p:cBhvr>
                                      <p:to>
                                        <p:strVal val="visible"/>
                                      </p:to>
                                    </p:set>
                                    <p:anim by="(-#ppt_w*2)" calcmode="lin" valueType="num">
                                      <p:cBhvr rctx="PPT">
                                        <p:cTn id="31" dur="500" autoRev="1" fill="hold">
                                          <p:stCondLst>
                                            <p:cond delay="0"/>
                                          </p:stCondLst>
                                        </p:cTn>
                                        <p:tgtEl>
                                          <p:spTgt spid="6148"/>
                                        </p:tgtEl>
                                        <p:attrNameLst>
                                          <p:attrName>ppt_w</p:attrName>
                                        </p:attrNameLst>
                                      </p:cBhvr>
                                    </p:anim>
                                    <p:anim by="(#ppt_w*0.50)" calcmode="lin" valueType="num">
                                      <p:cBhvr>
                                        <p:cTn id="32" dur="500" decel="50000" autoRev="1" fill="hold">
                                          <p:stCondLst>
                                            <p:cond delay="0"/>
                                          </p:stCondLst>
                                        </p:cTn>
                                        <p:tgtEl>
                                          <p:spTgt spid="6148"/>
                                        </p:tgtEl>
                                        <p:attrNameLst>
                                          <p:attrName>ppt_x</p:attrName>
                                        </p:attrNameLst>
                                      </p:cBhvr>
                                    </p:anim>
                                    <p:anim from="(-#ppt_h/2)" to="(#ppt_y)" calcmode="lin" valueType="num">
                                      <p:cBhvr>
                                        <p:cTn id="33" dur="1000" fill="hold">
                                          <p:stCondLst>
                                            <p:cond delay="0"/>
                                          </p:stCondLst>
                                        </p:cTn>
                                        <p:tgtEl>
                                          <p:spTgt spid="6148"/>
                                        </p:tgtEl>
                                        <p:attrNameLst>
                                          <p:attrName>ppt_y</p:attrName>
                                        </p:attrNameLst>
                                      </p:cBhvr>
                                    </p:anim>
                                    <p:animRot by="21600000">
                                      <p:cBhvr>
                                        <p:cTn id="34" dur="1000" fill="hold">
                                          <p:stCondLst>
                                            <p:cond delay="0"/>
                                          </p:stCondLst>
                                        </p:cTn>
                                        <p:tgtEl>
                                          <p:spTgt spid="6148"/>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23" presetClass="entr" presetSubtype="32"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500" fill="hold"/>
                                        <p:tgtEl>
                                          <p:spTgt spid="9"/>
                                        </p:tgtEl>
                                        <p:attrNameLst>
                                          <p:attrName>ppt_w</p:attrName>
                                        </p:attrNameLst>
                                      </p:cBhvr>
                                      <p:tavLst>
                                        <p:tav tm="0">
                                          <p:val>
                                            <p:strVal val="4*#ppt_w"/>
                                          </p:val>
                                        </p:tav>
                                        <p:tav tm="100000">
                                          <p:val>
                                            <p:strVal val="#ppt_w"/>
                                          </p:val>
                                        </p:tav>
                                      </p:tavLst>
                                    </p:anim>
                                    <p:anim calcmode="lin" valueType="num">
                                      <p:cBhvr>
                                        <p:cTn id="40" dur="500" fill="hold"/>
                                        <p:tgtEl>
                                          <p:spTgt spid="9"/>
                                        </p:tgtEl>
                                        <p:attrNameLst>
                                          <p:attrName>ppt_h</p:attrName>
                                        </p:attrNameLst>
                                      </p:cBhvr>
                                      <p:tavLst>
                                        <p:tav tm="0">
                                          <p:val>
                                            <p:strVal val="4*#ppt_h"/>
                                          </p:val>
                                        </p:tav>
                                        <p:tav tm="100000">
                                          <p:val>
                                            <p:strVal val="#ppt_h"/>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P spid="6148" grpId="0"/>
      <p:bldP spid="6152" grpId="0" animBg="1"/>
      <p:bldP spid="6153" grpId="0" animBg="1"/>
      <p:bldP spid="9"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38"/>
          <p:cNvGrpSpPr/>
          <p:nvPr/>
        </p:nvGrpSpPr>
        <p:grpSpPr>
          <a:xfrm>
            <a:off x="960742" y="2333681"/>
            <a:ext cx="5448291" cy="1147748"/>
            <a:chOff x="644107" y="1330751"/>
            <a:chExt cx="3874553" cy="816221"/>
          </a:xfrm>
        </p:grpSpPr>
        <p:sp>
          <p:nvSpPr>
            <p:cNvPr id="6" name="Rounded Rectangle 5"/>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7" name="Rounded Rectangle 6"/>
            <p:cNvSpPr/>
            <p:nvPr/>
          </p:nvSpPr>
          <p:spPr>
            <a:xfrm>
              <a:off x="644107" y="1330751"/>
              <a:ext cx="3725972" cy="762109"/>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8" name="Isosceles Triangle 7"/>
            <p:cNvSpPr/>
            <p:nvPr/>
          </p:nvSpPr>
          <p:spPr>
            <a:xfrm rot="5400000">
              <a:off x="4322531" y="1607670"/>
              <a:ext cx="183987" cy="20827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grpSp>
      <p:sp>
        <p:nvSpPr>
          <p:cNvPr id="10" name="TextBox 9"/>
          <p:cNvSpPr txBox="1"/>
          <p:nvPr/>
        </p:nvSpPr>
        <p:spPr>
          <a:xfrm>
            <a:off x="2098839" y="2730591"/>
            <a:ext cx="2468881" cy="303032"/>
          </a:xfrm>
          <a:prstGeom prst="rect">
            <a:avLst/>
          </a:prstGeom>
          <a:noFill/>
        </p:spPr>
        <p:txBody>
          <a:bodyPr wrap="none" lIns="0" tIns="0" rIns="0" bIns="0" rtlCol="0" anchor="ctr">
            <a:spAutoFit/>
          </a:bodyPr>
          <a:lstStyle/>
          <a:p>
            <a:pPr algn="ctr"/>
            <a:r>
              <a:rPr lang="en-US" sz="1970" b="1" dirty="0">
                <a:solidFill>
                  <a:schemeClr val="bg1"/>
                </a:solidFill>
                <a:latin typeface="+mn-lt"/>
                <a:ea typeface="+mn-ea"/>
                <a:cs typeface="+mn-ea"/>
                <a:sym typeface="+mn-lt"/>
              </a:rPr>
              <a:t>Worldwide Business</a:t>
            </a:r>
          </a:p>
        </p:txBody>
      </p:sp>
      <p:grpSp>
        <p:nvGrpSpPr>
          <p:cNvPr id="12" name="Group 47"/>
          <p:cNvGrpSpPr/>
          <p:nvPr/>
        </p:nvGrpSpPr>
        <p:grpSpPr>
          <a:xfrm>
            <a:off x="960742" y="3819893"/>
            <a:ext cx="5448291" cy="1147748"/>
            <a:chOff x="644107" y="1330751"/>
            <a:chExt cx="3874553" cy="816221"/>
          </a:xfrm>
        </p:grpSpPr>
        <p:sp>
          <p:nvSpPr>
            <p:cNvPr id="13" name="Rounded Rectangle 12"/>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4" name="Rounded Rectangle 13"/>
            <p:cNvSpPr/>
            <p:nvPr/>
          </p:nvSpPr>
          <p:spPr>
            <a:xfrm>
              <a:off x="644107" y="1330751"/>
              <a:ext cx="3725972" cy="762109"/>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5" name="Isosceles Triangle 14"/>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grpSp>
      <p:sp>
        <p:nvSpPr>
          <p:cNvPr id="17" name="TextBox 16"/>
          <p:cNvSpPr txBox="1"/>
          <p:nvPr/>
        </p:nvSpPr>
        <p:spPr>
          <a:xfrm>
            <a:off x="1990077" y="4201029"/>
            <a:ext cx="1906483" cy="303032"/>
          </a:xfrm>
          <a:prstGeom prst="rect">
            <a:avLst/>
          </a:prstGeom>
          <a:noFill/>
        </p:spPr>
        <p:txBody>
          <a:bodyPr wrap="none" lIns="0" tIns="0" rIns="0" bIns="0" rtlCol="0" anchor="ctr">
            <a:spAutoFit/>
          </a:bodyPr>
          <a:lstStyle/>
          <a:p>
            <a:pPr algn="ctr"/>
            <a:r>
              <a:rPr lang="en-US" sz="1970" b="1" dirty="0">
                <a:solidFill>
                  <a:schemeClr val="bg1"/>
                </a:solidFill>
                <a:latin typeface="+mn-lt"/>
                <a:ea typeface="+mn-ea"/>
                <a:cs typeface="+mn-ea"/>
                <a:sym typeface="+mn-lt"/>
              </a:rPr>
              <a:t>Business To Go</a:t>
            </a:r>
          </a:p>
        </p:txBody>
      </p:sp>
      <p:grpSp>
        <p:nvGrpSpPr>
          <p:cNvPr id="19" name="Group 55"/>
          <p:cNvGrpSpPr/>
          <p:nvPr/>
        </p:nvGrpSpPr>
        <p:grpSpPr>
          <a:xfrm>
            <a:off x="960742" y="5317208"/>
            <a:ext cx="5448291" cy="1147748"/>
            <a:chOff x="644107" y="1330751"/>
            <a:chExt cx="3874553" cy="816221"/>
          </a:xfrm>
        </p:grpSpPr>
        <p:sp>
          <p:nvSpPr>
            <p:cNvPr id="20" name="Rounded Rectangle 1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1" name="Rounded Rectangle 20"/>
            <p:cNvSpPr/>
            <p:nvPr/>
          </p:nvSpPr>
          <p:spPr>
            <a:xfrm>
              <a:off x="644107" y="1330751"/>
              <a:ext cx="3725972" cy="762109"/>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2" name="Isosceles Triangle 21"/>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grpSp>
      <p:sp>
        <p:nvSpPr>
          <p:cNvPr id="24" name="TextBox 23"/>
          <p:cNvSpPr txBox="1"/>
          <p:nvPr/>
        </p:nvSpPr>
        <p:spPr>
          <a:xfrm>
            <a:off x="1981685" y="5720007"/>
            <a:ext cx="2218556" cy="303032"/>
          </a:xfrm>
          <a:prstGeom prst="rect">
            <a:avLst/>
          </a:prstGeom>
          <a:noFill/>
        </p:spPr>
        <p:txBody>
          <a:bodyPr wrap="none" lIns="0" tIns="0" rIns="0" bIns="0" rtlCol="0" anchor="ctr">
            <a:spAutoFit/>
          </a:bodyPr>
          <a:lstStyle/>
          <a:p>
            <a:pPr algn="ctr"/>
            <a:r>
              <a:rPr lang="en-US" sz="1970" b="1" dirty="0">
                <a:solidFill>
                  <a:schemeClr val="bg1"/>
                </a:solidFill>
                <a:latin typeface="+mn-lt"/>
                <a:ea typeface="+mn-ea"/>
                <a:cs typeface="+mn-ea"/>
                <a:sym typeface="+mn-lt"/>
              </a:rPr>
              <a:t>Creative Solutions</a:t>
            </a:r>
          </a:p>
        </p:txBody>
      </p:sp>
      <p:grpSp>
        <p:nvGrpSpPr>
          <p:cNvPr id="26" name="Group 64"/>
          <p:cNvGrpSpPr/>
          <p:nvPr/>
        </p:nvGrpSpPr>
        <p:grpSpPr>
          <a:xfrm>
            <a:off x="1088820" y="3960262"/>
            <a:ext cx="814228" cy="790916"/>
            <a:chOff x="735191" y="2518747"/>
            <a:chExt cx="579038" cy="562460"/>
          </a:xfrm>
        </p:grpSpPr>
        <p:sp>
          <p:nvSpPr>
            <p:cNvPr id="27" name="Oval 26"/>
            <p:cNvSpPr>
              <a:spLocks noChangeAspect="1"/>
            </p:cNvSpPr>
            <p:nvPr/>
          </p:nvSpPr>
          <p:spPr>
            <a:xfrm>
              <a:off x="735191" y="2518747"/>
              <a:ext cx="579038" cy="5624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b="1" dirty="0" smtClean="0">
                <a:solidFill>
                  <a:schemeClr val="accent2"/>
                </a:solidFill>
                <a:cs typeface="+mn-ea"/>
                <a:sym typeface="+mn-lt"/>
              </a:endParaRPr>
            </a:p>
          </p:txBody>
        </p:sp>
        <p:sp>
          <p:nvSpPr>
            <p:cNvPr id="28" name="Freeform 52"/>
            <p:cNvSpPr>
              <a:spLocks noEditPoints="1"/>
            </p:cNvSpPr>
            <p:nvPr/>
          </p:nvSpPr>
          <p:spPr bwMode="auto">
            <a:xfrm>
              <a:off x="899027" y="2664760"/>
              <a:ext cx="251367" cy="270435"/>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accent2"/>
            </a:solidFill>
            <a:ln w="9525">
              <a:noFill/>
              <a:round/>
            </a:ln>
          </p:spPr>
          <p:txBody>
            <a:bodyPr vert="horz" wrap="square" lIns="128580" tIns="64290" rIns="128580" bIns="64290" numCol="1" anchor="t" anchorCtr="0" compatLnSpc="1"/>
            <a:lstStyle/>
            <a:p>
              <a:pPr algn="ctr"/>
              <a:endParaRPr lang="en-US" dirty="0">
                <a:latin typeface="+mn-lt"/>
                <a:ea typeface="+mn-ea"/>
                <a:cs typeface="+mn-ea"/>
                <a:sym typeface="+mn-lt"/>
              </a:endParaRPr>
            </a:p>
          </p:txBody>
        </p:sp>
      </p:grpSp>
      <p:grpSp>
        <p:nvGrpSpPr>
          <p:cNvPr id="29" name="Group 66"/>
          <p:cNvGrpSpPr/>
          <p:nvPr/>
        </p:nvGrpSpPr>
        <p:grpSpPr>
          <a:xfrm>
            <a:off x="1088820" y="5457578"/>
            <a:ext cx="814228" cy="790916"/>
            <a:chOff x="735191" y="3583563"/>
            <a:chExt cx="579038" cy="562460"/>
          </a:xfrm>
        </p:grpSpPr>
        <p:sp>
          <p:nvSpPr>
            <p:cNvPr id="30" name="Oval 29"/>
            <p:cNvSpPr>
              <a:spLocks noChangeAspect="1"/>
            </p:cNvSpPr>
            <p:nvPr/>
          </p:nvSpPr>
          <p:spPr>
            <a:xfrm>
              <a:off x="735191" y="3583563"/>
              <a:ext cx="579038" cy="5624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b="1" dirty="0" smtClean="0">
                <a:solidFill>
                  <a:schemeClr val="accent3"/>
                </a:solidFill>
                <a:cs typeface="+mn-ea"/>
                <a:sym typeface="+mn-lt"/>
              </a:endParaRPr>
            </a:p>
          </p:txBody>
        </p:sp>
        <p:sp>
          <p:nvSpPr>
            <p:cNvPr id="31" name="Freeform 103"/>
            <p:cNvSpPr>
              <a:spLocks noEditPoints="1"/>
            </p:cNvSpPr>
            <p:nvPr/>
          </p:nvSpPr>
          <p:spPr bwMode="auto">
            <a:xfrm>
              <a:off x="899027" y="3685335"/>
              <a:ext cx="250504" cy="368872"/>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accent3"/>
            </a:solidFill>
            <a:ln w="9525">
              <a:noFill/>
              <a:round/>
            </a:ln>
          </p:spPr>
          <p:txBody>
            <a:bodyPr vert="horz" wrap="square" lIns="128580" tIns="64290" rIns="128580" bIns="64290" numCol="1" anchor="t" anchorCtr="0" compatLnSpc="1"/>
            <a:lstStyle/>
            <a:p>
              <a:pPr algn="ctr"/>
              <a:endParaRPr lang="en-US" dirty="0">
                <a:latin typeface="+mn-lt"/>
                <a:ea typeface="+mn-ea"/>
                <a:cs typeface="+mn-ea"/>
                <a:sym typeface="+mn-lt"/>
              </a:endParaRPr>
            </a:p>
          </p:txBody>
        </p:sp>
      </p:grpSp>
      <p:grpSp>
        <p:nvGrpSpPr>
          <p:cNvPr id="32" name="Group 81"/>
          <p:cNvGrpSpPr/>
          <p:nvPr/>
        </p:nvGrpSpPr>
        <p:grpSpPr>
          <a:xfrm>
            <a:off x="1088820" y="2474050"/>
            <a:ext cx="814228" cy="790916"/>
            <a:chOff x="735191" y="1461827"/>
            <a:chExt cx="579038" cy="562460"/>
          </a:xfrm>
        </p:grpSpPr>
        <p:sp>
          <p:nvSpPr>
            <p:cNvPr id="33" name="Oval 32"/>
            <p:cNvSpPr>
              <a:spLocks noChangeAspect="1"/>
            </p:cNvSpPr>
            <p:nvPr/>
          </p:nvSpPr>
          <p:spPr>
            <a:xfrm>
              <a:off x="735191" y="1461827"/>
              <a:ext cx="579038" cy="5624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b="1" dirty="0" smtClean="0">
                <a:solidFill>
                  <a:schemeClr val="accent1"/>
                </a:solidFill>
                <a:cs typeface="+mn-ea"/>
                <a:sym typeface="+mn-lt"/>
              </a:endParaRPr>
            </a:p>
          </p:txBody>
        </p:sp>
        <p:sp>
          <p:nvSpPr>
            <p:cNvPr id="34" name="Freeform 245"/>
            <p:cNvSpPr/>
            <p:nvPr/>
          </p:nvSpPr>
          <p:spPr bwMode="auto">
            <a:xfrm>
              <a:off x="908029" y="1626376"/>
              <a:ext cx="233363" cy="233363"/>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accent1"/>
            </a:solidFill>
            <a:ln w="9525">
              <a:noFill/>
              <a:round/>
            </a:ln>
          </p:spPr>
          <p:txBody>
            <a:bodyPr vert="horz" wrap="square" lIns="128580" tIns="64290" rIns="128580" bIns="64290" numCol="1" anchor="t" anchorCtr="0" compatLnSpc="1"/>
            <a:lstStyle/>
            <a:p>
              <a:pPr algn="ctr"/>
              <a:endParaRPr lang="en-US" dirty="0">
                <a:latin typeface="+mn-lt"/>
                <a:ea typeface="+mn-ea"/>
                <a:cs typeface="+mn-ea"/>
                <a:sym typeface="+mn-lt"/>
              </a:endParaRPr>
            </a:p>
          </p:txBody>
        </p:sp>
      </p:grpSp>
      <p:sp>
        <p:nvSpPr>
          <p:cNvPr id="35" name="TextBox 34"/>
          <p:cNvSpPr txBox="1"/>
          <p:nvPr/>
        </p:nvSpPr>
        <p:spPr>
          <a:xfrm>
            <a:off x="7250399" y="2469831"/>
            <a:ext cx="4647612" cy="936347"/>
          </a:xfrm>
          <a:prstGeom prst="rect">
            <a:avLst/>
          </a:prstGeom>
          <a:noFill/>
        </p:spPr>
        <p:txBody>
          <a:bodyPr wrap="square" rtlCol="0">
            <a:spAutoFit/>
          </a:bodyPr>
          <a:lstStyle/>
          <a:p>
            <a:r>
              <a:rPr lang="en-US" sz="1685" b="1" dirty="0">
                <a:solidFill>
                  <a:schemeClr val="accent1"/>
                </a:solidFill>
                <a:latin typeface="+mn-lt"/>
                <a:ea typeface="+mn-ea"/>
                <a:cs typeface="+mn-ea"/>
                <a:sym typeface="+mn-lt"/>
              </a:rPr>
              <a:t>FAN FLOW CHART</a:t>
            </a:r>
          </a:p>
          <a:p>
            <a:r>
              <a:rPr lang="en-US" sz="1265" b="1" dirty="0">
                <a:solidFill>
                  <a:schemeClr val="tx1">
                    <a:lumMod val="50000"/>
                    <a:lumOff val="50000"/>
                  </a:schemeClr>
                </a:solidFill>
                <a:latin typeface="+mn-lt"/>
                <a:ea typeface="+mn-ea"/>
                <a:cs typeface="+mn-ea"/>
                <a:sym typeface="+mn-lt"/>
              </a:rPr>
              <a:t>There are many variations of passages of Lorem Ipsum on the Internet tend to repeat predefined chunks as necessary, making</a:t>
            </a:r>
          </a:p>
        </p:txBody>
      </p:sp>
      <p:grpSp>
        <p:nvGrpSpPr>
          <p:cNvPr id="36" name="Group 35"/>
          <p:cNvGrpSpPr/>
          <p:nvPr/>
        </p:nvGrpSpPr>
        <p:grpSpPr>
          <a:xfrm>
            <a:off x="6514086" y="2537888"/>
            <a:ext cx="642902" cy="642902"/>
            <a:chOff x="4343400" y="1854885"/>
            <a:chExt cx="457200" cy="457200"/>
          </a:xfrm>
        </p:grpSpPr>
        <p:sp>
          <p:nvSpPr>
            <p:cNvPr id="37" name="Oval 36"/>
            <p:cNvSpPr/>
            <p:nvPr/>
          </p:nvSpPr>
          <p:spPr>
            <a:xfrm>
              <a:off x="4343400" y="1854885"/>
              <a:ext cx="457200" cy="457200"/>
            </a:xfrm>
            <a:prstGeom prst="ellipse">
              <a:avLst/>
            </a:prstGeom>
            <a:solidFill>
              <a:schemeClr val="bg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sp>
          <p:nvSpPr>
            <p:cNvPr id="38" name="Oval 37"/>
            <p:cNvSpPr/>
            <p:nvPr/>
          </p:nvSpPr>
          <p:spPr>
            <a:xfrm>
              <a:off x="4408030" y="1919516"/>
              <a:ext cx="327939" cy="327939"/>
            </a:xfrm>
            <a:prstGeom prst="ellipse">
              <a:avLst/>
            </a:pr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grpSp>
      <p:sp>
        <p:nvSpPr>
          <p:cNvPr id="39" name="TextBox 38"/>
          <p:cNvSpPr txBox="1"/>
          <p:nvPr/>
        </p:nvSpPr>
        <p:spPr>
          <a:xfrm>
            <a:off x="7250399" y="3986415"/>
            <a:ext cx="4647612" cy="936347"/>
          </a:xfrm>
          <a:prstGeom prst="rect">
            <a:avLst/>
          </a:prstGeom>
          <a:noFill/>
        </p:spPr>
        <p:txBody>
          <a:bodyPr wrap="square" rtlCol="0">
            <a:spAutoFit/>
          </a:bodyPr>
          <a:lstStyle/>
          <a:p>
            <a:r>
              <a:rPr lang="en-US" sz="1685" b="1" dirty="0">
                <a:solidFill>
                  <a:schemeClr val="accent2"/>
                </a:solidFill>
                <a:latin typeface="+mn-lt"/>
                <a:ea typeface="+mn-ea"/>
                <a:cs typeface="+mn-ea"/>
                <a:sym typeface="+mn-lt"/>
              </a:rPr>
              <a:t>FAN FLOW CHART</a:t>
            </a:r>
          </a:p>
          <a:p>
            <a:r>
              <a:rPr lang="en-US" sz="1265" b="1" dirty="0">
                <a:solidFill>
                  <a:schemeClr val="tx1">
                    <a:lumMod val="50000"/>
                    <a:lumOff val="50000"/>
                  </a:schemeClr>
                </a:solidFill>
                <a:latin typeface="+mn-lt"/>
                <a:ea typeface="+mn-ea"/>
                <a:cs typeface="+mn-ea"/>
                <a:sym typeface="+mn-lt"/>
              </a:rPr>
              <a:t>There are many variations of passages of Lorem Ipsum on the Internet tend to repeat predefined chunks as necessary, making</a:t>
            </a:r>
          </a:p>
        </p:txBody>
      </p:sp>
      <p:grpSp>
        <p:nvGrpSpPr>
          <p:cNvPr id="40" name="Group 39"/>
          <p:cNvGrpSpPr/>
          <p:nvPr/>
        </p:nvGrpSpPr>
        <p:grpSpPr>
          <a:xfrm>
            <a:off x="6514086" y="4054472"/>
            <a:ext cx="642902" cy="642902"/>
            <a:chOff x="4343400" y="1854885"/>
            <a:chExt cx="457200" cy="457200"/>
          </a:xfrm>
          <a:solidFill>
            <a:schemeClr val="accent2"/>
          </a:solidFill>
        </p:grpSpPr>
        <p:sp>
          <p:nvSpPr>
            <p:cNvPr id="41" name="Oval 40"/>
            <p:cNvSpPr/>
            <p:nvPr/>
          </p:nvSpPr>
          <p:spPr>
            <a:xfrm>
              <a:off x="4343400" y="1854885"/>
              <a:ext cx="457200" cy="457200"/>
            </a:xfrm>
            <a:prstGeom prst="ellipse">
              <a:avLst/>
            </a:prstGeom>
            <a:solidFill>
              <a:schemeClr val="bg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sp>
          <p:nvSpPr>
            <p:cNvPr id="42" name="Oval 41"/>
            <p:cNvSpPr/>
            <p:nvPr/>
          </p:nvSpPr>
          <p:spPr>
            <a:xfrm>
              <a:off x="4408030" y="1919516"/>
              <a:ext cx="327939" cy="327939"/>
            </a:xfrm>
            <a:prstGeom prst="ellipse">
              <a:avLst/>
            </a:prstGeom>
            <a:grp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grpSp>
      <p:sp>
        <p:nvSpPr>
          <p:cNvPr id="43" name="TextBox 42"/>
          <p:cNvSpPr txBox="1"/>
          <p:nvPr/>
        </p:nvSpPr>
        <p:spPr>
          <a:xfrm>
            <a:off x="7250399" y="5471638"/>
            <a:ext cx="4647612" cy="936347"/>
          </a:xfrm>
          <a:prstGeom prst="rect">
            <a:avLst/>
          </a:prstGeom>
          <a:noFill/>
        </p:spPr>
        <p:txBody>
          <a:bodyPr wrap="square" rtlCol="0">
            <a:spAutoFit/>
          </a:bodyPr>
          <a:lstStyle/>
          <a:p>
            <a:r>
              <a:rPr lang="en-US" sz="1685" b="1" dirty="0">
                <a:solidFill>
                  <a:schemeClr val="accent3"/>
                </a:solidFill>
                <a:latin typeface="+mn-lt"/>
                <a:ea typeface="+mn-ea"/>
                <a:cs typeface="+mn-ea"/>
                <a:sym typeface="+mn-lt"/>
              </a:rPr>
              <a:t>FAN FLOW CHART</a:t>
            </a:r>
          </a:p>
          <a:p>
            <a:r>
              <a:rPr lang="en-US" sz="1265" b="1" dirty="0">
                <a:solidFill>
                  <a:schemeClr val="tx1">
                    <a:lumMod val="50000"/>
                    <a:lumOff val="50000"/>
                  </a:schemeClr>
                </a:solidFill>
                <a:latin typeface="+mn-lt"/>
                <a:ea typeface="+mn-ea"/>
                <a:cs typeface="+mn-ea"/>
                <a:sym typeface="+mn-lt"/>
              </a:rPr>
              <a:t>There are many variations of passages of Lorem Ipsum on the Internet tend to repeat predefined chunks as necessary, making</a:t>
            </a:r>
          </a:p>
        </p:txBody>
      </p:sp>
      <p:grpSp>
        <p:nvGrpSpPr>
          <p:cNvPr id="44" name="Group 43"/>
          <p:cNvGrpSpPr/>
          <p:nvPr/>
        </p:nvGrpSpPr>
        <p:grpSpPr>
          <a:xfrm>
            <a:off x="6514086" y="5539695"/>
            <a:ext cx="642902" cy="642902"/>
            <a:chOff x="4343400" y="1854885"/>
            <a:chExt cx="457200" cy="457200"/>
          </a:xfrm>
        </p:grpSpPr>
        <p:sp>
          <p:nvSpPr>
            <p:cNvPr id="45" name="Oval 44"/>
            <p:cNvSpPr/>
            <p:nvPr/>
          </p:nvSpPr>
          <p:spPr>
            <a:xfrm>
              <a:off x="4343400" y="1854885"/>
              <a:ext cx="457200" cy="457200"/>
            </a:xfrm>
            <a:prstGeom prst="ellipse">
              <a:avLst/>
            </a:prstGeom>
            <a:solidFill>
              <a:schemeClr val="bg1"/>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sp>
          <p:nvSpPr>
            <p:cNvPr id="46" name="Oval 45"/>
            <p:cNvSpPr/>
            <p:nvPr/>
          </p:nvSpPr>
          <p:spPr>
            <a:xfrm>
              <a:off x="4408030" y="1919516"/>
              <a:ext cx="327939" cy="327939"/>
            </a:xfrm>
            <a:prstGeom prst="ellipse">
              <a:avLst/>
            </a:prstGeom>
            <a:solidFill>
              <a:schemeClr val="accent3"/>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grpSp>
      <p:sp>
        <p:nvSpPr>
          <p:cNvPr id="47" name="矩形 46"/>
          <p:cNvSpPr/>
          <p:nvPr/>
        </p:nvSpPr>
        <p:spPr>
          <a:xfrm>
            <a:off x="4165947" y="338850"/>
            <a:ext cx="8692097"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48" name="矩形 47"/>
          <p:cNvSpPr/>
          <p:nvPr/>
        </p:nvSpPr>
        <p:spPr>
          <a:xfrm>
            <a:off x="706" y="338850"/>
            <a:ext cx="150672"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49" name="文本框 48"/>
          <p:cNvSpPr txBox="1"/>
          <p:nvPr/>
        </p:nvSpPr>
        <p:spPr>
          <a:xfrm>
            <a:off x="311272" y="162416"/>
            <a:ext cx="3791423" cy="523220"/>
          </a:xfrm>
          <a:prstGeom prst="rect">
            <a:avLst/>
          </a:prstGeom>
        </p:spPr>
        <p:txBody>
          <a:bodyPr wrap="none">
            <a:spAutoFit/>
          </a:bodyPr>
          <a:lstStyle>
            <a:defPPr>
              <a:defRPr lang="zh-CN"/>
            </a:defPPr>
            <a:lvl1pPr>
              <a:defRPr sz="2800">
                <a:solidFill>
                  <a:schemeClr val="tx1">
                    <a:lumMod val="65000"/>
                    <a:lumOff val="35000"/>
                  </a:schemeClr>
                </a:solidFill>
                <a:latin typeface="站酷高端黑" panose="02010600030101010101" pitchFamily="2" charset="-122"/>
                <a:ea typeface="站酷高端黑" panose="02010600030101010101" pitchFamily="2" charset="-122"/>
              </a:defRPr>
            </a:lvl1pPr>
          </a:lstStyle>
          <a:p>
            <a:r>
              <a:rPr lang="zh-CN" altLang="en-US" dirty="0">
                <a:solidFill>
                  <a:schemeClr val="accent1"/>
                </a:solidFill>
                <a:latin typeface="+mn-lt"/>
                <a:ea typeface="+mn-ea"/>
                <a:cs typeface="+mn-ea"/>
                <a:sym typeface="+mn-lt"/>
              </a:rPr>
              <a:t>点击添加相关标题文字</a:t>
            </a:r>
          </a:p>
        </p:txBody>
      </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p:cTn id="11" dur="500" fill="hold"/>
                                        <p:tgtEl>
                                          <p:spTgt spid="32"/>
                                        </p:tgtEl>
                                        <p:attrNameLst>
                                          <p:attrName>ppt_w</p:attrName>
                                        </p:attrNameLst>
                                      </p:cBhvr>
                                      <p:tavLst>
                                        <p:tav tm="0">
                                          <p:val>
                                            <p:fltVal val="0"/>
                                          </p:val>
                                        </p:tav>
                                        <p:tav tm="100000">
                                          <p:val>
                                            <p:strVal val="#ppt_w"/>
                                          </p:val>
                                        </p:tav>
                                      </p:tavLst>
                                    </p:anim>
                                    <p:anim calcmode="lin" valueType="num">
                                      <p:cBhvr>
                                        <p:cTn id="12" dur="500" fill="hold"/>
                                        <p:tgtEl>
                                          <p:spTgt spid="32"/>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3" presetClass="entr" presetSubtype="16" fill="hold" nodeType="afterEffect">
                                  <p:stCondLst>
                                    <p:cond delay="0"/>
                                  </p:stCondLst>
                                  <p:childTnLst>
                                    <p:set>
                                      <p:cBhvr>
                                        <p:cTn id="15" dur="1" fill="hold">
                                          <p:stCondLst>
                                            <p:cond delay="0"/>
                                          </p:stCondLst>
                                        </p:cTn>
                                        <p:tgtEl>
                                          <p:spTgt spid="36"/>
                                        </p:tgtEl>
                                        <p:attrNameLst>
                                          <p:attrName>style.visibility</p:attrName>
                                        </p:attrNameLst>
                                      </p:cBhvr>
                                      <p:to>
                                        <p:strVal val="visible"/>
                                      </p:to>
                                    </p:set>
                                    <p:anim calcmode="lin" valueType="num">
                                      <p:cBhvr>
                                        <p:cTn id="16" dur="500" fill="hold"/>
                                        <p:tgtEl>
                                          <p:spTgt spid="36"/>
                                        </p:tgtEl>
                                        <p:attrNameLst>
                                          <p:attrName>ppt_w</p:attrName>
                                        </p:attrNameLst>
                                      </p:cBhvr>
                                      <p:tavLst>
                                        <p:tav tm="0">
                                          <p:val>
                                            <p:fltVal val="0"/>
                                          </p:val>
                                        </p:tav>
                                        <p:tav tm="100000">
                                          <p:val>
                                            <p:strVal val="#ppt_w"/>
                                          </p:val>
                                        </p:tav>
                                      </p:tavLst>
                                    </p:anim>
                                    <p:anim calcmode="lin" valueType="num">
                                      <p:cBhvr>
                                        <p:cTn id="17" dur="500" fill="hold"/>
                                        <p:tgtEl>
                                          <p:spTgt spid="36"/>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wipe(left)">
                                      <p:cBhvr>
                                        <p:cTn id="21" dur="500"/>
                                        <p:tgtEl>
                                          <p:spTgt spid="35"/>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left)">
                                      <p:cBhvr>
                                        <p:cTn id="25" dur="500"/>
                                        <p:tgtEl>
                                          <p:spTgt spid="12"/>
                                        </p:tgtEl>
                                      </p:cBhvr>
                                    </p:animEffect>
                                  </p:childTnLst>
                                </p:cTn>
                              </p:par>
                            </p:childTnLst>
                          </p:cTn>
                        </p:par>
                        <p:par>
                          <p:cTn id="26" fill="hold">
                            <p:stCondLst>
                              <p:cond delay="2500"/>
                            </p:stCondLst>
                            <p:childTnLst>
                              <p:par>
                                <p:cTn id="27" presetID="23" presetClass="entr" presetSubtype="16" fill="hold" nodeType="afterEffect">
                                  <p:stCondLst>
                                    <p:cond delay="0"/>
                                  </p:stCondLst>
                                  <p:childTnLst>
                                    <p:set>
                                      <p:cBhvr>
                                        <p:cTn id="28" dur="1" fill="hold">
                                          <p:stCondLst>
                                            <p:cond delay="0"/>
                                          </p:stCondLst>
                                        </p:cTn>
                                        <p:tgtEl>
                                          <p:spTgt spid="26"/>
                                        </p:tgtEl>
                                        <p:attrNameLst>
                                          <p:attrName>style.visibility</p:attrName>
                                        </p:attrNameLst>
                                      </p:cBhvr>
                                      <p:to>
                                        <p:strVal val="visible"/>
                                      </p:to>
                                    </p:set>
                                    <p:anim calcmode="lin" valueType="num">
                                      <p:cBhvr>
                                        <p:cTn id="29" dur="500" fill="hold"/>
                                        <p:tgtEl>
                                          <p:spTgt spid="26"/>
                                        </p:tgtEl>
                                        <p:attrNameLst>
                                          <p:attrName>ppt_w</p:attrName>
                                        </p:attrNameLst>
                                      </p:cBhvr>
                                      <p:tavLst>
                                        <p:tav tm="0">
                                          <p:val>
                                            <p:fltVal val="0"/>
                                          </p:val>
                                        </p:tav>
                                        <p:tav tm="100000">
                                          <p:val>
                                            <p:strVal val="#ppt_w"/>
                                          </p:val>
                                        </p:tav>
                                      </p:tavLst>
                                    </p:anim>
                                    <p:anim calcmode="lin" valueType="num">
                                      <p:cBhvr>
                                        <p:cTn id="30" dur="500" fill="hold"/>
                                        <p:tgtEl>
                                          <p:spTgt spid="26"/>
                                        </p:tgtEl>
                                        <p:attrNameLst>
                                          <p:attrName>ppt_h</p:attrName>
                                        </p:attrNameLst>
                                      </p:cBhvr>
                                      <p:tavLst>
                                        <p:tav tm="0">
                                          <p:val>
                                            <p:fltVal val="0"/>
                                          </p:val>
                                        </p:tav>
                                        <p:tav tm="100000">
                                          <p:val>
                                            <p:strVal val="#ppt_h"/>
                                          </p:val>
                                        </p:tav>
                                      </p:tavLst>
                                    </p:anim>
                                  </p:childTnLst>
                                </p:cTn>
                              </p:par>
                            </p:childTnLst>
                          </p:cTn>
                        </p:par>
                        <p:par>
                          <p:cTn id="31" fill="hold">
                            <p:stCondLst>
                              <p:cond delay="3000"/>
                            </p:stCondLst>
                            <p:childTnLst>
                              <p:par>
                                <p:cTn id="32" presetID="23" presetClass="entr" presetSubtype="16" fill="hold" nodeType="afterEffect">
                                  <p:stCondLst>
                                    <p:cond delay="0"/>
                                  </p:stCondLst>
                                  <p:childTnLst>
                                    <p:set>
                                      <p:cBhvr>
                                        <p:cTn id="33" dur="1" fill="hold">
                                          <p:stCondLst>
                                            <p:cond delay="0"/>
                                          </p:stCondLst>
                                        </p:cTn>
                                        <p:tgtEl>
                                          <p:spTgt spid="40"/>
                                        </p:tgtEl>
                                        <p:attrNameLst>
                                          <p:attrName>style.visibility</p:attrName>
                                        </p:attrNameLst>
                                      </p:cBhvr>
                                      <p:to>
                                        <p:strVal val="visible"/>
                                      </p:to>
                                    </p:set>
                                    <p:anim calcmode="lin" valueType="num">
                                      <p:cBhvr>
                                        <p:cTn id="34" dur="500" fill="hold"/>
                                        <p:tgtEl>
                                          <p:spTgt spid="40"/>
                                        </p:tgtEl>
                                        <p:attrNameLst>
                                          <p:attrName>ppt_w</p:attrName>
                                        </p:attrNameLst>
                                      </p:cBhvr>
                                      <p:tavLst>
                                        <p:tav tm="0">
                                          <p:val>
                                            <p:fltVal val="0"/>
                                          </p:val>
                                        </p:tav>
                                        <p:tav tm="100000">
                                          <p:val>
                                            <p:strVal val="#ppt_w"/>
                                          </p:val>
                                        </p:tav>
                                      </p:tavLst>
                                    </p:anim>
                                    <p:anim calcmode="lin" valueType="num">
                                      <p:cBhvr>
                                        <p:cTn id="35" dur="500" fill="hold"/>
                                        <p:tgtEl>
                                          <p:spTgt spid="40"/>
                                        </p:tgtEl>
                                        <p:attrNameLst>
                                          <p:attrName>ppt_h</p:attrName>
                                        </p:attrNameLst>
                                      </p:cBhvr>
                                      <p:tavLst>
                                        <p:tav tm="0">
                                          <p:val>
                                            <p:fltVal val="0"/>
                                          </p:val>
                                        </p:tav>
                                        <p:tav tm="100000">
                                          <p:val>
                                            <p:strVal val="#ppt_h"/>
                                          </p:val>
                                        </p:tav>
                                      </p:tavLst>
                                    </p:anim>
                                  </p:childTnLst>
                                </p:cTn>
                              </p:par>
                            </p:childTnLst>
                          </p:cTn>
                        </p:par>
                        <p:par>
                          <p:cTn id="36" fill="hold">
                            <p:stCondLst>
                              <p:cond delay="3500"/>
                            </p:stCondLst>
                            <p:childTnLst>
                              <p:par>
                                <p:cTn id="37" presetID="22" presetClass="entr" presetSubtype="8" fill="hold" grpId="0" nodeType="after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wipe(left)">
                                      <p:cBhvr>
                                        <p:cTn id="39" dur="500"/>
                                        <p:tgtEl>
                                          <p:spTgt spid="39"/>
                                        </p:tgtEl>
                                      </p:cBhvr>
                                    </p:animEffect>
                                  </p:childTnLst>
                                </p:cTn>
                              </p:par>
                            </p:childTnLst>
                          </p:cTn>
                        </p:par>
                        <p:par>
                          <p:cTn id="40" fill="hold">
                            <p:stCondLst>
                              <p:cond delay="4000"/>
                            </p:stCondLst>
                            <p:childTnLst>
                              <p:par>
                                <p:cTn id="41" presetID="22" presetClass="entr" presetSubtype="8" fill="hold" nodeType="after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wipe(left)">
                                      <p:cBhvr>
                                        <p:cTn id="43" dur="500"/>
                                        <p:tgtEl>
                                          <p:spTgt spid="19"/>
                                        </p:tgtEl>
                                      </p:cBhvr>
                                    </p:animEffect>
                                  </p:childTnLst>
                                </p:cTn>
                              </p:par>
                            </p:childTnLst>
                          </p:cTn>
                        </p:par>
                        <p:par>
                          <p:cTn id="44" fill="hold">
                            <p:stCondLst>
                              <p:cond delay="4500"/>
                            </p:stCondLst>
                            <p:childTnLst>
                              <p:par>
                                <p:cTn id="45" presetID="23" presetClass="entr" presetSubtype="16" fill="hold" nodeType="afterEffect">
                                  <p:stCondLst>
                                    <p:cond delay="0"/>
                                  </p:stCondLst>
                                  <p:childTnLst>
                                    <p:set>
                                      <p:cBhvr>
                                        <p:cTn id="46" dur="1" fill="hold">
                                          <p:stCondLst>
                                            <p:cond delay="0"/>
                                          </p:stCondLst>
                                        </p:cTn>
                                        <p:tgtEl>
                                          <p:spTgt spid="29"/>
                                        </p:tgtEl>
                                        <p:attrNameLst>
                                          <p:attrName>style.visibility</p:attrName>
                                        </p:attrNameLst>
                                      </p:cBhvr>
                                      <p:to>
                                        <p:strVal val="visible"/>
                                      </p:to>
                                    </p:set>
                                    <p:anim calcmode="lin" valueType="num">
                                      <p:cBhvr>
                                        <p:cTn id="47" dur="500" fill="hold"/>
                                        <p:tgtEl>
                                          <p:spTgt spid="29"/>
                                        </p:tgtEl>
                                        <p:attrNameLst>
                                          <p:attrName>ppt_w</p:attrName>
                                        </p:attrNameLst>
                                      </p:cBhvr>
                                      <p:tavLst>
                                        <p:tav tm="0">
                                          <p:val>
                                            <p:fltVal val="0"/>
                                          </p:val>
                                        </p:tav>
                                        <p:tav tm="100000">
                                          <p:val>
                                            <p:strVal val="#ppt_w"/>
                                          </p:val>
                                        </p:tav>
                                      </p:tavLst>
                                    </p:anim>
                                    <p:anim calcmode="lin" valueType="num">
                                      <p:cBhvr>
                                        <p:cTn id="48" dur="500" fill="hold"/>
                                        <p:tgtEl>
                                          <p:spTgt spid="29"/>
                                        </p:tgtEl>
                                        <p:attrNameLst>
                                          <p:attrName>ppt_h</p:attrName>
                                        </p:attrNameLst>
                                      </p:cBhvr>
                                      <p:tavLst>
                                        <p:tav tm="0">
                                          <p:val>
                                            <p:fltVal val="0"/>
                                          </p:val>
                                        </p:tav>
                                        <p:tav tm="100000">
                                          <p:val>
                                            <p:strVal val="#ppt_h"/>
                                          </p:val>
                                        </p:tav>
                                      </p:tavLst>
                                    </p:anim>
                                  </p:childTnLst>
                                </p:cTn>
                              </p:par>
                            </p:childTnLst>
                          </p:cTn>
                        </p:par>
                        <p:par>
                          <p:cTn id="49" fill="hold">
                            <p:stCondLst>
                              <p:cond delay="5000"/>
                            </p:stCondLst>
                            <p:childTnLst>
                              <p:par>
                                <p:cTn id="50" presetID="23" presetClass="entr" presetSubtype="16" fill="hold" nodeType="afterEffect">
                                  <p:stCondLst>
                                    <p:cond delay="0"/>
                                  </p:stCondLst>
                                  <p:childTnLst>
                                    <p:set>
                                      <p:cBhvr>
                                        <p:cTn id="51" dur="1" fill="hold">
                                          <p:stCondLst>
                                            <p:cond delay="0"/>
                                          </p:stCondLst>
                                        </p:cTn>
                                        <p:tgtEl>
                                          <p:spTgt spid="44"/>
                                        </p:tgtEl>
                                        <p:attrNameLst>
                                          <p:attrName>style.visibility</p:attrName>
                                        </p:attrNameLst>
                                      </p:cBhvr>
                                      <p:to>
                                        <p:strVal val="visible"/>
                                      </p:to>
                                    </p:set>
                                    <p:anim calcmode="lin" valueType="num">
                                      <p:cBhvr>
                                        <p:cTn id="52" dur="500" fill="hold"/>
                                        <p:tgtEl>
                                          <p:spTgt spid="44"/>
                                        </p:tgtEl>
                                        <p:attrNameLst>
                                          <p:attrName>ppt_w</p:attrName>
                                        </p:attrNameLst>
                                      </p:cBhvr>
                                      <p:tavLst>
                                        <p:tav tm="0">
                                          <p:val>
                                            <p:fltVal val="0"/>
                                          </p:val>
                                        </p:tav>
                                        <p:tav tm="100000">
                                          <p:val>
                                            <p:strVal val="#ppt_w"/>
                                          </p:val>
                                        </p:tav>
                                      </p:tavLst>
                                    </p:anim>
                                    <p:anim calcmode="lin" valueType="num">
                                      <p:cBhvr>
                                        <p:cTn id="53" dur="500" fill="hold"/>
                                        <p:tgtEl>
                                          <p:spTgt spid="44"/>
                                        </p:tgtEl>
                                        <p:attrNameLst>
                                          <p:attrName>ppt_h</p:attrName>
                                        </p:attrNameLst>
                                      </p:cBhvr>
                                      <p:tavLst>
                                        <p:tav tm="0">
                                          <p:val>
                                            <p:fltVal val="0"/>
                                          </p:val>
                                        </p:tav>
                                        <p:tav tm="100000">
                                          <p:val>
                                            <p:strVal val="#ppt_h"/>
                                          </p:val>
                                        </p:tav>
                                      </p:tavLst>
                                    </p:anim>
                                  </p:childTnLst>
                                </p:cTn>
                              </p:par>
                            </p:childTnLst>
                          </p:cTn>
                        </p:par>
                        <p:par>
                          <p:cTn id="54" fill="hold">
                            <p:stCondLst>
                              <p:cond delay="5500"/>
                            </p:stCondLst>
                            <p:childTnLst>
                              <p:par>
                                <p:cTn id="55" presetID="22" presetClass="entr" presetSubtype="8" fill="hold" grpId="0" nodeType="after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wipe(left)">
                                      <p:cBhvr>
                                        <p:cTn id="5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9" grpId="0"/>
      <p:bldP spid="4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own Arrow 16"/>
          <p:cNvSpPr/>
          <p:nvPr/>
        </p:nvSpPr>
        <p:spPr>
          <a:xfrm rot="16200000">
            <a:off x="4417170" y="4202861"/>
            <a:ext cx="398464" cy="398464"/>
          </a:xfrm>
          <a:prstGeom prst="down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8" name="Down Arrow 17"/>
          <p:cNvSpPr/>
          <p:nvPr/>
        </p:nvSpPr>
        <p:spPr>
          <a:xfrm rot="13500000">
            <a:off x="4372105" y="2975872"/>
            <a:ext cx="398464" cy="933292"/>
          </a:xfrm>
          <a:prstGeom prst="down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9" name="Down Arrow 18"/>
          <p:cNvSpPr/>
          <p:nvPr/>
        </p:nvSpPr>
        <p:spPr>
          <a:xfrm rot="18900000" flipH="1">
            <a:off x="4372105" y="4970788"/>
            <a:ext cx="398464" cy="933292"/>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grpSp>
        <p:nvGrpSpPr>
          <p:cNvPr id="46" name="Group 45"/>
          <p:cNvGrpSpPr/>
          <p:nvPr/>
        </p:nvGrpSpPr>
        <p:grpSpPr>
          <a:xfrm>
            <a:off x="4904182" y="5536580"/>
            <a:ext cx="1128985" cy="1128984"/>
            <a:chOff x="3164297" y="3911939"/>
            <a:chExt cx="802878" cy="802877"/>
          </a:xfrm>
        </p:grpSpPr>
        <p:sp>
          <p:nvSpPr>
            <p:cNvPr id="14" name="Oval 13"/>
            <p:cNvSpPr/>
            <p:nvPr/>
          </p:nvSpPr>
          <p:spPr>
            <a:xfrm rot="16200000">
              <a:off x="3164297" y="3911939"/>
              <a:ext cx="802877" cy="80287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0" name="Freeform 19"/>
            <p:cNvSpPr>
              <a:spLocks noEditPoints="1"/>
            </p:cNvSpPr>
            <p:nvPr/>
          </p:nvSpPr>
          <p:spPr bwMode="auto">
            <a:xfrm rot="16200000">
              <a:off x="3420801" y="4188623"/>
              <a:ext cx="289868" cy="249508"/>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grpSp>
      <p:grpSp>
        <p:nvGrpSpPr>
          <p:cNvPr id="44" name="Group 43"/>
          <p:cNvGrpSpPr/>
          <p:nvPr/>
        </p:nvGrpSpPr>
        <p:grpSpPr>
          <a:xfrm>
            <a:off x="4904182" y="2138624"/>
            <a:ext cx="1128985" cy="1128984"/>
            <a:chOff x="3164297" y="1495482"/>
            <a:chExt cx="802878" cy="802877"/>
          </a:xfrm>
        </p:grpSpPr>
        <p:sp>
          <p:nvSpPr>
            <p:cNvPr id="15" name="Oval 14"/>
            <p:cNvSpPr/>
            <p:nvPr/>
          </p:nvSpPr>
          <p:spPr>
            <a:xfrm rot="16200000">
              <a:off x="3164297" y="1495482"/>
              <a:ext cx="802877" cy="80287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1" name="Freeform 178"/>
            <p:cNvSpPr>
              <a:spLocks noEditPoints="1"/>
            </p:cNvSpPr>
            <p:nvPr/>
          </p:nvSpPr>
          <p:spPr bwMode="auto">
            <a:xfrm rot="16200000">
              <a:off x="3420801" y="1787761"/>
              <a:ext cx="289868" cy="218319"/>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chemeClr val="bg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grpSp>
      <p:grpSp>
        <p:nvGrpSpPr>
          <p:cNvPr id="45" name="Group 44"/>
          <p:cNvGrpSpPr/>
          <p:nvPr/>
        </p:nvGrpSpPr>
        <p:grpSpPr>
          <a:xfrm>
            <a:off x="4904182" y="3837601"/>
            <a:ext cx="1128985" cy="1128984"/>
            <a:chOff x="3164297" y="2703710"/>
            <a:chExt cx="802878" cy="802877"/>
          </a:xfrm>
        </p:grpSpPr>
        <p:sp>
          <p:nvSpPr>
            <p:cNvPr id="16" name="Oval 15"/>
            <p:cNvSpPr/>
            <p:nvPr/>
          </p:nvSpPr>
          <p:spPr>
            <a:xfrm rot="16200000">
              <a:off x="3164297" y="2703710"/>
              <a:ext cx="802877" cy="80287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2" name="Freeform 86"/>
            <p:cNvSpPr>
              <a:spLocks noEditPoints="1"/>
            </p:cNvSpPr>
            <p:nvPr/>
          </p:nvSpPr>
          <p:spPr bwMode="auto">
            <a:xfrm rot="16200000">
              <a:off x="3466482" y="2938151"/>
              <a:ext cx="198507" cy="333995"/>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chemeClr val="bg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grpSp>
      <p:grpSp>
        <p:nvGrpSpPr>
          <p:cNvPr id="43" name="Group 42"/>
          <p:cNvGrpSpPr/>
          <p:nvPr/>
        </p:nvGrpSpPr>
        <p:grpSpPr>
          <a:xfrm>
            <a:off x="2845445" y="3671575"/>
            <a:ext cx="1461039" cy="1461039"/>
            <a:chOff x="1700226" y="2585641"/>
            <a:chExt cx="1039018" cy="1039018"/>
          </a:xfrm>
        </p:grpSpPr>
        <p:sp>
          <p:nvSpPr>
            <p:cNvPr id="13" name="Oval 12"/>
            <p:cNvSpPr/>
            <p:nvPr/>
          </p:nvSpPr>
          <p:spPr>
            <a:xfrm rot="16200000">
              <a:off x="1700226" y="2585641"/>
              <a:ext cx="1039018" cy="103901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3" name="Freeform 245"/>
            <p:cNvSpPr/>
            <p:nvPr/>
          </p:nvSpPr>
          <p:spPr bwMode="auto">
            <a:xfrm rot="16200000">
              <a:off x="2025234" y="2910648"/>
              <a:ext cx="389003" cy="389003"/>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grpSp>
      <p:sp>
        <p:nvSpPr>
          <p:cNvPr id="39" name="TextBox 38"/>
          <p:cNvSpPr txBox="1"/>
          <p:nvPr/>
        </p:nvSpPr>
        <p:spPr>
          <a:xfrm>
            <a:off x="6274256" y="2313607"/>
            <a:ext cx="4647612" cy="979755"/>
          </a:xfrm>
          <a:prstGeom prst="rect">
            <a:avLst/>
          </a:prstGeom>
          <a:noFill/>
        </p:spPr>
        <p:txBody>
          <a:bodyPr wrap="square" rtlCol="0">
            <a:spAutoFit/>
          </a:bodyPr>
          <a:lstStyle/>
          <a:p>
            <a:r>
              <a:rPr lang="en-US" sz="1970" b="1" dirty="0">
                <a:solidFill>
                  <a:schemeClr val="accent4"/>
                </a:solidFill>
                <a:latin typeface="+mn-lt"/>
                <a:ea typeface="+mn-ea"/>
                <a:cs typeface="+mn-ea"/>
                <a:sym typeface="+mn-lt"/>
              </a:rPr>
              <a:t>Title Goes Here </a:t>
            </a:r>
          </a:p>
          <a:p>
            <a:r>
              <a:rPr lang="en-US" sz="1265" b="1" dirty="0">
                <a:solidFill>
                  <a:schemeClr val="tx1">
                    <a:lumMod val="50000"/>
                    <a:lumOff val="50000"/>
                  </a:schemeClr>
                </a:solidFill>
                <a:latin typeface="+mn-lt"/>
                <a:ea typeface="+mn-ea"/>
                <a:cs typeface="+mn-ea"/>
                <a:sym typeface="+mn-lt"/>
              </a:rPr>
              <a:t>There are many variations of passages of Lorem Ipsum on the Internet tend to repeat predefined chunks as necessary, making</a:t>
            </a:r>
          </a:p>
        </p:txBody>
      </p:sp>
      <p:sp>
        <p:nvSpPr>
          <p:cNvPr id="40" name="TextBox 39"/>
          <p:cNvSpPr txBox="1"/>
          <p:nvPr/>
        </p:nvSpPr>
        <p:spPr>
          <a:xfrm>
            <a:off x="6274256" y="4012585"/>
            <a:ext cx="4647612" cy="979755"/>
          </a:xfrm>
          <a:prstGeom prst="rect">
            <a:avLst/>
          </a:prstGeom>
          <a:noFill/>
        </p:spPr>
        <p:txBody>
          <a:bodyPr wrap="square" rtlCol="0">
            <a:spAutoFit/>
          </a:bodyPr>
          <a:lstStyle/>
          <a:p>
            <a:r>
              <a:rPr lang="en-US" sz="1970" b="1" dirty="0">
                <a:solidFill>
                  <a:schemeClr val="accent3"/>
                </a:solidFill>
                <a:latin typeface="+mn-lt"/>
                <a:ea typeface="+mn-ea"/>
                <a:cs typeface="+mn-ea"/>
                <a:sym typeface="+mn-lt"/>
              </a:rPr>
              <a:t>Title Goes Here </a:t>
            </a:r>
          </a:p>
          <a:p>
            <a:r>
              <a:rPr lang="en-US" sz="1265" b="1" dirty="0">
                <a:solidFill>
                  <a:schemeClr val="tx1">
                    <a:lumMod val="50000"/>
                    <a:lumOff val="50000"/>
                  </a:schemeClr>
                </a:solidFill>
                <a:latin typeface="+mn-lt"/>
                <a:ea typeface="+mn-ea"/>
                <a:cs typeface="+mn-ea"/>
                <a:sym typeface="+mn-lt"/>
              </a:rPr>
              <a:t>There are many variations of passages of Lorem Ipsum on the Internet tend to repeat predefined chunks as necessary, making</a:t>
            </a:r>
          </a:p>
        </p:txBody>
      </p:sp>
      <p:sp>
        <p:nvSpPr>
          <p:cNvPr id="41" name="TextBox 40"/>
          <p:cNvSpPr txBox="1"/>
          <p:nvPr/>
        </p:nvSpPr>
        <p:spPr>
          <a:xfrm>
            <a:off x="6274256" y="5711563"/>
            <a:ext cx="4647612" cy="979755"/>
          </a:xfrm>
          <a:prstGeom prst="rect">
            <a:avLst/>
          </a:prstGeom>
          <a:noFill/>
        </p:spPr>
        <p:txBody>
          <a:bodyPr wrap="square" rtlCol="0">
            <a:spAutoFit/>
          </a:bodyPr>
          <a:lstStyle/>
          <a:p>
            <a:r>
              <a:rPr lang="en-US" sz="1970" b="1" dirty="0">
                <a:solidFill>
                  <a:schemeClr val="accent2"/>
                </a:solidFill>
                <a:latin typeface="+mn-lt"/>
                <a:ea typeface="+mn-ea"/>
                <a:cs typeface="+mn-ea"/>
                <a:sym typeface="+mn-lt"/>
              </a:rPr>
              <a:t>Title Goes Here </a:t>
            </a:r>
          </a:p>
          <a:p>
            <a:r>
              <a:rPr lang="en-US" sz="1265" b="1" dirty="0">
                <a:solidFill>
                  <a:schemeClr val="tx1">
                    <a:lumMod val="50000"/>
                    <a:lumOff val="50000"/>
                  </a:schemeClr>
                </a:solidFill>
                <a:latin typeface="+mn-lt"/>
                <a:ea typeface="+mn-ea"/>
                <a:cs typeface="+mn-ea"/>
                <a:sym typeface="+mn-lt"/>
              </a:rPr>
              <a:t>There are many variations of passages of Lorem Ipsum on the Internet tend to repeat predefined chunks as necessary, making</a:t>
            </a:r>
          </a:p>
        </p:txBody>
      </p:sp>
      <p:sp>
        <p:nvSpPr>
          <p:cNvPr id="47" name="Block Arc 46"/>
          <p:cNvSpPr/>
          <p:nvPr/>
        </p:nvSpPr>
        <p:spPr>
          <a:xfrm rot="16200000">
            <a:off x="1936882" y="2794842"/>
            <a:ext cx="3214508" cy="3214508"/>
          </a:xfrm>
          <a:prstGeom prst="blockArc">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cs typeface="+mn-ea"/>
              <a:sym typeface="+mn-lt"/>
            </a:endParaRPr>
          </a:p>
        </p:txBody>
      </p:sp>
      <p:sp>
        <p:nvSpPr>
          <p:cNvPr id="24" name="矩形 23"/>
          <p:cNvSpPr/>
          <p:nvPr/>
        </p:nvSpPr>
        <p:spPr>
          <a:xfrm>
            <a:off x="4165947" y="338850"/>
            <a:ext cx="8692097"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25" name="矩形 24"/>
          <p:cNvSpPr/>
          <p:nvPr/>
        </p:nvSpPr>
        <p:spPr>
          <a:xfrm>
            <a:off x="706" y="338850"/>
            <a:ext cx="150672"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26" name="文本框 25"/>
          <p:cNvSpPr txBox="1"/>
          <p:nvPr/>
        </p:nvSpPr>
        <p:spPr>
          <a:xfrm>
            <a:off x="311272" y="162416"/>
            <a:ext cx="3791423" cy="523220"/>
          </a:xfrm>
          <a:prstGeom prst="rect">
            <a:avLst/>
          </a:prstGeom>
        </p:spPr>
        <p:txBody>
          <a:bodyPr wrap="none">
            <a:spAutoFit/>
          </a:bodyPr>
          <a:lstStyle>
            <a:defPPr>
              <a:defRPr lang="zh-CN"/>
            </a:defPPr>
            <a:lvl1pPr>
              <a:defRPr sz="2800">
                <a:solidFill>
                  <a:schemeClr val="tx1">
                    <a:lumMod val="65000"/>
                    <a:lumOff val="35000"/>
                  </a:schemeClr>
                </a:solidFill>
                <a:latin typeface="站酷高端黑" panose="02010600030101010101" pitchFamily="2" charset="-122"/>
                <a:ea typeface="站酷高端黑" panose="02010600030101010101" pitchFamily="2" charset="-122"/>
              </a:defRPr>
            </a:lvl1pPr>
          </a:lstStyle>
          <a:p>
            <a:r>
              <a:rPr lang="zh-CN" altLang="en-US" dirty="0">
                <a:solidFill>
                  <a:schemeClr val="accent1"/>
                </a:solidFill>
                <a:latin typeface="+mn-lt"/>
                <a:ea typeface="+mn-ea"/>
                <a:cs typeface="+mn-ea"/>
                <a:sym typeface="+mn-lt"/>
              </a:rPr>
              <a:t>点击添加相关标题文字</a:t>
            </a:r>
          </a:p>
        </p:txBody>
      </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left)">
                                      <p:cBhvr>
                                        <p:cTn id="16" dur="500"/>
                                        <p:tgtEl>
                                          <p:spTgt spid="18"/>
                                        </p:tgtEl>
                                      </p:cBhvr>
                                    </p:animEffect>
                                  </p:childTnLst>
                                </p:cTn>
                              </p:par>
                            </p:childTnLst>
                          </p:cTn>
                        </p:par>
                        <p:par>
                          <p:cTn id="17" fill="hold">
                            <p:stCondLst>
                              <p:cond delay="1500"/>
                            </p:stCondLst>
                            <p:childTnLst>
                              <p:par>
                                <p:cTn id="18" presetID="23" presetClass="entr" presetSubtype="16" fill="hold" nodeType="afterEffect">
                                  <p:stCondLst>
                                    <p:cond delay="0"/>
                                  </p:stCondLst>
                                  <p:childTnLst>
                                    <p:set>
                                      <p:cBhvr>
                                        <p:cTn id="19" dur="1" fill="hold">
                                          <p:stCondLst>
                                            <p:cond delay="0"/>
                                          </p:stCondLst>
                                        </p:cTn>
                                        <p:tgtEl>
                                          <p:spTgt spid="44"/>
                                        </p:tgtEl>
                                        <p:attrNameLst>
                                          <p:attrName>style.visibility</p:attrName>
                                        </p:attrNameLst>
                                      </p:cBhvr>
                                      <p:to>
                                        <p:strVal val="visible"/>
                                      </p:to>
                                    </p:set>
                                    <p:anim calcmode="lin" valueType="num">
                                      <p:cBhvr>
                                        <p:cTn id="20" dur="500" fill="hold"/>
                                        <p:tgtEl>
                                          <p:spTgt spid="44"/>
                                        </p:tgtEl>
                                        <p:attrNameLst>
                                          <p:attrName>ppt_w</p:attrName>
                                        </p:attrNameLst>
                                      </p:cBhvr>
                                      <p:tavLst>
                                        <p:tav tm="0">
                                          <p:val>
                                            <p:fltVal val="0"/>
                                          </p:val>
                                        </p:tav>
                                        <p:tav tm="100000">
                                          <p:val>
                                            <p:strVal val="#ppt_w"/>
                                          </p:val>
                                        </p:tav>
                                      </p:tavLst>
                                    </p:anim>
                                    <p:anim calcmode="lin" valueType="num">
                                      <p:cBhvr>
                                        <p:cTn id="21" dur="500" fill="hold"/>
                                        <p:tgtEl>
                                          <p:spTgt spid="44"/>
                                        </p:tgtEl>
                                        <p:attrNameLst>
                                          <p:attrName>ppt_h</p:attrName>
                                        </p:attrNameLst>
                                      </p:cBhvr>
                                      <p:tavLst>
                                        <p:tav tm="0">
                                          <p:val>
                                            <p:fltVal val="0"/>
                                          </p:val>
                                        </p:tav>
                                        <p:tav tm="100000">
                                          <p:val>
                                            <p:strVal val="#ppt_h"/>
                                          </p:val>
                                        </p:tav>
                                      </p:tavLst>
                                    </p:anim>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wipe(left)">
                                      <p:cBhvr>
                                        <p:cTn id="25" dur="500"/>
                                        <p:tgtEl>
                                          <p:spTgt spid="39"/>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left)">
                                      <p:cBhvr>
                                        <p:cTn id="29" dur="500"/>
                                        <p:tgtEl>
                                          <p:spTgt spid="17"/>
                                        </p:tgtEl>
                                      </p:cBhvr>
                                    </p:animEffect>
                                  </p:childTnLst>
                                </p:cTn>
                              </p:par>
                            </p:childTnLst>
                          </p:cTn>
                        </p:par>
                        <p:par>
                          <p:cTn id="30" fill="hold">
                            <p:stCondLst>
                              <p:cond delay="3000"/>
                            </p:stCondLst>
                            <p:childTnLst>
                              <p:par>
                                <p:cTn id="31" presetID="23" presetClass="entr" presetSubtype="16" fill="hold" nodeType="afterEffect">
                                  <p:stCondLst>
                                    <p:cond delay="0"/>
                                  </p:stCondLst>
                                  <p:childTnLst>
                                    <p:set>
                                      <p:cBhvr>
                                        <p:cTn id="32" dur="1" fill="hold">
                                          <p:stCondLst>
                                            <p:cond delay="0"/>
                                          </p:stCondLst>
                                        </p:cTn>
                                        <p:tgtEl>
                                          <p:spTgt spid="45"/>
                                        </p:tgtEl>
                                        <p:attrNameLst>
                                          <p:attrName>style.visibility</p:attrName>
                                        </p:attrNameLst>
                                      </p:cBhvr>
                                      <p:to>
                                        <p:strVal val="visible"/>
                                      </p:to>
                                    </p:set>
                                    <p:anim calcmode="lin" valueType="num">
                                      <p:cBhvr>
                                        <p:cTn id="33" dur="500" fill="hold"/>
                                        <p:tgtEl>
                                          <p:spTgt spid="45"/>
                                        </p:tgtEl>
                                        <p:attrNameLst>
                                          <p:attrName>ppt_w</p:attrName>
                                        </p:attrNameLst>
                                      </p:cBhvr>
                                      <p:tavLst>
                                        <p:tav tm="0">
                                          <p:val>
                                            <p:fltVal val="0"/>
                                          </p:val>
                                        </p:tav>
                                        <p:tav tm="100000">
                                          <p:val>
                                            <p:strVal val="#ppt_w"/>
                                          </p:val>
                                        </p:tav>
                                      </p:tavLst>
                                    </p:anim>
                                    <p:anim calcmode="lin" valueType="num">
                                      <p:cBhvr>
                                        <p:cTn id="34" dur="500" fill="hold"/>
                                        <p:tgtEl>
                                          <p:spTgt spid="45"/>
                                        </p:tgtEl>
                                        <p:attrNameLst>
                                          <p:attrName>ppt_h</p:attrName>
                                        </p:attrNameLst>
                                      </p:cBhvr>
                                      <p:tavLst>
                                        <p:tav tm="0">
                                          <p:val>
                                            <p:fltVal val="0"/>
                                          </p:val>
                                        </p:tav>
                                        <p:tav tm="100000">
                                          <p:val>
                                            <p:strVal val="#ppt_h"/>
                                          </p:val>
                                        </p:tav>
                                      </p:tavLst>
                                    </p:anim>
                                  </p:childTnLst>
                                </p:cTn>
                              </p:par>
                            </p:childTnLst>
                          </p:cTn>
                        </p:par>
                        <p:par>
                          <p:cTn id="35" fill="hold">
                            <p:stCondLst>
                              <p:cond delay="3500"/>
                            </p:stCondLst>
                            <p:childTnLst>
                              <p:par>
                                <p:cTn id="36" presetID="22" presetClass="entr" presetSubtype="8" fill="hold" grpId="0" nodeType="afterEffect">
                                  <p:stCondLst>
                                    <p:cond delay="0"/>
                                  </p:stCondLst>
                                  <p:childTnLst>
                                    <p:set>
                                      <p:cBhvr>
                                        <p:cTn id="37" dur="1" fill="hold">
                                          <p:stCondLst>
                                            <p:cond delay="0"/>
                                          </p:stCondLst>
                                        </p:cTn>
                                        <p:tgtEl>
                                          <p:spTgt spid="40"/>
                                        </p:tgtEl>
                                        <p:attrNameLst>
                                          <p:attrName>style.visibility</p:attrName>
                                        </p:attrNameLst>
                                      </p:cBhvr>
                                      <p:to>
                                        <p:strVal val="visible"/>
                                      </p:to>
                                    </p:set>
                                    <p:animEffect transition="in" filter="wipe(left)">
                                      <p:cBhvr>
                                        <p:cTn id="38" dur="500"/>
                                        <p:tgtEl>
                                          <p:spTgt spid="40"/>
                                        </p:tgtEl>
                                      </p:cBhvr>
                                    </p:animEffect>
                                  </p:childTnLst>
                                </p:cTn>
                              </p:par>
                            </p:childTnLst>
                          </p:cTn>
                        </p:par>
                        <p:par>
                          <p:cTn id="39" fill="hold">
                            <p:stCondLst>
                              <p:cond delay="4000"/>
                            </p:stCondLst>
                            <p:childTnLst>
                              <p:par>
                                <p:cTn id="40" presetID="22" presetClass="entr" presetSubtype="8" fill="hold" grpId="0" nodeType="after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left)">
                                      <p:cBhvr>
                                        <p:cTn id="42" dur="500"/>
                                        <p:tgtEl>
                                          <p:spTgt spid="19"/>
                                        </p:tgtEl>
                                      </p:cBhvr>
                                    </p:animEffect>
                                  </p:childTnLst>
                                </p:cTn>
                              </p:par>
                            </p:childTnLst>
                          </p:cTn>
                        </p:par>
                        <p:par>
                          <p:cTn id="43" fill="hold">
                            <p:stCondLst>
                              <p:cond delay="4500"/>
                            </p:stCondLst>
                            <p:childTnLst>
                              <p:par>
                                <p:cTn id="44" presetID="23" presetClass="entr" presetSubtype="16" fill="hold" nodeType="afterEffect">
                                  <p:stCondLst>
                                    <p:cond delay="0"/>
                                  </p:stCondLst>
                                  <p:childTnLst>
                                    <p:set>
                                      <p:cBhvr>
                                        <p:cTn id="45" dur="1" fill="hold">
                                          <p:stCondLst>
                                            <p:cond delay="0"/>
                                          </p:stCondLst>
                                        </p:cTn>
                                        <p:tgtEl>
                                          <p:spTgt spid="46"/>
                                        </p:tgtEl>
                                        <p:attrNameLst>
                                          <p:attrName>style.visibility</p:attrName>
                                        </p:attrNameLst>
                                      </p:cBhvr>
                                      <p:to>
                                        <p:strVal val="visible"/>
                                      </p:to>
                                    </p:set>
                                    <p:anim calcmode="lin" valueType="num">
                                      <p:cBhvr>
                                        <p:cTn id="46" dur="500" fill="hold"/>
                                        <p:tgtEl>
                                          <p:spTgt spid="46"/>
                                        </p:tgtEl>
                                        <p:attrNameLst>
                                          <p:attrName>ppt_w</p:attrName>
                                        </p:attrNameLst>
                                      </p:cBhvr>
                                      <p:tavLst>
                                        <p:tav tm="0">
                                          <p:val>
                                            <p:fltVal val="0"/>
                                          </p:val>
                                        </p:tav>
                                        <p:tav tm="100000">
                                          <p:val>
                                            <p:strVal val="#ppt_w"/>
                                          </p:val>
                                        </p:tav>
                                      </p:tavLst>
                                    </p:anim>
                                    <p:anim calcmode="lin" valueType="num">
                                      <p:cBhvr>
                                        <p:cTn id="47" dur="500" fill="hold"/>
                                        <p:tgtEl>
                                          <p:spTgt spid="46"/>
                                        </p:tgtEl>
                                        <p:attrNameLst>
                                          <p:attrName>ppt_h</p:attrName>
                                        </p:attrNameLst>
                                      </p:cBhvr>
                                      <p:tavLst>
                                        <p:tav tm="0">
                                          <p:val>
                                            <p:fltVal val="0"/>
                                          </p:val>
                                        </p:tav>
                                        <p:tav tm="100000">
                                          <p:val>
                                            <p:strVal val="#ppt_h"/>
                                          </p:val>
                                        </p:tav>
                                      </p:tavLst>
                                    </p:anim>
                                  </p:childTnLst>
                                </p:cTn>
                              </p:par>
                            </p:childTnLst>
                          </p:cTn>
                        </p:par>
                        <p:par>
                          <p:cTn id="48" fill="hold">
                            <p:stCondLst>
                              <p:cond delay="5000"/>
                            </p:stCondLst>
                            <p:childTnLst>
                              <p:par>
                                <p:cTn id="49" presetID="22" presetClass="entr" presetSubtype="8" fill="hold" grpId="0" nodeType="afterEffect">
                                  <p:stCondLst>
                                    <p:cond delay="0"/>
                                  </p:stCondLst>
                                  <p:childTnLst>
                                    <p:set>
                                      <p:cBhvr>
                                        <p:cTn id="50" dur="1" fill="hold">
                                          <p:stCondLst>
                                            <p:cond delay="0"/>
                                          </p:stCondLst>
                                        </p:cTn>
                                        <p:tgtEl>
                                          <p:spTgt spid="41"/>
                                        </p:tgtEl>
                                        <p:attrNameLst>
                                          <p:attrName>style.visibility</p:attrName>
                                        </p:attrNameLst>
                                      </p:cBhvr>
                                      <p:to>
                                        <p:strVal val="visible"/>
                                      </p:to>
                                    </p:set>
                                    <p:animEffect transition="in" filter="wipe(left)">
                                      <p:cBhvr>
                                        <p:cTn id="51"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39" grpId="0"/>
      <p:bldP spid="40" grpId="0"/>
      <p:bldP spid="41" grpId="0"/>
      <p:bldP spid="4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5"/>
          <p:cNvSpPr/>
          <p:nvPr/>
        </p:nvSpPr>
        <p:spPr bwMode="auto">
          <a:xfrm>
            <a:off x="4199309" y="1949122"/>
            <a:ext cx="4446740" cy="4440044"/>
          </a:xfrm>
          <a:custGeom>
            <a:avLst/>
            <a:gdLst/>
            <a:ahLst/>
            <a:cxnLst>
              <a:cxn ang="0">
                <a:pos x="673" y="673"/>
              </a:cxn>
              <a:cxn ang="0">
                <a:pos x="394" y="788"/>
              </a:cxn>
              <a:cxn ang="0">
                <a:pos x="115" y="673"/>
              </a:cxn>
              <a:cxn ang="0">
                <a:pos x="0" y="394"/>
              </a:cxn>
              <a:cxn ang="0">
                <a:pos x="115" y="115"/>
              </a:cxn>
              <a:cxn ang="0">
                <a:pos x="394" y="0"/>
              </a:cxn>
              <a:cxn ang="0">
                <a:pos x="673" y="115"/>
              </a:cxn>
              <a:cxn ang="0">
                <a:pos x="789" y="394"/>
              </a:cxn>
              <a:cxn ang="0">
                <a:pos x="673" y="673"/>
              </a:cxn>
            </a:cxnLst>
            <a:rect l="0" t="0" r="r" b="b"/>
            <a:pathLst>
              <a:path w="789" h="788">
                <a:moveTo>
                  <a:pt x="673" y="673"/>
                </a:moveTo>
                <a:cubicBezTo>
                  <a:pt x="596" y="750"/>
                  <a:pt x="503" y="788"/>
                  <a:pt x="394" y="788"/>
                </a:cubicBezTo>
                <a:cubicBezTo>
                  <a:pt x="285" y="788"/>
                  <a:pt x="192" y="750"/>
                  <a:pt x="115" y="673"/>
                </a:cubicBezTo>
                <a:cubicBezTo>
                  <a:pt x="38" y="596"/>
                  <a:pt x="0" y="503"/>
                  <a:pt x="0" y="394"/>
                </a:cubicBezTo>
                <a:cubicBezTo>
                  <a:pt x="0" y="285"/>
                  <a:pt x="38" y="192"/>
                  <a:pt x="115" y="115"/>
                </a:cubicBezTo>
                <a:cubicBezTo>
                  <a:pt x="192" y="38"/>
                  <a:pt x="285" y="0"/>
                  <a:pt x="394" y="0"/>
                </a:cubicBezTo>
                <a:cubicBezTo>
                  <a:pt x="503" y="0"/>
                  <a:pt x="596" y="38"/>
                  <a:pt x="673" y="115"/>
                </a:cubicBezTo>
                <a:cubicBezTo>
                  <a:pt x="750" y="192"/>
                  <a:pt x="789" y="285"/>
                  <a:pt x="789" y="394"/>
                </a:cubicBezTo>
                <a:cubicBezTo>
                  <a:pt x="789" y="503"/>
                  <a:pt x="750" y="596"/>
                  <a:pt x="673" y="673"/>
                </a:cubicBezTo>
                <a:close/>
              </a:path>
            </a:pathLst>
          </a:custGeom>
          <a:solidFill>
            <a:schemeClr val="tx2">
              <a:lumMod val="10000"/>
              <a:lumOff val="90000"/>
            </a:schemeClr>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sp>
        <p:nvSpPr>
          <p:cNvPr id="6" name="Freeform 6"/>
          <p:cNvSpPr/>
          <p:nvPr/>
        </p:nvSpPr>
        <p:spPr bwMode="auto">
          <a:xfrm>
            <a:off x="5462455" y="3205908"/>
            <a:ext cx="1922680" cy="1926474"/>
          </a:xfrm>
          <a:custGeom>
            <a:avLst/>
            <a:gdLst/>
            <a:ahLst/>
            <a:cxnLst>
              <a:cxn ang="0">
                <a:pos x="342" y="59"/>
              </a:cxn>
              <a:cxn ang="0">
                <a:pos x="401" y="201"/>
              </a:cxn>
              <a:cxn ang="0">
                <a:pos x="342" y="343"/>
              </a:cxn>
              <a:cxn ang="0">
                <a:pos x="200" y="402"/>
              </a:cxn>
              <a:cxn ang="0">
                <a:pos x="59" y="343"/>
              </a:cxn>
              <a:cxn ang="0">
                <a:pos x="0" y="201"/>
              </a:cxn>
              <a:cxn ang="0">
                <a:pos x="59" y="59"/>
              </a:cxn>
              <a:cxn ang="0">
                <a:pos x="200" y="0"/>
              </a:cxn>
              <a:cxn ang="0">
                <a:pos x="342" y="59"/>
              </a:cxn>
            </a:cxnLst>
            <a:rect l="0" t="0" r="r" b="b"/>
            <a:pathLst>
              <a:path w="401" h="402">
                <a:moveTo>
                  <a:pt x="342" y="59"/>
                </a:moveTo>
                <a:cubicBezTo>
                  <a:pt x="381" y="98"/>
                  <a:pt x="401" y="146"/>
                  <a:pt x="401" y="201"/>
                </a:cubicBezTo>
                <a:cubicBezTo>
                  <a:pt x="401" y="256"/>
                  <a:pt x="381" y="304"/>
                  <a:pt x="342" y="343"/>
                </a:cubicBezTo>
                <a:cubicBezTo>
                  <a:pt x="303" y="382"/>
                  <a:pt x="256" y="402"/>
                  <a:pt x="200" y="402"/>
                </a:cubicBezTo>
                <a:cubicBezTo>
                  <a:pt x="145" y="402"/>
                  <a:pt x="98" y="382"/>
                  <a:pt x="59" y="343"/>
                </a:cubicBezTo>
                <a:cubicBezTo>
                  <a:pt x="19" y="304"/>
                  <a:pt x="0" y="256"/>
                  <a:pt x="0" y="201"/>
                </a:cubicBezTo>
                <a:cubicBezTo>
                  <a:pt x="0" y="146"/>
                  <a:pt x="19" y="98"/>
                  <a:pt x="59" y="59"/>
                </a:cubicBezTo>
                <a:cubicBezTo>
                  <a:pt x="98" y="20"/>
                  <a:pt x="145" y="0"/>
                  <a:pt x="200" y="0"/>
                </a:cubicBezTo>
                <a:cubicBezTo>
                  <a:pt x="256" y="0"/>
                  <a:pt x="303" y="20"/>
                  <a:pt x="342" y="59"/>
                </a:cubicBezTo>
                <a:close/>
              </a:path>
            </a:pathLst>
          </a:custGeom>
          <a:solidFill>
            <a:schemeClr val="tx1">
              <a:lumMod val="25000"/>
              <a:lumOff val="75000"/>
            </a:schemeClr>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sp>
        <p:nvSpPr>
          <p:cNvPr id="7" name="Freeform 7"/>
          <p:cNvSpPr/>
          <p:nvPr/>
        </p:nvSpPr>
        <p:spPr bwMode="auto">
          <a:xfrm>
            <a:off x="7558919" y="3205907"/>
            <a:ext cx="919707" cy="1915313"/>
          </a:xfrm>
          <a:custGeom>
            <a:avLst/>
            <a:gdLst/>
            <a:ahLst/>
            <a:cxnLst>
              <a:cxn ang="0">
                <a:pos x="0" y="69"/>
              </a:cxn>
              <a:cxn ang="0">
                <a:pos x="121" y="0"/>
              </a:cxn>
              <a:cxn ang="0">
                <a:pos x="163" y="171"/>
              </a:cxn>
              <a:cxn ang="0">
                <a:pos x="123" y="340"/>
              </a:cxn>
              <a:cxn ang="0">
                <a:pos x="1" y="270"/>
              </a:cxn>
              <a:cxn ang="0">
                <a:pos x="23" y="171"/>
              </a:cxn>
              <a:cxn ang="0">
                <a:pos x="0" y="69"/>
              </a:cxn>
            </a:cxnLst>
            <a:rect l="0" t="0" r="r" b="b"/>
            <a:pathLst>
              <a:path w="163" h="340">
                <a:moveTo>
                  <a:pt x="0" y="69"/>
                </a:moveTo>
                <a:cubicBezTo>
                  <a:pt x="121" y="0"/>
                  <a:pt x="121" y="0"/>
                  <a:pt x="121" y="0"/>
                </a:cubicBezTo>
                <a:cubicBezTo>
                  <a:pt x="149" y="51"/>
                  <a:pt x="163" y="108"/>
                  <a:pt x="163" y="171"/>
                </a:cubicBezTo>
                <a:cubicBezTo>
                  <a:pt x="163" y="233"/>
                  <a:pt x="150" y="289"/>
                  <a:pt x="123" y="340"/>
                </a:cubicBezTo>
                <a:cubicBezTo>
                  <a:pt x="1" y="270"/>
                  <a:pt x="1" y="270"/>
                  <a:pt x="1" y="270"/>
                </a:cubicBezTo>
                <a:cubicBezTo>
                  <a:pt x="16" y="240"/>
                  <a:pt x="23" y="207"/>
                  <a:pt x="23" y="171"/>
                </a:cubicBezTo>
                <a:cubicBezTo>
                  <a:pt x="23" y="134"/>
                  <a:pt x="15" y="100"/>
                  <a:pt x="0" y="69"/>
                </a:cubicBezTo>
                <a:close/>
              </a:path>
            </a:pathLst>
          </a:custGeom>
          <a:solidFill>
            <a:schemeClr val="accent3"/>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sp>
        <p:nvSpPr>
          <p:cNvPr id="8" name="Freeform 8"/>
          <p:cNvSpPr/>
          <p:nvPr/>
        </p:nvSpPr>
        <p:spPr bwMode="auto">
          <a:xfrm>
            <a:off x="6487415" y="2118776"/>
            <a:ext cx="1696548" cy="1375096"/>
          </a:xfrm>
          <a:custGeom>
            <a:avLst/>
            <a:gdLst/>
            <a:ahLst/>
            <a:cxnLst>
              <a:cxn ang="0">
                <a:pos x="301" y="175"/>
              </a:cxn>
              <a:cxn ang="0">
                <a:pos x="179" y="244"/>
              </a:cxn>
              <a:cxn ang="0">
                <a:pos x="147" y="205"/>
              </a:cxn>
              <a:cxn ang="0">
                <a:pos x="0" y="139"/>
              </a:cxn>
              <a:cxn ang="0">
                <a:pos x="0" y="0"/>
              </a:cxn>
              <a:cxn ang="0">
                <a:pos x="246" y="106"/>
              </a:cxn>
              <a:cxn ang="0">
                <a:pos x="301" y="175"/>
              </a:cxn>
            </a:cxnLst>
            <a:rect l="0" t="0" r="r" b="b"/>
            <a:pathLst>
              <a:path w="301" h="244">
                <a:moveTo>
                  <a:pt x="301" y="175"/>
                </a:moveTo>
                <a:cubicBezTo>
                  <a:pt x="179" y="244"/>
                  <a:pt x="179" y="244"/>
                  <a:pt x="179" y="244"/>
                </a:cubicBezTo>
                <a:cubicBezTo>
                  <a:pt x="170" y="230"/>
                  <a:pt x="160" y="217"/>
                  <a:pt x="147" y="205"/>
                </a:cubicBezTo>
                <a:cubicBezTo>
                  <a:pt x="106" y="164"/>
                  <a:pt x="57" y="142"/>
                  <a:pt x="0" y="139"/>
                </a:cubicBezTo>
                <a:cubicBezTo>
                  <a:pt x="0" y="0"/>
                  <a:pt x="0" y="0"/>
                  <a:pt x="0" y="0"/>
                </a:cubicBezTo>
                <a:cubicBezTo>
                  <a:pt x="96" y="2"/>
                  <a:pt x="178" y="38"/>
                  <a:pt x="246" y="106"/>
                </a:cubicBezTo>
                <a:cubicBezTo>
                  <a:pt x="268" y="128"/>
                  <a:pt x="286" y="150"/>
                  <a:pt x="301" y="175"/>
                </a:cubicBezTo>
                <a:close/>
              </a:path>
            </a:pathLst>
          </a:custGeom>
          <a:solidFill>
            <a:schemeClr val="accent2"/>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sp>
        <p:nvSpPr>
          <p:cNvPr id="9" name="Freeform 9"/>
          <p:cNvSpPr/>
          <p:nvPr/>
        </p:nvSpPr>
        <p:spPr bwMode="auto">
          <a:xfrm>
            <a:off x="6487416" y="4835486"/>
            <a:ext cx="1703245" cy="1390723"/>
          </a:xfrm>
          <a:custGeom>
            <a:avLst/>
            <a:gdLst/>
            <a:ahLst/>
            <a:cxnLst>
              <a:cxn ang="0">
                <a:pos x="246" y="140"/>
              </a:cxn>
              <a:cxn ang="0">
                <a:pos x="0" y="247"/>
              </a:cxn>
              <a:cxn ang="0">
                <a:pos x="0" y="107"/>
              </a:cxn>
              <a:cxn ang="0">
                <a:pos x="147" y="41"/>
              </a:cxn>
              <a:cxn ang="0">
                <a:pos x="180" y="0"/>
              </a:cxn>
              <a:cxn ang="0">
                <a:pos x="302" y="70"/>
              </a:cxn>
              <a:cxn ang="0">
                <a:pos x="246" y="140"/>
              </a:cxn>
            </a:cxnLst>
            <a:rect l="0" t="0" r="r" b="b"/>
            <a:pathLst>
              <a:path w="302" h="247">
                <a:moveTo>
                  <a:pt x="246" y="140"/>
                </a:moveTo>
                <a:cubicBezTo>
                  <a:pt x="178" y="208"/>
                  <a:pt x="96" y="244"/>
                  <a:pt x="0" y="247"/>
                </a:cubicBezTo>
                <a:cubicBezTo>
                  <a:pt x="0" y="107"/>
                  <a:pt x="0" y="107"/>
                  <a:pt x="0" y="107"/>
                </a:cubicBezTo>
                <a:cubicBezTo>
                  <a:pt x="57" y="104"/>
                  <a:pt x="106" y="82"/>
                  <a:pt x="147" y="41"/>
                </a:cubicBezTo>
                <a:cubicBezTo>
                  <a:pt x="160" y="28"/>
                  <a:pt x="171" y="15"/>
                  <a:pt x="180" y="0"/>
                </a:cubicBezTo>
                <a:cubicBezTo>
                  <a:pt x="302" y="70"/>
                  <a:pt x="302" y="70"/>
                  <a:pt x="302" y="70"/>
                </a:cubicBezTo>
                <a:cubicBezTo>
                  <a:pt x="287" y="95"/>
                  <a:pt x="268" y="118"/>
                  <a:pt x="246" y="140"/>
                </a:cubicBezTo>
                <a:close/>
              </a:path>
            </a:pathLst>
          </a:custGeom>
          <a:solidFill>
            <a:schemeClr val="accent4"/>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sp>
        <p:nvSpPr>
          <p:cNvPr id="10" name="Freeform 10"/>
          <p:cNvSpPr/>
          <p:nvPr/>
        </p:nvSpPr>
        <p:spPr bwMode="auto">
          <a:xfrm>
            <a:off x="4690414" y="2118777"/>
            <a:ext cx="1663064" cy="1334915"/>
          </a:xfrm>
          <a:custGeom>
            <a:avLst/>
            <a:gdLst/>
            <a:ahLst/>
            <a:cxnLst>
              <a:cxn ang="0">
                <a:pos x="148" y="205"/>
              </a:cxn>
              <a:cxn ang="0">
                <a:pos x="121" y="237"/>
              </a:cxn>
              <a:cxn ang="0">
                <a:pos x="0" y="167"/>
              </a:cxn>
              <a:cxn ang="0">
                <a:pos x="49" y="106"/>
              </a:cxn>
              <a:cxn ang="0">
                <a:pos x="295" y="0"/>
              </a:cxn>
              <a:cxn ang="0">
                <a:pos x="295" y="139"/>
              </a:cxn>
              <a:cxn ang="0">
                <a:pos x="148" y="205"/>
              </a:cxn>
            </a:cxnLst>
            <a:rect l="0" t="0" r="r" b="b"/>
            <a:pathLst>
              <a:path w="295" h="237">
                <a:moveTo>
                  <a:pt x="148" y="205"/>
                </a:moveTo>
                <a:cubicBezTo>
                  <a:pt x="138" y="215"/>
                  <a:pt x="129" y="226"/>
                  <a:pt x="121" y="237"/>
                </a:cubicBezTo>
                <a:cubicBezTo>
                  <a:pt x="0" y="167"/>
                  <a:pt x="0" y="167"/>
                  <a:pt x="0" y="167"/>
                </a:cubicBezTo>
                <a:cubicBezTo>
                  <a:pt x="14" y="145"/>
                  <a:pt x="30" y="125"/>
                  <a:pt x="49" y="106"/>
                </a:cubicBezTo>
                <a:cubicBezTo>
                  <a:pt x="118" y="38"/>
                  <a:pt x="200" y="2"/>
                  <a:pt x="295" y="0"/>
                </a:cubicBezTo>
                <a:cubicBezTo>
                  <a:pt x="295" y="139"/>
                  <a:pt x="295" y="139"/>
                  <a:pt x="295" y="139"/>
                </a:cubicBezTo>
                <a:cubicBezTo>
                  <a:pt x="238" y="142"/>
                  <a:pt x="189" y="164"/>
                  <a:pt x="148" y="205"/>
                </a:cubicBezTo>
                <a:close/>
              </a:path>
            </a:pathLst>
          </a:custGeom>
          <a:solidFill>
            <a:schemeClr val="accent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sp>
        <p:nvSpPr>
          <p:cNvPr id="11" name="Freeform 11"/>
          <p:cNvSpPr/>
          <p:nvPr/>
        </p:nvSpPr>
        <p:spPr bwMode="auto">
          <a:xfrm>
            <a:off x="4368963" y="3176886"/>
            <a:ext cx="930870" cy="1966656"/>
          </a:xfrm>
          <a:custGeom>
            <a:avLst/>
            <a:gdLst/>
            <a:ahLst/>
            <a:cxnLst>
              <a:cxn ang="0">
                <a:pos x="165" y="70"/>
              </a:cxn>
              <a:cxn ang="0">
                <a:pos x="139" y="176"/>
              </a:cxn>
              <a:cxn ang="0">
                <a:pos x="164" y="280"/>
              </a:cxn>
              <a:cxn ang="0">
                <a:pos x="42" y="349"/>
              </a:cxn>
              <a:cxn ang="0">
                <a:pos x="0" y="176"/>
              </a:cxn>
              <a:cxn ang="0">
                <a:pos x="44" y="0"/>
              </a:cxn>
              <a:cxn ang="0">
                <a:pos x="165" y="70"/>
              </a:cxn>
            </a:cxnLst>
            <a:rect l="0" t="0" r="r" b="b"/>
            <a:pathLst>
              <a:path w="165" h="349">
                <a:moveTo>
                  <a:pt x="165" y="70"/>
                </a:moveTo>
                <a:cubicBezTo>
                  <a:pt x="148" y="102"/>
                  <a:pt x="139" y="137"/>
                  <a:pt x="139" y="176"/>
                </a:cubicBezTo>
                <a:cubicBezTo>
                  <a:pt x="139" y="214"/>
                  <a:pt x="147" y="249"/>
                  <a:pt x="164" y="280"/>
                </a:cubicBezTo>
                <a:cubicBezTo>
                  <a:pt x="42" y="349"/>
                  <a:pt x="42" y="349"/>
                  <a:pt x="42" y="349"/>
                </a:cubicBezTo>
                <a:cubicBezTo>
                  <a:pt x="14" y="298"/>
                  <a:pt x="0" y="240"/>
                  <a:pt x="0" y="176"/>
                </a:cubicBezTo>
                <a:cubicBezTo>
                  <a:pt x="0" y="112"/>
                  <a:pt x="14" y="53"/>
                  <a:pt x="44" y="0"/>
                </a:cubicBezTo>
                <a:lnTo>
                  <a:pt x="165" y="70"/>
                </a:lnTo>
                <a:close/>
              </a:path>
            </a:pathLst>
          </a:custGeom>
          <a:solidFill>
            <a:schemeClr val="accent6"/>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sp>
        <p:nvSpPr>
          <p:cNvPr id="12" name="Freeform 12"/>
          <p:cNvSpPr/>
          <p:nvPr/>
        </p:nvSpPr>
        <p:spPr bwMode="auto">
          <a:xfrm>
            <a:off x="4668092" y="4857808"/>
            <a:ext cx="1685387" cy="1368400"/>
          </a:xfrm>
          <a:custGeom>
            <a:avLst/>
            <a:gdLst/>
            <a:ahLst/>
            <a:cxnLst>
              <a:cxn ang="0">
                <a:pos x="0" y="70"/>
              </a:cxn>
              <a:cxn ang="0">
                <a:pos x="122" y="0"/>
              </a:cxn>
              <a:cxn ang="0">
                <a:pos x="152" y="37"/>
              </a:cxn>
              <a:cxn ang="0">
                <a:pos x="299" y="103"/>
              </a:cxn>
              <a:cxn ang="0">
                <a:pos x="299" y="243"/>
              </a:cxn>
              <a:cxn ang="0">
                <a:pos x="53" y="136"/>
              </a:cxn>
              <a:cxn ang="0">
                <a:pos x="0" y="70"/>
              </a:cxn>
            </a:cxnLst>
            <a:rect l="0" t="0" r="r" b="b"/>
            <a:pathLst>
              <a:path w="299" h="243">
                <a:moveTo>
                  <a:pt x="0" y="70"/>
                </a:moveTo>
                <a:cubicBezTo>
                  <a:pt x="122" y="0"/>
                  <a:pt x="122" y="0"/>
                  <a:pt x="122" y="0"/>
                </a:cubicBezTo>
                <a:cubicBezTo>
                  <a:pt x="130" y="13"/>
                  <a:pt x="140" y="26"/>
                  <a:pt x="152" y="37"/>
                </a:cubicBezTo>
                <a:cubicBezTo>
                  <a:pt x="193" y="78"/>
                  <a:pt x="242" y="100"/>
                  <a:pt x="299" y="103"/>
                </a:cubicBezTo>
                <a:cubicBezTo>
                  <a:pt x="299" y="243"/>
                  <a:pt x="299" y="243"/>
                  <a:pt x="299" y="243"/>
                </a:cubicBezTo>
                <a:cubicBezTo>
                  <a:pt x="204" y="240"/>
                  <a:pt x="122" y="204"/>
                  <a:pt x="53" y="136"/>
                </a:cubicBezTo>
                <a:cubicBezTo>
                  <a:pt x="33" y="115"/>
                  <a:pt x="15" y="93"/>
                  <a:pt x="0" y="70"/>
                </a:cubicBezTo>
                <a:close/>
              </a:path>
            </a:pathLst>
          </a:custGeom>
          <a:solidFill>
            <a:schemeClr val="accent5"/>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grpSp>
        <p:nvGrpSpPr>
          <p:cNvPr id="13" name="Group 73"/>
          <p:cNvGrpSpPr/>
          <p:nvPr/>
        </p:nvGrpSpPr>
        <p:grpSpPr>
          <a:xfrm flipV="1">
            <a:off x="7613733" y="2450404"/>
            <a:ext cx="1601552" cy="304577"/>
            <a:chOff x="4014715" y="1465097"/>
            <a:chExt cx="1138944" cy="220268"/>
          </a:xfrm>
        </p:grpSpPr>
        <p:cxnSp>
          <p:nvCxnSpPr>
            <p:cNvPr id="14" name="Straight Connector 13"/>
            <p:cNvCxnSpPr/>
            <p:nvPr/>
          </p:nvCxnSpPr>
          <p:spPr>
            <a:xfrm flipH="1" flipV="1">
              <a:off x="4914605" y="1465097"/>
              <a:ext cx="239054" cy="220268"/>
            </a:xfrm>
            <a:prstGeom prst="line">
              <a:avLst/>
            </a:prstGeom>
            <a:ln w="12700" cap="rnd">
              <a:solidFill>
                <a:schemeClr val="tx1">
                  <a:lumMod val="25000"/>
                  <a:lumOff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014715" y="1467144"/>
              <a:ext cx="899890" cy="1615"/>
            </a:xfrm>
            <a:prstGeom prst="line">
              <a:avLst/>
            </a:prstGeom>
            <a:ln w="12700" cap="rnd">
              <a:solidFill>
                <a:schemeClr val="tx1">
                  <a:lumMod val="25000"/>
                  <a:lumOff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16" name="Group 73"/>
          <p:cNvGrpSpPr/>
          <p:nvPr/>
        </p:nvGrpSpPr>
        <p:grpSpPr>
          <a:xfrm>
            <a:off x="7558919" y="5648041"/>
            <a:ext cx="1601552" cy="304577"/>
            <a:chOff x="4014715" y="1465097"/>
            <a:chExt cx="1138944" cy="220268"/>
          </a:xfrm>
        </p:grpSpPr>
        <p:cxnSp>
          <p:nvCxnSpPr>
            <p:cNvPr id="17" name="Straight Connector 16"/>
            <p:cNvCxnSpPr/>
            <p:nvPr/>
          </p:nvCxnSpPr>
          <p:spPr>
            <a:xfrm flipH="1" flipV="1">
              <a:off x="4914605" y="1465097"/>
              <a:ext cx="239054" cy="220268"/>
            </a:xfrm>
            <a:prstGeom prst="line">
              <a:avLst/>
            </a:prstGeom>
            <a:ln w="12700" cap="rnd">
              <a:solidFill>
                <a:schemeClr val="tx1">
                  <a:lumMod val="25000"/>
                  <a:lumOff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014715" y="1467144"/>
              <a:ext cx="899890" cy="1615"/>
            </a:xfrm>
            <a:prstGeom prst="line">
              <a:avLst/>
            </a:prstGeom>
            <a:ln w="12700" cap="rnd">
              <a:solidFill>
                <a:schemeClr val="tx1">
                  <a:lumMod val="25000"/>
                  <a:lumOff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19" name="Group 73"/>
          <p:cNvGrpSpPr/>
          <p:nvPr/>
        </p:nvGrpSpPr>
        <p:grpSpPr>
          <a:xfrm flipH="1" flipV="1">
            <a:off x="3536315" y="2450404"/>
            <a:ext cx="1601552" cy="304577"/>
            <a:chOff x="4014715" y="1465097"/>
            <a:chExt cx="1138944" cy="220268"/>
          </a:xfrm>
        </p:grpSpPr>
        <p:cxnSp>
          <p:nvCxnSpPr>
            <p:cNvPr id="20" name="Straight Connector 19"/>
            <p:cNvCxnSpPr/>
            <p:nvPr/>
          </p:nvCxnSpPr>
          <p:spPr>
            <a:xfrm flipH="1" flipV="1">
              <a:off x="4914605" y="1465097"/>
              <a:ext cx="239054" cy="220268"/>
            </a:xfrm>
            <a:prstGeom prst="line">
              <a:avLst/>
            </a:prstGeom>
            <a:ln w="12700" cap="rnd">
              <a:solidFill>
                <a:schemeClr val="tx1">
                  <a:lumMod val="25000"/>
                  <a:lumOff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0800000">
              <a:off x="4014715" y="1467144"/>
              <a:ext cx="899890" cy="1615"/>
            </a:xfrm>
            <a:prstGeom prst="line">
              <a:avLst/>
            </a:prstGeom>
            <a:ln w="12700" cap="rnd">
              <a:solidFill>
                <a:schemeClr val="tx1">
                  <a:lumMod val="25000"/>
                  <a:lumOff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22" name="Group 73"/>
          <p:cNvGrpSpPr/>
          <p:nvPr/>
        </p:nvGrpSpPr>
        <p:grpSpPr>
          <a:xfrm flipH="1">
            <a:off x="3643465" y="5648041"/>
            <a:ext cx="1601552" cy="304577"/>
            <a:chOff x="4014715" y="1465097"/>
            <a:chExt cx="1138944" cy="220268"/>
          </a:xfrm>
        </p:grpSpPr>
        <p:cxnSp>
          <p:nvCxnSpPr>
            <p:cNvPr id="23" name="Straight Connector 22"/>
            <p:cNvCxnSpPr/>
            <p:nvPr/>
          </p:nvCxnSpPr>
          <p:spPr>
            <a:xfrm flipH="1" flipV="1">
              <a:off x="4914605" y="1465097"/>
              <a:ext cx="239054" cy="220268"/>
            </a:xfrm>
            <a:prstGeom prst="line">
              <a:avLst/>
            </a:prstGeom>
            <a:ln w="12700" cap="rnd">
              <a:solidFill>
                <a:schemeClr val="tx1">
                  <a:lumMod val="25000"/>
                  <a:lumOff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a:off x="4014715" y="1467144"/>
              <a:ext cx="899890" cy="1615"/>
            </a:xfrm>
            <a:prstGeom prst="line">
              <a:avLst/>
            </a:prstGeom>
            <a:ln w="12700" cap="rnd">
              <a:solidFill>
                <a:schemeClr val="tx1">
                  <a:lumMod val="25000"/>
                  <a:lumOff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cxnSp>
        <p:nvCxnSpPr>
          <p:cNvPr id="25" name="Straight Connector 24"/>
          <p:cNvCxnSpPr/>
          <p:nvPr/>
        </p:nvCxnSpPr>
        <p:spPr>
          <a:xfrm rot="10800000" flipV="1">
            <a:off x="8378485" y="4168027"/>
            <a:ext cx="1265401" cy="2233"/>
          </a:xfrm>
          <a:prstGeom prst="line">
            <a:avLst/>
          </a:prstGeom>
          <a:ln w="12700" cap="rnd">
            <a:solidFill>
              <a:schemeClr val="tx1">
                <a:lumMod val="25000"/>
                <a:lumOff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0800000" flipV="1">
            <a:off x="3235267" y="4168027"/>
            <a:ext cx="1265401" cy="2233"/>
          </a:xfrm>
          <a:prstGeom prst="line">
            <a:avLst/>
          </a:prstGeom>
          <a:ln w="12700" cap="rnd">
            <a:solidFill>
              <a:schemeClr val="tx1">
                <a:lumMod val="25000"/>
                <a:lumOff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27" name="Footer Text"/>
          <p:cNvSpPr txBox="1"/>
          <p:nvPr/>
        </p:nvSpPr>
        <p:spPr>
          <a:xfrm>
            <a:off x="589679" y="3824031"/>
            <a:ext cx="2490384" cy="692305"/>
          </a:xfrm>
          <a:prstGeom prst="rect">
            <a:avLst/>
          </a:prstGeom>
          <a:noFill/>
        </p:spPr>
        <p:txBody>
          <a:bodyPr wrap="square" lIns="0" tIns="0" rIns="0" bIns="0" rtlCol="0">
            <a:spAutoFit/>
          </a:bodyPr>
          <a:lstStyle/>
          <a:p>
            <a:pPr algn="r"/>
            <a:r>
              <a:rPr lang="en-US" sz="1685" b="1" dirty="0">
                <a:solidFill>
                  <a:schemeClr val="accent6"/>
                </a:solidFill>
                <a:latin typeface="+mn-lt"/>
                <a:ea typeface="+mn-ea"/>
                <a:cs typeface="+mn-ea"/>
                <a:sym typeface="+mn-lt"/>
              </a:rPr>
              <a:t>Title Goes Here</a:t>
            </a:r>
            <a:r>
              <a:rPr lang="en-US" sz="1405" dirty="0">
                <a:solidFill>
                  <a:schemeClr val="accent6"/>
                </a:solidFill>
                <a:latin typeface="+mn-lt"/>
                <a:ea typeface="+mn-ea"/>
                <a:cs typeface="+mn-ea"/>
                <a:sym typeface="+mn-lt"/>
              </a:rPr>
              <a:t/>
            </a:r>
            <a:br>
              <a:rPr lang="en-US" sz="1405" dirty="0">
                <a:solidFill>
                  <a:schemeClr val="accent6"/>
                </a:solidFill>
                <a:latin typeface="+mn-lt"/>
                <a:ea typeface="+mn-ea"/>
                <a:cs typeface="+mn-ea"/>
                <a:sym typeface="+mn-lt"/>
              </a:rPr>
            </a:br>
            <a:r>
              <a:rPr lang="en-US" sz="1405" dirty="0">
                <a:solidFill>
                  <a:schemeClr val="tx1">
                    <a:lumMod val="50000"/>
                    <a:lumOff val="50000"/>
                  </a:schemeClr>
                </a:solidFill>
                <a:latin typeface="+mn-lt"/>
                <a:ea typeface="+mn-ea"/>
                <a:cs typeface="+mn-ea"/>
                <a:sym typeface="+mn-lt"/>
              </a:rPr>
              <a:t>of lorem ipsum available, but the majority have suffered</a:t>
            </a:r>
          </a:p>
        </p:txBody>
      </p:sp>
      <p:sp>
        <p:nvSpPr>
          <p:cNvPr id="28" name="Footer Text"/>
          <p:cNvSpPr txBox="1"/>
          <p:nvPr/>
        </p:nvSpPr>
        <p:spPr>
          <a:xfrm>
            <a:off x="857557" y="2057456"/>
            <a:ext cx="2490384" cy="692305"/>
          </a:xfrm>
          <a:prstGeom prst="rect">
            <a:avLst/>
          </a:prstGeom>
          <a:noFill/>
        </p:spPr>
        <p:txBody>
          <a:bodyPr wrap="square" lIns="0" tIns="0" rIns="0" bIns="0" rtlCol="0">
            <a:spAutoFit/>
          </a:bodyPr>
          <a:lstStyle/>
          <a:p>
            <a:pPr algn="r"/>
            <a:r>
              <a:rPr lang="en-US" sz="1685" b="1" dirty="0">
                <a:solidFill>
                  <a:schemeClr val="accent1"/>
                </a:solidFill>
                <a:latin typeface="+mn-lt"/>
                <a:ea typeface="+mn-ea"/>
                <a:cs typeface="+mn-ea"/>
                <a:sym typeface="+mn-lt"/>
              </a:rPr>
              <a:t>Title Goes Here</a:t>
            </a:r>
            <a:r>
              <a:rPr lang="en-US" sz="1405" dirty="0">
                <a:solidFill>
                  <a:schemeClr val="accent1"/>
                </a:solidFill>
                <a:latin typeface="+mn-lt"/>
                <a:ea typeface="+mn-ea"/>
                <a:cs typeface="+mn-ea"/>
                <a:sym typeface="+mn-lt"/>
              </a:rPr>
              <a:t/>
            </a:r>
            <a:br>
              <a:rPr lang="en-US" sz="1405" dirty="0">
                <a:solidFill>
                  <a:schemeClr val="accent1"/>
                </a:solidFill>
                <a:latin typeface="+mn-lt"/>
                <a:ea typeface="+mn-ea"/>
                <a:cs typeface="+mn-ea"/>
                <a:sym typeface="+mn-lt"/>
              </a:rPr>
            </a:br>
            <a:r>
              <a:rPr lang="en-US" sz="1405" dirty="0">
                <a:solidFill>
                  <a:schemeClr val="tx1">
                    <a:lumMod val="50000"/>
                    <a:lumOff val="50000"/>
                  </a:schemeClr>
                </a:solidFill>
                <a:latin typeface="+mn-lt"/>
                <a:ea typeface="+mn-ea"/>
                <a:cs typeface="+mn-ea"/>
                <a:sym typeface="+mn-lt"/>
              </a:rPr>
              <a:t>of lorem ipsum available, but the majority have suffered</a:t>
            </a:r>
          </a:p>
        </p:txBody>
      </p:sp>
      <p:sp>
        <p:nvSpPr>
          <p:cNvPr id="29" name="Footer Text"/>
          <p:cNvSpPr txBox="1"/>
          <p:nvPr/>
        </p:nvSpPr>
        <p:spPr>
          <a:xfrm>
            <a:off x="1005750" y="5607860"/>
            <a:ext cx="2490384" cy="692305"/>
          </a:xfrm>
          <a:prstGeom prst="rect">
            <a:avLst/>
          </a:prstGeom>
          <a:noFill/>
        </p:spPr>
        <p:txBody>
          <a:bodyPr wrap="square" lIns="0" tIns="0" rIns="0" bIns="0" rtlCol="0">
            <a:spAutoFit/>
          </a:bodyPr>
          <a:lstStyle/>
          <a:p>
            <a:pPr algn="r"/>
            <a:r>
              <a:rPr lang="en-US" sz="1685" b="1" dirty="0">
                <a:solidFill>
                  <a:schemeClr val="accent5"/>
                </a:solidFill>
                <a:latin typeface="+mn-lt"/>
                <a:ea typeface="+mn-ea"/>
                <a:cs typeface="+mn-ea"/>
                <a:sym typeface="+mn-lt"/>
              </a:rPr>
              <a:t>Title Goes Here</a:t>
            </a:r>
            <a:r>
              <a:rPr lang="en-US" sz="1405" dirty="0">
                <a:solidFill>
                  <a:schemeClr val="accent5"/>
                </a:solidFill>
                <a:latin typeface="+mn-lt"/>
                <a:ea typeface="+mn-ea"/>
                <a:cs typeface="+mn-ea"/>
                <a:sym typeface="+mn-lt"/>
              </a:rPr>
              <a:t/>
            </a:r>
            <a:br>
              <a:rPr lang="en-US" sz="1405" dirty="0">
                <a:solidFill>
                  <a:schemeClr val="accent5"/>
                </a:solidFill>
                <a:latin typeface="+mn-lt"/>
                <a:ea typeface="+mn-ea"/>
                <a:cs typeface="+mn-ea"/>
                <a:sym typeface="+mn-lt"/>
              </a:rPr>
            </a:br>
            <a:r>
              <a:rPr lang="en-US" sz="1405" dirty="0">
                <a:solidFill>
                  <a:schemeClr val="tx1">
                    <a:lumMod val="50000"/>
                    <a:lumOff val="50000"/>
                  </a:schemeClr>
                </a:solidFill>
                <a:latin typeface="+mn-lt"/>
                <a:ea typeface="+mn-ea"/>
                <a:cs typeface="+mn-ea"/>
                <a:sym typeface="+mn-lt"/>
              </a:rPr>
              <a:t>of lorem ipsum available, but the majority have suffered</a:t>
            </a:r>
          </a:p>
        </p:txBody>
      </p:sp>
      <p:sp>
        <p:nvSpPr>
          <p:cNvPr id="30" name="Footer Text"/>
          <p:cNvSpPr txBox="1"/>
          <p:nvPr/>
        </p:nvSpPr>
        <p:spPr>
          <a:xfrm>
            <a:off x="9751037" y="3875375"/>
            <a:ext cx="2490384" cy="692305"/>
          </a:xfrm>
          <a:prstGeom prst="rect">
            <a:avLst/>
          </a:prstGeom>
          <a:noFill/>
        </p:spPr>
        <p:txBody>
          <a:bodyPr wrap="square" lIns="0" tIns="0" rIns="0" bIns="0" rtlCol="0">
            <a:spAutoFit/>
          </a:bodyPr>
          <a:lstStyle/>
          <a:p>
            <a:r>
              <a:rPr lang="en-US" sz="1685" b="1" dirty="0">
                <a:solidFill>
                  <a:schemeClr val="accent3"/>
                </a:solidFill>
                <a:latin typeface="+mn-lt"/>
                <a:ea typeface="+mn-ea"/>
                <a:cs typeface="+mn-ea"/>
                <a:sym typeface="+mn-lt"/>
              </a:rPr>
              <a:t>Title Goes Here</a:t>
            </a:r>
            <a:r>
              <a:rPr lang="en-US" sz="1405" dirty="0">
                <a:solidFill>
                  <a:schemeClr val="accent3"/>
                </a:solidFill>
                <a:latin typeface="+mn-lt"/>
                <a:ea typeface="+mn-ea"/>
                <a:cs typeface="+mn-ea"/>
                <a:sym typeface="+mn-lt"/>
              </a:rPr>
              <a:t/>
            </a:r>
            <a:br>
              <a:rPr lang="en-US" sz="1405" dirty="0">
                <a:solidFill>
                  <a:schemeClr val="accent3"/>
                </a:solidFill>
                <a:latin typeface="+mn-lt"/>
                <a:ea typeface="+mn-ea"/>
                <a:cs typeface="+mn-ea"/>
                <a:sym typeface="+mn-lt"/>
              </a:rPr>
            </a:br>
            <a:r>
              <a:rPr lang="en-US" sz="1405" dirty="0">
                <a:solidFill>
                  <a:schemeClr val="tx1">
                    <a:lumMod val="50000"/>
                    <a:lumOff val="50000"/>
                  </a:schemeClr>
                </a:solidFill>
                <a:latin typeface="+mn-lt"/>
                <a:ea typeface="+mn-ea"/>
                <a:cs typeface="+mn-ea"/>
                <a:sym typeface="+mn-lt"/>
              </a:rPr>
              <a:t>of lorem ipsum available, but the majority have suffered</a:t>
            </a:r>
          </a:p>
        </p:txBody>
      </p:sp>
      <p:sp>
        <p:nvSpPr>
          <p:cNvPr id="31" name="Footer Text"/>
          <p:cNvSpPr txBox="1"/>
          <p:nvPr/>
        </p:nvSpPr>
        <p:spPr>
          <a:xfrm>
            <a:off x="9429586" y="2057456"/>
            <a:ext cx="2490384" cy="692305"/>
          </a:xfrm>
          <a:prstGeom prst="rect">
            <a:avLst/>
          </a:prstGeom>
          <a:noFill/>
        </p:spPr>
        <p:txBody>
          <a:bodyPr wrap="square" lIns="0" tIns="0" rIns="0" bIns="0" rtlCol="0">
            <a:spAutoFit/>
          </a:bodyPr>
          <a:lstStyle/>
          <a:p>
            <a:r>
              <a:rPr lang="en-US" sz="1685" b="1" dirty="0">
                <a:solidFill>
                  <a:schemeClr val="accent2"/>
                </a:solidFill>
                <a:latin typeface="+mn-lt"/>
                <a:ea typeface="+mn-ea"/>
                <a:cs typeface="+mn-ea"/>
                <a:sym typeface="+mn-lt"/>
              </a:rPr>
              <a:t>Title Goes Here</a:t>
            </a:r>
            <a:r>
              <a:rPr lang="en-US" sz="1405" dirty="0">
                <a:solidFill>
                  <a:schemeClr val="accent3"/>
                </a:solidFill>
                <a:latin typeface="+mn-lt"/>
                <a:ea typeface="+mn-ea"/>
                <a:cs typeface="+mn-ea"/>
                <a:sym typeface="+mn-lt"/>
              </a:rPr>
              <a:t/>
            </a:r>
            <a:br>
              <a:rPr lang="en-US" sz="1405" dirty="0">
                <a:solidFill>
                  <a:schemeClr val="accent3"/>
                </a:solidFill>
                <a:latin typeface="+mn-lt"/>
                <a:ea typeface="+mn-ea"/>
                <a:cs typeface="+mn-ea"/>
                <a:sym typeface="+mn-lt"/>
              </a:rPr>
            </a:br>
            <a:r>
              <a:rPr lang="en-US" sz="1405" dirty="0">
                <a:solidFill>
                  <a:schemeClr val="tx1">
                    <a:lumMod val="50000"/>
                    <a:lumOff val="50000"/>
                  </a:schemeClr>
                </a:solidFill>
                <a:latin typeface="+mn-lt"/>
                <a:ea typeface="+mn-ea"/>
                <a:cs typeface="+mn-ea"/>
                <a:sym typeface="+mn-lt"/>
              </a:rPr>
              <a:t>of lorem ipsum available, but the majority have suffered</a:t>
            </a:r>
          </a:p>
        </p:txBody>
      </p:sp>
      <p:sp>
        <p:nvSpPr>
          <p:cNvPr id="32" name="Footer Text"/>
          <p:cNvSpPr txBox="1"/>
          <p:nvPr/>
        </p:nvSpPr>
        <p:spPr>
          <a:xfrm>
            <a:off x="9322436" y="5607860"/>
            <a:ext cx="2490384" cy="692305"/>
          </a:xfrm>
          <a:prstGeom prst="rect">
            <a:avLst/>
          </a:prstGeom>
          <a:noFill/>
        </p:spPr>
        <p:txBody>
          <a:bodyPr wrap="square" lIns="0" tIns="0" rIns="0" bIns="0" rtlCol="0">
            <a:spAutoFit/>
          </a:bodyPr>
          <a:lstStyle/>
          <a:p>
            <a:r>
              <a:rPr lang="en-US" sz="1685" b="1" dirty="0">
                <a:solidFill>
                  <a:schemeClr val="accent4"/>
                </a:solidFill>
                <a:latin typeface="+mn-lt"/>
                <a:ea typeface="+mn-ea"/>
                <a:cs typeface="+mn-ea"/>
                <a:sym typeface="+mn-lt"/>
              </a:rPr>
              <a:t>Title Goes Here</a:t>
            </a:r>
            <a:r>
              <a:rPr lang="en-US" sz="1405" dirty="0">
                <a:solidFill>
                  <a:schemeClr val="accent3"/>
                </a:solidFill>
                <a:latin typeface="+mn-lt"/>
                <a:ea typeface="+mn-ea"/>
                <a:cs typeface="+mn-ea"/>
                <a:sym typeface="+mn-lt"/>
              </a:rPr>
              <a:t/>
            </a:r>
            <a:br>
              <a:rPr lang="en-US" sz="1405" dirty="0">
                <a:solidFill>
                  <a:schemeClr val="accent3"/>
                </a:solidFill>
                <a:latin typeface="+mn-lt"/>
                <a:ea typeface="+mn-ea"/>
                <a:cs typeface="+mn-ea"/>
                <a:sym typeface="+mn-lt"/>
              </a:rPr>
            </a:br>
            <a:r>
              <a:rPr lang="en-US" sz="1405" dirty="0">
                <a:solidFill>
                  <a:schemeClr val="tx1">
                    <a:lumMod val="50000"/>
                    <a:lumOff val="50000"/>
                  </a:schemeClr>
                </a:solidFill>
                <a:latin typeface="+mn-lt"/>
                <a:ea typeface="+mn-ea"/>
                <a:cs typeface="+mn-ea"/>
                <a:sym typeface="+mn-lt"/>
              </a:rPr>
              <a:t>of lorem ipsum available, but the majority have suffered</a:t>
            </a:r>
          </a:p>
        </p:txBody>
      </p:sp>
      <p:sp>
        <p:nvSpPr>
          <p:cNvPr id="33" name="Freeform 52"/>
          <p:cNvSpPr>
            <a:spLocks noEditPoints="1"/>
          </p:cNvSpPr>
          <p:nvPr/>
        </p:nvSpPr>
        <p:spPr bwMode="auto">
          <a:xfrm>
            <a:off x="7102712" y="2598046"/>
            <a:ext cx="322419" cy="346878"/>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bg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sp>
        <p:nvSpPr>
          <p:cNvPr id="34" name="Freeform 33"/>
          <p:cNvSpPr>
            <a:spLocks noEditPoints="1"/>
          </p:cNvSpPr>
          <p:nvPr/>
        </p:nvSpPr>
        <p:spPr bwMode="auto">
          <a:xfrm>
            <a:off x="5345856" y="2624835"/>
            <a:ext cx="351325" cy="302409"/>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sp>
        <p:nvSpPr>
          <p:cNvPr id="35" name="Freeform 178"/>
          <p:cNvSpPr>
            <a:spLocks noEditPoints="1"/>
          </p:cNvSpPr>
          <p:nvPr/>
        </p:nvSpPr>
        <p:spPr bwMode="auto">
          <a:xfrm>
            <a:off x="7850498" y="3967064"/>
            <a:ext cx="351324" cy="264605"/>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chemeClr val="bg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sp>
        <p:nvSpPr>
          <p:cNvPr id="36" name="Freeform 86"/>
          <p:cNvSpPr>
            <a:spLocks noEditPoints="1"/>
          </p:cNvSpPr>
          <p:nvPr/>
        </p:nvSpPr>
        <p:spPr bwMode="auto">
          <a:xfrm>
            <a:off x="4690415" y="3910144"/>
            <a:ext cx="240593" cy="404806"/>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chemeClr val="bg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sp>
        <p:nvSpPr>
          <p:cNvPr id="37" name="Freeform 22"/>
          <p:cNvSpPr>
            <a:spLocks noEditPoints="1"/>
          </p:cNvSpPr>
          <p:nvPr/>
        </p:nvSpPr>
        <p:spPr bwMode="auto">
          <a:xfrm>
            <a:off x="7072722" y="5326329"/>
            <a:ext cx="366983" cy="319549"/>
          </a:xfrm>
          <a:custGeom>
            <a:avLst/>
            <a:gdLst/>
            <a:ahLst/>
            <a:cxnLst>
              <a:cxn ang="0">
                <a:pos x="68" y="24"/>
              </a:cxn>
              <a:cxn ang="0">
                <a:pos x="64" y="29"/>
              </a:cxn>
              <a:cxn ang="0">
                <a:pos x="64" y="43"/>
              </a:cxn>
              <a:cxn ang="0">
                <a:pos x="59" y="48"/>
              </a:cxn>
              <a:cxn ang="0">
                <a:pos x="28" y="34"/>
              </a:cxn>
              <a:cxn ang="0">
                <a:pos x="25" y="44"/>
              </a:cxn>
              <a:cxn ang="0">
                <a:pos x="30" y="54"/>
              </a:cxn>
              <a:cxn ang="0">
                <a:pos x="14" y="56"/>
              </a:cxn>
              <a:cxn ang="0">
                <a:pos x="11" y="34"/>
              </a:cxn>
              <a:cxn ang="0">
                <a:pos x="7" y="34"/>
              </a:cxn>
              <a:cxn ang="0">
                <a:pos x="0" y="27"/>
              </a:cxn>
              <a:cxn ang="0">
                <a:pos x="0" y="20"/>
              </a:cxn>
              <a:cxn ang="0">
                <a:pos x="7" y="14"/>
              </a:cxn>
              <a:cxn ang="0">
                <a:pos x="25" y="14"/>
              </a:cxn>
              <a:cxn ang="0">
                <a:pos x="59" y="0"/>
              </a:cxn>
              <a:cxn ang="0">
                <a:pos x="64" y="4"/>
              </a:cxn>
              <a:cxn ang="0">
                <a:pos x="64" y="19"/>
              </a:cxn>
              <a:cxn ang="0">
                <a:pos x="68" y="24"/>
              </a:cxn>
              <a:cxn ang="0">
                <a:pos x="59" y="6"/>
              </a:cxn>
              <a:cxn ang="0">
                <a:pos x="30" y="19"/>
              </a:cxn>
              <a:cxn ang="0">
                <a:pos x="30" y="29"/>
              </a:cxn>
              <a:cxn ang="0">
                <a:pos x="59" y="42"/>
              </a:cxn>
              <a:cxn ang="0">
                <a:pos x="59" y="6"/>
              </a:cxn>
            </a:cxnLst>
            <a:rect l="0" t="0" r="r" b="b"/>
            <a:pathLst>
              <a:path w="68" h="59">
                <a:moveTo>
                  <a:pt x="68" y="24"/>
                </a:moveTo>
                <a:cubicBezTo>
                  <a:pt x="68" y="27"/>
                  <a:pt x="66" y="29"/>
                  <a:pt x="64" y="29"/>
                </a:cubicBezTo>
                <a:cubicBezTo>
                  <a:pt x="64" y="43"/>
                  <a:pt x="64" y="43"/>
                  <a:pt x="64" y="43"/>
                </a:cubicBezTo>
                <a:cubicBezTo>
                  <a:pt x="64" y="46"/>
                  <a:pt x="61" y="48"/>
                  <a:pt x="59" y="48"/>
                </a:cubicBezTo>
                <a:cubicBezTo>
                  <a:pt x="52" y="43"/>
                  <a:pt x="41" y="35"/>
                  <a:pt x="28" y="34"/>
                </a:cubicBezTo>
                <a:cubicBezTo>
                  <a:pt x="23" y="35"/>
                  <a:pt x="22" y="41"/>
                  <a:pt x="25" y="44"/>
                </a:cubicBezTo>
                <a:cubicBezTo>
                  <a:pt x="22" y="48"/>
                  <a:pt x="26" y="51"/>
                  <a:pt x="30" y="54"/>
                </a:cubicBezTo>
                <a:cubicBezTo>
                  <a:pt x="27" y="59"/>
                  <a:pt x="17" y="59"/>
                  <a:pt x="14" y="56"/>
                </a:cubicBezTo>
                <a:cubicBezTo>
                  <a:pt x="12" y="49"/>
                  <a:pt x="8" y="42"/>
                  <a:pt x="11" y="34"/>
                </a:cubicBezTo>
                <a:cubicBezTo>
                  <a:pt x="7" y="34"/>
                  <a:pt x="7" y="34"/>
                  <a:pt x="7" y="34"/>
                </a:cubicBezTo>
                <a:cubicBezTo>
                  <a:pt x="3" y="34"/>
                  <a:pt x="0" y="31"/>
                  <a:pt x="0" y="27"/>
                </a:cubicBezTo>
                <a:cubicBezTo>
                  <a:pt x="0" y="20"/>
                  <a:pt x="0" y="20"/>
                  <a:pt x="0" y="20"/>
                </a:cubicBezTo>
                <a:cubicBezTo>
                  <a:pt x="0" y="17"/>
                  <a:pt x="3" y="14"/>
                  <a:pt x="7" y="14"/>
                </a:cubicBezTo>
                <a:cubicBezTo>
                  <a:pt x="25" y="14"/>
                  <a:pt x="25" y="14"/>
                  <a:pt x="25" y="14"/>
                </a:cubicBezTo>
                <a:cubicBezTo>
                  <a:pt x="39" y="14"/>
                  <a:pt x="51" y="6"/>
                  <a:pt x="59" y="0"/>
                </a:cubicBezTo>
                <a:cubicBezTo>
                  <a:pt x="61" y="0"/>
                  <a:pt x="64" y="2"/>
                  <a:pt x="64" y="4"/>
                </a:cubicBezTo>
                <a:cubicBezTo>
                  <a:pt x="64" y="19"/>
                  <a:pt x="64" y="19"/>
                  <a:pt x="64" y="19"/>
                </a:cubicBezTo>
                <a:cubicBezTo>
                  <a:pt x="66" y="19"/>
                  <a:pt x="68" y="21"/>
                  <a:pt x="68" y="24"/>
                </a:cubicBezTo>
                <a:close/>
                <a:moveTo>
                  <a:pt x="59" y="6"/>
                </a:moveTo>
                <a:cubicBezTo>
                  <a:pt x="49" y="13"/>
                  <a:pt x="39" y="18"/>
                  <a:pt x="30" y="19"/>
                </a:cubicBezTo>
                <a:cubicBezTo>
                  <a:pt x="30" y="29"/>
                  <a:pt x="30" y="29"/>
                  <a:pt x="30" y="29"/>
                </a:cubicBezTo>
                <a:cubicBezTo>
                  <a:pt x="39" y="30"/>
                  <a:pt x="49" y="34"/>
                  <a:pt x="59" y="42"/>
                </a:cubicBezTo>
                <a:lnTo>
                  <a:pt x="59" y="6"/>
                </a:lnTo>
                <a:close/>
              </a:path>
            </a:pathLst>
          </a:custGeom>
          <a:solidFill>
            <a:schemeClr val="bg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sp>
        <p:nvSpPr>
          <p:cNvPr id="38" name="Freeform 135"/>
          <p:cNvSpPr>
            <a:spLocks noEditPoints="1"/>
          </p:cNvSpPr>
          <p:nvPr/>
        </p:nvSpPr>
        <p:spPr bwMode="auto">
          <a:xfrm>
            <a:off x="5367509" y="5329174"/>
            <a:ext cx="311813" cy="29207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sp>
        <p:nvSpPr>
          <p:cNvPr id="39" name="Freeform 52"/>
          <p:cNvSpPr>
            <a:spLocks noEditPoints="1"/>
          </p:cNvSpPr>
          <p:nvPr/>
        </p:nvSpPr>
        <p:spPr bwMode="auto">
          <a:xfrm>
            <a:off x="5890985" y="3636334"/>
            <a:ext cx="1065624" cy="1065624"/>
          </a:xfrm>
          <a:custGeom>
            <a:avLst/>
            <a:gdLst/>
            <a:ahLst/>
            <a:cxnLst>
              <a:cxn ang="0">
                <a:pos x="27" y="55"/>
              </a:cxn>
              <a:cxn ang="0">
                <a:pos x="0" y="27"/>
              </a:cxn>
              <a:cxn ang="0">
                <a:pos x="27" y="0"/>
              </a:cxn>
              <a:cxn ang="0">
                <a:pos x="55" y="27"/>
              </a:cxn>
              <a:cxn ang="0">
                <a:pos x="27" y="55"/>
              </a:cxn>
              <a:cxn ang="0">
                <a:pos x="27" y="8"/>
              </a:cxn>
              <a:cxn ang="0">
                <a:pos x="8" y="27"/>
              </a:cxn>
              <a:cxn ang="0">
                <a:pos x="27" y="47"/>
              </a:cxn>
              <a:cxn ang="0">
                <a:pos x="47" y="27"/>
              </a:cxn>
              <a:cxn ang="0">
                <a:pos x="27" y="8"/>
              </a:cxn>
              <a:cxn ang="0">
                <a:pos x="32" y="31"/>
              </a:cxn>
              <a:cxn ang="0">
                <a:pos x="31" y="32"/>
              </a:cxn>
              <a:cxn ang="0">
                <a:pos x="19" y="32"/>
              </a:cxn>
              <a:cxn ang="0">
                <a:pos x="18" y="31"/>
              </a:cxn>
              <a:cxn ang="0">
                <a:pos x="18" y="28"/>
              </a:cxn>
              <a:cxn ang="0">
                <a:pos x="19" y="27"/>
              </a:cxn>
              <a:cxn ang="0">
                <a:pos x="27" y="27"/>
              </a:cxn>
              <a:cxn ang="0">
                <a:pos x="27" y="15"/>
              </a:cxn>
              <a:cxn ang="0">
                <a:pos x="28" y="14"/>
              </a:cxn>
              <a:cxn ang="0">
                <a:pos x="31" y="14"/>
              </a:cxn>
              <a:cxn ang="0">
                <a:pos x="32" y="15"/>
              </a:cxn>
              <a:cxn ang="0">
                <a:pos x="32" y="31"/>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27" y="8"/>
                </a:moveTo>
                <a:cubicBezTo>
                  <a:pt x="16" y="8"/>
                  <a:pt x="8" y="17"/>
                  <a:pt x="8" y="27"/>
                </a:cubicBezTo>
                <a:cubicBezTo>
                  <a:pt x="8" y="38"/>
                  <a:pt x="16" y="47"/>
                  <a:pt x="27" y="47"/>
                </a:cubicBezTo>
                <a:cubicBezTo>
                  <a:pt x="38" y="47"/>
                  <a:pt x="47" y="38"/>
                  <a:pt x="47" y="27"/>
                </a:cubicBezTo>
                <a:cubicBezTo>
                  <a:pt x="47" y="17"/>
                  <a:pt x="38" y="8"/>
                  <a:pt x="27" y="8"/>
                </a:cubicBezTo>
                <a:close/>
                <a:moveTo>
                  <a:pt x="32" y="31"/>
                </a:moveTo>
                <a:cubicBezTo>
                  <a:pt x="32" y="31"/>
                  <a:pt x="31" y="32"/>
                  <a:pt x="31" y="32"/>
                </a:cubicBezTo>
                <a:cubicBezTo>
                  <a:pt x="19" y="32"/>
                  <a:pt x="19" y="32"/>
                  <a:pt x="19" y="32"/>
                </a:cubicBezTo>
                <a:cubicBezTo>
                  <a:pt x="19" y="32"/>
                  <a:pt x="18" y="31"/>
                  <a:pt x="18" y="31"/>
                </a:cubicBezTo>
                <a:cubicBezTo>
                  <a:pt x="18" y="28"/>
                  <a:pt x="18" y="28"/>
                  <a:pt x="18" y="28"/>
                </a:cubicBezTo>
                <a:cubicBezTo>
                  <a:pt x="18" y="28"/>
                  <a:pt x="19" y="27"/>
                  <a:pt x="19" y="27"/>
                </a:cubicBezTo>
                <a:cubicBezTo>
                  <a:pt x="27" y="27"/>
                  <a:pt x="27" y="27"/>
                  <a:pt x="27" y="27"/>
                </a:cubicBezTo>
                <a:cubicBezTo>
                  <a:pt x="27" y="15"/>
                  <a:pt x="27" y="15"/>
                  <a:pt x="27" y="15"/>
                </a:cubicBezTo>
                <a:cubicBezTo>
                  <a:pt x="27" y="14"/>
                  <a:pt x="28" y="14"/>
                  <a:pt x="28" y="14"/>
                </a:cubicBezTo>
                <a:cubicBezTo>
                  <a:pt x="31" y="14"/>
                  <a:pt x="31" y="14"/>
                  <a:pt x="31" y="14"/>
                </a:cubicBezTo>
                <a:cubicBezTo>
                  <a:pt x="31" y="14"/>
                  <a:pt x="32" y="14"/>
                  <a:pt x="32" y="15"/>
                </a:cubicBezTo>
                <a:lnTo>
                  <a:pt x="32" y="31"/>
                </a:lnTo>
                <a:close/>
              </a:path>
            </a:pathLst>
          </a:custGeom>
          <a:solidFill>
            <a:schemeClr val="tx1">
              <a:lumMod val="65000"/>
              <a:lumOff val="35000"/>
            </a:schemeClr>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sp>
        <p:nvSpPr>
          <p:cNvPr id="40" name="矩形 39"/>
          <p:cNvSpPr/>
          <p:nvPr/>
        </p:nvSpPr>
        <p:spPr>
          <a:xfrm>
            <a:off x="4165947" y="338850"/>
            <a:ext cx="8692097"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41" name="矩形 40"/>
          <p:cNvSpPr/>
          <p:nvPr/>
        </p:nvSpPr>
        <p:spPr>
          <a:xfrm>
            <a:off x="706" y="338850"/>
            <a:ext cx="150672"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42" name="文本框 41"/>
          <p:cNvSpPr txBox="1"/>
          <p:nvPr/>
        </p:nvSpPr>
        <p:spPr>
          <a:xfrm>
            <a:off x="311272" y="162416"/>
            <a:ext cx="3791423" cy="523220"/>
          </a:xfrm>
          <a:prstGeom prst="rect">
            <a:avLst/>
          </a:prstGeom>
        </p:spPr>
        <p:txBody>
          <a:bodyPr wrap="none">
            <a:spAutoFit/>
          </a:bodyPr>
          <a:lstStyle>
            <a:defPPr>
              <a:defRPr lang="zh-CN"/>
            </a:defPPr>
            <a:lvl1pPr>
              <a:defRPr sz="2800">
                <a:solidFill>
                  <a:schemeClr val="tx1">
                    <a:lumMod val="65000"/>
                    <a:lumOff val="35000"/>
                  </a:schemeClr>
                </a:solidFill>
                <a:latin typeface="站酷高端黑" panose="02010600030101010101" pitchFamily="2" charset="-122"/>
                <a:ea typeface="站酷高端黑" panose="02010600030101010101" pitchFamily="2" charset="-122"/>
              </a:defRPr>
            </a:lvl1pPr>
          </a:lstStyle>
          <a:p>
            <a:r>
              <a:rPr lang="zh-CN" altLang="en-US" dirty="0">
                <a:solidFill>
                  <a:schemeClr val="accent1"/>
                </a:solidFill>
                <a:latin typeface="+mn-lt"/>
                <a:ea typeface="+mn-ea"/>
                <a:cs typeface="+mn-ea"/>
                <a:sym typeface="+mn-lt"/>
              </a:rPr>
              <a:t>点击添加相关标题文字</a:t>
            </a:r>
          </a:p>
        </p:txBody>
      </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9"/>
                                        </p:tgtEl>
                                        <p:attrNameLst>
                                          <p:attrName>style.visibility</p:attrName>
                                        </p:attrNameLst>
                                      </p:cBhvr>
                                      <p:to>
                                        <p:strVal val="visible"/>
                                      </p:to>
                                    </p:set>
                                    <p:anim calcmode="lin" valueType="num">
                                      <p:cBhvr>
                                        <p:cTn id="19" dur="500" fill="hold"/>
                                        <p:tgtEl>
                                          <p:spTgt spid="39"/>
                                        </p:tgtEl>
                                        <p:attrNameLst>
                                          <p:attrName>ppt_w</p:attrName>
                                        </p:attrNameLst>
                                      </p:cBhvr>
                                      <p:tavLst>
                                        <p:tav tm="0">
                                          <p:val>
                                            <p:fltVal val="0"/>
                                          </p:val>
                                        </p:tav>
                                        <p:tav tm="100000">
                                          <p:val>
                                            <p:strVal val="#ppt_w"/>
                                          </p:val>
                                        </p:tav>
                                      </p:tavLst>
                                    </p:anim>
                                    <p:anim calcmode="lin" valueType="num">
                                      <p:cBhvr>
                                        <p:cTn id="20" dur="500" fill="hold"/>
                                        <p:tgtEl>
                                          <p:spTgt spid="39"/>
                                        </p:tgtEl>
                                        <p:attrNameLst>
                                          <p:attrName>ppt_h</p:attrName>
                                        </p:attrNameLst>
                                      </p:cBhvr>
                                      <p:tavLst>
                                        <p:tav tm="0">
                                          <p:val>
                                            <p:fltVal val="0"/>
                                          </p:val>
                                        </p:tav>
                                        <p:tav tm="100000">
                                          <p:val>
                                            <p:strVal val="#ppt_h"/>
                                          </p:val>
                                        </p:tav>
                                      </p:tavLst>
                                    </p:anim>
                                    <p:animEffect transition="in" filter="fade">
                                      <p:cBhvr>
                                        <p:cTn id="21" dur="500"/>
                                        <p:tgtEl>
                                          <p:spTgt spid="39"/>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500" fill="hold"/>
                                        <p:tgtEl>
                                          <p:spTgt spid="10"/>
                                        </p:tgtEl>
                                        <p:attrNameLst>
                                          <p:attrName>ppt_w</p:attrName>
                                        </p:attrNameLst>
                                      </p:cBhvr>
                                      <p:tavLst>
                                        <p:tav tm="0">
                                          <p:val>
                                            <p:fltVal val="0"/>
                                          </p:val>
                                        </p:tav>
                                        <p:tav tm="100000">
                                          <p:val>
                                            <p:strVal val="#ppt_w"/>
                                          </p:val>
                                        </p:tav>
                                      </p:tavLst>
                                    </p:anim>
                                    <p:anim calcmode="lin" valueType="num">
                                      <p:cBhvr>
                                        <p:cTn id="26" dur="500" fill="hold"/>
                                        <p:tgtEl>
                                          <p:spTgt spid="10"/>
                                        </p:tgtEl>
                                        <p:attrNameLst>
                                          <p:attrName>ppt_h</p:attrName>
                                        </p:attrNameLst>
                                      </p:cBhvr>
                                      <p:tavLst>
                                        <p:tav tm="0">
                                          <p:val>
                                            <p:fltVal val="0"/>
                                          </p:val>
                                        </p:tav>
                                        <p:tav tm="100000">
                                          <p:val>
                                            <p:strVal val="#ppt_h"/>
                                          </p:val>
                                        </p:tav>
                                      </p:tavLst>
                                    </p:anim>
                                    <p:animEffect transition="in" filter="fade">
                                      <p:cBhvr>
                                        <p:cTn id="27" dur="500"/>
                                        <p:tgtEl>
                                          <p:spTgt spid="10"/>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4"/>
                                        </p:tgtEl>
                                        <p:attrNameLst>
                                          <p:attrName>style.visibility</p:attrName>
                                        </p:attrNameLst>
                                      </p:cBhvr>
                                      <p:to>
                                        <p:strVal val="visible"/>
                                      </p:to>
                                    </p:set>
                                    <p:anim calcmode="lin" valueType="num">
                                      <p:cBhvr>
                                        <p:cTn id="31" dur="500" fill="hold"/>
                                        <p:tgtEl>
                                          <p:spTgt spid="34"/>
                                        </p:tgtEl>
                                        <p:attrNameLst>
                                          <p:attrName>ppt_w</p:attrName>
                                        </p:attrNameLst>
                                      </p:cBhvr>
                                      <p:tavLst>
                                        <p:tav tm="0">
                                          <p:val>
                                            <p:fltVal val="0"/>
                                          </p:val>
                                        </p:tav>
                                        <p:tav tm="100000">
                                          <p:val>
                                            <p:strVal val="#ppt_w"/>
                                          </p:val>
                                        </p:tav>
                                      </p:tavLst>
                                    </p:anim>
                                    <p:anim calcmode="lin" valueType="num">
                                      <p:cBhvr>
                                        <p:cTn id="32" dur="500" fill="hold"/>
                                        <p:tgtEl>
                                          <p:spTgt spid="34"/>
                                        </p:tgtEl>
                                        <p:attrNameLst>
                                          <p:attrName>ppt_h</p:attrName>
                                        </p:attrNameLst>
                                      </p:cBhvr>
                                      <p:tavLst>
                                        <p:tav tm="0">
                                          <p:val>
                                            <p:fltVal val="0"/>
                                          </p:val>
                                        </p:tav>
                                        <p:tav tm="100000">
                                          <p:val>
                                            <p:strVal val="#ppt_h"/>
                                          </p:val>
                                        </p:tav>
                                      </p:tavLst>
                                    </p:anim>
                                    <p:animEffect transition="in" filter="fade">
                                      <p:cBhvr>
                                        <p:cTn id="33" dur="500"/>
                                        <p:tgtEl>
                                          <p:spTgt spid="34"/>
                                        </p:tgtEl>
                                      </p:cBhvr>
                                    </p:animEffect>
                                  </p:childTnLst>
                                </p:cTn>
                              </p:par>
                            </p:childTnLst>
                          </p:cTn>
                        </p:par>
                        <p:par>
                          <p:cTn id="34" fill="hold">
                            <p:stCondLst>
                              <p:cond delay="2500"/>
                            </p:stCondLst>
                            <p:childTnLst>
                              <p:par>
                                <p:cTn id="35" presetID="18" presetClass="entr" presetSubtype="9" fill="hold"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strips(upLeft)">
                                      <p:cBhvr>
                                        <p:cTn id="37" dur="500"/>
                                        <p:tgtEl>
                                          <p:spTgt spid="19"/>
                                        </p:tgtEl>
                                      </p:cBhvr>
                                    </p:animEffect>
                                  </p:childTnLst>
                                </p:cTn>
                              </p:par>
                              <p:par>
                                <p:cTn id="38" presetID="2" presetClass="entr" presetSubtype="8" accel="50000" decel="50000" fill="hold" grpId="0" nodeType="withEffect">
                                  <p:stCondLst>
                                    <p:cond delay="0"/>
                                  </p:stCondLst>
                                  <p:childTnLst>
                                    <p:set>
                                      <p:cBhvr>
                                        <p:cTn id="39" dur="1" fill="hold">
                                          <p:stCondLst>
                                            <p:cond delay="0"/>
                                          </p:stCondLst>
                                        </p:cTn>
                                        <p:tgtEl>
                                          <p:spTgt spid="28"/>
                                        </p:tgtEl>
                                        <p:attrNameLst>
                                          <p:attrName>style.visibility</p:attrName>
                                        </p:attrNameLst>
                                      </p:cBhvr>
                                      <p:to>
                                        <p:strVal val="visible"/>
                                      </p:to>
                                    </p:set>
                                    <p:anim calcmode="lin" valueType="num">
                                      <p:cBhvr additive="base">
                                        <p:cTn id="40" dur="500" fill="hold"/>
                                        <p:tgtEl>
                                          <p:spTgt spid="28"/>
                                        </p:tgtEl>
                                        <p:attrNameLst>
                                          <p:attrName>ppt_x</p:attrName>
                                        </p:attrNameLst>
                                      </p:cBhvr>
                                      <p:tavLst>
                                        <p:tav tm="0">
                                          <p:val>
                                            <p:strVal val="0-#ppt_w/2"/>
                                          </p:val>
                                        </p:tav>
                                        <p:tav tm="100000">
                                          <p:val>
                                            <p:strVal val="#ppt_x"/>
                                          </p:val>
                                        </p:tav>
                                      </p:tavLst>
                                    </p:anim>
                                    <p:anim calcmode="lin" valueType="num">
                                      <p:cBhvr additive="base">
                                        <p:cTn id="41" dur="500" fill="hold"/>
                                        <p:tgtEl>
                                          <p:spTgt spid="28"/>
                                        </p:tgtEl>
                                        <p:attrNameLst>
                                          <p:attrName>ppt_y</p:attrName>
                                        </p:attrNameLst>
                                      </p:cBhvr>
                                      <p:tavLst>
                                        <p:tav tm="0">
                                          <p:val>
                                            <p:strVal val="#ppt_y"/>
                                          </p:val>
                                        </p:tav>
                                        <p:tav tm="100000">
                                          <p:val>
                                            <p:strVal val="#ppt_y"/>
                                          </p:val>
                                        </p:tav>
                                      </p:tavLst>
                                    </p:anim>
                                  </p:childTnLst>
                                </p:cTn>
                              </p:par>
                            </p:childTnLst>
                          </p:cTn>
                        </p:par>
                        <p:par>
                          <p:cTn id="42" fill="hold">
                            <p:stCondLst>
                              <p:cond delay="3000"/>
                            </p:stCondLst>
                            <p:childTnLst>
                              <p:par>
                                <p:cTn id="43" presetID="53" presetClass="entr" presetSubtype="16" fill="hold" grpId="0" nodeType="after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p:cTn id="45" dur="500" fill="hold"/>
                                        <p:tgtEl>
                                          <p:spTgt spid="8"/>
                                        </p:tgtEl>
                                        <p:attrNameLst>
                                          <p:attrName>ppt_w</p:attrName>
                                        </p:attrNameLst>
                                      </p:cBhvr>
                                      <p:tavLst>
                                        <p:tav tm="0">
                                          <p:val>
                                            <p:fltVal val="0"/>
                                          </p:val>
                                        </p:tav>
                                        <p:tav tm="100000">
                                          <p:val>
                                            <p:strVal val="#ppt_w"/>
                                          </p:val>
                                        </p:tav>
                                      </p:tavLst>
                                    </p:anim>
                                    <p:anim calcmode="lin" valueType="num">
                                      <p:cBhvr>
                                        <p:cTn id="46" dur="500" fill="hold"/>
                                        <p:tgtEl>
                                          <p:spTgt spid="8"/>
                                        </p:tgtEl>
                                        <p:attrNameLst>
                                          <p:attrName>ppt_h</p:attrName>
                                        </p:attrNameLst>
                                      </p:cBhvr>
                                      <p:tavLst>
                                        <p:tav tm="0">
                                          <p:val>
                                            <p:fltVal val="0"/>
                                          </p:val>
                                        </p:tav>
                                        <p:tav tm="100000">
                                          <p:val>
                                            <p:strVal val="#ppt_h"/>
                                          </p:val>
                                        </p:tav>
                                      </p:tavLst>
                                    </p:anim>
                                    <p:animEffect transition="in" filter="fade">
                                      <p:cBhvr>
                                        <p:cTn id="47" dur="500"/>
                                        <p:tgtEl>
                                          <p:spTgt spid="8"/>
                                        </p:tgtEl>
                                      </p:cBhvr>
                                    </p:animEffect>
                                  </p:childTnLst>
                                </p:cTn>
                              </p:par>
                            </p:childTnLst>
                          </p:cTn>
                        </p:par>
                        <p:par>
                          <p:cTn id="48" fill="hold">
                            <p:stCondLst>
                              <p:cond delay="3500"/>
                            </p:stCondLst>
                            <p:childTnLst>
                              <p:par>
                                <p:cTn id="49" presetID="53" presetClass="entr" presetSubtype="16" fill="hold" grpId="0" nodeType="afterEffect">
                                  <p:stCondLst>
                                    <p:cond delay="0"/>
                                  </p:stCondLst>
                                  <p:childTnLst>
                                    <p:set>
                                      <p:cBhvr>
                                        <p:cTn id="50" dur="1" fill="hold">
                                          <p:stCondLst>
                                            <p:cond delay="0"/>
                                          </p:stCondLst>
                                        </p:cTn>
                                        <p:tgtEl>
                                          <p:spTgt spid="33"/>
                                        </p:tgtEl>
                                        <p:attrNameLst>
                                          <p:attrName>style.visibility</p:attrName>
                                        </p:attrNameLst>
                                      </p:cBhvr>
                                      <p:to>
                                        <p:strVal val="visible"/>
                                      </p:to>
                                    </p:set>
                                    <p:anim calcmode="lin" valueType="num">
                                      <p:cBhvr>
                                        <p:cTn id="51" dur="500" fill="hold"/>
                                        <p:tgtEl>
                                          <p:spTgt spid="33"/>
                                        </p:tgtEl>
                                        <p:attrNameLst>
                                          <p:attrName>ppt_w</p:attrName>
                                        </p:attrNameLst>
                                      </p:cBhvr>
                                      <p:tavLst>
                                        <p:tav tm="0">
                                          <p:val>
                                            <p:fltVal val="0"/>
                                          </p:val>
                                        </p:tav>
                                        <p:tav tm="100000">
                                          <p:val>
                                            <p:strVal val="#ppt_w"/>
                                          </p:val>
                                        </p:tav>
                                      </p:tavLst>
                                    </p:anim>
                                    <p:anim calcmode="lin" valueType="num">
                                      <p:cBhvr>
                                        <p:cTn id="52" dur="500" fill="hold"/>
                                        <p:tgtEl>
                                          <p:spTgt spid="33"/>
                                        </p:tgtEl>
                                        <p:attrNameLst>
                                          <p:attrName>ppt_h</p:attrName>
                                        </p:attrNameLst>
                                      </p:cBhvr>
                                      <p:tavLst>
                                        <p:tav tm="0">
                                          <p:val>
                                            <p:fltVal val="0"/>
                                          </p:val>
                                        </p:tav>
                                        <p:tav tm="100000">
                                          <p:val>
                                            <p:strVal val="#ppt_h"/>
                                          </p:val>
                                        </p:tav>
                                      </p:tavLst>
                                    </p:anim>
                                    <p:animEffect transition="in" filter="fade">
                                      <p:cBhvr>
                                        <p:cTn id="53" dur="500"/>
                                        <p:tgtEl>
                                          <p:spTgt spid="33"/>
                                        </p:tgtEl>
                                      </p:cBhvr>
                                    </p:animEffect>
                                  </p:childTnLst>
                                </p:cTn>
                              </p:par>
                            </p:childTnLst>
                          </p:cTn>
                        </p:par>
                        <p:par>
                          <p:cTn id="54" fill="hold">
                            <p:stCondLst>
                              <p:cond delay="4000"/>
                            </p:stCondLst>
                            <p:childTnLst>
                              <p:par>
                                <p:cTn id="55" presetID="18" presetClass="entr" presetSubtype="3" fill="hold"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strips(upRight)">
                                      <p:cBhvr>
                                        <p:cTn id="57" dur="500"/>
                                        <p:tgtEl>
                                          <p:spTgt spid="13"/>
                                        </p:tgtEl>
                                      </p:cBhvr>
                                    </p:animEffect>
                                  </p:childTnLst>
                                </p:cTn>
                              </p:par>
                              <p:par>
                                <p:cTn id="58" presetID="2" presetClass="entr" presetSubtype="2" accel="50000" decel="50000" fill="hold" grpId="0" nodeType="withEffect">
                                  <p:stCondLst>
                                    <p:cond delay="0"/>
                                  </p:stCondLst>
                                  <p:childTnLst>
                                    <p:set>
                                      <p:cBhvr>
                                        <p:cTn id="59" dur="1" fill="hold">
                                          <p:stCondLst>
                                            <p:cond delay="0"/>
                                          </p:stCondLst>
                                        </p:cTn>
                                        <p:tgtEl>
                                          <p:spTgt spid="31"/>
                                        </p:tgtEl>
                                        <p:attrNameLst>
                                          <p:attrName>style.visibility</p:attrName>
                                        </p:attrNameLst>
                                      </p:cBhvr>
                                      <p:to>
                                        <p:strVal val="visible"/>
                                      </p:to>
                                    </p:set>
                                    <p:anim calcmode="lin" valueType="num">
                                      <p:cBhvr additive="base">
                                        <p:cTn id="60" dur="500" fill="hold"/>
                                        <p:tgtEl>
                                          <p:spTgt spid="31"/>
                                        </p:tgtEl>
                                        <p:attrNameLst>
                                          <p:attrName>ppt_x</p:attrName>
                                        </p:attrNameLst>
                                      </p:cBhvr>
                                      <p:tavLst>
                                        <p:tav tm="0">
                                          <p:val>
                                            <p:strVal val="1+#ppt_w/2"/>
                                          </p:val>
                                        </p:tav>
                                        <p:tav tm="100000">
                                          <p:val>
                                            <p:strVal val="#ppt_x"/>
                                          </p:val>
                                        </p:tav>
                                      </p:tavLst>
                                    </p:anim>
                                    <p:anim calcmode="lin" valueType="num">
                                      <p:cBhvr additive="base">
                                        <p:cTn id="61" dur="500" fill="hold"/>
                                        <p:tgtEl>
                                          <p:spTgt spid="31"/>
                                        </p:tgtEl>
                                        <p:attrNameLst>
                                          <p:attrName>ppt_y</p:attrName>
                                        </p:attrNameLst>
                                      </p:cBhvr>
                                      <p:tavLst>
                                        <p:tav tm="0">
                                          <p:val>
                                            <p:strVal val="#ppt_y"/>
                                          </p:val>
                                        </p:tav>
                                        <p:tav tm="100000">
                                          <p:val>
                                            <p:strVal val="#ppt_y"/>
                                          </p:val>
                                        </p:tav>
                                      </p:tavLst>
                                    </p:anim>
                                  </p:childTnLst>
                                </p:cTn>
                              </p:par>
                            </p:childTnLst>
                          </p:cTn>
                        </p:par>
                        <p:par>
                          <p:cTn id="62" fill="hold">
                            <p:stCondLst>
                              <p:cond delay="4500"/>
                            </p:stCondLst>
                            <p:childTnLst>
                              <p:par>
                                <p:cTn id="63" presetID="53" presetClass="entr" presetSubtype="16" fill="hold" grpId="0" nodeType="afterEffect">
                                  <p:stCondLst>
                                    <p:cond delay="0"/>
                                  </p:stCondLst>
                                  <p:childTnLst>
                                    <p:set>
                                      <p:cBhvr>
                                        <p:cTn id="64" dur="1" fill="hold">
                                          <p:stCondLst>
                                            <p:cond delay="0"/>
                                          </p:stCondLst>
                                        </p:cTn>
                                        <p:tgtEl>
                                          <p:spTgt spid="7"/>
                                        </p:tgtEl>
                                        <p:attrNameLst>
                                          <p:attrName>style.visibility</p:attrName>
                                        </p:attrNameLst>
                                      </p:cBhvr>
                                      <p:to>
                                        <p:strVal val="visible"/>
                                      </p:to>
                                    </p:set>
                                    <p:anim calcmode="lin" valueType="num">
                                      <p:cBhvr>
                                        <p:cTn id="65" dur="500" fill="hold"/>
                                        <p:tgtEl>
                                          <p:spTgt spid="7"/>
                                        </p:tgtEl>
                                        <p:attrNameLst>
                                          <p:attrName>ppt_w</p:attrName>
                                        </p:attrNameLst>
                                      </p:cBhvr>
                                      <p:tavLst>
                                        <p:tav tm="0">
                                          <p:val>
                                            <p:fltVal val="0"/>
                                          </p:val>
                                        </p:tav>
                                        <p:tav tm="100000">
                                          <p:val>
                                            <p:strVal val="#ppt_w"/>
                                          </p:val>
                                        </p:tav>
                                      </p:tavLst>
                                    </p:anim>
                                    <p:anim calcmode="lin" valueType="num">
                                      <p:cBhvr>
                                        <p:cTn id="66" dur="500" fill="hold"/>
                                        <p:tgtEl>
                                          <p:spTgt spid="7"/>
                                        </p:tgtEl>
                                        <p:attrNameLst>
                                          <p:attrName>ppt_h</p:attrName>
                                        </p:attrNameLst>
                                      </p:cBhvr>
                                      <p:tavLst>
                                        <p:tav tm="0">
                                          <p:val>
                                            <p:fltVal val="0"/>
                                          </p:val>
                                        </p:tav>
                                        <p:tav tm="100000">
                                          <p:val>
                                            <p:strVal val="#ppt_h"/>
                                          </p:val>
                                        </p:tav>
                                      </p:tavLst>
                                    </p:anim>
                                    <p:animEffect transition="in" filter="fade">
                                      <p:cBhvr>
                                        <p:cTn id="67" dur="500"/>
                                        <p:tgtEl>
                                          <p:spTgt spid="7"/>
                                        </p:tgtEl>
                                      </p:cBhvr>
                                    </p:animEffect>
                                  </p:childTnLst>
                                </p:cTn>
                              </p:par>
                            </p:childTnLst>
                          </p:cTn>
                        </p:par>
                        <p:par>
                          <p:cTn id="68" fill="hold">
                            <p:stCondLst>
                              <p:cond delay="5000"/>
                            </p:stCondLst>
                            <p:childTnLst>
                              <p:par>
                                <p:cTn id="69" presetID="53" presetClass="entr" presetSubtype="16" fill="hold" grpId="0" nodeType="afterEffect">
                                  <p:stCondLst>
                                    <p:cond delay="0"/>
                                  </p:stCondLst>
                                  <p:childTnLst>
                                    <p:set>
                                      <p:cBhvr>
                                        <p:cTn id="70" dur="1" fill="hold">
                                          <p:stCondLst>
                                            <p:cond delay="0"/>
                                          </p:stCondLst>
                                        </p:cTn>
                                        <p:tgtEl>
                                          <p:spTgt spid="35"/>
                                        </p:tgtEl>
                                        <p:attrNameLst>
                                          <p:attrName>style.visibility</p:attrName>
                                        </p:attrNameLst>
                                      </p:cBhvr>
                                      <p:to>
                                        <p:strVal val="visible"/>
                                      </p:to>
                                    </p:set>
                                    <p:anim calcmode="lin" valueType="num">
                                      <p:cBhvr>
                                        <p:cTn id="71" dur="500" fill="hold"/>
                                        <p:tgtEl>
                                          <p:spTgt spid="35"/>
                                        </p:tgtEl>
                                        <p:attrNameLst>
                                          <p:attrName>ppt_w</p:attrName>
                                        </p:attrNameLst>
                                      </p:cBhvr>
                                      <p:tavLst>
                                        <p:tav tm="0">
                                          <p:val>
                                            <p:fltVal val="0"/>
                                          </p:val>
                                        </p:tav>
                                        <p:tav tm="100000">
                                          <p:val>
                                            <p:strVal val="#ppt_w"/>
                                          </p:val>
                                        </p:tav>
                                      </p:tavLst>
                                    </p:anim>
                                    <p:anim calcmode="lin" valueType="num">
                                      <p:cBhvr>
                                        <p:cTn id="72" dur="500" fill="hold"/>
                                        <p:tgtEl>
                                          <p:spTgt spid="35"/>
                                        </p:tgtEl>
                                        <p:attrNameLst>
                                          <p:attrName>ppt_h</p:attrName>
                                        </p:attrNameLst>
                                      </p:cBhvr>
                                      <p:tavLst>
                                        <p:tav tm="0">
                                          <p:val>
                                            <p:fltVal val="0"/>
                                          </p:val>
                                        </p:tav>
                                        <p:tav tm="100000">
                                          <p:val>
                                            <p:strVal val="#ppt_h"/>
                                          </p:val>
                                        </p:tav>
                                      </p:tavLst>
                                    </p:anim>
                                    <p:animEffect transition="in" filter="fade">
                                      <p:cBhvr>
                                        <p:cTn id="73" dur="500"/>
                                        <p:tgtEl>
                                          <p:spTgt spid="35"/>
                                        </p:tgtEl>
                                      </p:cBhvr>
                                    </p:animEffect>
                                  </p:childTnLst>
                                </p:cTn>
                              </p:par>
                            </p:childTnLst>
                          </p:cTn>
                        </p:par>
                        <p:par>
                          <p:cTn id="74" fill="hold">
                            <p:stCondLst>
                              <p:cond delay="5500"/>
                            </p:stCondLst>
                            <p:childTnLst>
                              <p:par>
                                <p:cTn id="75" presetID="18" presetClass="entr" presetSubtype="3" fill="hold" nodeType="after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strips(upRight)">
                                      <p:cBhvr>
                                        <p:cTn id="77" dur="500"/>
                                        <p:tgtEl>
                                          <p:spTgt spid="25"/>
                                        </p:tgtEl>
                                      </p:cBhvr>
                                    </p:animEffect>
                                  </p:childTnLst>
                                </p:cTn>
                              </p:par>
                              <p:par>
                                <p:cTn id="78" presetID="2" presetClass="entr" presetSubtype="2" accel="50000" decel="50000" fill="hold" grpId="0" nodeType="withEffect">
                                  <p:stCondLst>
                                    <p:cond delay="0"/>
                                  </p:stCondLst>
                                  <p:childTnLst>
                                    <p:set>
                                      <p:cBhvr>
                                        <p:cTn id="79" dur="1" fill="hold">
                                          <p:stCondLst>
                                            <p:cond delay="0"/>
                                          </p:stCondLst>
                                        </p:cTn>
                                        <p:tgtEl>
                                          <p:spTgt spid="30"/>
                                        </p:tgtEl>
                                        <p:attrNameLst>
                                          <p:attrName>style.visibility</p:attrName>
                                        </p:attrNameLst>
                                      </p:cBhvr>
                                      <p:to>
                                        <p:strVal val="visible"/>
                                      </p:to>
                                    </p:set>
                                    <p:anim calcmode="lin" valueType="num">
                                      <p:cBhvr additive="base">
                                        <p:cTn id="80" dur="500" fill="hold"/>
                                        <p:tgtEl>
                                          <p:spTgt spid="30"/>
                                        </p:tgtEl>
                                        <p:attrNameLst>
                                          <p:attrName>ppt_x</p:attrName>
                                        </p:attrNameLst>
                                      </p:cBhvr>
                                      <p:tavLst>
                                        <p:tav tm="0">
                                          <p:val>
                                            <p:strVal val="1+#ppt_w/2"/>
                                          </p:val>
                                        </p:tav>
                                        <p:tav tm="100000">
                                          <p:val>
                                            <p:strVal val="#ppt_x"/>
                                          </p:val>
                                        </p:tav>
                                      </p:tavLst>
                                    </p:anim>
                                    <p:anim calcmode="lin" valueType="num">
                                      <p:cBhvr additive="base">
                                        <p:cTn id="81" dur="500" fill="hold"/>
                                        <p:tgtEl>
                                          <p:spTgt spid="30"/>
                                        </p:tgtEl>
                                        <p:attrNameLst>
                                          <p:attrName>ppt_y</p:attrName>
                                        </p:attrNameLst>
                                      </p:cBhvr>
                                      <p:tavLst>
                                        <p:tav tm="0">
                                          <p:val>
                                            <p:strVal val="#ppt_y"/>
                                          </p:val>
                                        </p:tav>
                                        <p:tav tm="100000">
                                          <p:val>
                                            <p:strVal val="#ppt_y"/>
                                          </p:val>
                                        </p:tav>
                                      </p:tavLst>
                                    </p:anim>
                                  </p:childTnLst>
                                </p:cTn>
                              </p:par>
                            </p:childTnLst>
                          </p:cTn>
                        </p:par>
                        <p:par>
                          <p:cTn id="82" fill="hold">
                            <p:stCondLst>
                              <p:cond delay="6000"/>
                            </p:stCondLst>
                            <p:childTnLst>
                              <p:par>
                                <p:cTn id="83" presetID="53" presetClass="entr" presetSubtype="16" fill="hold" grpId="0" nodeType="afterEffect">
                                  <p:stCondLst>
                                    <p:cond delay="0"/>
                                  </p:stCondLst>
                                  <p:childTnLst>
                                    <p:set>
                                      <p:cBhvr>
                                        <p:cTn id="84" dur="1" fill="hold">
                                          <p:stCondLst>
                                            <p:cond delay="0"/>
                                          </p:stCondLst>
                                        </p:cTn>
                                        <p:tgtEl>
                                          <p:spTgt spid="9"/>
                                        </p:tgtEl>
                                        <p:attrNameLst>
                                          <p:attrName>style.visibility</p:attrName>
                                        </p:attrNameLst>
                                      </p:cBhvr>
                                      <p:to>
                                        <p:strVal val="visible"/>
                                      </p:to>
                                    </p:set>
                                    <p:anim calcmode="lin" valueType="num">
                                      <p:cBhvr>
                                        <p:cTn id="85" dur="500" fill="hold"/>
                                        <p:tgtEl>
                                          <p:spTgt spid="9"/>
                                        </p:tgtEl>
                                        <p:attrNameLst>
                                          <p:attrName>ppt_w</p:attrName>
                                        </p:attrNameLst>
                                      </p:cBhvr>
                                      <p:tavLst>
                                        <p:tav tm="0">
                                          <p:val>
                                            <p:fltVal val="0"/>
                                          </p:val>
                                        </p:tav>
                                        <p:tav tm="100000">
                                          <p:val>
                                            <p:strVal val="#ppt_w"/>
                                          </p:val>
                                        </p:tav>
                                      </p:tavLst>
                                    </p:anim>
                                    <p:anim calcmode="lin" valueType="num">
                                      <p:cBhvr>
                                        <p:cTn id="86" dur="500" fill="hold"/>
                                        <p:tgtEl>
                                          <p:spTgt spid="9"/>
                                        </p:tgtEl>
                                        <p:attrNameLst>
                                          <p:attrName>ppt_h</p:attrName>
                                        </p:attrNameLst>
                                      </p:cBhvr>
                                      <p:tavLst>
                                        <p:tav tm="0">
                                          <p:val>
                                            <p:fltVal val="0"/>
                                          </p:val>
                                        </p:tav>
                                        <p:tav tm="100000">
                                          <p:val>
                                            <p:strVal val="#ppt_h"/>
                                          </p:val>
                                        </p:tav>
                                      </p:tavLst>
                                    </p:anim>
                                    <p:animEffect transition="in" filter="fade">
                                      <p:cBhvr>
                                        <p:cTn id="87" dur="500"/>
                                        <p:tgtEl>
                                          <p:spTgt spid="9"/>
                                        </p:tgtEl>
                                      </p:cBhvr>
                                    </p:animEffect>
                                  </p:childTnLst>
                                </p:cTn>
                              </p:par>
                            </p:childTnLst>
                          </p:cTn>
                        </p:par>
                        <p:par>
                          <p:cTn id="88" fill="hold">
                            <p:stCondLst>
                              <p:cond delay="6500"/>
                            </p:stCondLst>
                            <p:childTnLst>
                              <p:par>
                                <p:cTn id="89" presetID="53" presetClass="entr" presetSubtype="16" fill="hold" grpId="0" nodeType="afterEffect">
                                  <p:stCondLst>
                                    <p:cond delay="0"/>
                                  </p:stCondLst>
                                  <p:childTnLst>
                                    <p:set>
                                      <p:cBhvr>
                                        <p:cTn id="90" dur="1" fill="hold">
                                          <p:stCondLst>
                                            <p:cond delay="0"/>
                                          </p:stCondLst>
                                        </p:cTn>
                                        <p:tgtEl>
                                          <p:spTgt spid="37"/>
                                        </p:tgtEl>
                                        <p:attrNameLst>
                                          <p:attrName>style.visibility</p:attrName>
                                        </p:attrNameLst>
                                      </p:cBhvr>
                                      <p:to>
                                        <p:strVal val="visible"/>
                                      </p:to>
                                    </p:set>
                                    <p:anim calcmode="lin" valueType="num">
                                      <p:cBhvr>
                                        <p:cTn id="91" dur="500" fill="hold"/>
                                        <p:tgtEl>
                                          <p:spTgt spid="37"/>
                                        </p:tgtEl>
                                        <p:attrNameLst>
                                          <p:attrName>ppt_w</p:attrName>
                                        </p:attrNameLst>
                                      </p:cBhvr>
                                      <p:tavLst>
                                        <p:tav tm="0">
                                          <p:val>
                                            <p:fltVal val="0"/>
                                          </p:val>
                                        </p:tav>
                                        <p:tav tm="100000">
                                          <p:val>
                                            <p:strVal val="#ppt_w"/>
                                          </p:val>
                                        </p:tav>
                                      </p:tavLst>
                                    </p:anim>
                                    <p:anim calcmode="lin" valueType="num">
                                      <p:cBhvr>
                                        <p:cTn id="92" dur="500" fill="hold"/>
                                        <p:tgtEl>
                                          <p:spTgt spid="37"/>
                                        </p:tgtEl>
                                        <p:attrNameLst>
                                          <p:attrName>ppt_h</p:attrName>
                                        </p:attrNameLst>
                                      </p:cBhvr>
                                      <p:tavLst>
                                        <p:tav tm="0">
                                          <p:val>
                                            <p:fltVal val="0"/>
                                          </p:val>
                                        </p:tav>
                                        <p:tav tm="100000">
                                          <p:val>
                                            <p:strVal val="#ppt_h"/>
                                          </p:val>
                                        </p:tav>
                                      </p:tavLst>
                                    </p:anim>
                                    <p:animEffect transition="in" filter="fade">
                                      <p:cBhvr>
                                        <p:cTn id="93" dur="500"/>
                                        <p:tgtEl>
                                          <p:spTgt spid="37"/>
                                        </p:tgtEl>
                                      </p:cBhvr>
                                    </p:animEffect>
                                  </p:childTnLst>
                                </p:cTn>
                              </p:par>
                            </p:childTnLst>
                          </p:cTn>
                        </p:par>
                        <p:par>
                          <p:cTn id="94" fill="hold">
                            <p:stCondLst>
                              <p:cond delay="7000"/>
                            </p:stCondLst>
                            <p:childTnLst>
                              <p:par>
                                <p:cTn id="95" presetID="18" presetClass="entr" presetSubtype="6" fill="hold" nodeType="afterEffect">
                                  <p:stCondLst>
                                    <p:cond delay="0"/>
                                  </p:stCondLst>
                                  <p:childTnLst>
                                    <p:set>
                                      <p:cBhvr>
                                        <p:cTn id="96" dur="1" fill="hold">
                                          <p:stCondLst>
                                            <p:cond delay="0"/>
                                          </p:stCondLst>
                                        </p:cTn>
                                        <p:tgtEl>
                                          <p:spTgt spid="16"/>
                                        </p:tgtEl>
                                        <p:attrNameLst>
                                          <p:attrName>style.visibility</p:attrName>
                                        </p:attrNameLst>
                                      </p:cBhvr>
                                      <p:to>
                                        <p:strVal val="visible"/>
                                      </p:to>
                                    </p:set>
                                    <p:animEffect transition="in" filter="strips(downRight)">
                                      <p:cBhvr>
                                        <p:cTn id="97" dur="500"/>
                                        <p:tgtEl>
                                          <p:spTgt spid="16"/>
                                        </p:tgtEl>
                                      </p:cBhvr>
                                    </p:animEffect>
                                  </p:childTnLst>
                                </p:cTn>
                              </p:par>
                              <p:par>
                                <p:cTn id="98" presetID="2" presetClass="entr" presetSubtype="2" accel="50000" decel="50000" fill="hold" grpId="0" nodeType="withEffect">
                                  <p:stCondLst>
                                    <p:cond delay="0"/>
                                  </p:stCondLst>
                                  <p:childTnLst>
                                    <p:set>
                                      <p:cBhvr>
                                        <p:cTn id="99" dur="1" fill="hold">
                                          <p:stCondLst>
                                            <p:cond delay="0"/>
                                          </p:stCondLst>
                                        </p:cTn>
                                        <p:tgtEl>
                                          <p:spTgt spid="32"/>
                                        </p:tgtEl>
                                        <p:attrNameLst>
                                          <p:attrName>style.visibility</p:attrName>
                                        </p:attrNameLst>
                                      </p:cBhvr>
                                      <p:to>
                                        <p:strVal val="visible"/>
                                      </p:to>
                                    </p:set>
                                    <p:anim calcmode="lin" valueType="num">
                                      <p:cBhvr additive="base">
                                        <p:cTn id="100" dur="500" fill="hold"/>
                                        <p:tgtEl>
                                          <p:spTgt spid="32"/>
                                        </p:tgtEl>
                                        <p:attrNameLst>
                                          <p:attrName>ppt_x</p:attrName>
                                        </p:attrNameLst>
                                      </p:cBhvr>
                                      <p:tavLst>
                                        <p:tav tm="0">
                                          <p:val>
                                            <p:strVal val="1+#ppt_w/2"/>
                                          </p:val>
                                        </p:tav>
                                        <p:tav tm="100000">
                                          <p:val>
                                            <p:strVal val="#ppt_x"/>
                                          </p:val>
                                        </p:tav>
                                      </p:tavLst>
                                    </p:anim>
                                    <p:anim calcmode="lin" valueType="num">
                                      <p:cBhvr additive="base">
                                        <p:cTn id="101" dur="500" fill="hold"/>
                                        <p:tgtEl>
                                          <p:spTgt spid="32"/>
                                        </p:tgtEl>
                                        <p:attrNameLst>
                                          <p:attrName>ppt_y</p:attrName>
                                        </p:attrNameLst>
                                      </p:cBhvr>
                                      <p:tavLst>
                                        <p:tav tm="0">
                                          <p:val>
                                            <p:strVal val="#ppt_y"/>
                                          </p:val>
                                        </p:tav>
                                        <p:tav tm="100000">
                                          <p:val>
                                            <p:strVal val="#ppt_y"/>
                                          </p:val>
                                        </p:tav>
                                      </p:tavLst>
                                    </p:anim>
                                  </p:childTnLst>
                                </p:cTn>
                              </p:par>
                            </p:childTnLst>
                          </p:cTn>
                        </p:par>
                        <p:par>
                          <p:cTn id="102" fill="hold">
                            <p:stCondLst>
                              <p:cond delay="7500"/>
                            </p:stCondLst>
                            <p:childTnLst>
                              <p:par>
                                <p:cTn id="103" presetID="53" presetClass="entr" presetSubtype="16" fill="hold" grpId="0" nodeType="afterEffect">
                                  <p:stCondLst>
                                    <p:cond delay="0"/>
                                  </p:stCondLst>
                                  <p:childTnLst>
                                    <p:set>
                                      <p:cBhvr>
                                        <p:cTn id="104" dur="1" fill="hold">
                                          <p:stCondLst>
                                            <p:cond delay="0"/>
                                          </p:stCondLst>
                                        </p:cTn>
                                        <p:tgtEl>
                                          <p:spTgt spid="12"/>
                                        </p:tgtEl>
                                        <p:attrNameLst>
                                          <p:attrName>style.visibility</p:attrName>
                                        </p:attrNameLst>
                                      </p:cBhvr>
                                      <p:to>
                                        <p:strVal val="visible"/>
                                      </p:to>
                                    </p:set>
                                    <p:anim calcmode="lin" valueType="num">
                                      <p:cBhvr>
                                        <p:cTn id="105" dur="500" fill="hold"/>
                                        <p:tgtEl>
                                          <p:spTgt spid="12"/>
                                        </p:tgtEl>
                                        <p:attrNameLst>
                                          <p:attrName>ppt_w</p:attrName>
                                        </p:attrNameLst>
                                      </p:cBhvr>
                                      <p:tavLst>
                                        <p:tav tm="0">
                                          <p:val>
                                            <p:fltVal val="0"/>
                                          </p:val>
                                        </p:tav>
                                        <p:tav tm="100000">
                                          <p:val>
                                            <p:strVal val="#ppt_w"/>
                                          </p:val>
                                        </p:tav>
                                      </p:tavLst>
                                    </p:anim>
                                    <p:anim calcmode="lin" valueType="num">
                                      <p:cBhvr>
                                        <p:cTn id="106" dur="500" fill="hold"/>
                                        <p:tgtEl>
                                          <p:spTgt spid="12"/>
                                        </p:tgtEl>
                                        <p:attrNameLst>
                                          <p:attrName>ppt_h</p:attrName>
                                        </p:attrNameLst>
                                      </p:cBhvr>
                                      <p:tavLst>
                                        <p:tav tm="0">
                                          <p:val>
                                            <p:fltVal val="0"/>
                                          </p:val>
                                        </p:tav>
                                        <p:tav tm="100000">
                                          <p:val>
                                            <p:strVal val="#ppt_h"/>
                                          </p:val>
                                        </p:tav>
                                      </p:tavLst>
                                    </p:anim>
                                    <p:animEffect transition="in" filter="fade">
                                      <p:cBhvr>
                                        <p:cTn id="107" dur="500"/>
                                        <p:tgtEl>
                                          <p:spTgt spid="12"/>
                                        </p:tgtEl>
                                      </p:cBhvr>
                                    </p:animEffect>
                                  </p:childTnLst>
                                </p:cTn>
                              </p:par>
                            </p:childTnLst>
                          </p:cTn>
                        </p:par>
                        <p:par>
                          <p:cTn id="108" fill="hold">
                            <p:stCondLst>
                              <p:cond delay="8000"/>
                            </p:stCondLst>
                            <p:childTnLst>
                              <p:par>
                                <p:cTn id="109" presetID="53" presetClass="entr" presetSubtype="16" fill="hold" grpId="0" nodeType="afterEffect">
                                  <p:stCondLst>
                                    <p:cond delay="0"/>
                                  </p:stCondLst>
                                  <p:childTnLst>
                                    <p:set>
                                      <p:cBhvr>
                                        <p:cTn id="110" dur="1" fill="hold">
                                          <p:stCondLst>
                                            <p:cond delay="0"/>
                                          </p:stCondLst>
                                        </p:cTn>
                                        <p:tgtEl>
                                          <p:spTgt spid="38"/>
                                        </p:tgtEl>
                                        <p:attrNameLst>
                                          <p:attrName>style.visibility</p:attrName>
                                        </p:attrNameLst>
                                      </p:cBhvr>
                                      <p:to>
                                        <p:strVal val="visible"/>
                                      </p:to>
                                    </p:set>
                                    <p:anim calcmode="lin" valueType="num">
                                      <p:cBhvr>
                                        <p:cTn id="111" dur="500" fill="hold"/>
                                        <p:tgtEl>
                                          <p:spTgt spid="38"/>
                                        </p:tgtEl>
                                        <p:attrNameLst>
                                          <p:attrName>ppt_w</p:attrName>
                                        </p:attrNameLst>
                                      </p:cBhvr>
                                      <p:tavLst>
                                        <p:tav tm="0">
                                          <p:val>
                                            <p:fltVal val="0"/>
                                          </p:val>
                                        </p:tav>
                                        <p:tav tm="100000">
                                          <p:val>
                                            <p:strVal val="#ppt_w"/>
                                          </p:val>
                                        </p:tav>
                                      </p:tavLst>
                                    </p:anim>
                                    <p:anim calcmode="lin" valueType="num">
                                      <p:cBhvr>
                                        <p:cTn id="112" dur="500" fill="hold"/>
                                        <p:tgtEl>
                                          <p:spTgt spid="38"/>
                                        </p:tgtEl>
                                        <p:attrNameLst>
                                          <p:attrName>ppt_h</p:attrName>
                                        </p:attrNameLst>
                                      </p:cBhvr>
                                      <p:tavLst>
                                        <p:tav tm="0">
                                          <p:val>
                                            <p:fltVal val="0"/>
                                          </p:val>
                                        </p:tav>
                                        <p:tav tm="100000">
                                          <p:val>
                                            <p:strVal val="#ppt_h"/>
                                          </p:val>
                                        </p:tav>
                                      </p:tavLst>
                                    </p:anim>
                                    <p:animEffect transition="in" filter="fade">
                                      <p:cBhvr>
                                        <p:cTn id="113" dur="500"/>
                                        <p:tgtEl>
                                          <p:spTgt spid="38"/>
                                        </p:tgtEl>
                                      </p:cBhvr>
                                    </p:animEffect>
                                  </p:childTnLst>
                                </p:cTn>
                              </p:par>
                            </p:childTnLst>
                          </p:cTn>
                        </p:par>
                        <p:par>
                          <p:cTn id="114" fill="hold">
                            <p:stCondLst>
                              <p:cond delay="8500"/>
                            </p:stCondLst>
                            <p:childTnLst>
                              <p:par>
                                <p:cTn id="115" presetID="18" presetClass="entr" presetSubtype="12" fill="hold" nodeType="afterEffect">
                                  <p:stCondLst>
                                    <p:cond delay="0"/>
                                  </p:stCondLst>
                                  <p:childTnLst>
                                    <p:set>
                                      <p:cBhvr>
                                        <p:cTn id="116" dur="1" fill="hold">
                                          <p:stCondLst>
                                            <p:cond delay="0"/>
                                          </p:stCondLst>
                                        </p:cTn>
                                        <p:tgtEl>
                                          <p:spTgt spid="22"/>
                                        </p:tgtEl>
                                        <p:attrNameLst>
                                          <p:attrName>style.visibility</p:attrName>
                                        </p:attrNameLst>
                                      </p:cBhvr>
                                      <p:to>
                                        <p:strVal val="visible"/>
                                      </p:to>
                                    </p:set>
                                    <p:animEffect transition="in" filter="strips(downLeft)">
                                      <p:cBhvr>
                                        <p:cTn id="117" dur="500"/>
                                        <p:tgtEl>
                                          <p:spTgt spid="22"/>
                                        </p:tgtEl>
                                      </p:cBhvr>
                                    </p:animEffect>
                                  </p:childTnLst>
                                </p:cTn>
                              </p:par>
                              <p:par>
                                <p:cTn id="118" presetID="2" presetClass="entr" presetSubtype="8" accel="50000" decel="50000" fill="hold" grpId="0" nodeType="withEffect">
                                  <p:stCondLst>
                                    <p:cond delay="0"/>
                                  </p:stCondLst>
                                  <p:childTnLst>
                                    <p:set>
                                      <p:cBhvr>
                                        <p:cTn id="119" dur="1" fill="hold">
                                          <p:stCondLst>
                                            <p:cond delay="0"/>
                                          </p:stCondLst>
                                        </p:cTn>
                                        <p:tgtEl>
                                          <p:spTgt spid="29"/>
                                        </p:tgtEl>
                                        <p:attrNameLst>
                                          <p:attrName>style.visibility</p:attrName>
                                        </p:attrNameLst>
                                      </p:cBhvr>
                                      <p:to>
                                        <p:strVal val="visible"/>
                                      </p:to>
                                    </p:set>
                                    <p:anim calcmode="lin" valueType="num">
                                      <p:cBhvr additive="base">
                                        <p:cTn id="120" dur="500" fill="hold"/>
                                        <p:tgtEl>
                                          <p:spTgt spid="29"/>
                                        </p:tgtEl>
                                        <p:attrNameLst>
                                          <p:attrName>ppt_x</p:attrName>
                                        </p:attrNameLst>
                                      </p:cBhvr>
                                      <p:tavLst>
                                        <p:tav tm="0">
                                          <p:val>
                                            <p:strVal val="0-#ppt_w/2"/>
                                          </p:val>
                                        </p:tav>
                                        <p:tav tm="100000">
                                          <p:val>
                                            <p:strVal val="#ppt_x"/>
                                          </p:val>
                                        </p:tav>
                                      </p:tavLst>
                                    </p:anim>
                                    <p:anim calcmode="lin" valueType="num">
                                      <p:cBhvr additive="base">
                                        <p:cTn id="121" dur="500" fill="hold"/>
                                        <p:tgtEl>
                                          <p:spTgt spid="29"/>
                                        </p:tgtEl>
                                        <p:attrNameLst>
                                          <p:attrName>ppt_y</p:attrName>
                                        </p:attrNameLst>
                                      </p:cBhvr>
                                      <p:tavLst>
                                        <p:tav tm="0">
                                          <p:val>
                                            <p:strVal val="#ppt_y"/>
                                          </p:val>
                                        </p:tav>
                                        <p:tav tm="100000">
                                          <p:val>
                                            <p:strVal val="#ppt_y"/>
                                          </p:val>
                                        </p:tav>
                                      </p:tavLst>
                                    </p:anim>
                                  </p:childTnLst>
                                </p:cTn>
                              </p:par>
                            </p:childTnLst>
                          </p:cTn>
                        </p:par>
                        <p:par>
                          <p:cTn id="122" fill="hold">
                            <p:stCondLst>
                              <p:cond delay="9000"/>
                            </p:stCondLst>
                            <p:childTnLst>
                              <p:par>
                                <p:cTn id="123" presetID="53" presetClass="entr" presetSubtype="16" fill="hold" grpId="0" nodeType="afterEffect">
                                  <p:stCondLst>
                                    <p:cond delay="0"/>
                                  </p:stCondLst>
                                  <p:childTnLst>
                                    <p:set>
                                      <p:cBhvr>
                                        <p:cTn id="124" dur="1" fill="hold">
                                          <p:stCondLst>
                                            <p:cond delay="0"/>
                                          </p:stCondLst>
                                        </p:cTn>
                                        <p:tgtEl>
                                          <p:spTgt spid="11"/>
                                        </p:tgtEl>
                                        <p:attrNameLst>
                                          <p:attrName>style.visibility</p:attrName>
                                        </p:attrNameLst>
                                      </p:cBhvr>
                                      <p:to>
                                        <p:strVal val="visible"/>
                                      </p:to>
                                    </p:set>
                                    <p:anim calcmode="lin" valueType="num">
                                      <p:cBhvr>
                                        <p:cTn id="125" dur="500" fill="hold"/>
                                        <p:tgtEl>
                                          <p:spTgt spid="11"/>
                                        </p:tgtEl>
                                        <p:attrNameLst>
                                          <p:attrName>ppt_w</p:attrName>
                                        </p:attrNameLst>
                                      </p:cBhvr>
                                      <p:tavLst>
                                        <p:tav tm="0">
                                          <p:val>
                                            <p:fltVal val="0"/>
                                          </p:val>
                                        </p:tav>
                                        <p:tav tm="100000">
                                          <p:val>
                                            <p:strVal val="#ppt_w"/>
                                          </p:val>
                                        </p:tav>
                                      </p:tavLst>
                                    </p:anim>
                                    <p:anim calcmode="lin" valueType="num">
                                      <p:cBhvr>
                                        <p:cTn id="126" dur="500" fill="hold"/>
                                        <p:tgtEl>
                                          <p:spTgt spid="11"/>
                                        </p:tgtEl>
                                        <p:attrNameLst>
                                          <p:attrName>ppt_h</p:attrName>
                                        </p:attrNameLst>
                                      </p:cBhvr>
                                      <p:tavLst>
                                        <p:tav tm="0">
                                          <p:val>
                                            <p:fltVal val="0"/>
                                          </p:val>
                                        </p:tav>
                                        <p:tav tm="100000">
                                          <p:val>
                                            <p:strVal val="#ppt_h"/>
                                          </p:val>
                                        </p:tav>
                                      </p:tavLst>
                                    </p:anim>
                                    <p:animEffect transition="in" filter="fade">
                                      <p:cBhvr>
                                        <p:cTn id="127" dur="500"/>
                                        <p:tgtEl>
                                          <p:spTgt spid="11"/>
                                        </p:tgtEl>
                                      </p:cBhvr>
                                    </p:animEffect>
                                  </p:childTnLst>
                                </p:cTn>
                              </p:par>
                            </p:childTnLst>
                          </p:cTn>
                        </p:par>
                        <p:par>
                          <p:cTn id="128" fill="hold">
                            <p:stCondLst>
                              <p:cond delay="9500"/>
                            </p:stCondLst>
                            <p:childTnLst>
                              <p:par>
                                <p:cTn id="129" presetID="53" presetClass="entr" presetSubtype="16" fill="hold" grpId="0" nodeType="afterEffect">
                                  <p:stCondLst>
                                    <p:cond delay="0"/>
                                  </p:stCondLst>
                                  <p:childTnLst>
                                    <p:set>
                                      <p:cBhvr>
                                        <p:cTn id="130" dur="1" fill="hold">
                                          <p:stCondLst>
                                            <p:cond delay="0"/>
                                          </p:stCondLst>
                                        </p:cTn>
                                        <p:tgtEl>
                                          <p:spTgt spid="36"/>
                                        </p:tgtEl>
                                        <p:attrNameLst>
                                          <p:attrName>style.visibility</p:attrName>
                                        </p:attrNameLst>
                                      </p:cBhvr>
                                      <p:to>
                                        <p:strVal val="visible"/>
                                      </p:to>
                                    </p:set>
                                    <p:anim calcmode="lin" valueType="num">
                                      <p:cBhvr>
                                        <p:cTn id="131" dur="500" fill="hold"/>
                                        <p:tgtEl>
                                          <p:spTgt spid="36"/>
                                        </p:tgtEl>
                                        <p:attrNameLst>
                                          <p:attrName>ppt_w</p:attrName>
                                        </p:attrNameLst>
                                      </p:cBhvr>
                                      <p:tavLst>
                                        <p:tav tm="0">
                                          <p:val>
                                            <p:fltVal val="0"/>
                                          </p:val>
                                        </p:tav>
                                        <p:tav tm="100000">
                                          <p:val>
                                            <p:strVal val="#ppt_w"/>
                                          </p:val>
                                        </p:tav>
                                      </p:tavLst>
                                    </p:anim>
                                    <p:anim calcmode="lin" valueType="num">
                                      <p:cBhvr>
                                        <p:cTn id="132" dur="500" fill="hold"/>
                                        <p:tgtEl>
                                          <p:spTgt spid="36"/>
                                        </p:tgtEl>
                                        <p:attrNameLst>
                                          <p:attrName>ppt_h</p:attrName>
                                        </p:attrNameLst>
                                      </p:cBhvr>
                                      <p:tavLst>
                                        <p:tav tm="0">
                                          <p:val>
                                            <p:fltVal val="0"/>
                                          </p:val>
                                        </p:tav>
                                        <p:tav tm="100000">
                                          <p:val>
                                            <p:strVal val="#ppt_h"/>
                                          </p:val>
                                        </p:tav>
                                      </p:tavLst>
                                    </p:anim>
                                    <p:animEffect transition="in" filter="fade">
                                      <p:cBhvr>
                                        <p:cTn id="133" dur="500"/>
                                        <p:tgtEl>
                                          <p:spTgt spid="36"/>
                                        </p:tgtEl>
                                      </p:cBhvr>
                                    </p:animEffect>
                                  </p:childTnLst>
                                </p:cTn>
                              </p:par>
                            </p:childTnLst>
                          </p:cTn>
                        </p:par>
                        <p:par>
                          <p:cTn id="134" fill="hold">
                            <p:stCondLst>
                              <p:cond delay="10000"/>
                            </p:stCondLst>
                            <p:childTnLst>
                              <p:par>
                                <p:cTn id="135" presetID="18" presetClass="entr" presetSubtype="9" fill="hold" nodeType="afterEffect">
                                  <p:stCondLst>
                                    <p:cond delay="0"/>
                                  </p:stCondLst>
                                  <p:childTnLst>
                                    <p:set>
                                      <p:cBhvr>
                                        <p:cTn id="136" dur="1" fill="hold">
                                          <p:stCondLst>
                                            <p:cond delay="0"/>
                                          </p:stCondLst>
                                        </p:cTn>
                                        <p:tgtEl>
                                          <p:spTgt spid="26"/>
                                        </p:tgtEl>
                                        <p:attrNameLst>
                                          <p:attrName>style.visibility</p:attrName>
                                        </p:attrNameLst>
                                      </p:cBhvr>
                                      <p:to>
                                        <p:strVal val="visible"/>
                                      </p:to>
                                    </p:set>
                                    <p:animEffect transition="in" filter="strips(upLeft)">
                                      <p:cBhvr>
                                        <p:cTn id="137" dur="500"/>
                                        <p:tgtEl>
                                          <p:spTgt spid="26"/>
                                        </p:tgtEl>
                                      </p:cBhvr>
                                    </p:animEffect>
                                  </p:childTnLst>
                                </p:cTn>
                              </p:par>
                              <p:par>
                                <p:cTn id="138" presetID="2" presetClass="entr" presetSubtype="8" accel="50000" decel="50000" fill="hold" grpId="0" nodeType="withEffect">
                                  <p:stCondLst>
                                    <p:cond delay="0"/>
                                  </p:stCondLst>
                                  <p:childTnLst>
                                    <p:set>
                                      <p:cBhvr>
                                        <p:cTn id="139" dur="1" fill="hold">
                                          <p:stCondLst>
                                            <p:cond delay="0"/>
                                          </p:stCondLst>
                                        </p:cTn>
                                        <p:tgtEl>
                                          <p:spTgt spid="27"/>
                                        </p:tgtEl>
                                        <p:attrNameLst>
                                          <p:attrName>style.visibility</p:attrName>
                                        </p:attrNameLst>
                                      </p:cBhvr>
                                      <p:to>
                                        <p:strVal val="visible"/>
                                      </p:to>
                                    </p:set>
                                    <p:anim calcmode="lin" valueType="num">
                                      <p:cBhvr additive="base">
                                        <p:cTn id="140" dur="500" fill="hold"/>
                                        <p:tgtEl>
                                          <p:spTgt spid="27"/>
                                        </p:tgtEl>
                                        <p:attrNameLst>
                                          <p:attrName>ppt_x</p:attrName>
                                        </p:attrNameLst>
                                      </p:cBhvr>
                                      <p:tavLst>
                                        <p:tav tm="0">
                                          <p:val>
                                            <p:strVal val="0-#ppt_w/2"/>
                                          </p:val>
                                        </p:tav>
                                        <p:tav tm="100000">
                                          <p:val>
                                            <p:strVal val="#ppt_x"/>
                                          </p:val>
                                        </p:tav>
                                      </p:tavLst>
                                    </p:anim>
                                    <p:anim calcmode="lin" valueType="num">
                                      <p:cBhvr additive="base">
                                        <p:cTn id="141"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27" grpId="0"/>
      <p:bldP spid="28" grpId="0"/>
      <p:bldP spid="29" grpId="0"/>
      <p:bldP spid="30" grpId="0"/>
      <p:bldP spid="31" grpId="0"/>
      <p:bldP spid="32" grpId="0"/>
      <p:bldP spid="33" grpId="0" animBg="1"/>
      <p:bldP spid="34" grpId="0" animBg="1"/>
      <p:bldP spid="35" grpId="0" animBg="1"/>
      <p:bldP spid="36" grpId="0" animBg="1"/>
      <p:bldP spid="37" grpId="0" animBg="1"/>
      <p:bldP spid="38" grpId="0" animBg="1"/>
      <p:bldP spid="3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50"/>
          <p:cNvGrpSpPr/>
          <p:nvPr/>
        </p:nvGrpSpPr>
        <p:grpSpPr>
          <a:xfrm>
            <a:off x="940737" y="2051362"/>
            <a:ext cx="1822638" cy="1822636"/>
            <a:chOff x="1400541" y="1592431"/>
            <a:chExt cx="1296169" cy="1296168"/>
          </a:xfrm>
        </p:grpSpPr>
        <p:sp>
          <p:nvSpPr>
            <p:cNvPr id="6" name="Oval 5"/>
            <p:cNvSpPr/>
            <p:nvPr/>
          </p:nvSpPr>
          <p:spPr>
            <a:xfrm>
              <a:off x="1533041" y="1693149"/>
              <a:ext cx="1094733" cy="10947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70" dirty="0">
                <a:solidFill>
                  <a:schemeClr val="bg1"/>
                </a:solidFill>
                <a:cs typeface="+mn-ea"/>
                <a:sym typeface="+mn-lt"/>
              </a:endParaRPr>
            </a:p>
          </p:txBody>
        </p:sp>
        <p:sp>
          <p:nvSpPr>
            <p:cNvPr id="7" name="Pie 6"/>
            <p:cNvSpPr/>
            <p:nvPr/>
          </p:nvSpPr>
          <p:spPr>
            <a:xfrm>
              <a:off x="1400541" y="1592431"/>
              <a:ext cx="1296169" cy="1296168"/>
            </a:xfrm>
            <a:prstGeom prst="pie">
              <a:avLst>
                <a:gd name="adj1" fmla="val 16202330"/>
                <a:gd name="adj2" fmla="val 1079923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cs typeface="+mn-ea"/>
                <a:sym typeface="+mn-lt"/>
              </a:endParaRPr>
            </a:p>
          </p:txBody>
        </p:sp>
        <p:sp>
          <p:nvSpPr>
            <p:cNvPr id="8" name="TextBox 7"/>
            <p:cNvSpPr txBox="1"/>
            <p:nvPr/>
          </p:nvSpPr>
          <p:spPr>
            <a:xfrm>
              <a:off x="2100458" y="2085624"/>
              <a:ext cx="489216" cy="215501"/>
            </a:xfrm>
            <a:prstGeom prst="rect">
              <a:avLst/>
            </a:prstGeom>
            <a:noFill/>
          </p:spPr>
          <p:txBody>
            <a:bodyPr wrap="square" lIns="0" tIns="0" rIns="0" bIns="0" rtlCol="0">
              <a:spAutoFit/>
            </a:bodyPr>
            <a:lstStyle/>
            <a:p>
              <a:pPr algn="ctr"/>
              <a:r>
                <a:rPr lang="en-US" sz="1970" b="1" dirty="0">
                  <a:solidFill>
                    <a:schemeClr val="bg1"/>
                  </a:solidFill>
                  <a:latin typeface="+mn-lt"/>
                  <a:ea typeface="+mn-ea"/>
                  <a:cs typeface="+mn-ea"/>
                  <a:sym typeface="+mn-lt"/>
                </a:rPr>
                <a:t>75%</a:t>
              </a:r>
            </a:p>
          </p:txBody>
        </p:sp>
      </p:grpSp>
      <p:grpSp>
        <p:nvGrpSpPr>
          <p:cNvPr id="9" name="Group 51"/>
          <p:cNvGrpSpPr/>
          <p:nvPr/>
        </p:nvGrpSpPr>
        <p:grpSpPr>
          <a:xfrm>
            <a:off x="3240337" y="2051362"/>
            <a:ext cx="1822638" cy="1822636"/>
            <a:chOff x="3099936" y="1592431"/>
            <a:chExt cx="1296169" cy="1296168"/>
          </a:xfrm>
        </p:grpSpPr>
        <p:sp>
          <p:nvSpPr>
            <p:cNvPr id="10" name="Oval 9"/>
            <p:cNvSpPr/>
            <p:nvPr/>
          </p:nvSpPr>
          <p:spPr>
            <a:xfrm>
              <a:off x="3232436" y="1693149"/>
              <a:ext cx="1094733" cy="10947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70" dirty="0">
                <a:solidFill>
                  <a:schemeClr val="bg1"/>
                </a:solidFill>
                <a:cs typeface="+mn-ea"/>
                <a:sym typeface="+mn-lt"/>
              </a:endParaRPr>
            </a:p>
          </p:txBody>
        </p:sp>
        <p:sp>
          <p:nvSpPr>
            <p:cNvPr id="11" name="Pie 10"/>
            <p:cNvSpPr/>
            <p:nvPr/>
          </p:nvSpPr>
          <p:spPr>
            <a:xfrm>
              <a:off x="3099936" y="1592431"/>
              <a:ext cx="1296169" cy="1296168"/>
            </a:xfrm>
            <a:prstGeom prst="pie">
              <a:avLst>
                <a:gd name="adj1" fmla="val 16150781"/>
                <a:gd name="adj2" fmla="val 538898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cs typeface="+mn-ea"/>
                <a:sym typeface="+mn-lt"/>
              </a:endParaRPr>
            </a:p>
          </p:txBody>
        </p:sp>
        <p:sp>
          <p:nvSpPr>
            <p:cNvPr id="12" name="TextBox 11"/>
            <p:cNvSpPr txBox="1"/>
            <p:nvPr/>
          </p:nvSpPr>
          <p:spPr>
            <a:xfrm>
              <a:off x="3799853" y="2104674"/>
              <a:ext cx="489216" cy="215501"/>
            </a:xfrm>
            <a:prstGeom prst="rect">
              <a:avLst/>
            </a:prstGeom>
            <a:noFill/>
          </p:spPr>
          <p:txBody>
            <a:bodyPr wrap="square" lIns="0" tIns="0" rIns="0" bIns="0" rtlCol="0">
              <a:spAutoFit/>
            </a:bodyPr>
            <a:lstStyle/>
            <a:p>
              <a:pPr algn="ctr"/>
              <a:r>
                <a:rPr lang="en-US" sz="1970" b="1" dirty="0">
                  <a:solidFill>
                    <a:schemeClr val="bg1"/>
                  </a:solidFill>
                  <a:latin typeface="+mn-lt"/>
                  <a:ea typeface="+mn-ea"/>
                  <a:cs typeface="+mn-ea"/>
                  <a:sym typeface="+mn-lt"/>
                </a:rPr>
                <a:t>50%</a:t>
              </a:r>
            </a:p>
          </p:txBody>
        </p:sp>
      </p:grpSp>
      <p:grpSp>
        <p:nvGrpSpPr>
          <p:cNvPr id="13" name="Group 60"/>
          <p:cNvGrpSpPr/>
          <p:nvPr/>
        </p:nvGrpSpPr>
        <p:grpSpPr>
          <a:xfrm>
            <a:off x="5539937" y="2051362"/>
            <a:ext cx="1822638" cy="1822636"/>
            <a:chOff x="4834295" y="1592431"/>
            <a:chExt cx="1296169" cy="1296168"/>
          </a:xfrm>
        </p:grpSpPr>
        <p:sp>
          <p:nvSpPr>
            <p:cNvPr id="14" name="Oval 13"/>
            <p:cNvSpPr/>
            <p:nvPr/>
          </p:nvSpPr>
          <p:spPr>
            <a:xfrm>
              <a:off x="4966795" y="1693149"/>
              <a:ext cx="1094733" cy="10947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70" dirty="0">
                <a:solidFill>
                  <a:schemeClr val="bg1"/>
                </a:solidFill>
                <a:cs typeface="+mn-ea"/>
                <a:sym typeface="+mn-lt"/>
              </a:endParaRPr>
            </a:p>
          </p:txBody>
        </p:sp>
        <p:sp>
          <p:nvSpPr>
            <p:cNvPr id="15" name="Pie 14"/>
            <p:cNvSpPr/>
            <p:nvPr/>
          </p:nvSpPr>
          <p:spPr>
            <a:xfrm>
              <a:off x="4834295" y="1592431"/>
              <a:ext cx="1296169" cy="1296168"/>
            </a:xfrm>
            <a:prstGeom prst="pie">
              <a:avLst>
                <a:gd name="adj1" fmla="val 16226626"/>
                <a:gd name="adj2" fmla="val 8482523"/>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cs typeface="+mn-ea"/>
                <a:sym typeface="+mn-lt"/>
              </a:endParaRPr>
            </a:p>
          </p:txBody>
        </p:sp>
        <p:sp>
          <p:nvSpPr>
            <p:cNvPr id="16" name="TextBox 15"/>
            <p:cNvSpPr txBox="1"/>
            <p:nvPr/>
          </p:nvSpPr>
          <p:spPr>
            <a:xfrm>
              <a:off x="5524687" y="2104674"/>
              <a:ext cx="489216" cy="215501"/>
            </a:xfrm>
            <a:prstGeom prst="rect">
              <a:avLst/>
            </a:prstGeom>
            <a:noFill/>
          </p:spPr>
          <p:txBody>
            <a:bodyPr wrap="square" lIns="0" tIns="0" rIns="0" bIns="0" rtlCol="0">
              <a:spAutoFit/>
            </a:bodyPr>
            <a:lstStyle/>
            <a:p>
              <a:pPr algn="ctr"/>
              <a:r>
                <a:rPr lang="en-US" sz="1970" b="1" dirty="0">
                  <a:solidFill>
                    <a:schemeClr val="bg1"/>
                  </a:solidFill>
                  <a:latin typeface="+mn-lt"/>
                  <a:ea typeface="+mn-ea"/>
                  <a:cs typeface="+mn-ea"/>
                  <a:sym typeface="+mn-lt"/>
                </a:rPr>
                <a:t>65%</a:t>
              </a:r>
            </a:p>
          </p:txBody>
        </p:sp>
      </p:grpSp>
      <p:grpSp>
        <p:nvGrpSpPr>
          <p:cNvPr id="17" name="Group 61"/>
          <p:cNvGrpSpPr/>
          <p:nvPr/>
        </p:nvGrpSpPr>
        <p:grpSpPr>
          <a:xfrm>
            <a:off x="7839538" y="2051362"/>
            <a:ext cx="1822638" cy="1822636"/>
            <a:chOff x="6447291" y="1592431"/>
            <a:chExt cx="1296169" cy="1296168"/>
          </a:xfrm>
        </p:grpSpPr>
        <p:sp>
          <p:nvSpPr>
            <p:cNvPr id="18" name="Oval 17"/>
            <p:cNvSpPr/>
            <p:nvPr/>
          </p:nvSpPr>
          <p:spPr>
            <a:xfrm>
              <a:off x="6579791" y="1661368"/>
              <a:ext cx="1094733" cy="10947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70" dirty="0">
                <a:solidFill>
                  <a:schemeClr val="bg1"/>
                </a:solidFill>
                <a:cs typeface="+mn-ea"/>
                <a:sym typeface="+mn-lt"/>
              </a:endParaRPr>
            </a:p>
          </p:txBody>
        </p:sp>
        <p:sp>
          <p:nvSpPr>
            <p:cNvPr id="19" name="Pie 18"/>
            <p:cNvSpPr/>
            <p:nvPr/>
          </p:nvSpPr>
          <p:spPr>
            <a:xfrm>
              <a:off x="6447291" y="1592431"/>
              <a:ext cx="1296169" cy="1296168"/>
            </a:xfrm>
            <a:prstGeom prst="pie">
              <a:avLst>
                <a:gd name="adj1" fmla="val 16117363"/>
                <a:gd name="adj2" fmla="val 1021639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cs typeface="+mn-ea"/>
                <a:sym typeface="+mn-lt"/>
              </a:endParaRPr>
            </a:p>
          </p:txBody>
        </p:sp>
        <p:sp>
          <p:nvSpPr>
            <p:cNvPr id="20" name="TextBox 19"/>
            <p:cNvSpPr txBox="1"/>
            <p:nvPr/>
          </p:nvSpPr>
          <p:spPr>
            <a:xfrm>
              <a:off x="7151229" y="2134506"/>
              <a:ext cx="489216" cy="215501"/>
            </a:xfrm>
            <a:prstGeom prst="rect">
              <a:avLst/>
            </a:prstGeom>
            <a:noFill/>
          </p:spPr>
          <p:txBody>
            <a:bodyPr wrap="square" lIns="0" tIns="0" rIns="0" bIns="0" rtlCol="0">
              <a:spAutoFit/>
            </a:bodyPr>
            <a:lstStyle/>
            <a:p>
              <a:pPr algn="ctr"/>
              <a:r>
                <a:rPr lang="en-US" sz="1970" b="1" dirty="0">
                  <a:solidFill>
                    <a:schemeClr val="bg1"/>
                  </a:solidFill>
                  <a:latin typeface="+mn-lt"/>
                  <a:ea typeface="+mn-ea"/>
                  <a:cs typeface="+mn-ea"/>
                  <a:sym typeface="+mn-lt"/>
                </a:rPr>
                <a:t>70%</a:t>
              </a:r>
            </a:p>
          </p:txBody>
        </p:sp>
      </p:grpSp>
      <p:grpSp>
        <p:nvGrpSpPr>
          <p:cNvPr id="21" name="Group 52"/>
          <p:cNvGrpSpPr/>
          <p:nvPr/>
        </p:nvGrpSpPr>
        <p:grpSpPr>
          <a:xfrm>
            <a:off x="10139136" y="2051362"/>
            <a:ext cx="1822638" cy="1822636"/>
            <a:chOff x="6447291" y="1592431"/>
            <a:chExt cx="1296169" cy="1296168"/>
          </a:xfrm>
        </p:grpSpPr>
        <p:sp>
          <p:nvSpPr>
            <p:cNvPr id="22" name="Oval 21"/>
            <p:cNvSpPr/>
            <p:nvPr/>
          </p:nvSpPr>
          <p:spPr>
            <a:xfrm>
              <a:off x="6579791" y="1661368"/>
              <a:ext cx="1094733" cy="10947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70" dirty="0">
                <a:solidFill>
                  <a:schemeClr val="bg1"/>
                </a:solidFill>
                <a:cs typeface="+mn-ea"/>
                <a:sym typeface="+mn-lt"/>
              </a:endParaRPr>
            </a:p>
          </p:txBody>
        </p:sp>
        <p:sp>
          <p:nvSpPr>
            <p:cNvPr id="23" name="Pie 22"/>
            <p:cNvSpPr/>
            <p:nvPr/>
          </p:nvSpPr>
          <p:spPr>
            <a:xfrm>
              <a:off x="6447291" y="1592431"/>
              <a:ext cx="1296169" cy="1296168"/>
            </a:xfrm>
            <a:prstGeom prst="pie">
              <a:avLst>
                <a:gd name="adj1" fmla="val 16140775"/>
                <a:gd name="adj2" fmla="val 13706274"/>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cs typeface="+mn-ea"/>
                <a:sym typeface="+mn-lt"/>
              </a:endParaRPr>
            </a:p>
          </p:txBody>
        </p:sp>
        <p:sp>
          <p:nvSpPr>
            <p:cNvPr id="24" name="TextBox 23"/>
            <p:cNvSpPr txBox="1"/>
            <p:nvPr/>
          </p:nvSpPr>
          <p:spPr>
            <a:xfrm>
              <a:off x="7128158" y="2123724"/>
              <a:ext cx="489216" cy="215501"/>
            </a:xfrm>
            <a:prstGeom prst="rect">
              <a:avLst/>
            </a:prstGeom>
            <a:noFill/>
          </p:spPr>
          <p:txBody>
            <a:bodyPr wrap="square" lIns="0" tIns="0" rIns="0" bIns="0" rtlCol="0">
              <a:spAutoFit/>
            </a:bodyPr>
            <a:lstStyle/>
            <a:p>
              <a:pPr algn="ctr"/>
              <a:r>
                <a:rPr lang="en-US" sz="1970" b="1" dirty="0">
                  <a:solidFill>
                    <a:schemeClr val="bg1"/>
                  </a:solidFill>
                  <a:latin typeface="+mn-lt"/>
                  <a:ea typeface="+mn-ea"/>
                  <a:cs typeface="+mn-ea"/>
                  <a:sym typeface="+mn-lt"/>
                </a:rPr>
                <a:t>95%</a:t>
              </a:r>
            </a:p>
          </p:txBody>
        </p:sp>
      </p:grpSp>
      <p:sp>
        <p:nvSpPr>
          <p:cNvPr id="25" name="Rounded Rectangle 24"/>
          <p:cNvSpPr/>
          <p:nvPr/>
        </p:nvSpPr>
        <p:spPr bwMode="auto">
          <a:xfrm>
            <a:off x="1215407" y="4139652"/>
            <a:ext cx="1273295" cy="428601"/>
          </a:xfrm>
          <a:prstGeom prst="roundRect">
            <a:avLst>
              <a:gd name="adj" fmla="val 47917"/>
            </a:avLst>
          </a:prstGeom>
          <a:solidFill>
            <a:schemeClr val="accent1"/>
          </a:solidFill>
          <a:ln w="9525">
            <a:noFill/>
            <a:round/>
          </a:ln>
        </p:spPr>
        <p:txBody>
          <a:bodyPr vert="horz" wrap="square" lIns="128580" tIns="64290" rIns="128580" bIns="64290" numCol="1" rtlCol="0" anchor="ctr" anchorCtr="0" compatLnSpc="1"/>
          <a:lstStyle/>
          <a:p>
            <a:pPr algn="ctr"/>
            <a:r>
              <a:rPr lang="en-US" sz="1970" b="1" dirty="0">
                <a:solidFill>
                  <a:schemeClr val="bg1"/>
                </a:solidFill>
                <a:latin typeface="+mn-lt"/>
                <a:ea typeface="+mn-ea"/>
                <a:cs typeface="+mn-ea"/>
                <a:sym typeface="+mn-lt"/>
              </a:rPr>
              <a:t>2010</a:t>
            </a:r>
          </a:p>
        </p:txBody>
      </p:sp>
      <p:sp>
        <p:nvSpPr>
          <p:cNvPr id="26" name="Rounded Rectangle 25"/>
          <p:cNvSpPr/>
          <p:nvPr/>
        </p:nvSpPr>
        <p:spPr bwMode="auto">
          <a:xfrm>
            <a:off x="3515007" y="4139652"/>
            <a:ext cx="1273295" cy="428601"/>
          </a:xfrm>
          <a:prstGeom prst="roundRect">
            <a:avLst>
              <a:gd name="adj" fmla="val 47917"/>
            </a:avLst>
          </a:prstGeom>
          <a:solidFill>
            <a:schemeClr val="accent2"/>
          </a:solidFill>
          <a:ln w="9525">
            <a:noFill/>
            <a:round/>
          </a:ln>
        </p:spPr>
        <p:txBody>
          <a:bodyPr vert="horz" wrap="square" lIns="128580" tIns="64290" rIns="128580" bIns="64290" numCol="1" rtlCol="0" anchor="ctr" anchorCtr="0" compatLnSpc="1"/>
          <a:lstStyle/>
          <a:p>
            <a:pPr algn="ctr"/>
            <a:r>
              <a:rPr lang="en-US" sz="1970" b="1" dirty="0">
                <a:solidFill>
                  <a:schemeClr val="bg1"/>
                </a:solidFill>
                <a:latin typeface="+mn-lt"/>
                <a:ea typeface="+mn-ea"/>
                <a:cs typeface="+mn-ea"/>
                <a:sym typeface="+mn-lt"/>
              </a:rPr>
              <a:t>2011</a:t>
            </a:r>
          </a:p>
        </p:txBody>
      </p:sp>
      <p:sp>
        <p:nvSpPr>
          <p:cNvPr id="27" name="Rounded Rectangle 26"/>
          <p:cNvSpPr/>
          <p:nvPr/>
        </p:nvSpPr>
        <p:spPr bwMode="auto">
          <a:xfrm>
            <a:off x="5814608" y="4139652"/>
            <a:ext cx="1273295" cy="428601"/>
          </a:xfrm>
          <a:prstGeom prst="roundRect">
            <a:avLst>
              <a:gd name="adj" fmla="val 47917"/>
            </a:avLst>
          </a:prstGeom>
          <a:solidFill>
            <a:schemeClr val="accent3"/>
          </a:solidFill>
          <a:ln w="9525">
            <a:noFill/>
            <a:round/>
          </a:ln>
        </p:spPr>
        <p:txBody>
          <a:bodyPr vert="horz" wrap="square" lIns="128580" tIns="64290" rIns="128580" bIns="64290" numCol="1" rtlCol="0" anchor="ctr" anchorCtr="0" compatLnSpc="1"/>
          <a:lstStyle/>
          <a:p>
            <a:pPr algn="ctr"/>
            <a:r>
              <a:rPr lang="en-US" sz="1970" b="1" dirty="0">
                <a:solidFill>
                  <a:schemeClr val="bg1"/>
                </a:solidFill>
                <a:latin typeface="+mn-lt"/>
                <a:ea typeface="+mn-ea"/>
                <a:cs typeface="+mn-ea"/>
                <a:sym typeface="+mn-lt"/>
              </a:rPr>
              <a:t>2012</a:t>
            </a:r>
          </a:p>
        </p:txBody>
      </p:sp>
      <p:sp>
        <p:nvSpPr>
          <p:cNvPr id="28" name="Rounded Rectangle 27"/>
          <p:cNvSpPr/>
          <p:nvPr/>
        </p:nvSpPr>
        <p:spPr bwMode="auto">
          <a:xfrm>
            <a:off x="8114208" y="4139652"/>
            <a:ext cx="1273295" cy="428601"/>
          </a:xfrm>
          <a:prstGeom prst="roundRect">
            <a:avLst>
              <a:gd name="adj" fmla="val 47917"/>
            </a:avLst>
          </a:prstGeom>
          <a:solidFill>
            <a:schemeClr val="accent4"/>
          </a:solidFill>
          <a:ln w="9525">
            <a:noFill/>
            <a:round/>
          </a:ln>
        </p:spPr>
        <p:txBody>
          <a:bodyPr vert="horz" wrap="square" lIns="128580" tIns="64290" rIns="128580" bIns="64290" numCol="1" rtlCol="0" anchor="ctr" anchorCtr="0" compatLnSpc="1"/>
          <a:lstStyle/>
          <a:p>
            <a:pPr algn="ctr"/>
            <a:r>
              <a:rPr lang="en-US" sz="1970" b="1" dirty="0">
                <a:solidFill>
                  <a:schemeClr val="bg1"/>
                </a:solidFill>
                <a:latin typeface="+mn-lt"/>
                <a:ea typeface="+mn-ea"/>
                <a:cs typeface="+mn-ea"/>
                <a:sym typeface="+mn-lt"/>
              </a:rPr>
              <a:t>2014</a:t>
            </a:r>
          </a:p>
        </p:txBody>
      </p:sp>
      <p:sp>
        <p:nvSpPr>
          <p:cNvPr id="29" name="Rounded Rectangle 28"/>
          <p:cNvSpPr/>
          <p:nvPr/>
        </p:nvSpPr>
        <p:spPr bwMode="auto">
          <a:xfrm>
            <a:off x="10413807" y="4139652"/>
            <a:ext cx="1273295" cy="428601"/>
          </a:xfrm>
          <a:prstGeom prst="roundRect">
            <a:avLst>
              <a:gd name="adj" fmla="val 47917"/>
            </a:avLst>
          </a:prstGeom>
          <a:solidFill>
            <a:schemeClr val="accent5"/>
          </a:solidFill>
          <a:ln w="9525">
            <a:noFill/>
            <a:round/>
          </a:ln>
        </p:spPr>
        <p:txBody>
          <a:bodyPr vert="horz" wrap="square" lIns="128580" tIns="64290" rIns="128580" bIns="64290" numCol="1" rtlCol="0" anchor="ctr" anchorCtr="0" compatLnSpc="1"/>
          <a:lstStyle/>
          <a:p>
            <a:pPr algn="ctr"/>
            <a:r>
              <a:rPr lang="en-US" sz="1970" b="1" dirty="0" smtClean="0">
                <a:solidFill>
                  <a:schemeClr val="bg1"/>
                </a:solidFill>
                <a:latin typeface="+mn-lt"/>
                <a:ea typeface="+mn-ea"/>
                <a:cs typeface="+mn-ea"/>
                <a:sym typeface="+mn-lt"/>
              </a:rPr>
              <a:t>2020</a:t>
            </a:r>
            <a:endParaRPr lang="en-US" sz="1970" b="1" dirty="0">
              <a:solidFill>
                <a:schemeClr val="bg1"/>
              </a:solidFill>
              <a:latin typeface="+mn-lt"/>
              <a:ea typeface="+mn-ea"/>
              <a:cs typeface="+mn-ea"/>
              <a:sym typeface="+mn-lt"/>
            </a:endParaRPr>
          </a:p>
        </p:txBody>
      </p:sp>
      <p:sp>
        <p:nvSpPr>
          <p:cNvPr id="30" name="TextBox 29"/>
          <p:cNvSpPr txBox="1"/>
          <p:nvPr/>
        </p:nvSpPr>
        <p:spPr>
          <a:xfrm>
            <a:off x="766808" y="4991421"/>
            <a:ext cx="2170497" cy="1736694"/>
          </a:xfrm>
          <a:prstGeom prst="rect">
            <a:avLst/>
          </a:prstGeom>
          <a:noFill/>
        </p:spPr>
        <p:txBody>
          <a:bodyPr wrap="square" rtlCol="0">
            <a:spAutoFit/>
          </a:bodyPr>
          <a:lstStyle/>
          <a:p>
            <a:pPr algn="ctr" defTabSz="1285875">
              <a:spcBef>
                <a:spcPct val="20000"/>
              </a:spcBef>
              <a:defRPr/>
            </a:pPr>
            <a:r>
              <a:rPr lang="en-US" sz="1970" b="1" dirty="0">
                <a:solidFill>
                  <a:schemeClr val="accent1"/>
                </a:solidFill>
                <a:latin typeface="+mn-lt"/>
                <a:ea typeface="+mn-ea"/>
                <a:cs typeface="+mn-ea"/>
                <a:sym typeface="+mn-lt"/>
              </a:rPr>
              <a:t>Title Gose Here</a:t>
            </a:r>
          </a:p>
          <a:p>
            <a:pPr algn="ctr" defTabSz="1285875">
              <a:spcBef>
                <a:spcPct val="20000"/>
              </a:spcBef>
              <a:defRPr/>
            </a:pPr>
            <a:r>
              <a:rPr lang="en-US" sz="1405" dirty="0">
                <a:solidFill>
                  <a:schemeClr val="tx1">
                    <a:lumMod val="50000"/>
                    <a:lumOff val="50000"/>
                  </a:schemeClr>
                </a:solidFill>
                <a:latin typeface="+mn-lt"/>
                <a:ea typeface="+mn-ea"/>
                <a:cs typeface="+mn-ea"/>
                <a:sym typeface="+mn-lt"/>
              </a:rPr>
              <a:t>There are many variations of passages but the of majority have suffered alteration some form</a:t>
            </a:r>
            <a:br>
              <a:rPr lang="en-US" sz="1405" dirty="0">
                <a:solidFill>
                  <a:schemeClr val="tx1">
                    <a:lumMod val="50000"/>
                    <a:lumOff val="50000"/>
                  </a:schemeClr>
                </a:solidFill>
                <a:latin typeface="+mn-lt"/>
                <a:ea typeface="+mn-ea"/>
                <a:cs typeface="+mn-ea"/>
                <a:sym typeface="+mn-lt"/>
              </a:rPr>
            </a:br>
            <a:r>
              <a:rPr lang="en-US" sz="1405" dirty="0">
                <a:solidFill>
                  <a:schemeClr val="tx1">
                    <a:lumMod val="50000"/>
                    <a:lumOff val="50000"/>
                  </a:schemeClr>
                </a:solidFill>
                <a:latin typeface="+mn-lt"/>
                <a:ea typeface="+mn-ea"/>
                <a:cs typeface="+mn-ea"/>
                <a:sym typeface="+mn-lt"/>
              </a:rPr>
              <a:t>by injected.</a:t>
            </a:r>
          </a:p>
        </p:txBody>
      </p:sp>
      <p:sp>
        <p:nvSpPr>
          <p:cNvPr id="31" name="TextBox 30"/>
          <p:cNvSpPr txBox="1"/>
          <p:nvPr/>
        </p:nvSpPr>
        <p:spPr>
          <a:xfrm>
            <a:off x="3066408" y="4991421"/>
            <a:ext cx="2170497" cy="1736694"/>
          </a:xfrm>
          <a:prstGeom prst="rect">
            <a:avLst/>
          </a:prstGeom>
          <a:noFill/>
        </p:spPr>
        <p:txBody>
          <a:bodyPr wrap="square" rtlCol="0">
            <a:spAutoFit/>
          </a:bodyPr>
          <a:lstStyle/>
          <a:p>
            <a:pPr algn="ctr">
              <a:spcBef>
                <a:spcPct val="20000"/>
              </a:spcBef>
              <a:defRPr/>
            </a:pPr>
            <a:r>
              <a:rPr lang="en-US" sz="1970" b="1" dirty="0">
                <a:solidFill>
                  <a:schemeClr val="accent2"/>
                </a:solidFill>
                <a:latin typeface="+mn-lt"/>
                <a:ea typeface="+mn-ea"/>
                <a:cs typeface="+mn-ea"/>
                <a:sym typeface="+mn-lt"/>
              </a:rPr>
              <a:t>Title Gose Here</a:t>
            </a:r>
            <a:endParaRPr lang="en-US" sz="1970" dirty="0">
              <a:solidFill>
                <a:schemeClr val="accent2"/>
              </a:solidFill>
              <a:latin typeface="+mn-lt"/>
              <a:ea typeface="+mn-ea"/>
              <a:cs typeface="+mn-ea"/>
              <a:sym typeface="+mn-lt"/>
            </a:endParaRPr>
          </a:p>
          <a:p>
            <a:pPr algn="ctr" defTabSz="1285875">
              <a:spcBef>
                <a:spcPct val="20000"/>
              </a:spcBef>
              <a:defRPr/>
            </a:pPr>
            <a:r>
              <a:rPr lang="en-US" sz="1405" dirty="0">
                <a:solidFill>
                  <a:schemeClr val="tx1">
                    <a:lumMod val="50000"/>
                    <a:lumOff val="50000"/>
                  </a:schemeClr>
                </a:solidFill>
                <a:latin typeface="+mn-lt"/>
                <a:ea typeface="+mn-ea"/>
                <a:cs typeface="+mn-ea"/>
                <a:sym typeface="+mn-lt"/>
              </a:rPr>
              <a:t>There are many variations of passages but the of majority have suffered alteration some form</a:t>
            </a:r>
            <a:br>
              <a:rPr lang="en-US" sz="1405" dirty="0">
                <a:solidFill>
                  <a:schemeClr val="tx1">
                    <a:lumMod val="50000"/>
                    <a:lumOff val="50000"/>
                  </a:schemeClr>
                </a:solidFill>
                <a:latin typeface="+mn-lt"/>
                <a:ea typeface="+mn-ea"/>
                <a:cs typeface="+mn-ea"/>
                <a:sym typeface="+mn-lt"/>
              </a:rPr>
            </a:br>
            <a:r>
              <a:rPr lang="en-US" sz="1405" dirty="0">
                <a:solidFill>
                  <a:schemeClr val="tx1">
                    <a:lumMod val="50000"/>
                    <a:lumOff val="50000"/>
                  </a:schemeClr>
                </a:solidFill>
                <a:latin typeface="+mn-lt"/>
                <a:ea typeface="+mn-ea"/>
                <a:cs typeface="+mn-ea"/>
                <a:sym typeface="+mn-lt"/>
              </a:rPr>
              <a:t>by injected.</a:t>
            </a:r>
          </a:p>
        </p:txBody>
      </p:sp>
      <p:sp>
        <p:nvSpPr>
          <p:cNvPr id="32" name="TextBox 31"/>
          <p:cNvSpPr txBox="1"/>
          <p:nvPr/>
        </p:nvSpPr>
        <p:spPr>
          <a:xfrm>
            <a:off x="5366008" y="4991421"/>
            <a:ext cx="2170497" cy="1736694"/>
          </a:xfrm>
          <a:prstGeom prst="rect">
            <a:avLst/>
          </a:prstGeom>
          <a:noFill/>
        </p:spPr>
        <p:txBody>
          <a:bodyPr wrap="square" rtlCol="0">
            <a:spAutoFit/>
          </a:bodyPr>
          <a:lstStyle/>
          <a:p>
            <a:pPr algn="ctr">
              <a:spcBef>
                <a:spcPct val="20000"/>
              </a:spcBef>
              <a:defRPr/>
            </a:pPr>
            <a:r>
              <a:rPr lang="en-US" sz="1970" b="1" dirty="0">
                <a:solidFill>
                  <a:schemeClr val="accent3"/>
                </a:solidFill>
                <a:latin typeface="+mn-lt"/>
                <a:ea typeface="+mn-ea"/>
                <a:cs typeface="+mn-ea"/>
                <a:sym typeface="+mn-lt"/>
              </a:rPr>
              <a:t>Title Gose Here</a:t>
            </a:r>
            <a:endParaRPr lang="en-US" sz="1970" dirty="0">
              <a:solidFill>
                <a:schemeClr val="accent3"/>
              </a:solidFill>
              <a:latin typeface="+mn-lt"/>
              <a:ea typeface="+mn-ea"/>
              <a:cs typeface="+mn-ea"/>
              <a:sym typeface="+mn-lt"/>
            </a:endParaRPr>
          </a:p>
          <a:p>
            <a:pPr algn="ctr" defTabSz="1285875">
              <a:spcBef>
                <a:spcPct val="20000"/>
              </a:spcBef>
              <a:defRPr/>
            </a:pPr>
            <a:r>
              <a:rPr lang="en-US" sz="1405" dirty="0">
                <a:solidFill>
                  <a:schemeClr val="tx1">
                    <a:lumMod val="50000"/>
                    <a:lumOff val="50000"/>
                  </a:schemeClr>
                </a:solidFill>
                <a:latin typeface="+mn-lt"/>
                <a:ea typeface="+mn-ea"/>
                <a:cs typeface="+mn-ea"/>
                <a:sym typeface="+mn-lt"/>
              </a:rPr>
              <a:t>There are many variations of passages but the of majority have suffered alteration some form</a:t>
            </a:r>
            <a:br>
              <a:rPr lang="en-US" sz="1405" dirty="0">
                <a:solidFill>
                  <a:schemeClr val="tx1">
                    <a:lumMod val="50000"/>
                    <a:lumOff val="50000"/>
                  </a:schemeClr>
                </a:solidFill>
                <a:latin typeface="+mn-lt"/>
                <a:ea typeface="+mn-ea"/>
                <a:cs typeface="+mn-ea"/>
                <a:sym typeface="+mn-lt"/>
              </a:rPr>
            </a:br>
            <a:r>
              <a:rPr lang="en-US" sz="1405" dirty="0">
                <a:solidFill>
                  <a:schemeClr val="tx1">
                    <a:lumMod val="50000"/>
                    <a:lumOff val="50000"/>
                  </a:schemeClr>
                </a:solidFill>
                <a:latin typeface="+mn-lt"/>
                <a:ea typeface="+mn-ea"/>
                <a:cs typeface="+mn-ea"/>
                <a:sym typeface="+mn-lt"/>
              </a:rPr>
              <a:t>by injected.</a:t>
            </a:r>
          </a:p>
        </p:txBody>
      </p:sp>
      <p:sp>
        <p:nvSpPr>
          <p:cNvPr id="33" name="TextBox 32"/>
          <p:cNvSpPr txBox="1"/>
          <p:nvPr/>
        </p:nvSpPr>
        <p:spPr>
          <a:xfrm>
            <a:off x="7665608" y="4991421"/>
            <a:ext cx="2170497" cy="1736694"/>
          </a:xfrm>
          <a:prstGeom prst="rect">
            <a:avLst/>
          </a:prstGeom>
          <a:noFill/>
        </p:spPr>
        <p:txBody>
          <a:bodyPr wrap="square" rtlCol="0">
            <a:spAutoFit/>
          </a:bodyPr>
          <a:lstStyle/>
          <a:p>
            <a:pPr algn="ctr">
              <a:spcBef>
                <a:spcPct val="20000"/>
              </a:spcBef>
              <a:defRPr/>
            </a:pPr>
            <a:r>
              <a:rPr lang="en-US" sz="1970" b="1" dirty="0">
                <a:solidFill>
                  <a:schemeClr val="accent4"/>
                </a:solidFill>
                <a:latin typeface="+mn-lt"/>
                <a:ea typeface="+mn-ea"/>
                <a:cs typeface="+mn-ea"/>
                <a:sym typeface="+mn-lt"/>
              </a:rPr>
              <a:t>Title Gose Here</a:t>
            </a:r>
            <a:endParaRPr lang="en-US" sz="1970" dirty="0">
              <a:solidFill>
                <a:schemeClr val="accent4"/>
              </a:solidFill>
              <a:latin typeface="+mn-lt"/>
              <a:ea typeface="+mn-ea"/>
              <a:cs typeface="+mn-ea"/>
              <a:sym typeface="+mn-lt"/>
            </a:endParaRPr>
          </a:p>
          <a:p>
            <a:pPr algn="ctr" defTabSz="1285875">
              <a:spcBef>
                <a:spcPct val="20000"/>
              </a:spcBef>
              <a:defRPr/>
            </a:pPr>
            <a:r>
              <a:rPr lang="en-US" sz="1405" dirty="0">
                <a:solidFill>
                  <a:schemeClr val="tx1">
                    <a:lumMod val="50000"/>
                    <a:lumOff val="50000"/>
                  </a:schemeClr>
                </a:solidFill>
                <a:latin typeface="+mn-lt"/>
                <a:ea typeface="+mn-ea"/>
                <a:cs typeface="+mn-ea"/>
                <a:sym typeface="+mn-lt"/>
              </a:rPr>
              <a:t>There are many variations of passages but the of majority have suffered alteration some form</a:t>
            </a:r>
            <a:br>
              <a:rPr lang="en-US" sz="1405" dirty="0">
                <a:solidFill>
                  <a:schemeClr val="tx1">
                    <a:lumMod val="50000"/>
                    <a:lumOff val="50000"/>
                  </a:schemeClr>
                </a:solidFill>
                <a:latin typeface="+mn-lt"/>
                <a:ea typeface="+mn-ea"/>
                <a:cs typeface="+mn-ea"/>
                <a:sym typeface="+mn-lt"/>
              </a:rPr>
            </a:br>
            <a:r>
              <a:rPr lang="en-US" sz="1405" dirty="0">
                <a:solidFill>
                  <a:schemeClr val="tx1">
                    <a:lumMod val="50000"/>
                    <a:lumOff val="50000"/>
                  </a:schemeClr>
                </a:solidFill>
                <a:latin typeface="+mn-lt"/>
                <a:ea typeface="+mn-ea"/>
                <a:cs typeface="+mn-ea"/>
                <a:sym typeface="+mn-lt"/>
              </a:rPr>
              <a:t>by injected.</a:t>
            </a:r>
          </a:p>
        </p:txBody>
      </p:sp>
      <p:sp>
        <p:nvSpPr>
          <p:cNvPr id="34" name="TextBox 33"/>
          <p:cNvSpPr txBox="1"/>
          <p:nvPr/>
        </p:nvSpPr>
        <p:spPr>
          <a:xfrm>
            <a:off x="9965207" y="4991421"/>
            <a:ext cx="2170497" cy="1736694"/>
          </a:xfrm>
          <a:prstGeom prst="rect">
            <a:avLst/>
          </a:prstGeom>
          <a:noFill/>
        </p:spPr>
        <p:txBody>
          <a:bodyPr wrap="square" rtlCol="0">
            <a:spAutoFit/>
          </a:bodyPr>
          <a:lstStyle/>
          <a:p>
            <a:pPr algn="ctr">
              <a:spcBef>
                <a:spcPct val="20000"/>
              </a:spcBef>
              <a:defRPr/>
            </a:pPr>
            <a:r>
              <a:rPr lang="en-US" sz="1970" b="1" dirty="0">
                <a:solidFill>
                  <a:schemeClr val="accent5"/>
                </a:solidFill>
                <a:latin typeface="+mn-lt"/>
                <a:ea typeface="+mn-ea"/>
                <a:cs typeface="+mn-ea"/>
                <a:sym typeface="+mn-lt"/>
              </a:rPr>
              <a:t>Title Gose Here</a:t>
            </a:r>
            <a:endParaRPr lang="en-US" sz="1970" dirty="0">
              <a:solidFill>
                <a:schemeClr val="accent5"/>
              </a:solidFill>
              <a:latin typeface="+mn-lt"/>
              <a:ea typeface="+mn-ea"/>
              <a:cs typeface="+mn-ea"/>
              <a:sym typeface="+mn-lt"/>
            </a:endParaRPr>
          </a:p>
          <a:p>
            <a:pPr algn="ctr" defTabSz="1285875">
              <a:spcBef>
                <a:spcPct val="20000"/>
              </a:spcBef>
              <a:defRPr/>
            </a:pPr>
            <a:r>
              <a:rPr lang="en-US" sz="1405" dirty="0">
                <a:solidFill>
                  <a:schemeClr val="tx1">
                    <a:lumMod val="50000"/>
                    <a:lumOff val="50000"/>
                  </a:schemeClr>
                </a:solidFill>
                <a:latin typeface="+mn-lt"/>
                <a:ea typeface="+mn-ea"/>
                <a:cs typeface="+mn-ea"/>
                <a:sym typeface="+mn-lt"/>
              </a:rPr>
              <a:t>There are many variations of passages but the of majority have suffered alteration some form</a:t>
            </a:r>
            <a:br>
              <a:rPr lang="en-US" sz="1405" dirty="0">
                <a:solidFill>
                  <a:schemeClr val="tx1">
                    <a:lumMod val="50000"/>
                    <a:lumOff val="50000"/>
                  </a:schemeClr>
                </a:solidFill>
                <a:latin typeface="+mn-lt"/>
                <a:ea typeface="+mn-ea"/>
                <a:cs typeface="+mn-ea"/>
                <a:sym typeface="+mn-lt"/>
              </a:rPr>
            </a:br>
            <a:r>
              <a:rPr lang="en-US" sz="1405" dirty="0">
                <a:solidFill>
                  <a:schemeClr val="tx1">
                    <a:lumMod val="50000"/>
                    <a:lumOff val="50000"/>
                  </a:schemeClr>
                </a:solidFill>
                <a:latin typeface="+mn-lt"/>
                <a:ea typeface="+mn-ea"/>
                <a:cs typeface="+mn-ea"/>
                <a:sym typeface="+mn-lt"/>
              </a:rPr>
              <a:t>by injected.</a:t>
            </a:r>
          </a:p>
        </p:txBody>
      </p:sp>
      <p:sp>
        <p:nvSpPr>
          <p:cNvPr id="35" name="矩形 34"/>
          <p:cNvSpPr/>
          <p:nvPr/>
        </p:nvSpPr>
        <p:spPr>
          <a:xfrm>
            <a:off x="4165947" y="338850"/>
            <a:ext cx="8692097"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36" name="矩形 35"/>
          <p:cNvSpPr/>
          <p:nvPr/>
        </p:nvSpPr>
        <p:spPr>
          <a:xfrm>
            <a:off x="706" y="338850"/>
            <a:ext cx="150672"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37" name="文本框 36"/>
          <p:cNvSpPr txBox="1"/>
          <p:nvPr/>
        </p:nvSpPr>
        <p:spPr>
          <a:xfrm>
            <a:off x="311272" y="162416"/>
            <a:ext cx="3791423" cy="523220"/>
          </a:xfrm>
          <a:prstGeom prst="rect">
            <a:avLst/>
          </a:prstGeom>
        </p:spPr>
        <p:txBody>
          <a:bodyPr wrap="none">
            <a:spAutoFit/>
          </a:bodyPr>
          <a:lstStyle>
            <a:defPPr>
              <a:defRPr lang="zh-CN"/>
            </a:defPPr>
            <a:lvl1pPr>
              <a:defRPr sz="2800">
                <a:solidFill>
                  <a:schemeClr val="tx1">
                    <a:lumMod val="65000"/>
                    <a:lumOff val="35000"/>
                  </a:schemeClr>
                </a:solidFill>
                <a:latin typeface="站酷高端黑" panose="02010600030101010101" pitchFamily="2" charset="-122"/>
                <a:ea typeface="站酷高端黑" panose="02010600030101010101" pitchFamily="2" charset="-122"/>
              </a:defRPr>
            </a:lvl1pPr>
          </a:lstStyle>
          <a:p>
            <a:r>
              <a:rPr lang="zh-CN" altLang="en-US" dirty="0">
                <a:solidFill>
                  <a:schemeClr val="accent1"/>
                </a:solidFill>
                <a:latin typeface="+mn-lt"/>
                <a:ea typeface="+mn-ea"/>
                <a:cs typeface="+mn-ea"/>
                <a:sym typeface="+mn-lt"/>
              </a:rPr>
              <a:t>点击添加相关标题文字</a:t>
            </a:r>
          </a:p>
        </p:txBody>
      </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1000"/>
                                        <p:tgtEl>
                                          <p:spTgt spid="5"/>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500" fill="hold"/>
                                        <p:tgtEl>
                                          <p:spTgt spid="25"/>
                                        </p:tgtEl>
                                        <p:attrNameLst>
                                          <p:attrName>ppt_w</p:attrName>
                                        </p:attrNameLst>
                                      </p:cBhvr>
                                      <p:tavLst>
                                        <p:tav tm="0">
                                          <p:val>
                                            <p:fltVal val="0"/>
                                          </p:val>
                                        </p:tav>
                                        <p:tav tm="100000">
                                          <p:val>
                                            <p:strVal val="#ppt_w"/>
                                          </p:val>
                                        </p:tav>
                                      </p:tavLst>
                                    </p:anim>
                                    <p:anim calcmode="lin" valueType="num">
                                      <p:cBhvr>
                                        <p:cTn id="12" dur="500" fill="hold"/>
                                        <p:tgtEl>
                                          <p:spTgt spid="25"/>
                                        </p:tgtEl>
                                        <p:attrNameLst>
                                          <p:attrName>ppt_h</p:attrName>
                                        </p:attrNameLst>
                                      </p:cBhvr>
                                      <p:tavLst>
                                        <p:tav tm="0">
                                          <p:val>
                                            <p:fltVal val="0"/>
                                          </p:val>
                                        </p:tav>
                                        <p:tav tm="100000">
                                          <p:val>
                                            <p:strVal val="#ppt_h"/>
                                          </p:val>
                                        </p:tav>
                                      </p:tavLst>
                                    </p:anim>
                                    <p:animEffect transition="in" filter="fade">
                                      <p:cBhvr>
                                        <p:cTn id="13" dur="500"/>
                                        <p:tgtEl>
                                          <p:spTgt spid="25"/>
                                        </p:tgtEl>
                                      </p:cBhvr>
                                    </p:animEffect>
                                  </p:childTnLst>
                                </p:cTn>
                              </p:par>
                              <p:par>
                                <p:cTn id="14" presetID="2" presetClass="entr" presetSubtype="4" accel="50000" decel="50000"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 calcmode="lin" valueType="num">
                                      <p:cBhvr additive="base">
                                        <p:cTn id="16" dur="500" fill="hold"/>
                                        <p:tgtEl>
                                          <p:spTgt spid="30"/>
                                        </p:tgtEl>
                                        <p:attrNameLst>
                                          <p:attrName>ppt_x</p:attrName>
                                        </p:attrNameLst>
                                      </p:cBhvr>
                                      <p:tavLst>
                                        <p:tav tm="0">
                                          <p:val>
                                            <p:strVal val="#ppt_x"/>
                                          </p:val>
                                        </p:tav>
                                        <p:tav tm="100000">
                                          <p:val>
                                            <p:strVal val="#ppt_x"/>
                                          </p:val>
                                        </p:tav>
                                      </p:tavLst>
                                    </p:anim>
                                    <p:anim calcmode="lin" valueType="num">
                                      <p:cBhvr additive="base">
                                        <p:cTn id="17" dur="500" fill="hold"/>
                                        <p:tgtEl>
                                          <p:spTgt spid="30"/>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0" presetClass="entr" presetSubtype="0"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edge">
                                      <p:cBhvr>
                                        <p:cTn id="21" dur="1000"/>
                                        <p:tgtEl>
                                          <p:spTgt spid="9"/>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par>
                                <p:cTn id="28" presetID="2" presetClass="entr" presetSubtype="4" accel="50000" decel="50000" fill="hold" grpId="0" nodeType="withEffect">
                                  <p:stCondLst>
                                    <p:cond delay="0"/>
                                  </p:stCondLst>
                                  <p:childTnLst>
                                    <p:set>
                                      <p:cBhvr>
                                        <p:cTn id="29" dur="1" fill="hold">
                                          <p:stCondLst>
                                            <p:cond delay="0"/>
                                          </p:stCondLst>
                                        </p:cTn>
                                        <p:tgtEl>
                                          <p:spTgt spid="31"/>
                                        </p:tgtEl>
                                        <p:attrNameLst>
                                          <p:attrName>style.visibility</p:attrName>
                                        </p:attrNameLst>
                                      </p:cBhvr>
                                      <p:to>
                                        <p:strVal val="visible"/>
                                      </p:to>
                                    </p:set>
                                    <p:anim calcmode="lin" valueType="num">
                                      <p:cBhvr additive="base">
                                        <p:cTn id="30" dur="500" fill="hold"/>
                                        <p:tgtEl>
                                          <p:spTgt spid="31"/>
                                        </p:tgtEl>
                                        <p:attrNameLst>
                                          <p:attrName>ppt_x</p:attrName>
                                        </p:attrNameLst>
                                      </p:cBhvr>
                                      <p:tavLst>
                                        <p:tav tm="0">
                                          <p:val>
                                            <p:strVal val="#ppt_x"/>
                                          </p:val>
                                        </p:tav>
                                        <p:tav tm="100000">
                                          <p:val>
                                            <p:strVal val="#ppt_x"/>
                                          </p:val>
                                        </p:tav>
                                      </p:tavLst>
                                    </p:anim>
                                    <p:anim calcmode="lin" valueType="num">
                                      <p:cBhvr additive="base">
                                        <p:cTn id="31" dur="500" fill="hold"/>
                                        <p:tgtEl>
                                          <p:spTgt spid="31"/>
                                        </p:tgtEl>
                                        <p:attrNameLst>
                                          <p:attrName>ppt_y</p:attrName>
                                        </p:attrNameLst>
                                      </p:cBhvr>
                                      <p:tavLst>
                                        <p:tav tm="0">
                                          <p:val>
                                            <p:strVal val="1+#ppt_h/2"/>
                                          </p:val>
                                        </p:tav>
                                        <p:tav tm="100000">
                                          <p:val>
                                            <p:strVal val="#ppt_y"/>
                                          </p:val>
                                        </p:tav>
                                      </p:tavLst>
                                    </p:anim>
                                  </p:childTnLst>
                                </p:cTn>
                              </p:par>
                            </p:childTnLst>
                          </p:cTn>
                        </p:par>
                        <p:par>
                          <p:cTn id="32" fill="hold">
                            <p:stCondLst>
                              <p:cond delay="3000"/>
                            </p:stCondLst>
                            <p:childTnLst>
                              <p:par>
                                <p:cTn id="33" presetID="20" presetClass="entr" presetSubtype="0" fill="hold"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edge">
                                      <p:cBhvr>
                                        <p:cTn id="35" dur="1000"/>
                                        <p:tgtEl>
                                          <p:spTgt spid="13"/>
                                        </p:tgtEl>
                                      </p:cBhvr>
                                    </p:animEffect>
                                  </p:childTnLst>
                                </p:cTn>
                              </p:par>
                            </p:childTnLst>
                          </p:cTn>
                        </p:par>
                        <p:par>
                          <p:cTn id="36" fill="hold">
                            <p:stCondLst>
                              <p:cond delay="4000"/>
                            </p:stCondLst>
                            <p:childTnLst>
                              <p:par>
                                <p:cTn id="37" presetID="53" presetClass="entr" presetSubtype="16" fill="hold" grpId="0" nodeType="afterEffect">
                                  <p:stCondLst>
                                    <p:cond delay="0"/>
                                  </p:stCondLst>
                                  <p:childTnLst>
                                    <p:set>
                                      <p:cBhvr>
                                        <p:cTn id="38" dur="1" fill="hold">
                                          <p:stCondLst>
                                            <p:cond delay="0"/>
                                          </p:stCondLst>
                                        </p:cTn>
                                        <p:tgtEl>
                                          <p:spTgt spid="27"/>
                                        </p:tgtEl>
                                        <p:attrNameLst>
                                          <p:attrName>style.visibility</p:attrName>
                                        </p:attrNameLst>
                                      </p:cBhvr>
                                      <p:to>
                                        <p:strVal val="visible"/>
                                      </p:to>
                                    </p:set>
                                    <p:anim calcmode="lin" valueType="num">
                                      <p:cBhvr>
                                        <p:cTn id="39" dur="500" fill="hold"/>
                                        <p:tgtEl>
                                          <p:spTgt spid="27"/>
                                        </p:tgtEl>
                                        <p:attrNameLst>
                                          <p:attrName>ppt_w</p:attrName>
                                        </p:attrNameLst>
                                      </p:cBhvr>
                                      <p:tavLst>
                                        <p:tav tm="0">
                                          <p:val>
                                            <p:fltVal val="0"/>
                                          </p:val>
                                        </p:tav>
                                        <p:tav tm="100000">
                                          <p:val>
                                            <p:strVal val="#ppt_w"/>
                                          </p:val>
                                        </p:tav>
                                      </p:tavLst>
                                    </p:anim>
                                    <p:anim calcmode="lin" valueType="num">
                                      <p:cBhvr>
                                        <p:cTn id="40" dur="500" fill="hold"/>
                                        <p:tgtEl>
                                          <p:spTgt spid="27"/>
                                        </p:tgtEl>
                                        <p:attrNameLst>
                                          <p:attrName>ppt_h</p:attrName>
                                        </p:attrNameLst>
                                      </p:cBhvr>
                                      <p:tavLst>
                                        <p:tav tm="0">
                                          <p:val>
                                            <p:fltVal val="0"/>
                                          </p:val>
                                        </p:tav>
                                        <p:tav tm="100000">
                                          <p:val>
                                            <p:strVal val="#ppt_h"/>
                                          </p:val>
                                        </p:tav>
                                      </p:tavLst>
                                    </p:anim>
                                    <p:animEffect transition="in" filter="fade">
                                      <p:cBhvr>
                                        <p:cTn id="41" dur="500"/>
                                        <p:tgtEl>
                                          <p:spTgt spid="27"/>
                                        </p:tgtEl>
                                      </p:cBhvr>
                                    </p:animEffect>
                                  </p:childTnLst>
                                </p:cTn>
                              </p:par>
                              <p:par>
                                <p:cTn id="42" presetID="2" presetClass="entr" presetSubtype="4" accel="50000" decel="50000" fill="hold" grpId="0" nodeType="withEffect">
                                  <p:stCondLst>
                                    <p:cond delay="0"/>
                                  </p:stCondLst>
                                  <p:childTnLst>
                                    <p:set>
                                      <p:cBhvr>
                                        <p:cTn id="43" dur="1" fill="hold">
                                          <p:stCondLst>
                                            <p:cond delay="0"/>
                                          </p:stCondLst>
                                        </p:cTn>
                                        <p:tgtEl>
                                          <p:spTgt spid="32"/>
                                        </p:tgtEl>
                                        <p:attrNameLst>
                                          <p:attrName>style.visibility</p:attrName>
                                        </p:attrNameLst>
                                      </p:cBhvr>
                                      <p:to>
                                        <p:strVal val="visible"/>
                                      </p:to>
                                    </p:set>
                                    <p:anim calcmode="lin" valueType="num">
                                      <p:cBhvr additive="base">
                                        <p:cTn id="44" dur="500" fill="hold"/>
                                        <p:tgtEl>
                                          <p:spTgt spid="32"/>
                                        </p:tgtEl>
                                        <p:attrNameLst>
                                          <p:attrName>ppt_x</p:attrName>
                                        </p:attrNameLst>
                                      </p:cBhvr>
                                      <p:tavLst>
                                        <p:tav tm="0">
                                          <p:val>
                                            <p:strVal val="#ppt_x"/>
                                          </p:val>
                                        </p:tav>
                                        <p:tav tm="100000">
                                          <p:val>
                                            <p:strVal val="#ppt_x"/>
                                          </p:val>
                                        </p:tav>
                                      </p:tavLst>
                                    </p:anim>
                                    <p:anim calcmode="lin" valueType="num">
                                      <p:cBhvr additive="base">
                                        <p:cTn id="45" dur="500" fill="hold"/>
                                        <p:tgtEl>
                                          <p:spTgt spid="32"/>
                                        </p:tgtEl>
                                        <p:attrNameLst>
                                          <p:attrName>ppt_y</p:attrName>
                                        </p:attrNameLst>
                                      </p:cBhvr>
                                      <p:tavLst>
                                        <p:tav tm="0">
                                          <p:val>
                                            <p:strVal val="1+#ppt_h/2"/>
                                          </p:val>
                                        </p:tav>
                                        <p:tav tm="100000">
                                          <p:val>
                                            <p:strVal val="#ppt_y"/>
                                          </p:val>
                                        </p:tav>
                                      </p:tavLst>
                                    </p:anim>
                                  </p:childTnLst>
                                </p:cTn>
                              </p:par>
                            </p:childTnLst>
                          </p:cTn>
                        </p:par>
                        <p:par>
                          <p:cTn id="46" fill="hold">
                            <p:stCondLst>
                              <p:cond delay="4500"/>
                            </p:stCondLst>
                            <p:childTnLst>
                              <p:par>
                                <p:cTn id="47" presetID="20" presetClass="entr" presetSubtype="0" fill="hold" nodeType="after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wedge">
                                      <p:cBhvr>
                                        <p:cTn id="49" dur="1000"/>
                                        <p:tgtEl>
                                          <p:spTgt spid="17"/>
                                        </p:tgtEl>
                                      </p:cBhvr>
                                    </p:animEffect>
                                  </p:childTnLst>
                                </p:cTn>
                              </p:par>
                            </p:childTnLst>
                          </p:cTn>
                        </p:par>
                        <p:par>
                          <p:cTn id="50" fill="hold">
                            <p:stCondLst>
                              <p:cond delay="5500"/>
                            </p:stCondLst>
                            <p:childTnLst>
                              <p:par>
                                <p:cTn id="51" presetID="53" presetClass="entr" presetSubtype="16" fill="hold" grpId="0" nodeType="afterEffect">
                                  <p:stCondLst>
                                    <p:cond delay="0"/>
                                  </p:stCondLst>
                                  <p:childTnLst>
                                    <p:set>
                                      <p:cBhvr>
                                        <p:cTn id="52" dur="1" fill="hold">
                                          <p:stCondLst>
                                            <p:cond delay="0"/>
                                          </p:stCondLst>
                                        </p:cTn>
                                        <p:tgtEl>
                                          <p:spTgt spid="28"/>
                                        </p:tgtEl>
                                        <p:attrNameLst>
                                          <p:attrName>style.visibility</p:attrName>
                                        </p:attrNameLst>
                                      </p:cBhvr>
                                      <p:to>
                                        <p:strVal val="visible"/>
                                      </p:to>
                                    </p:set>
                                    <p:anim calcmode="lin" valueType="num">
                                      <p:cBhvr>
                                        <p:cTn id="53" dur="500" fill="hold"/>
                                        <p:tgtEl>
                                          <p:spTgt spid="28"/>
                                        </p:tgtEl>
                                        <p:attrNameLst>
                                          <p:attrName>ppt_w</p:attrName>
                                        </p:attrNameLst>
                                      </p:cBhvr>
                                      <p:tavLst>
                                        <p:tav tm="0">
                                          <p:val>
                                            <p:fltVal val="0"/>
                                          </p:val>
                                        </p:tav>
                                        <p:tav tm="100000">
                                          <p:val>
                                            <p:strVal val="#ppt_w"/>
                                          </p:val>
                                        </p:tav>
                                      </p:tavLst>
                                    </p:anim>
                                    <p:anim calcmode="lin" valueType="num">
                                      <p:cBhvr>
                                        <p:cTn id="54" dur="500" fill="hold"/>
                                        <p:tgtEl>
                                          <p:spTgt spid="28"/>
                                        </p:tgtEl>
                                        <p:attrNameLst>
                                          <p:attrName>ppt_h</p:attrName>
                                        </p:attrNameLst>
                                      </p:cBhvr>
                                      <p:tavLst>
                                        <p:tav tm="0">
                                          <p:val>
                                            <p:fltVal val="0"/>
                                          </p:val>
                                        </p:tav>
                                        <p:tav tm="100000">
                                          <p:val>
                                            <p:strVal val="#ppt_h"/>
                                          </p:val>
                                        </p:tav>
                                      </p:tavLst>
                                    </p:anim>
                                    <p:animEffect transition="in" filter="fade">
                                      <p:cBhvr>
                                        <p:cTn id="55" dur="500"/>
                                        <p:tgtEl>
                                          <p:spTgt spid="28"/>
                                        </p:tgtEl>
                                      </p:cBhvr>
                                    </p:animEffect>
                                  </p:childTnLst>
                                </p:cTn>
                              </p:par>
                              <p:par>
                                <p:cTn id="56" presetID="2" presetClass="entr" presetSubtype="4" accel="50000" decel="50000" fill="hold" grpId="0" nodeType="withEffect">
                                  <p:stCondLst>
                                    <p:cond delay="0"/>
                                  </p:stCondLst>
                                  <p:childTnLst>
                                    <p:set>
                                      <p:cBhvr>
                                        <p:cTn id="57" dur="1" fill="hold">
                                          <p:stCondLst>
                                            <p:cond delay="0"/>
                                          </p:stCondLst>
                                        </p:cTn>
                                        <p:tgtEl>
                                          <p:spTgt spid="33"/>
                                        </p:tgtEl>
                                        <p:attrNameLst>
                                          <p:attrName>style.visibility</p:attrName>
                                        </p:attrNameLst>
                                      </p:cBhvr>
                                      <p:to>
                                        <p:strVal val="visible"/>
                                      </p:to>
                                    </p:set>
                                    <p:anim calcmode="lin" valueType="num">
                                      <p:cBhvr additive="base">
                                        <p:cTn id="58" dur="500" fill="hold"/>
                                        <p:tgtEl>
                                          <p:spTgt spid="33"/>
                                        </p:tgtEl>
                                        <p:attrNameLst>
                                          <p:attrName>ppt_x</p:attrName>
                                        </p:attrNameLst>
                                      </p:cBhvr>
                                      <p:tavLst>
                                        <p:tav tm="0">
                                          <p:val>
                                            <p:strVal val="#ppt_x"/>
                                          </p:val>
                                        </p:tav>
                                        <p:tav tm="100000">
                                          <p:val>
                                            <p:strVal val="#ppt_x"/>
                                          </p:val>
                                        </p:tav>
                                      </p:tavLst>
                                    </p:anim>
                                    <p:anim calcmode="lin" valueType="num">
                                      <p:cBhvr additive="base">
                                        <p:cTn id="59" dur="500" fill="hold"/>
                                        <p:tgtEl>
                                          <p:spTgt spid="33"/>
                                        </p:tgtEl>
                                        <p:attrNameLst>
                                          <p:attrName>ppt_y</p:attrName>
                                        </p:attrNameLst>
                                      </p:cBhvr>
                                      <p:tavLst>
                                        <p:tav tm="0">
                                          <p:val>
                                            <p:strVal val="1+#ppt_h/2"/>
                                          </p:val>
                                        </p:tav>
                                        <p:tav tm="100000">
                                          <p:val>
                                            <p:strVal val="#ppt_y"/>
                                          </p:val>
                                        </p:tav>
                                      </p:tavLst>
                                    </p:anim>
                                  </p:childTnLst>
                                </p:cTn>
                              </p:par>
                            </p:childTnLst>
                          </p:cTn>
                        </p:par>
                        <p:par>
                          <p:cTn id="60" fill="hold">
                            <p:stCondLst>
                              <p:cond delay="6000"/>
                            </p:stCondLst>
                            <p:childTnLst>
                              <p:par>
                                <p:cTn id="61" presetID="20" presetClass="entr" presetSubtype="0" fill="hold" nodeType="after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wedge">
                                      <p:cBhvr>
                                        <p:cTn id="63" dur="1000"/>
                                        <p:tgtEl>
                                          <p:spTgt spid="21"/>
                                        </p:tgtEl>
                                      </p:cBhvr>
                                    </p:animEffect>
                                  </p:childTnLst>
                                </p:cTn>
                              </p:par>
                            </p:childTnLst>
                          </p:cTn>
                        </p:par>
                        <p:par>
                          <p:cTn id="64" fill="hold">
                            <p:stCondLst>
                              <p:cond delay="7000"/>
                            </p:stCondLst>
                            <p:childTnLst>
                              <p:par>
                                <p:cTn id="65" presetID="53" presetClass="entr" presetSubtype="16" fill="hold" nodeType="afterEffect">
                                  <p:stCondLst>
                                    <p:cond delay="0"/>
                                  </p:stCondLst>
                                  <p:childTnLst>
                                    <p:set>
                                      <p:cBhvr>
                                        <p:cTn id="66" dur="1" fill="hold">
                                          <p:stCondLst>
                                            <p:cond delay="0"/>
                                          </p:stCondLst>
                                        </p:cTn>
                                        <p:tgtEl>
                                          <p:spTgt spid="29"/>
                                        </p:tgtEl>
                                        <p:attrNameLst>
                                          <p:attrName>style.visibility</p:attrName>
                                        </p:attrNameLst>
                                      </p:cBhvr>
                                      <p:to>
                                        <p:strVal val="visible"/>
                                      </p:to>
                                    </p:set>
                                    <p:anim calcmode="lin" valueType="num">
                                      <p:cBhvr>
                                        <p:cTn id="67" dur="500" fill="hold"/>
                                        <p:tgtEl>
                                          <p:spTgt spid="29"/>
                                        </p:tgtEl>
                                        <p:attrNameLst>
                                          <p:attrName>ppt_w</p:attrName>
                                        </p:attrNameLst>
                                      </p:cBhvr>
                                      <p:tavLst>
                                        <p:tav tm="0">
                                          <p:val>
                                            <p:fltVal val="0"/>
                                          </p:val>
                                        </p:tav>
                                        <p:tav tm="100000">
                                          <p:val>
                                            <p:strVal val="#ppt_w"/>
                                          </p:val>
                                        </p:tav>
                                      </p:tavLst>
                                    </p:anim>
                                    <p:anim calcmode="lin" valueType="num">
                                      <p:cBhvr>
                                        <p:cTn id="68" dur="500" fill="hold"/>
                                        <p:tgtEl>
                                          <p:spTgt spid="29"/>
                                        </p:tgtEl>
                                        <p:attrNameLst>
                                          <p:attrName>ppt_h</p:attrName>
                                        </p:attrNameLst>
                                      </p:cBhvr>
                                      <p:tavLst>
                                        <p:tav tm="0">
                                          <p:val>
                                            <p:fltVal val="0"/>
                                          </p:val>
                                        </p:tav>
                                        <p:tav tm="100000">
                                          <p:val>
                                            <p:strVal val="#ppt_h"/>
                                          </p:val>
                                        </p:tav>
                                      </p:tavLst>
                                    </p:anim>
                                    <p:animEffect transition="in" filter="fade">
                                      <p:cBhvr>
                                        <p:cTn id="69" dur="500"/>
                                        <p:tgtEl>
                                          <p:spTgt spid="29"/>
                                        </p:tgtEl>
                                      </p:cBhvr>
                                    </p:animEffect>
                                  </p:childTnLst>
                                </p:cTn>
                              </p:par>
                              <p:par>
                                <p:cTn id="70" presetID="2" presetClass="entr" presetSubtype="4" accel="50000" decel="50000" fill="hold" nodeType="withEffect">
                                  <p:stCondLst>
                                    <p:cond delay="0"/>
                                  </p:stCondLst>
                                  <p:childTnLst>
                                    <p:set>
                                      <p:cBhvr>
                                        <p:cTn id="71" dur="1" fill="hold">
                                          <p:stCondLst>
                                            <p:cond delay="0"/>
                                          </p:stCondLst>
                                        </p:cTn>
                                        <p:tgtEl>
                                          <p:spTgt spid="34"/>
                                        </p:tgtEl>
                                        <p:attrNameLst>
                                          <p:attrName>style.visibility</p:attrName>
                                        </p:attrNameLst>
                                      </p:cBhvr>
                                      <p:to>
                                        <p:strVal val="visible"/>
                                      </p:to>
                                    </p:set>
                                    <p:anim calcmode="lin" valueType="num">
                                      <p:cBhvr additive="base">
                                        <p:cTn id="72" dur="500" fill="hold"/>
                                        <p:tgtEl>
                                          <p:spTgt spid="34"/>
                                        </p:tgtEl>
                                        <p:attrNameLst>
                                          <p:attrName>ppt_x</p:attrName>
                                        </p:attrNameLst>
                                      </p:cBhvr>
                                      <p:tavLst>
                                        <p:tav tm="0">
                                          <p:val>
                                            <p:strVal val="#ppt_x"/>
                                          </p:val>
                                        </p:tav>
                                        <p:tav tm="100000">
                                          <p:val>
                                            <p:strVal val="#ppt_x"/>
                                          </p:val>
                                        </p:tav>
                                      </p:tavLst>
                                    </p:anim>
                                    <p:anim calcmode="lin" valueType="num">
                                      <p:cBhvr additive="base">
                                        <p:cTn id="73"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P spid="28" grpId="0" animBg="1"/>
      <p:bldP spid="30" grpId="0"/>
      <p:bldP spid="31" grpId="0"/>
      <p:bldP spid="32" grpId="0"/>
      <p:bldP spid="3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858750" cy="7232650"/>
          </a:xfrm>
          <a:prstGeom prst="rect">
            <a:avLst/>
          </a:prstGeom>
          <a:blipFill dpi="0" rotWithShape="1">
            <a:blip r:embed="rId3"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1558504" y="3904357"/>
            <a:ext cx="9741743" cy="25922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矩形 259"/>
          <p:cNvSpPr>
            <a:spLocks noChangeArrowheads="1"/>
          </p:cNvSpPr>
          <p:nvPr/>
        </p:nvSpPr>
        <p:spPr bwMode="auto">
          <a:xfrm>
            <a:off x="2144899" y="5038113"/>
            <a:ext cx="8568952" cy="1015663"/>
          </a:xfrm>
          <a:prstGeom prst="rect">
            <a:avLst/>
          </a:prstGeom>
          <a:noFill/>
          <a:ln>
            <a:noFill/>
          </a:ln>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6600" b="1" kern="5000">
                <a:solidFill>
                  <a:schemeClr val="bg1"/>
                </a:solidFill>
                <a:latin typeface="+mn-lt"/>
                <a:ea typeface="+mn-ea"/>
                <a:cs typeface="+mn-ea"/>
                <a:sym typeface="+mn-lt"/>
              </a:rPr>
              <a:t>感谢聆听，批评指导</a:t>
            </a:r>
            <a:endParaRPr lang="zh-CN" altLang="en-US" sz="6600" b="1" kern="5000" dirty="0">
              <a:solidFill>
                <a:schemeClr val="bg1"/>
              </a:solidFill>
              <a:latin typeface="+mn-lt"/>
              <a:ea typeface="+mn-ea"/>
              <a:cs typeface="+mn-ea"/>
              <a:sym typeface="+mn-lt"/>
            </a:endParaRPr>
          </a:p>
        </p:txBody>
      </p:sp>
      <p:sp>
        <p:nvSpPr>
          <p:cNvPr id="8" name="矩形 259"/>
          <p:cNvSpPr>
            <a:spLocks noChangeArrowheads="1"/>
          </p:cNvSpPr>
          <p:nvPr/>
        </p:nvSpPr>
        <p:spPr bwMode="auto">
          <a:xfrm>
            <a:off x="2252911" y="4595093"/>
            <a:ext cx="8352928" cy="307777"/>
          </a:xfrm>
          <a:prstGeom prst="rect">
            <a:avLst/>
          </a:prstGeom>
          <a:noFill/>
          <a:ln>
            <a:noFill/>
          </a:ln>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2000" smtClean="0">
                <a:solidFill>
                  <a:schemeClr val="bg1"/>
                </a:solidFill>
                <a:latin typeface="+mn-lt"/>
                <a:ea typeface="+mn-ea"/>
                <a:cs typeface="+mn-ea"/>
                <a:sym typeface="+mn-lt"/>
              </a:rPr>
              <a:t>CONSTRUCTION MATERIALS REAL ESTATE PLAN PPT</a:t>
            </a:r>
            <a:endParaRPr lang="zh-CN" altLang="en-US" sz="2000" dirty="0">
              <a:solidFill>
                <a:schemeClr val="bg1"/>
              </a:solidFill>
              <a:latin typeface="+mn-lt"/>
              <a:ea typeface="+mn-ea"/>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crush"/>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par>
                          <p:cTn id="15" fill="hold">
                            <p:stCondLst>
                              <p:cond delay="5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7"/>
                                        </p:tgtEl>
                                        <p:attrNameLst>
                                          <p:attrName>ppt_y</p:attrName>
                                        </p:attrNameLst>
                                      </p:cBhvr>
                                      <p:tavLst>
                                        <p:tav tm="0">
                                          <p:val>
                                            <p:strVal val="#ppt_y"/>
                                          </p:val>
                                        </p:tav>
                                        <p:tav tm="100000">
                                          <p:val>
                                            <p:strVal val="#ppt_y"/>
                                          </p:val>
                                        </p:tav>
                                      </p:tavLst>
                                    </p:anim>
                                    <p:anim calcmode="lin" valueType="num">
                                      <p:cBhvr>
                                        <p:cTn id="20"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7"/>
                                        </p:tgtEl>
                                      </p:cBhvr>
                                    </p:animEffect>
                                  </p:childTnLst>
                                </p:cTn>
                              </p:par>
                            </p:childTnLst>
                          </p:cTn>
                        </p:par>
                        <p:par>
                          <p:cTn id="23" fill="hold">
                            <p:stCondLst>
                              <p:cond delay="1399"/>
                            </p:stCondLst>
                            <p:childTnLst>
                              <p:par>
                                <p:cTn id="24" presetID="26" presetClass="emph" presetSubtype="0" fill="hold" grpId="1" nodeType="afterEffect">
                                  <p:stCondLst>
                                    <p:cond delay="0"/>
                                  </p:stCondLst>
                                  <p:iterate type="lt">
                                    <p:tmPct val="0"/>
                                  </p:iterate>
                                  <p:childTnLst>
                                    <p:animEffect transition="out" filter="fade">
                                      <p:cBhvr>
                                        <p:cTn id="25" dur="500" tmFilter="0, 0; .2, .5; .8, .5; 1, 0"/>
                                        <p:tgtEl>
                                          <p:spTgt spid="7"/>
                                        </p:tgtEl>
                                      </p:cBhvr>
                                    </p:animEffect>
                                    <p:animScale>
                                      <p:cBhvr>
                                        <p:cTn id="26" dur="250" autoRev="1" fill="hold"/>
                                        <p:tgtEl>
                                          <p:spTgt spid="7"/>
                                        </p:tgtEl>
                                      </p:cBhvr>
                                      <p:by x="105000" y="105000"/>
                                    </p:animScale>
                                  </p:childTnLst>
                                </p:cTn>
                              </p:par>
                            </p:childTnLst>
                          </p:cTn>
                        </p:par>
                        <p:par>
                          <p:cTn id="27" fill="hold">
                            <p:stCondLst>
                              <p:cond delay="1899"/>
                            </p:stCondLst>
                            <p:childTnLst>
                              <p:par>
                                <p:cTn id="28" presetID="41" presetClass="entr" presetSubtype="0" fill="hold" grpId="0" nodeType="afterEffect">
                                  <p:stCondLst>
                                    <p:cond delay="0"/>
                                  </p:stCondLst>
                                  <p:iterate type="lt">
                                    <p:tmPct val="10000"/>
                                  </p:iterate>
                                  <p:childTnLst>
                                    <p:set>
                                      <p:cBhvr>
                                        <p:cTn id="29" dur="1" fill="hold">
                                          <p:stCondLst>
                                            <p:cond delay="0"/>
                                          </p:stCondLst>
                                        </p:cTn>
                                        <p:tgtEl>
                                          <p:spTgt spid="8"/>
                                        </p:tgtEl>
                                        <p:attrNameLst>
                                          <p:attrName>style.visibility</p:attrName>
                                        </p:attrNameLst>
                                      </p:cBhvr>
                                      <p:to>
                                        <p:strVal val="visible"/>
                                      </p:to>
                                    </p:set>
                                    <p:anim calcmode="lin" valueType="num">
                                      <p:cBhvr>
                                        <p:cTn id="30"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8"/>
                                        </p:tgtEl>
                                        <p:attrNameLst>
                                          <p:attrName>ppt_y</p:attrName>
                                        </p:attrNameLst>
                                      </p:cBhvr>
                                      <p:tavLst>
                                        <p:tav tm="0">
                                          <p:val>
                                            <p:strVal val="#ppt_y"/>
                                          </p:val>
                                        </p:tav>
                                        <p:tav tm="100000">
                                          <p:val>
                                            <p:strVal val="#ppt_y"/>
                                          </p:val>
                                        </p:tav>
                                      </p:tavLst>
                                    </p:anim>
                                    <p:anim calcmode="lin" valueType="num">
                                      <p:cBhvr>
                                        <p:cTn id="32"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8"/>
                                        </p:tgtEl>
                                      </p:cBhvr>
                                    </p:animEffect>
                                  </p:childTnLst>
                                </p:cTn>
                              </p:par>
                            </p:childTnLst>
                          </p:cTn>
                        </p:par>
                        <p:par>
                          <p:cTn id="35" fill="hold">
                            <p:stCondLst>
                              <p:cond delay="4500"/>
                            </p:stCondLst>
                            <p:childTnLst>
                              <p:par>
                                <p:cTn id="36" presetID="26" presetClass="emph" presetSubtype="0" fill="hold" grpId="1" nodeType="afterEffect">
                                  <p:stCondLst>
                                    <p:cond delay="0"/>
                                  </p:stCondLst>
                                  <p:iterate type="lt">
                                    <p:tmPct val="0"/>
                                  </p:iterate>
                                  <p:childTnLst>
                                    <p:animEffect transition="out" filter="fade">
                                      <p:cBhvr>
                                        <p:cTn id="37" dur="500" tmFilter="0, 0; .2, .5; .8, .5; 1, 0"/>
                                        <p:tgtEl>
                                          <p:spTgt spid="8"/>
                                        </p:tgtEl>
                                      </p:cBhvr>
                                    </p:animEffect>
                                    <p:animScale>
                                      <p:cBhvr>
                                        <p:cTn id="38" dur="25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7" grpId="0"/>
      <p:bldP spid="7" grpId="1"/>
      <p:bldP spid="8" grpId="0"/>
      <p:bldP spid="8"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椭圆 3079"/>
          <p:cNvSpPr>
            <a:spLocks noChangeArrowheads="1"/>
          </p:cNvSpPr>
          <p:nvPr/>
        </p:nvSpPr>
        <p:spPr bwMode="auto">
          <a:xfrm>
            <a:off x="2535189" y="2503586"/>
            <a:ext cx="2223248" cy="2223248"/>
          </a:xfrm>
          <a:prstGeom prst="ellipse">
            <a:avLst/>
          </a:prstGeom>
          <a:solidFill>
            <a:schemeClr val="accent1"/>
          </a:solidFill>
          <a:ln>
            <a:noFill/>
          </a:ln>
        </p:spPr>
        <p:txBody>
          <a:bodyPr/>
          <a:lstStyle/>
          <a:p>
            <a:endParaRPr lang="zh-CN" altLang="en-US" sz="2670">
              <a:latin typeface="+mn-lt"/>
              <a:ea typeface="+mn-ea"/>
              <a:cs typeface="+mn-ea"/>
              <a:sym typeface="+mn-lt"/>
            </a:endParaRPr>
          </a:p>
        </p:txBody>
      </p:sp>
      <p:sp>
        <p:nvSpPr>
          <p:cNvPr id="6148" name="文本框 3080"/>
          <p:cNvSpPr txBox="1">
            <a:spLocks noChangeArrowheads="1"/>
          </p:cNvSpPr>
          <p:nvPr/>
        </p:nvSpPr>
        <p:spPr bwMode="auto">
          <a:xfrm>
            <a:off x="4758438" y="3117137"/>
            <a:ext cx="1761188" cy="1390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8435" dirty="0">
                <a:solidFill>
                  <a:schemeClr val="accent1"/>
                </a:solidFill>
                <a:latin typeface="+mn-lt"/>
                <a:ea typeface="+mn-ea"/>
                <a:cs typeface="+mn-ea"/>
                <a:sym typeface="+mn-lt"/>
              </a:rPr>
              <a:t>01</a:t>
            </a:r>
          </a:p>
        </p:txBody>
      </p:sp>
      <p:sp>
        <p:nvSpPr>
          <p:cNvPr id="6152" name="椭圆 3088"/>
          <p:cNvSpPr>
            <a:spLocks noChangeArrowheads="1"/>
          </p:cNvSpPr>
          <p:nvPr/>
        </p:nvSpPr>
        <p:spPr bwMode="auto">
          <a:xfrm>
            <a:off x="1626693" y="4325042"/>
            <a:ext cx="169646" cy="169646"/>
          </a:xfrm>
          <a:prstGeom prst="ellipse">
            <a:avLst/>
          </a:prstGeom>
          <a:solidFill>
            <a:schemeClr val="accent1"/>
          </a:solidFill>
          <a:ln>
            <a:noFill/>
          </a:ln>
        </p:spPr>
        <p:txBody>
          <a:bodyPr/>
          <a:lstStyle/>
          <a:p>
            <a:endParaRPr lang="zh-CN" altLang="en-US" sz="2670">
              <a:latin typeface="+mn-lt"/>
              <a:ea typeface="+mn-ea"/>
              <a:cs typeface="+mn-ea"/>
              <a:sym typeface="+mn-lt"/>
            </a:endParaRPr>
          </a:p>
        </p:txBody>
      </p:sp>
      <p:sp>
        <p:nvSpPr>
          <p:cNvPr id="6153" name="椭圆 3087"/>
          <p:cNvSpPr>
            <a:spLocks noChangeArrowheads="1"/>
          </p:cNvSpPr>
          <p:nvPr/>
        </p:nvSpPr>
        <p:spPr bwMode="auto">
          <a:xfrm>
            <a:off x="4945942" y="2237957"/>
            <a:ext cx="482150" cy="482150"/>
          </a:xfrm>
          <a:prstGeom prst="ellipse">
            <a:avLst/>
          </a:prstGeom>
          <a:solidFill>
            <a:schemeClr val="accent1"/>
          </a:solidFill>
          <a:ln>
            <a:noFill/>
          </a:ln>
        </p:spPr>
        <p:txBody>
          <a:bodyPr/>
          <a:lstStyle/>
          <a:p>
            <a:endParaRPr lang="zh-CN" altLang="en-US" sz="2670">
              <a:latin typeface="+mn-lt"/>
              <a:ea typeface="+mn-ea"/>
              <a:cs typeface="+mn-ea"/>
              <a:sym typeface="+mn-lt"/>
            </a:endParaRPr>
          </a:p>
        </p:txBody>
      </p:sp>
      <p:sp>
        <p:nvSpPr>
          <p:cNvPr id="9" name="矩形 8"/>
          <p:cNvSpPr/>
          <p:nvPr/>
        </p:nvSpPr>
        <p:spPr>
          <a:xfrm>
            <a:off x="6255925" y="3279555"/>
            <a:ext cx="2855413" cy="430887"/>
          </a:xfrm>
          <a:prstGeom prst="rect">
            <a:avLst/>
          </a:prstGeom>
        </p:spPr>
        <p:txBody>
          <a:bodyPr wrap="square" lIns="0" tIns="0" rIns="0" bIns="0">
            <a:spAutoFit/>
          </a:bodyPr>
          <a:lstStyle/>
          <a:p>
            <a:r>
              <a:rPr lang="zh-CN" altLang="en-US" sz="2800" dirty="0">
                <a:solidFill>
                  <a:schemeClr val="accent1"/>
                </a:solidFill>
                <a:latin typeface="+mn-lt"/>
                <a:ea typeface="+mn-ea"/>
                <a:cs typeface="+mn-ea"/>
                <a:sym typeface="+mn-lt"/>
              </a:rPr>
              <a:t>年度工作概述</a:t>
            </a:r>
          </a:p>
        </p:txBody>
      </p:sp>
      <p:sp>
        <p:nvSpPr>
          <p:cNvPr id="10" name="文本框 9"/>
          <p:cNvSpPr txBox="1"/>
          <p:nvPr/>
        </p:nvSpPr>
        <p:spPr>
          <a:xfrm>
            <a:off x="6255924" y="3830995"/>
            <a:ext cx="3979240" cy="434221"/>
          </a:xfrm>
          <a:prstGeom prst="rect">
            <a:avLst/>
          </a:prstGeom>
          <a:noFill/>
        </p:spPr>
        <p:txBody>
          <a:bodyPr wrap="square" lIns="0" tIns="0" rIns="0" bIns="0" rtlCol="0">
            <a:spAutoFit/>
          </a:bodyPr>
          <a:lstStyle/>
          <a:p>
            <a:pPr algn="just">
              <a:lnSpc>
                <a:spcPct val="150000"/>
              </a:lnSpc>
            </a:pPr>
            <a:r>
              <a:rPr lang="zh-CN" altLang="en-US" sz="1000" dirty="0">
                <a:solidFill>
                  <a:schemeClr val="accent1"/>
                </a:solidFill>
                <a:latin typeface="+mn-lt"/>
                <a:ea typeface="+mn-ea"/>
                <a:cs typeface="+mn-ea"/>
                <a:sym typeface="+mn-lt"/>
              </a:rPr>
              <a:t>年度工作概述，修改文字内容，也可以直接复制你的内容到此。年度工作概述，修改文字内容，也可以直接复制你的内容到此。</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ppt_w</p:attrName>
                                        </p:attrNameLst>
                                      </p:cBhvr>
                                      <p:tavLst>
                                        <p:tav tm="0">
                                          <p:val>
                                            <p:fltVal val="0"/>
                                          </p:val>
                                        </p:tav>
                                        <p:tav tm="100000">
                                          <p:val>
                                            <p:strVal val="#ppt_w"/>
                                          </p:val>
                                        </p:tav>
                                      </p:tavLst>
                                    </p:anim>
                                    <p:anim calcmode="lin" valueType="num">
                                      <p:cBhvr>
                                        <p:cTn id="8" dur="1000" fill="hold"/>
                                        <p:tgtEl>
                                          <p:spTgt spid="6146"/>
                                        </p:tgtEl>
                                        <p:attrNameLst>
                                          <p:attrName>ppt_h</p:attrName>
                                        </p:attrNameLst>
                                      </p:cBhvr>
                                      <p:tavLst>
                                        <p:tav tm="0">
                                          <p:val>
                                            <p:fltVal val="0"/>
                                          </p:val>
                                        </p:tav>
                                        <p:tav tm="100000">
                                          <p:val>
                                            <p:strVal val="#ppt_h"/>
                                          </p:val>
                                        </p:tav>
                                      </p:tavLst>
                                    </p:anim>
                                    <p:anim calcmode="lin" valueType="num">
                                      <p:cBhvr>
                                        <p:cTn id="9" dur="1000" fill="hold"/>
                                        <p:tgtEl>
                                          <p:spTgt spid="614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14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6152"/>
                                        </p:tgtEl>
                                        <p:attrNameLst>
                                          <p:attrName>style.visibility</p:attrName>
                                        </p:attrNameLst>
                                      </p:cBhvr>
                                      <p:to>
                                        <p:strVal val="visible"/>
                                      </p:to>
                                    </p:set>
                                    <p:anim calcmode="lin" valueType="num">
                                      <p:cBhvr>
                                        <p:cTn id="15" dur="1000" fill="hold"/>
                                        <p:tgtEl>
                                          <p:spTgt spid="6152"/>
                                        </p:tgtEl>
                                        <p:attrNameLst>
                                          <p:attrName>ppt_w</p:attrName>
                                        </p:attrNameLst>
                                      </p:cBhvr>
                                      <p:tavLst>
                                        <p:tav tm="0">
                                          <p:val>
                                            <p:fltVal val="0"/>
                                          </p:val>
                                        </p:tav>
                                        <p:tav tm="100000">
                                          <p:val>
                                            <p:strVal val="#ppt_w"/>
                                          </p:val>
                                        </p:tav>
                                      </p:tavLst>
                                    </p:anim>
                                    <p:anim calcmode="lin" valueType="num">
                                      <p:cBhvr>
                                        <p:cTn id="16" dur="1000" fill="hold"/>
                                        <p:tgtEl>
                                          <p:spTgt spid="6152"/>
                                        </p:tgtEl>
                                        <p:attrNameLst>
                                          <p:attrName>ppt_h</p:attrName>
                                        </p:attrNameLst>
                                      </p:cBhvr>
                                      <p:tavLst>
                                        <p:tav tm="0">
                                          <p:val>
                                            <p:fltVal val="0"/>
                                          </p:val>
                                        </p:tav>
                                        <p:tav tm="100000">
                                          <p:val>
                                            <p:strVal val="#ppt_h"/>
                                          </p:val>
                                        </p:tav>
                                      </p:tavLst>
                                    </p:anim>
                                    <p:anim calcmode="lin" valueType="num">
                                      <p:cBhvr>
                                        <p:cTn id="17" dur="1000" fill="hold"/>
                                        <p:tgtEl>
                                          <p:spTgt spid="6152"/>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615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6153"/>
                                        </p:tgtEl>
                                        <p:attrNameLst>
                                          <p:attrName>style.visibility</p:attrName>
                                        </p:attrNameLst>
                                      </p:cBhvr>
                                      <p:to>
                                        <p:strVal val="visible"/>
                                      </p:to>
                                    </p:set>
                                    <p:anim calcmode="lin" valueType="num">
                                      <p:cBhvr>
                                        <p:cTn id="23" dur="1000" fill="hold"/>
                                        <p:tgtEl>
                                          <p:spTgt spid="6153"/>
                                        </p:tgtEl>
                                        <p:attrNameLst>
                                          <p:attrName>ppt_w</p:attrName>
                                        </p:attrNameLst>
                                      </p:cBhvr>
                                      <p:tavLst>
                                        <p:tav tm="0">
                                          <p:val>
                                            <p:fltVal val="0"/>
                                          </p:val>
                                        </p:tav>
                                        <p:tav tm="100000">
                                          <p:val>
                                            <p:strVal val="#ppt_w"/>
                                          </p:val>
                                        </p:tav>
                                      </p:tavLst>
                                    </p:anim>
                                    <p:anim calcmode="lin" valueType="num">
                                      <p:cBhvr>
                                        <p:cTn id="24" dur="1000" fill="hold"/>
                                        <p:tgtEl>
                                          <p:spTgt spid="6153"/>
                                        </p:tgtEl>
                                        <p:attrNameLst>
                                          <p:attrName>ppt_h</p:attrName>
                                        </p:attrNameLst>
                                      </p:cBhvr>
                                      <p:tavLst>
                                        <p:tav tm="0">
                                          <p:val>
                                            <p:fltVal val="0"/>
                                          </p:val>
                                        </p:tav>
                                        <p:tav tm="100000">
                                          <p:val>
                                            <p:strVal val="#ppt_h"/>
                                          </p:val>
                                        </p:tav>
                                      </p:tavLst>
                                    </p:anim>
                                    <p:anim calcmode="lin" valueType="num">
                                      <p:cBhvr>
                                        <p:cTn id="25" dur="1000" fill="hold"/>
                                        <p:tgtEl>
                                          <p:spTgt spid="6153"/>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615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6148"/>
                                        </p:tgtEl>
                                        <p:attrNameLst>
                                          <p:attrName>style.visibility</p:attrName>
                                        </p:attrNameLst>
                                      </p:cBhvr>
                                      <p:to>
                                        <p:strVal val="visible"/>
                                      </p:to>
                                    </p:set>
                                    <p:anim by="(-#ppt_w*2)" calcmode="lin" valueType="num">
                                      <p:cBhvr rctx="PPT">
                                        <p:cTn id="31" dur="500" autoRev="1" fill="hold">
                                          <p:stCondLst>
                                            <p:cond delay="0"/>
                                          </p:stCondLst>
                                        </p:cTn>
                                        <p:tgtEl>
                                          <p:spTgt spid="6148"/>
                                        </p:tgtEl>
                                        <p:attrNameLst>
                                          <p:attrName>ppt_w</p:attrName>
                                        </p:attrNameLst>
                                      </p:cBhvr>
                                    </p:anim>
                                    <p:anim by="(#ppt_w*0.50)" calcmode="lin" valueType="num">
                                      <p:cBhvr>
                                        <p:cTn id="32" dur="500" decel="50000" autoRev="1" fill="hold">
                                          <p:stCondLst>
                                            <p:cond delay="0"/>
                                          </p:stCondLst>
                                        </p:cTn>
                                        <p:tgtEl>
                                          <p:spTgt spid="6148"/>
                                        </p:tgtEl>
                                        <p:attrNameLst>
                                          <p:attrName>ppt_x</p:attrName>
                                        </p:attrNameLst>
                                      </p:cBhvr>
                                    </p:anim>
                                    <p:anim from="(-#ppt_h/2)" to="(#ppt_y)" calcmode="lin" valueType="num">
                                      <p:cBhvr>
                                        <p:cTn id="33" dur="1000" fill="hold">
                                          <p:stCondLst>
                                            <p:cond delay="0"/>
                                          </p:stCondLst>
                                        </p:cTn>
                                        <p:tgtEl>
                                          <p:spTgt spid="6148"/>
                                        </p:tgtEl>
                                        <p:attrNameLst>
                                          <p:attrName>ppt_y</p:attrName>
                                        </p:attrNameLst>
                                      </p:cBhvr>
                                    </p:anim>
                                    <p:animRot by="21600000">
                                      <p:cBhvr>
                                        <p:cTn id="34" dur="1000" fill="hold">
                                          <p:stCondLst>
                                            <p:cond delay="0"/>
                                          </p:stCondLst>
                                        </p:cTn>
                                        <p:tgtEl>
                                          <p:spTgt spid="6148"/>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23" presetClass="entr" presetSubtype="32"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500" fill="hold"/>
                                        <p:tgtEl>
                                          <p:spTgt spid="9"/>
                                        </p:tgtEl>
                                        <p:attrNameLst>
                                          <p:attrName>ppt_w</p:attrName>
                                        </p:attrNameLst>
                                      </p:cBhvr>
                                      <p:tavLst>
                                        <p:tav tm="0">
                                          <p:val>
                                            <p:strVal val="4*#ppt_w"/>
                                          </p:val>
                                        </p:tav>
                                        <p:tav tm="100000">
                                          <p:val>
                                            <p:strVal val="#ppt_w"/>
                                          </p:val>
                                        </p:tav>
                                      </p:tavLst>
                                    </p:anim>
                                    <p:anim calcmode="lin" valueType="num">
                                      <p:cBhvr>
                                        <p:cTn id="40" dur="500" fill="hold"/>
                                        <p:tgtEl>
                                          <p:spTgt spid="9"/>
                                        </p:tgtEl>
                                        <p:attrNameLst>
                                          <p:attrName>ppt_h</p:attrName>
                                        </p:attrNameLst>
                                      </p:cBhvr>
                                      <p:tavLst>
                                        <p:tav tm="0">
                                          <p:val>
                                            <p:strVal val="4*#ppt_h"/>
                                          </p:val>
                                        </p:tav>
                                        <p:tav tm="100000">
                                          <p:val>
                                            <p:strVal val="#ppt_h"/>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P spid="6148" grpId="0"/>
      <p:bldP spid="6152" grpId="0" animBg="1"/>
      <p:bldP spid="6153" grpId="0" animBg="1"/>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443221" y="2209556"/>
            <a:ext cx="5688928" cy="859574"/>
            <a:chOff x="5389976" y="1256426"/>
            <a:chExt cx="3334710" cy="611286"/>
          </a:xfrm>
        </p:grpSpPr>
        <p:sp>
          <p:nvSpPr>
            <p:cNvPr id="6" name="Round Same Side Corner Rectangle 5"/>
            <p:cNvSpPr/>
            <p:nvPr/>
          </p:nvSpPr>
          <p:spPr>
            <a:xfrm rot="5400000">
              <a:off x="7085757" y="228784"/>
              <a:ext cx="611285" cy="2666572"/>
            </a:xfrm>
            <a:prstGeom prst="round2SameRect">
              <a:avLst>
                <a:gd name="adj1" fmla="val 21309"/>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7" name="Round Same Side Corner Rectangle 6"/>
            <p:cNvSpPr/>
            <p:nvPr/>
          </p:nvSpPr>
          <p:spPr>
            <a:xfrm rot="16200000">
              <a:off x="5418402" y="1228000"/>
              <a:ext cx="611285" cy="668138"/>
            </a:xfrm>
            <a:prstGeom prst="round2SameRect">
              <a:avLst>
                <a:gd name="adj1" fmla="val 21309"/>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grpSp>
      <p:grpSp>
        <p:nvGrpSpPr>
          <p:cNvPr id="8" name="Group 288"/>
          <p:cNvGrpSpPr/>
          <p:nvPr/>
        </p:nvGrpSpPr>
        <p:grpSpPr>
          <a:xfrm>
            <a:off x="1688854" y="2443100"/>
            <a:ext cx="590986" cy="392485"/>
            <a:chOff x="8291513" y="4287838"/>
            <a:chExt cx="415925" cy="276225"/>
          </a:xfrm>
          <a:solidFill>
            <a:schemeClr val="accent1"/>
          </a:solidFill>
        </p:grpSpPr>
        <p:sp>
          <p:nvSpPr>
            <p:cNvPr id="9" name="Freeform 6"/>
            <p:cNvSpPr>
              <a:spLocks noEditPoints="1"/>
            </p:cNvSpPr>
            <p:nvPr/>
          </p:nvSpPr>
          <p:spPr bwMode="auto">
            <a:xfrm>
              <a:off x="8291513" y="4287838"/>
              <a:ext cx="415925" cy="276225"/>
            </a:xfrm>
            <a:custGeom>
              <a:avLst/>
              <a:gdLst/>
              <a:ahLst/>
              <a:cxnLst>
                <a:cxn ang="0">
                  <a:pos x="145" y="134"/>
                </a:cxn>
                <a:cxn ang="0">
                  <a:pos x="262" y="134"/>
                </a:cxn>
                <a:cxn ang="0">
                  <a:pos x="216" y="0"/>
                </a:cxn>
                <a:cxn ang="0">
                  <a:pos x="46" y="0"/>
                </a:cxn>
                <a:cxn ang="0">
                  <a:pos x="0" y="134"/>
                </a:cxn>
                <a:cxn ang="0">
                  <a:pos x="112" y="134"/>
                </a:cxn>
                <a:cxn ang="0">
                  <a:pos x="112" y="159"/>
                </a:cxn>
                <a:cxn ang="0">
                  <a:pos x="79" y="159"/>
                </a:cxn>
                <a:cxn ang="0">
                  <a:pos x="79" y="174"/>
                </a:cxn>
                <a:cxn ang="0">
                  <a:pos x="172" y="174"/>
                </a:cxn>
                <a:cxn ang="0">
                  <a:pos x="172" y="159"/>
                </a:cxn>
                <a:cxn ang="0">
                  <a:pos x="145" y="159"/>
                </a:cxn>
                <a:cxn ang="0">
                  <a:pos x="145" y="134"/>
                </a:cxn>
                <a:cxn ang="0">
                  <a:pos x="134" y="64"/>
                </a:cxn>
                <a:cxn ang="0">
                  <a:pos x="134" y="11"/>
                </a:cxn>
                <a:cxn ang="0">
                  <a:pos x="171" y="11"/>
                </a:cxn>
                <a:cxn ang="0">
                  <a:pos x="180" y="64"/>
                </a:cxn>
                <a:cxn ang="0">
                  <a:pos x="134" y="64"/>
                </a:cxn>
                <a:cxn ang="0">
                  <a:pos x="182" y="70"/>
                </a:cxn>
                <a:cxn ang="0">
                  <a:pos x="191" y="123"/>
                </a:cxn>
                <a:cxn ang="0">
                  <a:pos x="134" y="123"/>
                </a:cxn>
                <a:cxn ang="0">
                  <a:pos x="134" y="70"/>
                </a:cxn>
                <a:cxn ang="0">
                  <a:pos x="182" y="70"/>
                </a:cxn>
                <a:cxn ang="0">
                  <a:pos x="129" y="64"/>
                </a:cxn>
                <a:cxn ang="0">
                  <a:pos x="85" y="64"/>
                </a:cxn>
                <a:cxn ang="0">
                  <a:pos x="94" y="11"/>
                </a:cxn>
                <a:cxn ang="0">
                  <a:pos x="129" y="11"/>
                </a:cxn>
                <a:cxn ang="0">
                  <a:pos x="129" y="64"/>
                </a:cxn>
                <a:cxn ang="0">
                  <a:pos x="129" y="70"/>
                </a:cxn>
                <a:cxn ang="0">
                  <a:pos x="129" y="123"/>
                </a:cxn>
                <a:cxn ang="0">
                  <a:pos x="74" y="123"/>
                </a:cxn>
                <a:cxn ang="0">
                  <a:pos x="83" y="70"/>
                </a:cxn>
                <a:cxn ang="0">
                  <a:pos x="129" y="70"/>
                </a:cxn>
                <a:cxn ang="0">
                  <a:pos x="196" y="123"/>
                </a:cxn>
                <a:cxn ang="0">
                  <a:pos x="187" y="70"/>
                </a:cxn>
                <a:cxn ang="0">
                  <a:pos x="229" y="70"/>
                </a:cxn>
                <a:cxn ang="0">
                  <a:pos x="246" y="123"/>
                </a:cxn>
                <a:cxn ang="0">
                  <a:pos x="196" y="123"/>
                </a:cxn>
                <a:cxn ang="0">
                  <a:pos x="226" y="64"/>
                </a:cxn>
                <a:cxn ang="0">
                  <a:pos x="185" y="64"/>
                </a:cxn>
                <a:cxn ang="0">
                  <a:pos x="176" y="11"/>
                </a:cxn>
                <a:cxn ang="0">
                  <a:pos x="209" y="11"/>
                </a:cxn>
                <a:cxn ang="0">
                  <a:pos x="226" y="64"/>
                </a:cxn>
                <a:cxn ang="0">
                  <a:pos x="54" y="11"/>
                </a:cxn>
                <a:cxn ang="0">
                  <a:pos x="88" y="11"/>
                </a:cxn>
                <a:cxn ang="0">
                  <a:pos x="79" y="64"/>
                </a:cxn>
                <a:cxn ang="0">
                  <a:pos x="37" y="64"/>
                </a:cxn>
                <a:cxn ang="0">
                  <a:pos x="54" y="11"/>
                </a:cxn>
                <a:cxn ang="0">
                  <a:pos x="35" y="70"/>
                </a:cxn>
                <a:cxn ang="0">
                  <a:pos x="77" y="70"/>
                </a:cxn>
                <a:cxn ang="0">
                  <a:pos x="68" y="123"/>
                </a:cxn>
                <a:cxn ang="0">
                  <a:pos x="17" y="123"/>
                </a:cxn>
                <a:cxn ang="0">
                  <a:pos x="35" y="70"/>
                </a:cxn>
                <a:cxn ang="0">
                  <a:pos x="35" y="70"/>
                </a:cxn>
                <a:cxn ang="0">
                  <a:pos x="35" y="70"/>
                </a:cxn>
              </a:cxnLst>
              <a:rect l="0" t="0" r="r" b="b"/>
              <a:pathLst>
                <a:path w="262" h="174">
                  <a:moveTo>
                    <a:pt x="145" y="134"/>
                  </a:moveTo>
                  <a:lnTo>
                    <a:pt x="262" y="134"/>
                  </a:lnTo>
                  <a:lnTo>
                    <a:pt x="216" y="0"/>
                  </a:lnTo>
                  <a:lnTo>
                    <a:pt x="46" y="0"/>
                  </a:lnTo>
                  <a:lnTo>
                    <a:pt x="0" y="134"/>
                  </a:lnTo>
                  <a:lnTo>
                    <a:pt x="112" y="134"/>
                  </a:lnTo>
                  <a:lnTo>
                    <a:pt x="112" y="159"/>
                  </a:lnTo>
                  <a:lnTo>
                    <a:pt x="79" y="159"/>
                  </a:lnTo>
                  <a:lnTo>
                    <a:pt x="79" y="174"/>
                  </a:lnTo>
                  <a:lnTo>
                    <a:pt x="172" y="174"/>
                  </a:lnTo>
                  <a:lnTo>
                    <a:pt x="172" y="159"/>
                  </a:lnTo>
                  <a:lnTo>
                    <a:pt x="145" y="159"/>
                  </a:lnTo>
                  <a:lnTo>
                    <a:pt x="145" y="134"/>
                  </a:lnTo>
                  <a:close/>
                  <a:moveTo>
                    <a:pt x="134" y="64"/>
                  </a:moveTo>
                  <a:lnTo>
                    <a:pt x="134" y="11"/>
                  </a:lnTo>
                  <a:lnTo>
                    <a:pt x="171" y="11"/>
                  </a:lnTo>
                  <a:lnTo>
                    <a:pt x="180" y="64"/>
                  </a:lnTo>
                  <a:lnTo>
                    <a:pt x="134" y="64"/>
                  </a:lnTo>
                  <a:close/>
                  <a:moveTo>
                    <a:pt x="182" y="70"/>
                  </a:moveTo>
                  <a:lnTo>
                    <a:pt x="191" y="123"/>
                  </a:lnTo>
                  <a:lnTo>
                    <a:pt x="134" y="123"/>
                  </a:lnTo>
                  <a:lnTo>
                    <a:pt x="134" y="70"/>
                  </a:lnTo>
                  <a:lnTo>
                    <a:pt x="182" y="70"/>
                  </a:lnTo>
                  <a:close/>
                  <a:moveTo>
                    <a:pt x="129" y="64"/>
                  </a:moveTo>
                  <a:lnTo>
                    <a:pt x="85" y="64"/>
                  </a:lnTo>
                  <a:lnTo>
                    <a:pt x="94" y="11"/>
                  </a:lnTo>
                  <a:lnTo>
                    <a:pt x="129" y="11"/>
                  </a:lnTo>
                  <a:lnTo>
                    <a:pt x="129" y="64"/>
                  </a:lnTo>
                  <a:close/>
                  <a:moveTo>
                    <a:pt x="129" y="70"/>
                  </a:moveTo>
                  <a:lnTo>
                    <a:pt x="129" y="123"/>
                  </a:lnTo>
                  <a:lnTo>
                    <a:pt x="74" y="123"/>
                  </a:lnTo>
                  <a:lnTo>
                    <a:pt x="83" y="70"/>
                  </a:lnTo>
                  <a:lnTo>
                    <a:pt x="129" y="70"/>
                  </a:lnTo>
                  <a:close/>
                  <a:moveTo>
                    <a:pt x="196" y="123"/>
                  </a:moveTo>
                  <a:lnTo>
                    <a:pt x="187" y="70"/>
                  </a:lnTo>
                  <a:lnTo>
                    <a:pt x="229" y="70"/>
                  </a:lnTo>
                  <a:lnTo>
                    <a:pt x="246" y="123"/>
                  </a:lnTo>
                  <a:lnTo>
                    <a:pt x="196" y="123"/>
                  </a:lnTo>
                  <a:close/>
                  <a:moveTo>
                    <a:pt x="226" y="64"/>
                  </a:moveTo>
                  <a:lnTo>
                    <a:pt x="185" y="64"/>
                  </a:lnTo>
                  <a:lnTo>
                    <a:pt x="176" y="11"/>
                  </a:lnTo>
                  <a:lnTo>
                    <a:pt x="209" y="11"/>
                  </a:lnTo>
                  <a:lnTo>
                    <a:pt x="226" y="64"/>
                  </a:lnTo>
                  <a:close/>
                  <a:moveTo>
                    <a:pt x="54" y="11"/>
                  </a:moveTo>
                  <a:lnTo>
                    <a:pt x="88" y="11"/>
                  </a:lnTo>
                  <a:lnTo>
                    <a:pt x="79" y="64"/>
                  </a:lnTo>
                  <a:lnTo>
                    <a:pt x="37" y="64"/>
                  </a:lnTo>
                  <a:lnTo>
                    <a:pt x="54" y="11"/>
                  </a:lnTo>
                  <a:close/>
                  <a:moveTo>
                    <a:pt x="35" y="70"/>
                  </a:moveTo>
                  <a:lnTo>
                    <a:pt x="77" y="70"/>
                  </a:lnTo>
                  <a:lnTo>
                    <a:pt x="68" y="123"/>
                  </a:lnTo>
                  <a:lnTo>
                    <a:pt x="17" y="123"/>
                  </a:lnTo>
                  <a:lnTo>
                    <a:pt x="35" y="70"/>
                  </a:lnTo>
                  <a:close/>
                  <a:moveTo>
                    <a:pt x="35" y="70"/>
                  </a:moveTo>
                  <a:lnTo>
                    <a:pt x="35" y="70"/>
                  </a:lnTo>
                  <a:close/>
                </a:path>
              </a:pathLst>
            </a:custGeom>
            <a:grp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10" name="Freeform 7"/>
            <p:cNvSpPr>
              <a:spLocks noEditPoints="1"/>
            </p:cNvSpPr>
            <p:nvPr/>
          </p:nvSpPr>
          <p:spPr bwMode="auto">
            <a:xfrm>
              <a:off x="8291513" y="4287838"/>
              <a:ext cx="415925" cy="276225"/>
            </a:xfrm>
            <a:custGeom>
              <a:avLst/>
              <a:gdLst/>
              <a:ahLst/>
              <a:cxnLst>
                <a:cxn ang="0">
                  <a:pos x="145" y="134"/>
                </a:cxn>
                <a:cxn ang="0">
                  <a:pos x="262" y="134"/>
                </a:cxn>
                <a:cxn ang="0">
                  <a:pos x="216" y="0"/>
                </a:cxn>
                <a:cxn ang="0">
                  <a:pos x="46" y="0"/>
                </a:cxn>
                <a:cxn ang="0">
                  <a:pos x="0" y="134"/>
                </a:cxn>
                <a:cxn ang="0">
                  <a:pos x="112" y="134"/>
                </a:cxn>
                <a:cxn ang="0">
                  <a:pos x="112" y="159"/>
                </a:cxn>
                <a:cxn ang="0">
                  <a:pos x="79" y="159"/>
                </a:cxn>
                <a:cxn ang="0">
                  <a:pos x="79" y="174"/>
                </a:cxn>
                <a:cxn ang="0">
                  <a:pos x="172" y="174"/>
                </a:cxn>
                <a:cxn ang="0">
                  <a:pos x="172" y="159"/>
                </a:cxn>
                <a:cxn ang="0">
                  <a:pos x="145" y="159"/>
                </a:cxn>
                <a:cxn ang="0">
                  <a:pos x="145" y="134"/>
                </a:cxn>
                <a:cxn ang="0">
                  <a:pos x="134" y="64"/>
                </a:cxn>
                <a:cxn ang="0">
                  <a:pos x="134" y="11"/>
                </a:cxn>
                <a:cxn ang="0">
                  <a:pos x="171" y="11"/>
                </a:cxn>
                <a:cxn ang="0">
                  <a:pos x="180" y="64"/>
                </a:cxn>
                <a:cxn ang="0">
                  <a:pos x="134" y="64"/>
                </a:cxn>
                <a:cxn ang="0">
                  <a:pos x="182" y="70"/>
                </a:cxn>
                <a:cxn ang="0">
                  <a:pos x="191" y="123"/>
                </a:cxn>
                <a:cxn ang="0">
                  <a:pos x="134" y="123"/>
                </a:cxn>
                <a:cxn ang="0">
                  <a:pos x="134" y="70"/>
                </a:cxn>
                <a:cxn ang="0">
                  <a:pos x="182" y="70"/>
                </a:cxn>
                <a:cxn ang="0">
                  <a:pos x="129" y="64"/>
                </a:cxn>
                <a:cxn ang="0">
                  <a:pos x="85" y="64"/>
                </a:cxn>
                <a:cxn ang="0">
                  <a:pos x="94" y="11"/>
                </a:cxn>
                <a:cxn ang="0">
                  <a:pos x="129" y="11"/>
                </a:cxn>
                <a:cxn ang="0">
                  <a:pos x="129" y="64"/>
                </a:cxn>
                <a:cxn ang="0">
                  <a:pos x="129" y="70"/>
                </a:cxn>
                <a:cxn ang="0">
                  <a:pos x="129" y="123"/>
                </a:cxn>
                <a:cxn ang="0">
                  <a:pos x="74" y="123"/>
                </a:cxn>
                <a:cxn ang="0">
                  <a:pos x="83" y="70"/>
                </a:cxn>
                <a:cxn ang="0">
                  <a:pos x="129" y="70"/>
                </a:cxn>
                <a:cxn ang="0">
                  <a:pos x="196" y="123"/>
                </a:cxn>
                <a:cxn ang="0">
                  <a:pos x="187" y="70"/>
                </a:cxn>
                <a:cxn ang="0">
                  <a:pos x="229" y="70"/>
                </a:cxn>
                <a:cxn ang="0">
                  <a:pos x="246" y="123"/>
                </a:cxn>
                <a:cxn ang="0">
                  <a:pos x="196" y="123"/>
                </a:cxn>
                <a:cxn ang="0">
                  <a:pos x="226" y="64"/>
                </a:cxn>
                <a:cxn ang="0">
                  <a:pos x="185" y="64"/>
                </a:cxn>
                <a:cxn ang="0">
                  <a:pos x="176" y="11"/>
                </a:cxn>
                <a:cxn ang="0">
                  <a:pos x="209" y="11"/>
                </a:cxn>
                <a:cxn ang="0">
                  <a:pos x="226" y="64"/>
                </a:cxn>
                <a:cxn ang="0">
                  <a:pos x="54" y="11"/>
                </a:cxn>
                <a:cxn ang="0">
                  <a:pos x="88" y="11"/>
                </a:cxn>
                <a:cxn ang="0">
                  <a:pos x="79" y="64"/>
                </a:cxn>
                <a:cxn ang="0">
                  <a:pos x="37" y="64"/>
                </a:cxn>
                <a:cxn ang="0">
                  <a:pos x="54" y="11"/>
                </a:cxn>
                <a:cxn ang="0">
                  <a:pos x="35" y="70"/>
                </a:cxn>
                <a:cxn ang="0">
                  <a:pos x="77" y="70"/>
                </a:cxn>
                <a:cxn ang="0">
                  <a:pos x="68" y="123"/>
                </a:cxn>
                <a:cxn ang="0">
                  <a:pos x="17" y="123"/>
                </a:cxn>
                <a:cxn ang="0">
                  <a:pos x="35" y="70"/>
                </a:cxn>
                <a:cxn ang="0">
                  <a:pos x="35" y="70"/>
                </a:cxn>
                <a:cxn ang="0">
                  <a:pos x="35" y="70"/>
                </a:cxn>
              </a:cxnLst>
              <a:rect l="0" t="0" r="r" b="b"/>
              <a:pathLst>
                <a:path w="262" h="174">
                  <a:moveTo>
                    <a:pt x="145" y="134"/>
                  </a:moveTo>
                  <a:lnTo>
                    <a:pt x="262" y="134"/>
                  </a:lnTo>
                  <a:lnTo>
                    <a:pt x="216" y="0"/>
                  </a:lnTo>
                  <a:lnTo>
                    <a:pt x="46" y="0"/>
                  </a:lnTo>
                  <a:lnTo>
                    <a:pt x="0" y="134"/>
                  </a:lnTo>
                  <a:lnTo>
                    <a:pt x="112" y="134"/>
                  </a:lnTo>
                  <a:lnTo>
                    <a:pt x="112" y="159"/>
                  </a:lnTo>
                  <a:lnTo>
                    <a:pt x="79" y="159"/>
                  </a:lnTo>
                  <a:lnTo>
                    <a:pt x="79" y="174"/>
                  </a:lnTo>
                  <a:lnTo>
                    <a:pt x="172" y="174"/>
                  </a:lnTo>
                  <a:lnTo>
                    <a:pt x="172" y="159"/>
                  </a:lnTo>
                  <a:lnTo>
                    <a:pt x="145" y="159"/>
                  </a:lnTo>
                  <a:lnTo>
                    <a:pt x="145" y="134"/>
                  </a:lnTo>
                  <a:moveTo>
                    <a:pt x="134" y="64"/>
                  </a:moveTo>
                  <a:lnTo>
                    <a:pt x="134" y="11"/>
                  </a:lnTo>
                  <a:lnTo>
                    <a:pt x="171" y="11"/>
                  </a:lnTo>
                  <a:lnTo>
                    <a:pt x="180" y="64"/>
                  </a:lnTo>
                  <a:lnTo>
                    <a:pt x="134" y="64"/>
                  </a:lnTo>
                  <a:moveTo>
                    <a:pt x="182" y="70"/>
                  </a:moveTo>
                  <a:lnTo>
                    <a:pt x="191" y="123"/>
                  </a:lnTo>
                  <a:lnTo>
                    <a:pt x="134" y="123"/>
                  </a:lnTo>
                  <a:lnTo>
                    <a:pt x="134" y="70"/>
                  </a:lnTo>
                  <a:lnTo>
                    <a:pt x="182" y="70"/>
                  </a:lnTo>
                  <a:moveTo>
                    <a:pt x="129" y="64"/>
                  </a:moveTo>
                  <a:lnTo>
                    <a:pt x="85" y="64"/>
                  </a:lnTo>
                  <a:lnTo>
                    <a:pt x="94" y="11"/>
                  </a:lnTo>
                  <a:lnTo>
                    <a:pt x="129" y="11"/>
                  </a:lnTo>
                  <a:lnTo>
                    <a:pt x="129" y="64"/>
                  </a:lnTo>
                  <a:moveTo>
                    <a:pt x="129" y="70"/>
                  </a:moveTo>
                  <a:lnTo>
                    <a:pt x="129" y="123"/>
                  </a:lnTo>
                  <a:lnTo>
                    <a:pt x="74" y="123"/>
                  </a:lnTo>
                  <a:lnTo>
                    <a:pt x="83" y="70"/>
                  </a:lnTo>
                  <a:lnTo>
                    <a:pt x="129" y="70"/>
                  </a:lnTo>
                  <a:moveTo>
                    <a:pt x="196" y="123"/>
                  </a:moveTo>
                  <a:lnTo>
                    <a:pt x="187" y="70"/>
                  </a:lnTo>
                  <a:lnTo>
                    <a:pt x="229" y="70"/>
                  </a:lnTo>
                  <a:lnTo>
                    <a:pt x="246" y="123"/>
                  </a:lnTo>
                  <a:lnTo>
                    <a:pt x="196" y="123"/>
                  </a:lnTo>
                  <a:moveTo>
                    <a:pt x="226" y="64"/>
                  </a:moveTo>
                  <a:lnTo>
                    <a:pt x="185" y="64"/>
                  </a:lnTo>
                  <a:lnTo>
                    <a:pt x="176" y="11"/>
                  </a:lnTo>
                  <a:lnTo>
                    <a:pt x="209" y="11"/>
                  </a:lnTo>
                  <a:lnTo>
                    <a:pt x="226" y="64"/>
                  </a:lnTo>
                  <a:moveTo>
                    <a:pt x="54" y="11"/>
                  </a:moveTo>
                  <a:lnTo>
                    <a:pt x="88" y="11"/>
                  </a:lnTo>
                  <a:lnTo>
                    <a:pt x="79" y="64"/>
                  </a:lnTo>
                  <a:lnTo>
                    <a:pt x="37" y="64"/>
                  </a:lnTo>
                  <a:lnTo>
                    <a:pt x="54" y="11"/>
                  </a:lnTo>
                  <a:moveTo>
                    <a:pt x="35" y="70"/>
                  </a:moveTo>
                  <a:lnTo>
                    <a:pt x="77" y="70"/>
                  </a:lnTo>
                  <a:lnTo>
                    <a:pt x="68" y="123"/>
                  </a:lnTo>
                  <a:lnTo>
                    <a:pt x="17" y="123"/>
                  </a:lnTo>
                  <a:lnTo>
                    <a:pt x="35" y="70"/>
                  </a:lnTo>
                  <a:moveTo>
                    <a:pt x="35" y="70"/>
                  </a:moveTo>
                  <a:lnTo>
                    <a:pt x="35" y="70"/>
                  </a:lnTo>
                </a:path>
              </a:pathLst>
            </a:custGeom>
            <a:grp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grpSp>
      <p:sp>
        <p:nvSpPr>
          <p:cNvPr id="11" name="TextBox 10"/>
          <p:cNvSpPr txBox="1"/>
          <p:nvPr/>
        </p:nvSpPr>
        <p:spPr>
          <a:xfrm>
            <a:off x="2653025" y="2486928"/>
            <a:ext cx="4078769" cy="351956"/>
          </a:xfrm>
          <a:prstGeom prst="rect">
            <a:avLst/>
          </a:prstGeom>
          <a:noFill/>
        </p:spPr>
        <p:txBody>
          <a:bodyPr wrap="square" rtlCol="0">
            <a:spAutoFit/>
          </a:bodyPr>
          <a:lstStyle/>
          <a:p>
            <a:r>
              <a:rPr lang="en-US" sz="1685" b="1" dirty="0">
                <a:solidFill>
                  <a:schemeClr val="bg1"/>
                </a:solidFill>
                <a:latin typeface="+mn-lt"/>
                <a:ea typeface="+mn-ea"/>
                <a:cs typeface="+mn-ea"/>
                <a:sym typeface="+mn-lt"/>
              </a:rPr>
              <a:t>Title Goes </a:t>
            </a:r>
            <a:r>
              <a:rPr lang="en-US" sz="1685" b="1" dirty="0" err="1">
                <a:solidFill>
                  <a:schemeClr val="bg1"/>
                </a:solidFill>
                <a:latin typeface="+mn-lt"/>
                <a:ea typeface="+mn-ea"/>
                <a:cs typeface="+mn-ea"/>
                <a:sym typeface="+mn-lt"/>
              </a:rPr>
              <a:t>Here</a:t>
            </a:r>
            <a:r>
              <a:rPr lang="en-US" sz="1405" dirty="0" err="1">
                <a:solidFill>
                  <a:schemeClr val="bg1"/>
                </a:solidFill>
                <a:latin typeface="+mn-lt"/>
                <a:ea typeface="+mn-ea"/>
                <a:cs typeface="+mn-ea"/>
                <a:sym typeface="+mn-lt"/>
              </a:rPr>
              <a:t>.</a:t>
            </a:r>
            <a:endParaRPr lang="en-US" sz="1405" dirty="0">
              <a:solidFill>
                <a:schemeClr val="bg1"/>
              </a:solidFill>
              <a:latin typeface="+mn-lt"/>
              <a:ea typeface="+mn-ea"/>
              <a:cs typeface="+mn-ea"/>
              <a:sym typeface="+mn-lt"/>
            </a:endParaRPr>
          </a:p>
        </p:txBody>
      </p:sp>
      <p:grpSp>
        <p:nvGrpSpPr>
          <p:cNvPr id="50" name="Group 49"/>
          <p:cNvGrpSpPr/>
          <p:nvPr/>
        </p:nvGrpSpPr>
        <p:grpSpPr>
          <a:xfrm>
            <a:off x="7498490" y="2349293"/>
            <a:ext cx="575991" cy="580100"/>
            <a:chOff x="5931156" y="1399652"/>
            <a:chExt cx="644626" cy="649224"/>
          </a:xfrm>
        </p:grpSpPr>
        <p:sp>
          <p:nvSpPr>
            <p:cNvPr id="51" name="Rectangle 7"/>
            <p:cNvSpPr/>
            <p:nvPr/>
          </p:nvSpPr>
          <p:spPr>
            <a:xfrm>
              <a:off x="5931156" y="1399652"/>
              <a:ext cx="644626" cy="6492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52" name="Freeform 136"/>
            <p:cNvSpPr>
              <a:spLocks noEditPoints="1"/>
            </p:cNvSpPr>
            <p:nvPr/>
          </p:nvSpPr>
          <p:spPr bwMode="auto">
            <a:xfrm>
              <a:off x="6057730" y="1551942"/>
              <a:ext cx="400552" cy="359916"/>
            </a:xfrm>
            <a:custGeom>
              <a:avLst/>
              <a:gdLst/>
              <a:ahLst/>
              <a:cxnLst>
                <a:cxn ang="0">
                  <a:pos x="23" y="39"/>
                </a:cxn>
                <a:cxn ang="0">
                  <a:pos x="21" y="41"/>
                </a:cxn>
                <a:cxn ang="0">
                  <a:pos x="20" y="41"/>
                </a:cxn>
                <a:cxn ang="0">
                  <a:pos x="19" y="40"/>
                </a:cxn>
                <a:cxn ang="0">
                  <a:pos x="0" y="22"/>
                </a:cxn>
                <a:cxn ang="0">
                  <a:pos x="0" y="19"/>
                </a:cxn>
                <a:cxn ang="0">
                  <a:pos x="19" y="1"/>
                </a:cxn>
                <a:cxn ang="0">
                  <a:pos x="21" y="0"/>
                </a:cxn>
                <a:cxn ang="0">
                  <a:pos x="23" y="2"/>
                </a:cxn>
                <a:cxn ang="0">
                  <a:pos x="23" y="5"/>
                </a:cxn>
                <a:cxn ang="0">
                  <a:pos x="8" y="19"/>
                </a:cxn>
                <a:cxn ang="0">
                  <a:pos x="8" y="22"/>
                </a:cxn>
                <a:cxn ang="0">
                  <a:pos x="23" y="36"/>
                </a:cxn>
                <a:cxn ang="0">
                  <a:pos x="23" y="39"/>
                </a:cxn>
                <a:cxn ang="0">
                  <a:pos x="58" y="57"/>
                </a:cxn>
                <a:cxn ang="0">
                  <a:pos x="57" y="57"/>
                </a:cxn>
                <a:cxn ang="0">
                  <a:pos x="57" y="57"/>
                </a:cxn>
                <a:cxn ang="0">
                  <a:pos x="56" y="56"/>
                </a:cxn>
                <a:cxn ang="0">
                  <a:pos x="52" y="36"/>
                </a:cxn>
                <a:cxn ang="0">
                  <a:pos x="36" y="30"/>
                </a:cxn>
                <a:cxn ang="0">
                  <a:pos x="36" y="39"/>
                </a:cxn>
                <a:cxn ang="0">
                  <a:pos x="35" y="41"/>
                </a:cxn>
                <a:cxn ang="0">
                  <a:pos x="34" y="41"/>
                </a:cxn>
                <a:cxn ang="0">
                  <a:pos x="32" y="40"/>
                </a:cxn>
                <a:cxn ang="0">
                  <a:pos x="14" y="22"/>
                </a:cxn>
                <a:cxn ang="0">
                  <a:pos x="14" y="19"/>
                </a:cxn>
                <a:cxn ang="0">
                  <a:pos x="32" y="1"/>
                </a:cxn>
                <a:cxn ang="0">
                  <a:pos x="35" y="0"/>
                </a:cxn>
                <a:cxn ang="0">
                  <a:pos x="36" y="2"/>
                </a:cxn>
                <a:cxn ang="0">
                  <a:pos x="36" y="12"/>
                </a:cxn>
                <a:cxn ang="0">
                  <a:pos x="58" y="20"/>
                </a:cxn>
                <a:cxn ang="0">
                  <a:pos x="64" y="38"/>
                </a:cxn>
                <a:cxn ang="0">
                  <a:pos x="58" y="57"/>
                </a:cxn>
              </a:cxnLst>
              <a:rect l="0" t="0" r="r" b="b"/>
              <a:pathLst>
                <a:path w="64" h="57">
                  <a:moveTo>
                    <a:pt x="23" y="39"/>
                  </a:moveTo>
                  <a:cubicBezTo>
                    <a:pt x="23" y="40"/>
                    <a:pt x="22" y="41"/>
                    <a:pt x="21" y="41"/>
                  </a:cubicBezTo>
                  <a:cubicBezTo>
                    <a:pt x="21" y="41"/>
                    <a:pt x="21" y="41"/>
                    <a:pt x="20" y="41"/>
                  </a:cubicBezTo>
                  <a:cubicBezTo>
                    <a:pt x="20" y="41"/>
                    <a:pt x="19" y="41"/>
                    <a:pt x="19" y="40"/>
                  </a:cubicBezTo>
                  <a:cubicBezTo>
                    <a:pt x="0" y="22"/>
                    <a:pt x="0" y="22"/>
                    <a:pt x="0" y="22"/>
                  </a:cubicBezTo>
                  <a:cubicBezTo>
                    <a:pt x="0" y="21"/>
                    <a:pt x="0" y="20"/>
                    <a:pt x="0" y="19"/>
                  </a:cubicBezTo>
                  <a:cubicBezTo>
                    <a:pt x="19" y="1"/>
                    <a:pt x="19" y="1"/>
                    <a:pt x="19" y="1"/>
                  </a:cubicBezTo>
                  <a:cubicBezTo>
                    <a:pt x="19" y="0"/>
                    <a:pt x="20" y="0"/>
                    <a:pt x="21" y="0"/>
                  </a:cubicBezTo>
                  <a:cubicBezTo>
                    <a:pt x="22" y="1"/>
                    <a:pt x="23" y="1"/>
                    <a:pt x="23" y="2"/>
                  </a:cubicBezTo>
                  <a:cubicBezTo>
                    <a:pt x="23" y="5"/>
                    <a:pt x="23" y="5"/>
                    <a:pt x="23" y="5"/>
                  </a:cubicBezTo>
                  <a:cubicBezTo>
                    <a:pt x="8" y="19"/>
                    <a:pt x="8" y="19"/>
                    <a:pt x="8" y="19"/>
                  </a:cubicBezTo>
                  <a:cubicBezTo>
                    <a:pt x="8" y="20"/>
                    <a:pt x="8" y="21"/>
                    <a:pt x="8" y="22"/>
                  </a:cubicBezTo>
                  <a:cubicBezTo>
                    <a:pt x="23" y="36"/>
                    <a:pt x="23" y="36"/>
                    <a:pt x="23" y="36"/>
                  </a:cubicBezTo>
                  <a:lnTo>
                    <a:pt x="23" y="39"/>
                  </a:lnTo>
                  <a:close/>
                  <a:moveTo>
                    <a:pt x="58" y="57"/>
                  </a:moveTo>
                  <a:cubicBezTo>
                    <a:pt x="58" y="57"/>
                    <a:pt x="57" y="57"/>
                    <a:pt x="57" y="57"/>
                  </a:cubicBezTo>
                  <a:cubicBezTo>
                    <a:pt x="57" y="57"/>
                    <a:pt x="57" y="57"/>
                    <a:pt x="57" y="57"/>
                  </a:cubicBezTo>
                  <a:cubicBezTo>
                    <a:pt x="56" y="57"/>
                    <a:pt x="56" y="56"/>
                    <a:pt x="56" y="56"/>
                  </a:cubicBezTo>
                  <a:cubicBezTo>
                    <a:pt x="57" y="46"/>
                    <a:pt x="56" y="40"/>
                    <a:pt x="52" y="36"/>
                  </a:cubicBezTo>
                  <a:cubicBezTo>
                    <a:pt x="49" y="32"/>
                    <a:pt x="44" y="31"/>
                    <a:pt x="36" y="30"/>
                  </a:cubicBezTo>
                  <a:cubicBezTo>
                    <a:pt x="36" y="39"/>
                    <a:pt x="36" y="39"/>
                    <a:pt x="36" y="39"/>
                  </a:cubicBezTo>
                  <a:cubicBezTo>
                    <a:pt x="36" y="40"/>
                    <a:pt x="36" y="41"/>
                    <a:pt x="35" y="41"/>
                  </a:cubicBezTo>
                  <a:cubicBezTo>
                    <a:pt x="35" y="41"/>
                    <a:pt x="34" y="41"/>
                    <a:pt x="34" y="41"/>
                  </a:cubicBezTo>
                  <a:cubicBezTo>
                    <a:pt x="33" y="41"/>
                    <a:pt x="33" y="41"/>
                    <a:pt x="32" y="40"/>
                  </a:cubicBezTo>
                  <a:cubicBezTo>
                    <a:pt x="14" y="22"/>
                    <a:pt x="14" y="22"/>
                    <a:pt x="14" y="22"/>
                  </a:cubicBezTo>
                  <a:cubicBezTo>
                    <a:pt x="13" y="21"/>
                    <a:pt x="13" y="20"/>
                    <a:pt x="14" y="19"/>
                  </a:cubicBezTo>
                  <a:cubicBezTo>
                    <a:pt x="32" y="1"/>
                    <a:pt x="32" y="1"/>
                    <a:pt x="32" y="1"/>
                  </a:cubicBezTo>
                  <a:cubicBezTo>
                    <a:pt x="33" y="0"/>
                    <a:pt x="34" y="0"/>
                    <a:pt x="35" y="0"/>
                  </a:cubicBezTo>
                  <a:cubicBezTo>
                    <a:pt x="36" y="1"/>
                    <a:pt x="36" y="1"/>
                    <a:pt x="36" y="2"/>
                  </a:cubicBezTo>
                  <a:cubicBezTo>
                    <a:pt x="36" y="12"/>
                    <a:pt x="36" y="12"/>
                    <a:pt x="36" y="12"/>
                  </a:cubicBezTo>
                  <a:cubicBezTo>
                    <a:pt x="46" y="12"/>
                    <a:pt x="53" y="15"/>
                    <a:pt x="58" y="20"/>
                  </a:cubicBezTo>
                  <a:cubicBezTo>
                    <a:pt x="63" y="25"/>
                    <a:pt x="64" y="33"/>
                    <a:pt x="64" y="38"/>
                  </a:cubicBezTo>
                  <a:cubicBezTo>
                    <a:pt x="64" y="45"/>
                    <a:pt x="58" y="56"/>
                    <a:pt x="58" y="57"/>
                  </a:cubicBezTo>
                  <a:close/>
                </a:path>
              </a:pathLst>
            </a:custGeom>
            <a:solidFill>
              <a:schemeClr val="bg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grpSp>
      <p:sp>
        <p:nvSpPr>
          <p:cNvPr id="53" name="TextBox 52"/>
          <p:cNvSpPr txBox="1"/>
          <p:nvPr/>
        </p:nvSpPr>
        <p:spPr>
          <a:xfrm>
            <a:off x="8220349" y="2228196"/>
            <a:ext cx="3205716" cy="784638"/>
          </a:xfrm>
          <a:prstGeom prst="rect">
            <a:avLst/>
          </a:prstGeom>
          <a:noFill/>
        </p:spPr>
        <p:txBody>
          <a:bodyPr wrap="square" rtlCol="0">
            <a:spAutoFit/>
          </a:bodyPr>
          <a:lstStyle/>
          <a:p>
            <a:r>
              <a:rPr lang="en-US" sz="1685" b="1" dirty="0">
                <a:solidFill>
                  <a:schemeClr val="accent1"/>
                </a:solidFill>
                <a:latin typeface="+mn-lt"/>
                <a:ea typeface="+mn-ea"/>
                <a:cs typeface="+mn-ea"/>
                <a:sym typeface="+mn-lt"/>
              </a:rPr>
              <a:t>Title Goes Here</a:t>
            </a:r>
            <a:r>
              <a:rPr lang="en-US" sz="1685" b="1" dirty="0">
                <a:solidFill>
                  <a:schemeClr val="tx1">
                    <a:lumMod val="75000"/>
                    <a:lumOff val="25000"/>
                  </a:schemeClr>
                </a:solidFill>
                <a:latin typeface="+mn-lt"/>
                <a:ea typeface="+mn-ea"/>
                <a:cs typeface="+mn-ea"/>
                <a:sym typeface="+mn-lt"/>
              </a:rPr>
              <a:t/>
            </a:r>
            <a:br>
              <a:rPr lang="en-US" sz="1685" b="1" dirty="0">
                <a:solidFill>
                  <a:schemeClr val="tx1">
                    <a:lumMod val="75000"/>
                    <a:lumOff val="25000"/>
                  </a:schemeClr>
                </a:solidFill>
                <a:latin typeface="+mn-lt"/>
                <a:ea typeface="+mn-ea"/>
                <a:cs typeface="+mn-ea"/>
                <a:sym typeface="+mn-lt"/>
              </a:rPr>
            </a:br>
            <a:r>
              <a:rPr lang="en-US" sz="1405" dirty="0">
                <a:solidFill>
                  <a:schemeClr val="tx1">
                    <a:lumMod val="50000"/>
                    <a:lumOff val="50000"/>
                  </a:schemeClr>
                </a:solidFill>
                <a:latin typeface="+mn-lt"/>
                <a:ea typeface="+mn-ea"/>
                <a:cs typeface="+mn-ea"/>
                <a:sym typeface="+mn-lt"/>
              </a:rPr>
              <a:t>There are many variations of Lorem Ipsum available, but the majority</a:t>
            </a:r>
          </a:p>
        </p:txBody>
      </p:sp>
      <p:grpSp>
        <p:nvGrpSpPr>
          <p:cNvPr id="12" name="Group 11"/>
          <p:cNvGrpSpPr/>
          <p:nvPr/>
        </p:nvGrpSpPr>
        <p:grpSpPr>
          <a:xfrm>
            <a:off x="1443221" y="3370692"/>
            <a:ext cx="5688928" cy="859574"/>
            <a:chOff x="5389976" y="1256426"/>
            <a:chExt cx="3334710" cy="611286"/>
          </a:xfrm>
        </p:grpSpPr>
        <p:sp>
          <p:nvSpPr>
            <p:cNvPr id="13" name="Round Same Side Corner Rectangle 12"/>
            <p:cNvSpPr/>
            <p:nvPr/>
          </p:nvSpPr>
          <p:spPr>
            <a:xfrm rot="5400000">
              <a:off x="7085757" y="228784"/>
              <a:ext cx="611285" cy="2666572"/>
            </a:xfrm>
            <a:prstGeom prst="round2SameRect">
              <a:avLst>
                <a:gd name="adj1" fmla="val 21309"/>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14" name="Round Same Side Corner Rectangle 13"/>
            <p:cNvSpPr/>
            <p:nvPr/>
          </p:nvSpPr>
          <p:spPr>
            <a:xfrm rot="16200000">
              <a:off x="5418402" y="1228000"/>
              <a:ext cx="611285" cy="668138"/>
            </a:xfrm>
            <a:prstGeom prst="round2SameRect">
              <a:avLst>
                <a:gd name="adj1" fmla="val 21309"/>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grpSp>
      <p:sp>
        <p:nvSpPr>
          <p:cNvPr id="15" name="TextBox 14"/>
          <p:cNvSpPr txBox="1"/>
          <p:nvPr/>
        </p:nvSpPr>
        <p:spPr>
          <a:xfrm>
            <a:off x="2653025" y="3648064"/>
            <a:ext cx="4078769" cy="351956"/>
          </a:xfrm>
          <a:prstGeom prst="rect">
            <a:avLst/>
          </a:prstGeom>
          <a:noFill/>
        </p:spPr>
        <p:txBody>
          <a:bodyPr wrap="square" rtlCol="0">
            <a:spAutoFit/>
          </a:bodyPr>
          <a:lstStyle/>
          <a:p>
            <a:r>
              <a:rPr lang="en-US" sz="1685" b="1" dirty="0">
                <a:solidFill>
                  <a:schemeClr val="bg1"/>
                </a:solidFill>
                <a:latin typeface="+mn-lt"/>
                <a:ea typeface="+mn-ea"/>
                <a:cs typeface="+mn-ea"/>
                <a:sym typeface="+mn-lt"/>
              </a:rPr>
              <a:t>Title Goes Here</a:t>
            </a:r>
            <a:endParaRPr lang="en-US" sz="1685" dirty="0">
              <a:solidFill>
                <a:schemeClr val="bg1"/>
              </a:solidFill>
              <a:latin typeface="+mn-lt"/>
              <a:ea typeface="+mn-ea"/>
              <a:cs typeface="+mn-ea"/>
              <a:sym typeface="+mn-lt"/>
            </a:endParaRPr>
          </a:p>
        </p:txBody>
      </p:sp>
      <p:grpSp>
        <p:nvGrpSpPr>
          <p:cNvPr id="16" name="Group 322"/>
          <p:cNvGrpSpPr/>
          <p:nvPr/>
        </p:nvGrpSpPr>
        <p:grpSpPr>
          <a:xfrm>
            <a:off x="1757250" y="3447535"/>
            <a:ext cx="513374" cy="705888"/>
            <a:chOff x="8597901" y="2862263"/>
            <a:chExt cx="571500" cy="785813"/>
          </a:xfrm>
          <a:solidFill>
            <a:schemeClr val="accent2"/>
          </a:solidFill>
        </p:grpSpPr>
        <p:sp>
          <p:nvSpPr>
            <p:cNvPr id="17" name="Freeform 105"/>
            <p:cNvSpPr>
              <a:spLocks noEditPoints="1"/>
            </p:cNvSpPr>
            <p:nvPr/>
          </p:nvSpPr>
          <p:spPr bwMode="auto">
            <a:xfrm>
              <a:off x="8832851" y="3132138"/>
              <a:ext cx="98425" cy="96838"/>
            </a:xfrm>
            <a:custGeom>
              <a:avLst/>
              <a:gdLst/>
              <a:ahLst/>
              <a:cxnLst>
                <a:cxn ang="0">
                  <a:pos x="34" y="16"/>
                </a:cxn>
                <a:cxn ang="0">
                  <a:pos x="17" y="33"/>
                </a:cxn>
                <a:cxn ang="0">
                  <a:pos x="0" y="16"/>
                </a:cxn>
                <a:cxn ang="0">
                  <a:pos x="17" y="0"/>
                </a:cxn>
                <a:cxn ang="0">
                  <a:pos x="34" y="16"/>
                </a:cxn>
                <a:cxn ang="0">
                  <a:pos x="34" y="16"/>
                </a:cxn>
                <a:cxn ang="0">
                  <a:pos x="34" y="16"/>
                </a:cxn>
              </a:cxnLst>
              <a:rect l="0" t="0" r="r" b="b"/>
              <a:pathLst>
                <a:path w="34" h="33">
                  <a:moveTo>
                    <a:pt x="34" y="16"/>
                  </a:moveTo>
                  <a:cubicBezTo>
                    <a:pt x="34" y="26"/>
                    <a:pt x="27" y="33"/>
                    <a:pt x="17" y="33"/>
                  </a:cubicBezTo>
                  <a:cubicBezTo>
                    <a:pt x="8" y="33"/>
                    <a:pt x="0" y="26"/>
                    <a:pt x="0" y="16"/>
                  </a:cubicBezTo>
                  <a:cubicBezTo>
                    <a:pt x="0" y="7"/>
                    <a:pt x="8" y="0"/>
                    <a:pt x="17" y="0"/>
                  </a:cubicBezTo>
                  <a:cubicBezTo>
                    <a:pt x="27" y="0"/>
                    <a:pt x="34" y="7"/>
                    <a:pt x="34" y="16"/>
                  </a:cubicBezTo>
                  <a:close/>
                  <a:moveTo>
                    <a:pt x="34" y="16"/>
                  </a:moveTo>
                  <a:cubicBezTo>
                    <a:pt x="34" y="16"/>
                    <a:pt x="34" y="16"/>
                    <a:pt x="34" y="16"/>
                  </a:cubicBezTo>
                </a:path>
              </a:pathLst>
            </a:custGeom>
            <a:grp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18" name="Freeform 106"/>
            <p:cNvSpPr>
              <a:spLocks noEditPoints="1"/>
            </p:cNvSpPr>
            <p:nvPr/>
          </p:nvSpPr>
          <p:spPr bwMode="auto">
            <a:xfrm>
              <a:off x="8836026" y="2862263"/>
              <a:ext cx="92075" cy="261938"/>
            </a:xfrm>
            <a:custGeom>
              <a:avLst/>
              <a:gdLst/>
              <a:ahLst/>
              <a:cxnLst>
                <a:cxn ang="0">
                  <a:pos x="32" y="90"/>
                </a:cxn>
                <a:cxn ang="0">
                  <a:pos x="16" y="0"/>
                </a:cxn>
                <a:cxn ang="0">
                  <a:pos x="0" y="90"/>
                </a:cxn>
                <a:cxn ang="0">
                  <a:pos x="16" y="84"/>
                </a:cxn>
                <a:cxn ang="0">
                  <a:pos x="32" y="90"/>
                </a:cxn>
                <a:cxn ang="0">
                  <a:pos x="32" y="90"/>
                </a:cxn>
                <a:cxn ang="0">
                  <a:pos x="32" y="90"/>
                </a:cxn>
              </a:cxnLst>
              <a:rect l="0" t="0" r="r" b="b"/>
              <a:pathLst>
                <a:path w="32" h="90">
                  <a:moveTo>
                    <a:pt x="32" y="90"/>
                  </a:moveTo>
                  <a:cubicBezTo>
                    <a:pt x="30" y="63"/>
                    <a:pt x="23" y="0"/>
                    <a:pt x="16" y="0"/>
                  </a:cubicBezTo>
                  <a:cubicBezTo>
                    <a:pt x="10" y="0"/>
                    <a:pt x="3" y="63"/>
                    <a:pt x="0" y="90"/>
                  </a:cubicBezTo>
                  <a:cubicBezTo>
                    <a:pt x="5" y="86"/>
                    <a:pt x="10" y="84"/>
                    <a:pt x="16" y="84"/>
                  </a:cubicBezTo>
                  <a:cubicBezTo>
                    <a:pt x="22" y="84"/>
                    <a:pt x="28" y="86"/>
                    <a:pt x="32" y="90"/>
                  </a:cubicBezTo>
                  <a:close/>
                  <a:moveTo>
                    <a:pt x="32" y="90"/>
                  </a:moveTo>
                  <a:cubicBezTo>
                    <a:pt x="32" y="90"/>
                    <a:pt x="32" y="90"/>
                    <a:pt x="32" y="90"/>
                  </a:cubicBezTo>
                </a:path>
              </a:pathLst>
            </a:custGeom>
            <a:grp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19" name="Freeform 107"/>
            <p:cNvSpPr>
              <a:spLocks noEditPoints="1"/>
            </p:cNvSpPr>
            <p:nvPr/>
          </p:nvSpPr>
          <p:spPr bwMode="auto">
            <a:xfrm>
              <a:off x="8597901" y="3170238"/>
              <a:ext cx="571500" cy="477838"/>
            </a:xfrm>
            <a:custGeom>
              <a:avLst/>
              <a:gdLst/>
              <a:ahLst/>
              <a:cxnLst>
                <a:cxn ang="0">
                  <a:pos x="123" y="0"/>
                </a:cxn>
                <a:cxn ang="0">
                  <a:pos x="124" y="3"/>
                </a:cxn>
                <a:cxn ang="0">
                  <a:pos x="98" y="29"/>
                </a:cxn>
                <a:cxn ang="0">
                  <a:pos x="73" y="3"/>
                </a:cxn>
                <a:cxn ang="0">
                  <a:pos x="73" y="0"/>
                </a:cxn>
                <a:cxn ang="0">
                  <a:pos x="3" y="58"/>
                </a:cxn>
                <a:cxn ang="0">
                  <a:pos x="89" y="27"/>
                </a:cxn>
                <a:cxn ang="0">
                  <a:pos x="81" y="155"/>
                </a:cxn>
                <a:cxn ang="0">
                  <a:pos x="98" y="164"/>
                </a:cxn>
                <a:cxn ang="0">
                  <a:pos x="115" y="155"/>
                </a:cxn>
                <a:cxn ang="0">
                  <a:pos x="108" y="27"/>
                </a:cxn>
                <a:cxn ang="0">
                  <a:pos x="193" y="58"/>
                </a:cxn>
                <a:cxn ang="0">
                  <a:pos x="123" y="0"/>
                </a:cxn>
                <a:cxn ang="0">
                  <a:pos x="123" y="0"/>
                </a:cxn>
                <a:cxn ang="0">
                  <a:pos x="123" y="0"/>
                </a:cxn>
              </a:cxnLst>
              <a:rect l="0" t="0" r="r" b="b"/>
              <a:pathLst>
                <a:path w="197" h="164">
                  <a:moveTo>
                    <a:pt x="123" y="0"/>
                  </a:moveTo>
                  <a:cubicBezTo>
                    <a:pt x="124" y="1"/>
                    <a:pt x="124" y="2"/>
                    <a:pt x="124" y="3"/>
                  </a:cubicBezTo>
                  <a:cubicBezTo>
                    <a:pt x="124" y="17"/>
                    <a:pt x="112" y="29"/>
                    <a:pt x="98" y="29"/>
                  </a:cubicBezTo>
                  <a:cubicBezTo>
                    <a:pt x="84" y="29"/>
                    <a:pt x="73" y="17"/>
                    <a:pt x="73" y="3"/>
                  </a:cubicBezTo>
                  <a:cubicBezTo>
                    <a:pt x="73" y="2"/>
                    <a:pt x="73" y="1"/>
                    <a:pt x="73" y="0"/>
                  </a:cubicBezTo>
                  <a:cubicBezTo>
                    <a:pt x="52" y="15"/>
                    <a:pt x="0" y="53"/>
                    <a:pt x="3" y="58"/>
                  </a:cubicBezTo>
                  <a:cubicBezTo>
                    <a:pt x="7" y="64"/>
                    <a:pt x="65" y="38"/>
                    <a:pt x="89" y="27"/>
                  </a:cubicBezTo>
                  <a:cubicBezTo>
                    <a:pt x="81" y="155"/>
                    <a:pt x="81" y="155"/>
                    <a:pt x="81" y="155"/>
                  </a:cubicBezTo>
                  <a:cubicBezTo>
                    <a:pt x="81" y="155"/>
                    <a:pt x="86" y="164"/>
                    <a:pt x="98" y="164"/>
                  </a:cubicBezTo>
                  <a:cubicBezTo>
                    <a:pt x="111" y="164"/>
                    <a:pt x="115" y="155"/>
                    <a:pt x="115" y="155"/>
                  </a:cubicBezTo>
                  <a:cubicBezTo>
                    <a:pt x="108" y="27"/>
                    <a:pt x="108" y="27"/>
                    <a:pt x="108" y="27"/>
                  </a:cubicBezTo>
                  <a:cubicBezTo>
                    <a:pt x="132" y="38"/>
                    <a:pt x="190" y="64"/>
                    <a:pt x="193" y="58"/>
                  </a:cubicBezTo>
                  <a:cubicBezTo>
                    <a:pt x="197" y="53"/>
                    <a:pt x="145" y="15"/>
                    <a:pt x="123" y="0"/>
                  </a:cubicBezTo>
                  <a:close/>
                  <a:moveTo>
                    <a:pt x="123" y="0"/>
                  </a:moveTo>
                  <a:cubicBezTo>
                    <a:pt x="123" y="0"/>
                    <a:pt x="123" y="0"/>
                    <a:pt x="123" y="0"/>
                  </a:cubicBezTo>
                </a:path>
              </a:pathLst>
            </a:custGeom>
            <a:grp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grpSp>
      <p:grpSp>
        <p:nvGrpSpPr>
          <p:cNvPr id="54" name="Group 53"/>
          <p:cNvGrpSpPr/>
          <p:nvPr/>
        </p:nvGrpSpPr>
        <p:grpSpPr>
          <a:xfrm>
            <a:off x="7549993" y="3510429"/>
            <a:ext cx="575991" cy="580100"/>
            <a:chOff x="5950091" y="2237852"/>
            <a:chExt cx="644626" cy="649224"/>
          </a:xfrm>
        </p:grpSpPr>
        <p:sp>
          <p:nvSpPr>
            <p:cNvPr id="55" name="Oval 54"/>
            <p:cNvSpPr/>
            <p:nvPr/>
          </p:nvSpPr>
          <p:spPr>
            <a:xfrm flipH="1">
              <a:off x="5950091" y="2237852"/>
              <a:ext cx="644626" cy="64922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56" name="Freeform 127"/>
            <p:cNvSpPr/>
            <p:nvPr/>
          </p:nvSpPr>
          <p:spPr bwMode="auto">
            <a:xfrm>
              <a:off x="6100406" y="2400386"/>
              <a:ext cx="315200" cy="347304"/>
            </a:xfrm>
            <a:custGeom>
              <a:avLst/>
              <a:gdLst/>
              <a:ahLst/>
              <a:cxnLst>
                <a:cxn ang="0">
                  <a:pos x="40" y="55"/>
                </a:cxn>
                <a:cxn ang="0">
                  <a:pos x="32" y="51"/>
                </a:cxn>
                <a:cxn ang="0">
                  <a:pos x="4" y="24"/>
                </a:cxn>
                <a:cxn ang="0">
                  <a:pos x="0" y="14"/>
                </a:cxn>
                <a:cxn ang="0">
                  <a:pos x="13" y="0"/>
                </a:cxn>
                <a:cxn ang="0">
                  <a:pos x="23" y="5"/>
                </a:cxn>
                <a:cxn ang="0">
                  <a:pos x="45" y="26"/>
                </a:cxn>
                <a:cxn ang="0">
                  <a:pos x="45" y="27"/>
                </a:cxn>
                <a:cxn ang="0">
                  <a:pos x="42" y="30"/>
                </a:cxn>
                <a:cxn ang="0">
                  <a:pos x="42" y="29"/>
                </a:cxn>
                <a:cxn ang="0">
                  <a:pos x="20" y="8"/>
                </a:cxn>
                <a:cxn ang="0">
                  <a:pos x="13" y="5"/>
                </a:cxn>
                <a:cxn ang="0">
                  <a:pos x="4" y="14"/>
                </a:cxn>
                <a:cxn ang="0">
                  <a:pos x="7" y="21"/>
                </a:cxn>
                <a:cxn ang="0">
                  <a:pos x="35" y="48"/>
                </a:cxn>
                <a:cxn ang="0">
                  <a:pos x="40" y="50"/>
                </a:cxn>
                <a:cxn ang="0">
                  <a:pos x="45" y="45"/>
                </a:cxn>
                <a:cxn ang="0">
                  <a:pos x="43" y="40"/>
                </a:cxn>
                <a:cxn ang="0">
                  <a:pos x="22" y="19"/>
                </a:cxn>
                <a:cxn ang="0">
                  <a:pos x="20" y="18"/>
                </a:cxn>
                <a:cxn ang="0">
                  <a:pos x="18" y="21"/>
                </a:cxn>
                <a:cxn ang="0">
                  <a:pos x="19" y="23"/>
                </a:cxn>
                <a:cxn ang="0">
                  <a:pos x="33" y="38"/>
                </a:cxn>
                <a:cxn ang="0">
                  <a:pos x="34" y="38"/>
                </a:cxn>
                <a:cxn ang="0">
                  <a:pos x="31" y="41"/>
                </a:cxn>
                <a:cxn ang="0">
                  <a:pos x="30" y="41"/>
                </a:cxn>
                <a:cxn ang="0">
                  <a:pos x="16" y="26"/>
                </a:cxn>
                <a:cxn ang="0">
                  <a:pos x="13" y="21"/>
                </a:cxn>
                <a:cxn ang="0">
                  <a:pos x="20" y="14"/>
                </a:cxn>
                <a:cxn ang="0">
                  <a:pos x="26" y="16"/>
                </a:cxn>
                <a:cxn ang="0">
                  <a:pos x="46" y="37"/>
                </a:cxn>
                <a:cxn ang="0">
                  <a:pos x="50" y="45"/>
                </a:cxn>
                <a:cxn ang="0">
                  <a:pos x="40" y="55"/>
                </a:cxn>
              </a:cxnLst>
              <a:rect l="0" t="0" r="r" b="b"/>
              <a:pathLst>
                <a:path w="50" h="55">
                  <a:moveTo>
                    <a:pt x="40" y="55"/>
                  </a:moveTo>
                  <a:cubicBezTo>
                    <a:pt x="37" y="55"/>
                    <a:pt x="34" y="54"/>
                    <a:pt x="32" y="51"/>
                  </a:cubicBezTo>
                  <a:cubicBezTo>
                    <a:pt x="4" y="24"/>
                    <a:pt x="4" y="24"/>
                    <a:pt x="4" y="24"/>
                  </a:cubicBezTo>
                  <a:cubicBezTo>
                    <a:pt x="1" y="21"/>
                    <a:pt x="0" y="18"/>
                    <a:pt x="0" y="14"/>
                  </a:cubicBezTo>
                  <a:cubicBezTo>
                    <a:pt x="0" y="7"/>
                    <a:pt x="6" y="0"/>
                    <a:pt x="13" y="0"/>
                  </a:cubicBezTo>
                  <a:cubicBezTo>
                    <a:pt x="17" y="0"/>
                    <a:pt x="21" y="2"/>
                    <a:pt x="23" y="5"/>
                  </a:cubicBezTo>
                  <a:cubicBezTo>
                    <a:pt x="45" y="26"/>
                    <a:pt x="45" y="26"/>
                    <a:pt x="45" y="26"/>
                  </a:cubicBezTo>
                  <a:cubicBezTo>
                    <a:pt x="45" y="26"/>
                    <a:pt x="45" y="27"/>
                    <a:pt x="45" y="27"/>
                  </a:cubicBezTo>
                  <a:cubicBezTo>
                    <a:pt x="45" y="28"/>
                    <a:pt x="43" y="30"/>
                    <a:pt x="42" y="30"/>
                  </a:cubicBezTo>
                  <a:cubicBezTo>
                    <a:pt x="42" y="30"/>
                    <a:pt x="42" y="30"/>
                    <a:pt x="42" y="29"/>
                  </a:cubicBezTo>
                  <a:cubicBezTo>
                    <a:pt x="20" y="8"/>
                    <a:pt x="20" y="8"/>
                    <a:pt x="20" y="8"/>
                  </a:cubicBezTo>
                  <a:cubicBezTo>
                    <a:pt x="18" y="6"/>
                    <a:pt x="16" y="5"/>
                    <a:pt x="13" y="5"/>
                  </a:cubicBezTo>
                  <a:cubicBezTo>
                    <a:pt x="8" y="5"/>
                    <a:pt x="4" y="9"/>
                    <a:pt x="4" y="14"/>
                  </a:cubicBezTo>
                  <a:cubicBezTo>
                    <a:pt x="4" y="16"/>
                    <a:pt x="5" y="19"/>
                    <a:pt x="7" y="21"/>
                  </a:cubicBezTo>
                  <a:cubicBezTo>
                    <a:pt x="35" y="48"/>
                    <a:pt x="35" y="48"/>
                    <a:pt x="35" y="48"/>
                  </a:cubicBezTo>
                  <a:cubicBezTo>
                    <a:pt x="36" y="50"/>
                    <a:pt x="38" y="50"/>
                    <a:pt x="40" y="50"/>
                  </a:cubicBezTo>
                  <a:cubicBezTo>
                    <a:pt x="43" y="50"/>
                    <a:pt x="45" y="48"/>
                    <a:pt x="45" y="45"/>
                  </a:cubicBezTo>
                  <a:cubicBezTo>
                    <a:pt x="45" y="43"/>
                    <a:pt x="44" y="41"/>
                    <a:pt x="43" y="40"/>
                  </a:cubicBezTo>
                  <a:cubicBezTo>
                    <a:pt x="22" y="19"/>
                    <a:pt x="22" y="19"/>
                    <a:pt x="22" y="19"/>
                  </a:cubicBezTo>
                  <a:cubicBezTo>
                    <a:pt x="22" y="19"/>
                    <a:pt x="21" y="18"/>
                    <a:pt x="20" y="18"/>
                  </a:cubicBezTo>
                  <a:cubicBezTo>
                    <a:pt x="19" y="18"/>
                    <a:pt x="18" y="19"/>
                    <a:pt x="18" y="21"/>
                  </a:cubicBezTo>
                  <a:cubicBezTo>
                    <a:pt x="18" y="22"/>
                    <a:pt x="18" y="22"/>
                    <a:pt x="19" y="23"/>
                  </a:cubicBezTo>
                  <a:cubicBezTo>
                    <a:pt x="33" y="38"/>
                    <a:pt x="33" y="38"/>
                    <a:pt x="33" y="38"/>
                  </a:cubicBezTo>
                  <a:cubicBezTo>
                    <a:pt x="34" y="38"/>
                    <a:pt x="34" y="38"/>
                    <a:pt x="34" y="38"/>
                  </a:cubicBezTo>
                  <a:cubicBezTo>
                    <a:pt x="34" y="39"/>
                    <a:pt x="32" y="41"/>
                    <a:pt x="31" y="41"/>
                  </a:cubicBezTo>
                  <a:cubicBezTo>
                    <a:pt x="31" y="41"/>
                    <a:pt x="30" y="41"/>
                    <a:pt x="30" y="41"/>
                  </a:cubicBezTo>
                  <a:cubicBezTo>
                    <a:pt x="16" y="26"/>
                    <a:pt x="16" y="26"/>
                    <a:pt x="16" y="26"/>
                  </a:cubicBezTo>
                  <a:cubicBezTo>
                    <a:pt x="14" y="25"/>
                    <a:pt x="13" y="23"/>
                    <a:pt x="13" y="21"/>
                  </a:cubicBezTo>
                  <a:cubicBezTo>
                    <a:pt x="13" y="17"/>
                    <a:pt x="16" y="14"/>
                    <a:pt x="20" y="14"/>
                  </a:cubicBezTo>
                  <a:cubicBezTo>
                    <a:pt x="22" y="14"/>
                    <a:pt x="24" y="15"/>
                    <a:pt x="26" y="16"/>
                  </a:cubicBezTo>
                  <a:cubicBezTo>
                    <a:pt x="46" y="37"/>
                    <a:pt x="46" y="37"/>
                    <a:pt x="46" y="37"/>
                  </a:cubicBezTo>
                  <a:cubicBezTo>
                    <a:pt x="49" y="39"/>
                    <a:pt x="50" y="42"/>
                    <a:pt x="50" y="45"/>
                  </a:cubicBezTo>
                  <a:cubicBezTo>
                    <a:pt x="50" y="51"/>
                    <a:pt x="46" y="55"/>
                    <a:pt x="40" y="55"/>
                  </a:cubicBezTo>
                  <a:close/>
                </a:path>
              </a:pathLst>
            </a:custGeom>
            <a:solidFill>
              <a:schemeClr val="bg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grpSp>
      <p:sp>
        <p:nvSpPr>
          <p:cNvPr id="57" name="TextBox 56"/>
          <p:cNvSpPr txBox="1"/>
          <p:nvPr/>
        </p:nvSpPr>
        <p:spPr>
          <a:xfrm>
            <a:off x="8168845" y="3389332"/>
            <a:ext cx="3205716" cy="784638"/>
          </a:xfrm>
          <a:prstGeom prst="rect">
            <a:avLst/>
          </a:prstGeom>
          <a:noFill/>
        </p:spPr>
        <p:txBody>
          <a:bodyPr wrap="square" rtlCol="0">
            <a:spAutoFit/>
          </a:bodyPr>
          <a:lstStyle/>
          <a:p>
            <a:r>
              <a:rPr lang="en-US" sz="1685" b="1" dirty="0">
                <a:solidFill>
                  <a:schemeClr val="accent2"/>
                </a:solidFill>
                <a:latin typeface="+mn-lt"/>
                <a:ea typeface="+mn-ea"/>
                <a:cs typeface="+mn-ea"/>
                <a:sym typeface="+mn-lt"/>
              </a:rPr>
              <a:t>Title Goes Here</a:t>
            </a:r>
            <a:r>
              <a:rPr lang="en-US" sz="1685" b="1" dirty="0">
                <a:solidFill>
                  <a:schemeClr val="tx1">
                    <a:lumMod val="75000"/>
                    <a:lumOff val="25000"/>
                  </a:schemeClr>
                </a:solidFill>
                <a:latin typeface="+mn-lt"/>
                <a:ea typeface="+mn-ea"/>
                <a:cs typeface="+mn-ea"/>
                <a:sym typeface="+mn-lt"/>
              </a:rPr>
              <a:t/>
            </a:r>
            <a:br>
              <a:rPr lang="en-US" sz="1685" b="1" dirty="0">
                <a:solidFill>
                  <a:schemeClr val="tx1">
                    <a:lumMod val="75000"/>
                    <a:lumOff val="25000"/>
                  </a:schemeClr>
                </a:solidFill>
                <a:latin typeface="+mn-lt"/>
                <a:ea typeface="+mn-ea"/>
                <a:cs typeface="+mn-ea"/>
                <a:sym typeface="+mn-lt"/>
              </a:rPr>
            </a:br>
            <a:r>
              <a:rPr lang="en-US" sz="1405" dirty="0">
                <a:solidFill>
                  <a:schemeClr val="tx1">
                    <a:lumMod val="50000"/>
                    <a:lumOff val="50000"/>
                  </a:schemeClr>
                </a:solidFill>
                <a:latin typeface="+mn-lt"/>
                <a:ea typeface="+mn-ea"/>
                <a:cs typeface="+mn-ea"/>
                <a:sym typeface="+mn-lt"/>
              </a:rPr>
              <a:t>There are many variations of Lorem Ipsum available, but the majority</a:t>
            </a:r>
          </a:p>
        </p:txBody>
      </p:sp>
      <p:grpSp>
        <p:nvGrpSpPr>
          <p:cNvPr id="20" name="Group 19"/>
          <p:cNvGrpSpPr/>
          <p:nvPr/>
        </p:nvGrpSpPr>
        <p:grpSpPr>
          <a:xfrm>
            <a:off x="1432686" y="4531828"/>
            <a:ext cx="5688928" cy="859574"/>
            <a:chOff x="5389976" y="1256426"/>
            <a:chExt cx="3334710" cy="611286"/>
          </a:xfrm>
        </p:grpSpPr>
        <p:sp>
          <p:nvSpPr>
            <p:cNvPr id="21" name="Round Same Side Corner Rectangle 20"/>
            <p:cNvSpPr/>
            <p:nvPr/>
          </p:nvSpPr>
          <p:spPr>
            <a:xfrm rot="5400000">
              <a:off x="7085757" y="228784"/>
              <a:ext cx="611285" cy="2666572"/>
            </a:xfrm>
            <a:prstGeom prst="round2SameRect">
              <a:avLst>
                <a:gd name="adj1" fmla="val 21309"/>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22" name="Round Same Side Corner Rectangle 21"/>
            <p:cNvSpPr/>
            <p:nvPr/>
          </p:nvSpPr>
          <p:spPr>
            <a:xfrm rot="16200000">
              <a:off x="5418402" y="1228000"/>
              <a:ext cx="611285" cy="668138"/>
            </a:xfrm>
            <a:prstGeom prst="round2SameRect">
              <a:avLst>
                <a:gd name="adj1" fmla="val 21309"/>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grpSp>
      <p:sp>
        <p:nvSpPr>
          <p:cNvPr id="23" name="TextBox 22"/>
          <p:cNvSpPr txBox="1"/>
          <p:nvPr/>
        </p:nvSpPr>
        <p:spPr>
          <a:xfrm>
            <a:off x="2642490" y="4809200"/>
            <a:ext cx="4078769" cy="351956"/>
          </a:xfrm>
          <a:prstGeom prst="rect">
            <a:avLst/>
          </a:prstGeom>
          <a:noFill/>
        </p:spPr>
        <p:txBody>
          <a:bodyPr wrap="square" rtlCol="0">
            <a:spAutoFit/>
          </a:bodyPr>
          <a:lstStyle/>
          <a:p>
            <a:r>
              <a:rPr lang="en-US" sz="1685" b="1" dirty="0">
                <a:solidFill>
                  <a:schemeClr val="bg1"/>
                </a:solidFill>
                <a:latin typeface="+mn-lt"/>
                <a:ea typeface="+mn-ea"/>
                <a:cs typeface="+mn-ea"/>
                <a:sym typeface="+mn-lt"/>
              </a:rPr>
              <a:t>Title Goes Here</a:t>
            </a:r>
            <a:endParaRPr lang="en-US" sz="1685" dirty="0">
              <a:solidFill>
                <a:schemeClr val="bg1"/>
              </a:solidFill>
              <a:latin typeface="+mn-lt"/>
              <a:ea typeface="+mn-ea"/>
              <a:cs typeface="+mn-ea"/>
              <a:sym typeface="+mn-lt"/>
            </a:endParaRPr>
          </a:p>
        </p:txBody>
      </p:sp>
      <p:grpSp>
        <p:nvGrpSpPr>
          <p:cNvPr id="24" name="Group 249"/>
          <p:cNvGrpSpPr/>
          <p:nvPr/>
        </p:nvGrpSpPr>
        <p:grpSpPr>
          <a:xfrm>
            <a:off x="1664640" y="4697797"/>
            <a:ext cx="640292" cy="527635"/>
            <a:chOff x="1771650" y="4086226"/>
            <a:chExt cx="712788" cy="587376"/>
          </a:xfrm>
          <a:solidFill>
            <a:schemeClr val="accent3"/>
          </a:solidFill>
        </p:grpSpPr>
        <p:sp>
          <p:nvSpPr>
            <p:cNvPr id="25" name="Freeform 83"/>
            <p:cNvSpPr/>
            <p:nvPr/>
          </p:nvSpPr>
          <p:spPr bwMode="auto">
            <a:xfrm>
              <a:off x="1908175" y="4086226"/>
              <a:ext cx="561975" cy="214313"/>
            </a:xfrm>
            <a:custGeom>
              <a:avLst/>
              <a:gdLst/>
              <a:ahLst/>
              <a:cxnLst>
                <a:cxn ang="0">
                  <a:pos x="0" y="135"/>
                </a:cxn>
                <a:cxn ang="0">
                  <a:pos x="354" y="135"/>
                </a:cxn>
                <a:cxn ang="0">
                  <a:pos x="298" y="40"/>
                </a:cxn>
                <a:cxn ang="0">
                  <a:pos x="250" y="106"/>
                </a:cxn>
                <a:cxn ang="0">
                  <a:pos x="180" y="0"/>
                </a:cxn>
                <a:cxn ang="0">
                  <a:pos x="118" y="101"/>
                </a:cxn>
                <a:cxn ang="0">
                  <a:pos x="73" y="40"/>
                </a:cxn>
                <a:cxn ang="0">
                  <a:pos x="0" y="135"/>
                </a:cxn>
              </a:cxnLst>
              <a:rect l="0" t="0" r="r" b="b"/>
              <a:pathLst>
                <a:path w="354" h="135">
                  <a:moveTo>
                    <a:pt x="0" y="135"/>
                  </a:moveTo>
                  <a:lnTo>
                    <a:pt x="354" y="135"/>
                  </a:lnTo>
                  <a:lnTo>
                    <a:pt x="298" y="40"/>
                  </a:lnTo>
                  <a:lnTo>
                    <a:pt x="250" y="106"/>
                  </a:lnTo>
                  <a:lnTo>
                    <a:pt x="180" y="0"/>
                  </a:lnTo>
                  <a:lnTo>
                    <a:pt x="118" y="101"/>
                  </a:lnTo>
                  <a:lnTo>
                    <a:pt x="73" y="40"/>
                  </a:lnTo>
                  <a:lnTo>
                    <a:pt x="0" y="135"/>
                  </a:lnTo>
                  <a:close/>
                </a:path>
              </a:pathLst>
            </a:custGeom>
            <a:grp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26" name="Freeform 84"/>
            <p:cNvSpPr/>
            <p:nvPr/>
          </p:nvSpPr>
          <p:spPr bwMode="auto">
            <a:xfrm>
              <a:off x="1795463" y="4221164"/>
              <a:ext cx="688975" cy="393700"/>
            </a:xfrm>
            <a:custGeom>
              <a:avLst/>
              <a:gdLst/>
              <a:ahLst/>
              <a:cxnLst>
                <a:cxn ang="0">
                  <a:pos x="413" y="61"/>
                </a:cxn>
                <a:cxn ang="0">
                  <a:pos x="58" y="61"/>
                </a:cxn>
                <a:cxn ang="0">
                  <a:pos x="4" y="5"/>
                </a:cxn>
                <a:cxn ang="0">
                  <a:pos x="0" y="20"/>
                </a:cxn>
                <a:cxn ang="0">
                  <a:pos x="42" y="61"/>
                </a:cxn>
                <a:cxn ang="0">
                  <a:pos x="92" y="237"/>
                </a:cxn>
                <a:cxn ang="0">
                  <a:pos x="111" y="237"/>
                </a:cxn>
                <a:cxn ang="0">
                  <a:pos x="110" y="231"/>
                </a:cxn>
                <a:cxn ang="0">
                  <a:pos x="157" y="184"/>
                </a:cxn>
                <a:cxn ang="0">
                  <a:pos x="204" y="231"/>
                </a:cxn>
                <a:cxn ang="0">
                  <a:pos x="203" y="237"/>
                </a:cxn>
                <a:cxn ang="0">
                  <a:pos x="256" y="237"/>
                </a:cxn>
                <a:cxn ang="0">
                  <a:pos x="256" y="231"/>
                </a:cxn>
                <a:cxn ang="0">
                  <a:pos x="303" y="184"/>
                </a:cxn>
                <a:cxn ang="0">
                  <a:pos x="349" y="231"/>
                </a:cxn>
                <a:cxn ang="0">
                  <a:pos x="349" y="237"/>
                </a:cxn>
                <a:cxn ang="0">
                  <a:pos x="366" y="237"/>
                </a:cxn>
                <a:cxn ang="0">
                  <a:pos x="413" y="61"/>
                </a:cxn>
              </a:cxnLst>
              <a:rect l="0" t="0" r="r" b="b"/>
              <a:pathLst>
                <a:path w="413" h="237">
                  <a:moveTo>
                    <a:pt x="413" y="61"/>
                  </a:moveTo>
                  <a:cubicBezTo>
                    <a:pt x="58" y="61"/>
                    <a:pt x="58" y="61"/>
                    <a:pt x="58" y="61"/>
                  </a:cubicBezTo>
                  <a:cubicBezTo>
                    <a:pt x="64" y="0"/>
                    <a:pt x="4" y="5"/>
                    <a:pt x="4" y="5"/>
                  </a:cubicBezTo>
                  <a:cubicBezTo>
                    <a:pt x="0" y="20"/>
                    <a:pt x="0" y="20"/>
                    <a:pt x="0" y="20"/>
                  </a:cubicBezTo>
                  <a:cubicBezTo>
                    <a:pt x="54" y="13"/>
                    <a:pt x="42" y="61"/>
                    <a:pt x="42" y="61"/>
                  </a:cubicBezTo>
                  <a:cubicBezTo>
                    <a:pt x="92" y="237"/>
                    <a:pt x="92" y="237"/>
                    <a:pt x="92" y="237"/>
                  </a:cubicBezTo>
                  <a:cubicBezTo>
                    <a:pt x="111" y="237"/>
                    <a:pt x="111" y="237"/>
                    <a:pt x="111" y="237"/>
                  </a:cubicBezTo>
                  <a:cubicBezTo>
                    <a:pt x="110" y="235"/>
                    <a:pt x="110" y="233"/>
                    <a:pt x="110" y="231"/>
                  </a:cubicBezTo>
                  <a:cubicBezTo>
                    <a:pt x="110" y="205"/>
                    <a:pt x="131" y="184"/>
                    <a:pt x="157" y="184"/>
                  </a:cubicBezTo>
                  <a:cubicBezTo>
                    <a:pt x="183" y="184"/>
                    <a:pt x="204" y="205"/>
                    <a:pt x="204" y="231"/>
                  </a:cubicBezTo>
                  <a:cubicBezTo>
                    <a:pt x="204" y="233"/>
                    <a:pt x="204" y="235"/>
                    <a:pt x="203" y="237"/>
                  </a:cubicBezTo>
                  <a:cubicBezTo>
                    <a:pt x="256" y="237"/>
                    <a:pt x="256" y="237"/>
                    <a:pt x="256" y="237"/>
                  </a:cubicBezTo>
                  <a:cubicBezTo>
                    <a:pt x="256" y="235"/>
                    <a:pt x="256" y="233"/>
                    <a:pt x="256" y="231"/>
                  </a:cubicBezTo>
                  <a:cubicBezTo>
                    <a:pt x="256" y="205"/>
                    <a:pt x="277" y="184"/>
                    <a:pt x="303" y="184"/>
                  </a:cubicBezTo>
                  <a:cubicBezTo>
                    <a:pt x="329" y="184"/>
                    <a:pt x="349" y="205"/>
                    <a:pt x="349" y="231"/>
                  </a:cubicBezTo>
                  <a:cubicBezTo>
                    <a:pt x="349" y="233"/>
                    <a:pt x="349" y="235"/>
                    <a:pt x="349" y="237"/>
                  </a:cubicBezTo>
                  <a:cubicBezTo>
                    <a:pt x="366" y="237"/>
                    <a:pt x="366" y="237"/>
                    <a:pt x="366" y="237"/>
                  </a:cubicBezTo>
                  <a:lnTo>
                    <a:pt x="413" y="61"/>
                  </a:lnTo>
                  <a:close/>
                </a:path>
              </a:pathLst>
            </a:custGeom>
            <a:grp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27" name="Freeform 85"/>
            <p:cNvSpPr/>
            <p:nvPr/>
          </p:nvSpPr>
          <p:spPr bwMode="auto">
            <a:xfrm>
              <a:off x="1995488" y="4557714"/>
              <a:ext cx="117475" cy="115888"/>
            </a:xfrm>
            <a:custGeom>
              <a:avLst/>
              <a:gdLst/>
              <a:ahLst/>
              <a:cxnLst>
                <a:cxn ang="0">
                  <a:pos x="35" y="0"/>
                </a:cxn>
                <a:cxn ang="0">
                  <a:pos x="0" y="35"/>
                </a:cxn>
                <a:cxn ang="0">
                  <a:pos x="0" y="40"/>
                </a:cxn>
                <a:cxn ang="0">
                  <a:pos x="35" y="70"/>
                </a:cxn>
                <a:cxn ang="0">
                  <a:pos x="69" y="40"/>
                </a:cxn>
                <a:cxn ang="0">
                  <a:pos x="70" y="35"/>
                </a:cxn>
                <a:cxn ang="0">
                  <a:pos x="35" y="0"/>
                </a:cxn>
              </a:cxnLst>
              <a:rect l="0" t="0" r="r" b="b"/>
              <a:pathLst>
                <a:path w="70" h="70">
                  <a:moveTo>
                    <a:pt x="35" y="0"/>
                  </a:moveTo>
                  <a:cubicBezTo>
                    <a:pt x="15" y="0"/>
                    <a:pt x="0" y="15"/>
                    <a:pt x="0" y="35"/>
                  </a:cubicBezTo>
                  <a:cubicBezTo>
                    <a:pt x="0" y="36"/>
                    <a:pt x="0" y="38"/>
                    <a:pt x="0" y="40"/>
                  </a:cubicBezTo>
                  <a:cubicBezTo>
                    <a:pt x="2" y="57"/>
                    <a:pt x="17" y="70"/>
                    <a:pt x="35" y="70"/>
                  </a:cubicBezTo>
                  <a:cubicBezTo>
                    <a:pt x="52" y="70"/>
                    <a:pt x="67" y="57"/>
                    <a:pt x="69" y="40"/>
                  </a:cubicBezTo>
                  <a:cubicBezTo>
                    <a:pt x="70" y="38"/>
                    <a:pt x="70" y="36"/>
                    <a:pt x="70" y="35"/>
                  </a:cubicBezTo>
                  <a:cubicBezTo>
                    <a:pt x="70" y="15"/>
                    <a:pt x="54" y="0"/>
                    <a:pt x="35" y="0"/>
                  </a:cubicBezTo>
                </a:path>
              </a:pathLst>
            </a:custGeom>
            <a:grp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28" name="Freeform 86"/>
            <p:cNvSpPr/>
            <p:nvPr/>
          </p:nvSpPr>
          <p:spPr bwMode="auto">
            <a:xfrm>
              <a:off x="2239963" y="4557714"/>
              <a:ext cx="117475" cy="115888"/>
            </a:xfrm>
            <a:custGeom>
              <a:avLst/>
              <a:gdLst/>
              <a:ahLst/>
              <a:cxnLst>
                <a:cxn ang="0">
                  <a:pos x="35" y="0"/>
                </a:cxn>
                <a:cxn ang="0">
                  <a:pos x="0" y="35"/>
                </a:cxn>
                <a:cxn ang="0">
                  <a:pos x="0" y="40"/>
                </a:cxn>
                <a:cxn ang="0">
                  <a:pos x="35" y="70"/>
                </a:cxn>
                <a:cxn ang="0">
                  <a:pos x="70" y="40"/>
                </a:cxn>
                <a:cxn ang="0">
                  <a:pos x="70" y="35"/>
                </a:cxn>
                <a:cxn ang="0">
                  <a:pos x="35" y="0"/>
                </a:cxn>
              </a:cxnLst>
              <a:rect l="0" t="0" r="r" b="b"/>
              <a:pathLst>
                <a:path w="70" h="70">
                  <a:moveTo>
                    <a:pt x="35" y="0"/>
                  </a:moveTo>
                  <a:cubicBezTo>
                    <a:pt x="16" y="0"/>
                    <a:pt x="0" y="15"/>
                    <a:pt x="0" y="35"/>
                  </a:cubicBezTo>
                  <a:cubicBezTo>
                    <a:pt x="0" y="36"/>
                    <a:pt x="0" y="38"/>
                    <a:pt x="0" y="40"/>
                  </a:cubicBezTo>
                  <a:cubicBezTo>
                    <a:pt x="3" y="57"/>
                    <a:pt x="17" y="70"/>
                    <a:pt x="35" y="70"/>
                  </a:cubicBezTo>
                  <a:cubicBezTo>
                    <a:pt x="53" y="70"/>
                    <a:pt x="67" y="57"/>
                    <a:pt x="70" y="40"/>
                  </a:cubicBezTo>
                  <a:cubicBezTo>
                    <a:pt x="70" y="38"/>
                    <a:pt x="70" y="36"/>
                    <a:pt x="70" y="35"/>
                  </a:cubicBezTo>
                  <a:cubicBezTo>
                    <a:pt x="70" y="15"/>
                    <a:pt x="54" y="0"/>
                    <a:pt x="35" y="0"/>
                  </a:cubicBezTo>
                </a:path>
              </a:pathLst>
            </a:custGeom>
            <a:grp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29" name="Freeform 87"/>
            <p:cNvSpPr/>
            <p:nvPr/>
          </p:nvSpPr>
          <p:spPr bwMode="auto">
            <a:xfrm>
              <a:off x="2266950" y="4581526"/>
              <a:ext cx="63500" cy="65088"/>
            </a:xfrm>
            <a:custGeom>
              <a:avLst/>
              <a:gdLst/>
              <a:ahLst/>
              <a:cxnLst>
                <a:cxn ang="0">
                  <a:pos x="19" y="0"/>
                </a:cxn>
                <a:cxn ang="0">
                  <a:pos x="0" y="20"/>
                </a:cxn>
                <a:cxn ang="0">
                  <a:pos x="0" y="22"/>
                </a:cxn>
                <a:cxn ang="0">
                  <a:pos x="19" y="39"/>
                </a:cxn>
                <a:cxn ang="0">
                  <a:pos x="38" y="22"/>
                </a:cxn>
                <a:cxn ang="0">
                  <a:pos x="38" y="20"/>
                </a:cxn>
                <a:cxn ang="0">
                  <a:pos x="19" y="0"/>
                </a:cxn>
              </a:cxnLst>
              <a:rect l="0" t="0" r="r" b="b"/>
              <a:pathLst>
                <a:path w="38" h="39">
                  <a:moveTo>
                    <a:pt x="19" y="0"/>
                  </a:moveTo>
                  <a:cubicBezTo>
                    <a:pt x="8" y="0"/>
                    <a:pt x="0" y="9"/>
                    <a:pt x="0" y="20"/>
                  </a:cubicBezTo>
                  <a:cubicBezTo>
                    <a:pt x="0" y="21"/>
                    <a:pt x="0" y="22"/>
                    <a:pt x="0" y="22"/>
                  </a:cubicBezTo>
                  <a:cubicBezTo>
                    <a:pt x="1" y="32"/>
                    <a:pt x="9" y="39"/>
                    <a:pt x="19" y="39"/>
                  </a:cubicBezTo>
                  <a:cubicBezTo>
                    <a:pt x="29" y="39"/>
                    <a:pt x="37" y="32"/>
                    <a:pt x="38" y="22"/>
                  </a:cubicBezTo>
                  <a:cubicBezTo>
                    <a:pt x="38" y="22"/>
                    <a:pt x="38" y="21"/>
                    <a:pt x="38" y="20"/>
                  </a:cubicBezTo>
                  <a:cubicBezTo>
                    <a:pt x="38" y="9"/>
                    <a:pt x="30" y="0"/>
                    <a:pt x="19" y="0"/>
                  </a:cubicBezTo>
                </a:path>
              </a:pathLst>
            </a:custGeom>
            <a:grp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30" name="Freeform 88"/>
            <p:cNvSpPr/>
            <p:nvPr/>
          </p:nvSpPr>
          <p:spPr bwMode="auto">
            <a:xfrm>
              <a:off x="2020888" y="4581526"/>
              <a:ext cx="65088" cy="65088"/>
            </a:xfrm>
            <a:custGeom>
              <a:avLst/>
              <a:gdLst/>
              <a:ahLst/>
              <a:cxnLst>
                <a:cxn ang="0">
                  <a:pos x="20" y="0"/>
                </a:cxn>
                <a:cxn ang="0">
                  <a:pos x="0" y="20"/>
                </a:cxn>
                <a:cxn ang="0">
                  <a:pos x="1" y="22"/>
                </a:cxn>
                <a:cxn ang="0">
                  <a:pos x="20" y="39"/>
                </a:cxn>
                <a:cxn ang="0">
                  <a:pos x="39" y="22"/>
                </a:cxn>
                <a:cxn ang="0">
                  <a:pos x="39" y="20"/>
                </a:cxn>
                <a:cxn ang="0">
                  <a:pos x="20" y="0"/>
                </a:cxn>
              </a:cxnLst>
              <a:rect l="0" t="0" r="r" b="b"/>
              <a:pathLst>
                <a:path w="39" h="39">
                  <a:moveTo>
                    <a:pt x="20" y="0"/>
                  </a:moveTo>
                  <a:cubicBezTo>
                    <a:pt x="9" y="0"/>
                    <a:pt x="0" y="9"/>
                    <a:pt x="0" y="20"/>
                  </a:cubicBezTo>
                  <a:cubicBezTo>
                    <a:pt x="0" y="21"/>
                    <a:pt x="0" y="22"/>
                    <a:pt x="1" y="22"/>
                  </a:cubicBezTo>
                  <a:cubicBezTo>
                    <a:pt x="2" y="32"/>
                    <a:pt x="10" y="39"/>
                    <a:pt x="20" y="39"/>
                  </a:cubicBezTo>
                  <a:cubicBezTo>
                    <a:pt x="30" y="39"/>
                    <a:pt x="38" y="32"/>
                    <a:pt x="39" y="22"/>
                  </a:cubicBezTo>
                  <a:cubicBezTo>
                    <a:pt x="39" y="22"/>
                    <a:pt x="39" y="21"/>
                    <a:pt x="39" y="20"/>
                  </a:cubicBezTo>
                  <a:cubicBezTo>
                    <a:pt x="39" y="9"/>
                    <a:pt x="30" y="0"/>
                    <a:pt x="20" y="0"/>
                  </a:cubicBezTo>
                </a:path>
              </a:pathLst>
            </a:custGeom>
            <a:grp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31" name="Oval 89"/>
            <p:cNvSpPr>
              <a:spLocks noChangeArrowheads="1"/>
            </p:cNvSpPr>
            <p:nvPr/>
          </p:nvSpPr>
          <p:spPr bwMode="auto">
            <a:xfrm>
              <a:off x="1771650" y="4225926"/>
              <a:ext cx="53975" cy="55563"/>
            </a:xfrm>
            <a:prstGeom prst="ellipse">
              <a:avLst/>
            </a:prstGeom>
            <a:grp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grpSp>
      <p:grpSp>
        <p:nvGrpSpPr>
          <p:cNvPr id="58" name="Group 57"/>
          <p:cNvGrpSpPr/>
          <p:nvPr/>
        </p:nvGrpSpPr>
        <p:grpSpPr>
          <a:xfrm>
            <a:off x="7526122" y="4671565"/>
            <a:ext cx="575991" cy="580100"/>
            <a:chOff x="5931156" y="3059486"/>
            <a:chExt cx="644626" cy="649224"/>
          </a:xfrm>
        </p:grpSpPr>
        <p:sp>
          <p:nvSpPr>
            <p:cNvPr id="59" name="Oval 58"/>
            <p:cNvSpPr/>
            <p:nvPr/>
          </p:nvSpPr>
          <p:spPr>
            <a:xfrm>
              <a:off x="5931156" y="3059486"/>
              <a:ext cx="644626" cy="64922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60" name="Freeform 56"/>
            <p:cNvSpPr>
              <a:spLocks noEditPoints="1"/>
            </p:cNvSpPr>
            <p:nvPr/>
          </p:nvSpPr>
          <p:spPr bwMode="auto">
            <a:xfrm>
              <a:off x="6058775" y="3227031"/>
              <a:ext cx="398463" cy="345165"/>
            </a:xfrm>
            <a:custGeom>
              <a:avLst/>
              <a:gdLst/>
              <a:ahLst/>
              <a:cxnLst>
                <a:cxn ang="0">
                  <a:pos x="67" y="63"/>
                </a:cxn>
                <a:cxn ang="0">
                  <a:pos x="0" y="57"/>
                </a:cxn>
                <a:cxn ang="0">
                  <a:pos x="7" y="0"/>
                </a:cxn>
                <a:cxn ang="0">
                  <a:pos x="73" y="6"/>
                </a:cxn>
                <a:cxn ang="0">
                  <a:pos x="15" y="7"/>
                </a:cxn>
                <a:cxn ang="0">
                  <a:pos x="8" y="4"/>
                </a:cxn>
                <a:cxn ang="0">
                  <a:pos x="5" y="12"/>
                </a:cxn>
                <a:cxn ang="0">
                  <a:pos x="13" y="14"/>
                </a:cxn>
                <a:cxn ang="0">
                  <a:pos x="15" y="7"/>
                </a:cxn>
                <a:cxn ang="0">
                  <a:pos x="13" y="19"/>
                </a:cxn>
                <a:cxn ang="0">
                  <a:pos x="5" y="21"/>
                </a:cxn>
                <a:cxn ang="0">
                  <a:pos x="8" y="29"/>
                </a:cxn>
                <a:cxn ang="0">
                  <a:pos x="15" y="26"/>
                </a:cxn>
                <a:cxn ang="0">
                  <a:pos x="15" y="36"/>
                </a:cxn>
                <a:cxn ang="0">
                  <a:pos x="8" y="34"/>
                </a:cxn>
                <a:cxn ang="0">
                  <a:pos x="5" y="41"/>
                </a:cxn>
                <a:cxn ang="0">
                  <a:pos x="13" y="43"/>
                </a:cxn>
                <a:cxn ang="0">
                  <a:pos x="15" y="36"/>
                </a:cxn>
                <a:cxn ang="0">
                  <a:pos x="13" y="48"/>
                </a:cxn>
                <a:cxn ang="0">
                  <a:pos x="5" y="51"/>
                </a:cxn>
                <a:cxn ang="0">
                  <a:pos x="8" y="58"/>
                </a:cxn>
                <a:cxn ang="0">
                  <a:pos x="15" y="55"/>
                </a:cxn>
                <a:cxn ang="0">
                  <a:pos x="54" y="7"/>
                </a:cxn>
                <a:cxn ang="0">
                  <a:pos x="22" y="4"/>
                </a:cxn>
                <a:cxn ang="0">
                  <a:pos x="20" y="26"/>
                </a:cxn>
                <a:cxn ang="0">
                  <a:pos x="51" y="29"/>
                </a:cxn>
                <a:cxn ang="0">
                  <a:pos x="54" y="7"/>
                </a:cxn>
                <a:cxn ang="0">
                  <a:pos x="51" y="34"/>
                </a:cxn>
                <a:cxn ang="0">
                  <a:pos x="20" y="36"/>
                </a:cxn>
                <a:cxn ang="0">
                  <a:pos x="22" y="58"/>
                </a:cxn>
                <a:cxn ang="0">
                  <a:pos x="54" y="55"/>
                </a:cxn>
                <a:cxn ang="0">
                  <a:pos x="68" y="7"/>
                </a:cxn>
                <a:cxn ang="0">
                  <a:pos x="61" y="4"/>
                </a:cxn>
                <a:cxn ang="0">
                  <a:pos x="59" y="12"/>
                </a:cxn>
                <a:cxn ang="0">
                  <a:pos x="66" y="14"/>
                </a:cxn>
                <a:cxn ang="0">
                  <a:pos x="68" y="7"/>
                </a:cxn>
                <a:cxn ang="0">
                  <a:pos x="66" y="19"/>
                </a:cxn>
                <a:cxn ang="0">
                  <a:pos x="59" y="21"/>
                </a:cxn>
                <a:cxn ang="0">
                  <a:pos x="61" y="29"/>
                </a:cxn>
                <a:cxn ang="0">
                  <a:pos x="68" y="26"/>
                </a:cxn>
                <a:cxn ang="0">
                  <a:pos x="68" y="36"/>
                </a:cxn>
                <a:cxn ang="0">
                  <a:pos x="61" y="34"/>
                </a:cxn>
                <a:cxn ang="0">
                  <a:pos x="59" y="41"/>
                </a:cxn>
                <a:cxn ang="0">
                  <a:pos x="66" y="43"/>
                </a:cxn>
                <a:cxn ang="0">
                  <a:pos x="68" y="36"/>
                </a:cxn>
                <a:cxn ang="0">
                  <a:pos x="66" y="48"/>
                </a:cxn>
                <a:cxn ang="0">
                  <a:pos x="59" y="51"/>
                </a:cxn>
                <a:cxn ang="0">
                  <a:pos x="61" y="58"/>
                </a:cxn>
                <a:cxn ang="0">
                  <a:pos x="68" y="55"/>
                </a:cxn>
              </a:cxnLst>
              <a:rect l="0" t="0" r="r" b="b"/>
              <a:pathLst>
                <a:path w="73" h="63">
                  <a:moveTo>
                    <a:pt x="73" y="57"/>
                  </a:moveTo>
                  <a:cubicBezTo>
                    <a:pt x="73" y="60"/>
                    <a:pt x="71" y="63"/>
                    <a:pt x="67" y="63"/>
                  </a:cubicBezTo>
                  <a:cubicBezTo>
                    <a:pt x="7" y="63"/>
                    <a:pt x="7" y="63"/>
                    <a:pt x="7" y="63"/>
                  </a:cubicBezTo>
                  <a:cubicBezTo>
                    <a:pt x="3" y="63"/>
                    <a:pt x="0" y="60"/>
                    <a:pt x="0" y="57"/>
                  </a:cubicBezTo>
                  <a:cubicBezTo>
                    <a:pt x="0" y="6"/>
                    <a:pt x="0" y="6"/>
                    <a:pt x="0" y="6"/>
                  </a:cubicBezTo>
                  <a:cubicBezTo>
                    <a:pt x="0" y="2"/>
                    <a:pt x="3" y="0"/>
                    <a:pt x="7" y="0"/>
                  </a:cubicBezTo>
                  <a:cubicBezTo>
                    <a:pt x="67" y="0"/>
                    <a:pt x="67" y="0"/>
                    <a:pt x="67" y="0"/>
                  </a:cubicBezTo>
                  <a:cubicBezTo>
                    <a:pt x="71" y="0"/>
                    <a:pt x="73" y="2"/>
                    <a:pt x="73" y="6"/>
                  </a:cubicBezTo>
                  <a:lnTo>
                    <a:pt x="73" y="57"/>
                  </a:lnTo>
                  <a:close/>
                  <a:moveTo>
                    <a:pt x="15" y="7"/>
                  </a:moveTo>
                  <a:cubicBezTo>
                    <a:pt x="15" y="6"/>
                    <a:pt x="14" y="4"/>
                    <a:pt x="13" y="4"/>
                  </a:cubicBezTo>
                  <a:cubicBezTo>
                    <a:pt x="8" y="4"/>
                    <a:pt x="8" y="4"/>
                    <a:pt x="8" y="4"/>
                  </a:cubicBezTo>
                  <a:cubicBezTo>
                    <a:pt x="6" y="4"/>
                    <a:pt x="5" y="6"/>
                    <a:pt x="5" y="7"/>
                  </a:cubicBezTo>
                  <a:cubicBezTo>
                    <a:pt x="5" y="12"/>
                    <a:pt x="5" y="12"/>
                    <a:pt x="5" y="12"/>
                  </a:cubicBezTo>
                  <a:cubicBezTo>
                    <a:pt x="5" y="13"/>
                    <a:pt x="6" y="14"/>
                    <a:pt x="8" y="14"/>
                  </a:cubicBezTo>
                  <a:cubicBezTo>
                    <a:pt x="13" y="14"/>
                    <a:pt x="13" y="14"/>
                    <a:pt x="13" y="14"/>
                  </a:cubicBezTo>
                  <a:cubicBezTo>
                    <a:pt x="14" y="14"/>
                    <a:pt x="15" y="13"/>
                    <a:pt x="15" y="12"/>
                  </a:cubicBezTo>
                  <a:lnTo>
                    <a:pt x="15" y="7"/>
                  </a:lnTo>
                  <a:close/>
                  <a:moveTo>
                    <a:pt x="15" y="21"/>
                  </a:moveTo>
                  <a:cubicBezTo>
                    <a:pt x="15" y="20"/>
                    <a:pt x="14" y="19"/>
                    <a:pt x="13" y="19"/>
                  </a:cubicBezTo>
                  <a:cubicBezTo>
                    <a:pt x="8" y="19"/>
                    <a:pt x="8" y="19"/>
                    <a:pt x="8" y="19"/>
                  </a:cubicBezTo>
                  <a:cubicBezTo>
                    <a:pt x="6" y="19"/>
                    <a:pt x="5" y="20"/>
                    <a:pt x="5" y="21"/>
                  </a:cubicBezTo>
                  <a:cubicBezTo>
                    <a:pt x="5" y="26"/>
                    <a:pt x="5" y="26"/>
                    <a:pt x="5" y="26"/>
                  </a:cubicBezTo>
                  <a:cubicBezTo>
                    <a:pt x="5" y="28"/>
                    <a:pt x="6" y="29"/>
                    <a:pt x="8" y="29"/>
                  </a:cubicBezTo>
                  <a:cubicBezTo>
                    <a:pt x="13" y="29"/>
                    <a:pt x="13" y="29"/>
                    <a:pt x="13" y="29"/>
                  </a:cubicBezTo>
                  <a:cubicBezTo>
                    <a:pt x="14" y="29"/>
                    <a:pt x="15" y="28"/>
                    <a:pt x="15" y="26"/>
                  </a:cubicBezTo>
                  <a:lnTo>
                    <a:pt x="15" y="21"/>
                  </a:lnTo>
                  <a:close/>
                  <a:moveTo>
                    <a:pt x="15" y="36"/>
                  </a:moveTo>
                  <a:cubicBezTo>
                    <a:pt x="15" y="35"/>
                    <a:pt x="14" y="34"/>
                    <a:pt x="13" y="34"/>
                  </a:cubicBezTo>
                  <a:cubicBezTo>
                    <a:pt x="8" y="34"/>
                    <a:pt x="8" y="34"/>
                    <a:pt x="8" y="34"/>
                  </a:cubicBezTo>
                  <a:cubicBezTo>
                    <a:pt x="6" y="34"/>
                    <a:pt x="5" y="35"/>
                    <a:pt x="5" y="36"/>
                  </a:cubicBezTo>
                  <a:cubicBezTo>
                    <a:pt x="5" y="41"/>
                    <a:pt x="5" y="41"/>
                    <a:pt x="5" y="41"/>
                  </a:cubicBezTo>
                  <a:cubicBezTo>
                    <a:pt x="5" y="42"/>
                    <a:pt x="6" y="43"/>
                    <a:pt x="8" y="43"/>
                  </a:cubicBezTo>
                  <a:cubicBezTo>
                    <a:pt x="13" y="43"/>
                    <a:pt x="13" y="43"/>
                    <a:pt x="13" y="43"/>
                  </a:cubicBezTo>
                  <a:cubicBezTo>
                    <a:pt x="14" y="43"/>
                    <a:pt x="15" y="42"/>
                    <a:pt x="15" y="41"/>
                  </a:cubicBezTo>
                  <a:lnTo>
                    <a:pt x="15" y="36"/>
                  </a:lnTo>
                  <a:close/>
                  <a:moveTo>
                    <a:pt x="15" y="51"/>
                  </a:moveTo>
                  <a:cubicBezTo>
                    <a:pt x="15" y="49"/>
                    <a:pt x="14" y="48"/>
                    <a:pt x="13" y="48"/>
                  </a:cubicBezTo>
                  <a:cubicBezTo>
                    <a:pt x="8" y="48"/>
                    <a:pt x="8" y="48"/>
                    <a:pt x="8" y="48"/>
                  </a:cubicBezTo>
                  <a:cubicBezTo>
                    <a:pt x="6" y="48"/>
                    <a:pt x="5" y="49"/>
                    <a:pt x="5" y="51"/>
                  </a:cubicBezTo>
                  <a:cubicBezTo>
                    <a:pt x="5" y="55"/>
                    <a:pt x="5" y="55"/>
                    <a:pt x="5" y="55"/>
                  </a:cubicBezTo>
                  <a:cubicBezTo>
                    <a:pt x="5" y="57"/>
                    <a:pt x="6" y="58"/>
                    <a:pt x="8" y="58"/>
                  </a:cubicBezTo>
                  <a:cubicBezTo>
                    <a:pt x="13" y="58"/>
                    <a:pt x="13" y="58"/>
                    <a:pt x="13" y="58"/>
                  </a:cubicBezTo>
                  <a:cubicBezTo>
                    <a:pt x="14" y="58"/>
                    <a:pt x="15" y="57"/>
                    <a:pt x="15" y="55"/>
                  </a:cubicBezTo>
                  <a:lnTo>
                    <a:pt x="15" y="51"/>
                  </a:lnTo>
                  <a:close/>
                  <a:moveTo>
                    <a:pt x="54" y="7"/>
                  </a:moveTo>
                  <a:cubicBezTo>
                    <a:pt x="54" y="6"/>
                    <a:pt x="53" y="4"/>
                    <a:pt x="51" y="4"/>
                  </a:cubicBezTo>
                  <a:cubicBezTo>
                    <a:pt x="22" y="4"/>
                    <a:pt x="22" y="4"/>
                    <a:pt x="22" y="4"/>
                  </a:cubicBezTo>
                  <a:cubicBezTo>
                    <a:pt x="21" y="4"/>
                    <a:pt x="20" y="6"/>
                    <a:pt x="20" y="7"/>
                  </a:cubicBezTo>
                  <a:cubicBezTo>
                    <a:pt x="20" y="26"/>
                    <a:pt x="20" y="26"/>
                    <a:pt x="20" y="26"/>
                  </a:cubicBezTo>
                  <a:cubicBezTo>
                    <a:pt x="20" y="28"/>
                    <a:pt x="21" y="29"/>
                    <a:pt x="22" y="29"/>
                  </a:cubicBezTo>
                  <a:cubicBezTo>
                    <a:pt x="51" y="29"/>
                    <a:pt x="51" y="29"/>
                    <a:pt x="51" y="29"/>
                  </a:cubicBezTo>
                  <a:cubicBezTo>
                    <a:pt x="53" y="29"/>
                    <a:pt x="54" y="28"/>
                    <a:pt x="54" y="26"/>
                  </a:cubicBezTo>
                  <a:lnTo>
                    <a:pt x="54" y="7"/>
                  </a:lnTo>
                  <a:close/>
                  <a:moveTo>
                    <a:pt x="54" y="36"/>
                  </a:moveTo>
                  <a:cubicBezTo>
                    <a:pt x="54" y="35"/>
                    <a:pt x="53" y="34"/>
                    <a:pt x="51" y="34"/>
                  </a:cubicBezTo>
                  <a:cubicBezTo>
                    <a:pt x="22" y="34"/>
                    <a:pt x="22" y="34"/>
                    <a:pt x="22" y="34"/>
                  </a:cubicBezTo>
                  <a:cubicBezTo>
                    <a:pt x="21" y="34"/>
                    <a:pt x="20" y="35"/>
                    <a:pt x="20" y="36"/>
                  </a:cubicBezTo>
                  <a:cubicBezTo>
                    <a:pt x="20" y="55"/>
                    <a:pt x="20" y="55"/>
                    <a:pt x="20" y="55"/>
                  </a:cubicBezTo>
                  <a:cubicBezTo>
                    <a:pt x="20" y="57"/>
                    <a:pt x="21" y="58"/>
                    <a:pt x="22" y="58"/>
                  </a:cubicBezTo>
                  <a:cubicBezTo>
                    <a:pt x="51" y="58"/>
                    <a:pt x="51" y="58"/>
                    <a:pt x="51" y="58"/>
                  </a:cubicBezTo>
                  <a:cubicBezTo>
                    <a:pt x="53" y="58"/>
                    <a:pt x="54" y="57"/>
                    <a:pt x="54" y="55"/>
                  </a:cubicBezTo>
                  <a:lnTo>
                    <a:pt x="54" y="36"/>
                  </a:lnTo>
                  <a:close/>
                  <a:moveTo>
                    <a:pt x="68" y="7"/>
                  </a:moveTo>
                  <a:cubicBezTo>
                    <a:pt x="68" y="6"/>
                    <a:pt x="67" y="4"/>
                    <a:pt x="66" y="4"/>
                  </a:cubicBezTo>
                  <a:cubicBezTo>
                    <a:pt x="61" y="4"/>
                    <a:pt x="61" y="4"/>
                    <a:pt x="61" y="4"/>
                  </a:cubicBezTo>
                  <a:cubicBezTo>
                    <a:pt x="60" y="4"/>
                    <a:pt x="59" y="6"/>
                    <a:pt x="59" y="7"/>
                  </a:cubicBezTo>
                  <a:cubicBezTo>
                    <a:pt x="59" y="12"/>
                    <a:pt x="59" y="12"/>
                    <a:pt x="59" y="12"/>
                  </a:cubicBezTo>
                  <a:cubicBezTo>
                    <a:pt x="59" y="13"/>
                    <a:pt x="60" y="14"/>
                    <a:pt x="61" y="14"/>
                  </a:cubicBezTo>
                  <a:cubicBezTo>
                    <a:pt x="66" y="14"/>
                    <a:pt x="66" y="14"/>
                    <a:pt x="66" y="14"/>
                  </a:cubicBezTo>
                  <a:cubicBezTo>
                    <a:pt x="67" y="14"/>
                    <a:pt x="68" y="13"/>
                    <a:pt x="68" y="12"/>
                  </a:cubicBezTo>
                  <a:lnTo>
                    <a:pt x="68" y="7"/>
                  </a:lnTo>
                  <a:close/>
                  <a:moveTo>
                    <a:pt x="68" y="21"/>
                  </a:moveTo>
                  <a:cubicBezTo>
                    <a:pt x="68" y="20"/>
                    <a:pt x="67" y="19"/>
                    <a:pt x="66" y="19"/>
                  </a:cubicBezTo>
                  <a:cubicBezTo>
                    <a:pt x="61" y="19"/>
                    <a:pt x="61" y="19"/>
                    <a:pt x="61" y="19"/>
                  </a:cubicBezTo>
                  <a:cubicBezTo>
                    <a:pt x="60" y="19"/>
                    <a:pt x="59" y="20"/>
                    <a:pt x="59" y="21"/>
                  </a:cubicBezTo>
                  <a:cubicBezTo>
                    <a:pt x="59" y="26"/>
                    <a:pt x="59" y="26"/>
                    <a:pt x="59" y="26"/>
                  </a:cubicBezTo>
                  <a:cubicBezTo>
                    <a:pt x="59" y="28"/>
                    <a:pt x="60" y="29"/>
                    <a:pt x="61" y="29"/>
                  </a:cubicBezTo>
                  <a:cubicBezTo>
                    <a:pt x="66" y="29"/>
                    <a:pt x="66" y="29"/>
                    <a:pt x="66" y="29"/>
                  </a:cubicBezTo>
                  <a:cubicBezTo>
                    <a:pt x="67" y="29"/>
                    <a:pt x="68" y="28"/>
                    <a:pt x="68" y="26"/>
                  </a:cubicBezTo>
                  <a:lnTo>
                    <a:pt x="68" y="21"/>
                  </a:lnTo>
                  <a:close/>
                  <a:moveTo>
                    <a:pt x="68" y="36"/>
                  </a:moveTo>
                  <a:cubicBezTo>
                    <a:pt x="68" y="35"/>
                    <a:pt x="67" y="34"/>
                    <a:pt x="66" y="34"/>
                  </a:cubicBezTo>
                  <a:cubicBezTo>
                    <a:pt x="61" y="34"/>
                    <a:pt x="61" y="34"/>
                    <a:pt x="61" y="34"/>
                  </a:cubicBezTo>
                  <a:cubicBezTo>
                    <a:pt x="60" y="34"/>
                    <a:pt x="59" y="35"/>
                    <a:pt x="59" y="36"/>
                  </a:cubicBezTo>
                  <a:cubicBezTo>
                    <a:pt x="59" y="41"/>
                    <a:pt x="59" y="41"/>
                    <a:pt x="59" y="41"/>
                  </a:cubicBezTo>
                  <a:cubicBezTo>
                    <a:pt x="59" y="42"/>
                    <a:pt x="60" y="43"/>
                    <a:pt x="61" y="43"/>
                  </a:cubicBezTo>
                  <a:cubicBezTo>
                    <a:pt x="66" y="43"/>
                    <a:pt x="66" y="43"/>
                    <a:pt x="66" y="43"/>
                  </a:cubicBezTo>
                  <a:cubicBezTo>
                    <a:pt x="67" y="43"/>
                    <a:pt x="68" y="42"/>
                    <a:pt x="68" y="41"/>
                  </a:cubicBezTo>
                  <a:lnTo>
                    <a:pt x="68" y="36"/>
                  </a:lnTo>
                  <a:close/>
                  <a:moveTo>
                    <a:pt x="68" y="51"/>
                  </a:moveTo>
                  <a:cubicBezTo>
                    <a:pt x="68" y="49"/>
                    <a:pt x="67" y="48"/>
                    <a:pt x="66" y="48"/>
                  </a:cubicBezTo>
                  <a:cubicBezTo>
                    <a:pt x="61" y="48"/>
                    <a:pt x="61" y="48"/>
                    <a:pt x="61" y="48"/>
                  </a:cubicBezTo>
                  <a:cubicBezTo>
                    <a:pt x="60" y="48"/>
                    <a:pt x="59" y="49"/>
                    <a:pt x="59" y="51"/>
                  </a:cubicBezTo>
                  <a:cubicBezTo>
                    <a:pt x="59" y="55"/>
                    <a:pt x="59" y="55"/>
                    <a:pt x="59" y="55"/>
                  </a:cubicBezTo>
                  <a:cubicBezTo>
                    <a:pt x="59" y="57"/>
                    <a:pt x="60" y="58"/>
                    <a:pt x="61" y="58"/>
                  </a:cubicBezTo>
                  <a:cubicBezTo>
                    <a:pt x="66" y="58"/>
                    <a:pt x="66" y="58"/>
                    <a:pt x="66" y="58"/>
                  </a:cubicBezTo>
                  <a:cubicBezTo>
                    <a:pt x="67" y="58"/>
                    <a:pt x="68" y="57"/>
                    <a:pt x="68" y="55"/>
                  </a:cubicBezTo>
                  <a:lnTo>
                    <a:pt x="68" y="51"/>
                  </a:lnTo>
                  <a:close/>
                </a:path>
              </a:pathLst>
            </a:custGeom>
            <a:solidFill>
              <a:schemeClr val="bg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grpSp>
      <p:sp>
        <p:nvSpPr>
          <p:cNvPr id="61" name="TextBox 60"/>
          <p:cNvSpPr txBox="1"/>
          <p:nvPr/>
        </p:nvSpPr>
        <p:spPr>
          <a:xfrm>
            <a:off x="8171646" y="4550468"/>
            <a:ext cx="3205716" cy="784638"/>
          </a:xfrm>
          <a:prstGeom prst="rect">
            <a:avLst/>
          </a:prstGeom>
          <a:noFill/>
        </p:spPr>
        <p:txBody>
          <a:bodyPr wrap="square" rtlCol="0">
            <a:spAutoFit/>
          </a:bodyPr>
          <a:lstStyle/>
          <a:p>
            <a:r>
              <a:rPr lang="en-US" sz="1685" b="1" dirty="0">
                <a:solidFill>
                  <a:schemeClr val="accent3"/>
                </a:solidFill>
                <a:latin typeface="+mn-lt"/>
                <a:ea typeface="+mn-ea"/>
                <a:cs typeface="+mn-ea"/>
                <a:sym typeface="+mn-lt"/>
              </a:rPr>
              <a:t>Title Goes Here</a:t>
            </a:r>
            <a:r>
              <a:rPr lang="en-US" sz="1685" b="1" dirty="0">
                <a:solidFill>
                  <a:schemeClr val="tx1">
                    <a:lumMod val="75000"/>
                    <a:lumOff val="25000"/>
                  </a:schemeClr>
                </a:solidFill>
                <a:latin typeface="+mn-lt"/>
                <a:ea typeface="+mn-ea"/>
                <a:cs typeface="+mn-ea"/>
                <a:sym typeface="+mn-lt"/>
              </a:rPr>
              <a:t/>
            </a:r>
            <a:br>
              <a:rPr lang="en-US" sz="1685" b="1" dirty="0">
                <a:solidFill>
                  <a:schemeClr val="tx1">
                    <a:lumMod val="75000"/>
                    <a:lumOff val="25000"/>
                  </a:schemeClr>
                </a:solidFill>
                <a:latin typeface="+mn-lt"/>
                <a:ea typeface="+mn-ea"/>
                <a:cs typeface="+mn-ea"/>
                <a:sym typeface="+mn-lt"/>
              </a:rPr>
            </a:br>
            <a:r>
              <a:rPr lang="en-US" sz="1405" dirty="0">
                <a:solidFill>
                  <a:schemeClr val="tx1">
                    <a:lumMod val="50000"/>
                    <a:lumOff val="50000"/>
                  </a:schemeClr>
                </a:solidFill>
                <a:latin typeface="+mn-lt"/>
                <a:ea typeface="+mn-ea"/>
                <a:cs typeface="+mn-ea"/>
                <a:sym typeface="+mn-lt"/>
              </a:rPr>
              <a:t>There are many variations of Lorem Ipsum available, but the majority</a:t>
            </a:r>
          </a:p>
        </p:txBody>
      </p:sp>
      <p:grpSp>
        <p:nvGrpSpPr>
          <p:cNvPr id="32" name="Group 31"/>
          <p:cNvGrpSpPr/>
          <p:nvPr/>
        </p:nvGrpSpPr>
        <p:grpSpPr>
          <a:xfrm>
            <a:off x="1435487" y="5692965"/>
            <a:ext cx="5688928" cy="859574"/>
            <a:chOff x="5389976" y="1256426"/>
            <a:chExt cx="3334710" cy="611286"/>
          </a:xfrm>
        </p:grpSpPr>
        <p:sp>
          <p:nvSpPr>
            <p:cNvPr id="33" name="Round Same Side Corner Rectangle 32"/>
            <p:cNvSpPr/>
            <p:nvPr/>
          </p:nvSpPr>
          <p:spPr>
            <a:xfrm rot="5400000">
              <a:off x="7085757" y="228784"/>
              <a:ext cx="611285" cy="2666572"/>
            </a:xfrm>
            <a:prstGeom prst="round2SameRect">
              <a:avLst>
                <a:gd name="adj1" fmla="val 21309"/>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34" name="Round Same Side Corner Rectangle 33"/>
            <p:cNvSpPr/>
            <p:nvPr/>
          </p:nvSpPr>
          <p:spPr>
            <a:xfrm rot="16200000">
              <a:off x="5418402" y="1228000"/>
              <a:ext cx="611285" cy="668138"/>
            </a:xfrm>
            <a:prstGeom prst="round2SameRect">
              <a:avLst>
                <a:gd name="adj1" fmla="val 21309"/>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grpSp>
      <p:sp>
        <p:nvSpPr>
          <p:cNvPr id="35" name="TextBox 34"/>
          <p:cNvSpPr txBox="1"/>
          <p:nvPr/>
        </p:nvSpPr>
        <p:spPr>
          <a:xfrm>
            <a:off x="2645291" y="5970337"/>
            <a:ext cx="4078769" cy="351956"/>
          </a:xfrm>
          <a:prstGeom prst="rect">
            <a:avLst/>
          </a:prstGeom>
          <a:noFill/>
        </p:spPr>
        <p:txBody>
          <a:bodyPr wrap="square" rtlCol="0">
            <a:spAutoFit/>
          </a:bodyPr>
          <a:lstStyle/>
          <a:p>
            <a:r>
              <a:rPr lang="en-US" sz="1685" b="1" dirty="0">
                <a:solidFill>
                  <a:schemeClr val="bg1"/>
                </a:solidFill>
                <a:latin typeface="+mn-lt"/>
                <a:ea typeface="+mn-ea"/>
                <a:cs typeface="+mn-ea"/>
                <a:sym typeface="+mn-lt"/>
              </a:rPr>
              <a:t>Title Goes Here</a:t>
            </a:r>
            <a:endParaRPr lang="en-US" sz="1685" dirty="0">
              <a:solidFill>
                <a:schemeClr val="bg1"/>
              </a:solidFill>
              <a:latin typeface="+mn-lt"/>
              <a:ea typeface="+mn-ea"/>
              <a:cs typeface="+mn-ea"/>
              <a:sym typeface="+mn-lt"/>
            </a:endParaRPr>
          </a:p>
        </p:txBody>
      </p:sp>
      <p:grpSp>
        <p:nvGrpSpPr>
          <p:cNvPr id="36" name="Group 247"/>
          <p:cNvGrpSpPr/>
          <p:nvPr/>
        </p:nvGrpSpPr>
        <p:grpSpPr>
          <a:xfrm>
            <a:off x="1694877" y="5823284"/>
            <a:ext cx="591808" cy="598937"/>
            <a:chOff x="1817688" y="3025776"/>
            <a:chExt cx="658813" cy="666750"/>
          </a:xfrm>
          <a:solidFill>
            <a:schemeClr val="accent4"/>
          </a:solidFill>
        </p:grpSpPr>
        <p:sp>
          <p:nvSpPr>
            <p:cNvPr id="37" name="Freeform 101"/>
            <p:cNvSpPr/>
            <p:nvPr/>
          </p:nvSpPr>
          <p:spPr bwMode="auto">
            <a:xfrm>
              <a:off x="1833563" y="3025776"/>
              <a:ext cx="642938" cy="422275"/>
            </a:xfrm>
            <a:custGeom>
              <a:avLst/>
              <a:gdLst/>
              <a:ahLst/>
              <a:cxnLst>
                <a:cxn ang="0">
                  <a:pos x="13" y="253"/>
                </a:cxn>
                <a:cxn ang="0">
                  <a:pos x="277" y="135"/>
                </a:cxn>
                <a:cxn ang="0">
                  <a:pos x="323" y="227"/>
                </a:cxn>
                <a:cxn ang="0">
                  <a:pos x="343" y="227"/>
                </a:cxn>
                <a:cxn ang="0">
                  <a:pos x="286" y="0"/>
                </a:cxn>
                <a:cxn ang="0">
                  <a:pos x="255" y="63"/>
                </a:cxn>
                <a:cxn ang="0">
                  <a:pos x="267" y="103"/>
                </a:cxn>
                <a:cxn ang="0">
                  <a:pos x="0" y="226"/>
                </a:cxn>
                <a:cxn ang="0">
                  <a:pos x="13" y="253"/>
                </a:cxn>
              </a:cxnLst>
              <a:rect l="0" t="0" r="r" b="b"/>
              <a:pathLst>
                <a:path w="386" h="253">
                  <a:moveTo>
                    <a:pt x="13" y="253"/>
                  </a:moveTo>
                  <a:cubicBezTo>
                    <a:pt x="277" y="135"/>
                    <a:pt x="277" y="135"/>
                    <a:pt x="277" y="135"/>
                  </a:cubicBezTo>
                  <a:cubicBezTo>
                    <a:pt x="323" y="227"/>
                    <a:pt x="323" y="227"/>
                    <a:pt x="323" y="227"/>
                  </a:cubicBezTo>
                  <a:cubicBezTo>
                    <a:pt x="323" y="227"/>
                    <a:pt x="329" y="243"/>
                    <a:pt x="343" y="227"/>
                  </a:cubicBezTo>
                  <a:cubicBezTo>
                    <a:pt x="343" y="227"/>
                    <a:pt x="386" y="45"/>
                    <a:pt x="286" y="0"/>
                  </a:cubicBezTo>
                  <a:cubicBezTo>
                    <a:pt x="255" y="63"/>
                    <a:pt x="255" y="63"/>
                    <a:pt x="255" y="63"/>
                  </a:cubicBezTo>
                  <a:cubicBezTo>
                    <a:pt x="267" y="103"/>
                    <a:pt x="267" y="103"/>
                    <a:pt x="267" y="103"/>
                  </a:cubicBezTo>
                  <a:cubicBezTo>
                    <a:pt x="0" y="226"/>
                    <a:pt x="0" y="226"/>
                    <a:pt x="0" y="226"/>
                  </a:cubicBezTo>
                  <a:lnTo>
                    <a:pt x="13" y="253"/>
                  </a:lnTo>
                  <a:close/>
                </a:path>
              </a:pathLst>
            </a:custGeom>
            <a:grp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38" name="Freeform 102"/>
            <p:cNvSpPr/>
            <p:nvPr/>
          </p:nvSpPr>
          <p:spPr bwMode="auto">
            <a:xfrm>
              <a:off x="2384425" y="3405189"/>
              <a:ext cx="1588" cy="250825"/>
            </a:xfrm>
            <a:custGeom>
              <a:avLst/>
              <a:gdLst/>
              <a:ahLst/>
              <a:cxnLst>
                <a:cxn ang="0">
                  <a:pos x="0" y="0"/>
                </a:cxn>
                <a:cxn ang="0">
                  <a:pos x="0" y="158"/>
                </a:cxn>
                <a:cxn ang="0">
                  <a:pos x="0" y="0"/>
                </a:cxn>
              </a:cxnLst>
              <a:rect l="0" t="0" r="r" b="b"/>
              <a:pathLst>
                <a:path h="158">
                  <a:moveTo>
                    <a:pt x="0" y="0"/>
                  </a:moveTo>
                  <a:lnTo>
                    <a:pt x="0" y="158"/>
                  </a:lnTo>
                  <a:lnTo>
                    <a:pt x="0" y="0"/>
                  </a:lnTo>
                  <a:close/>
                </a:path>
              </a:pathLst>
            </a:custGeom>
            <a:grp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39" name="Line 103"/>
            <p:cNvSpPr>
              <a:spLocks noChangeShapeType="1"/>
            </p:cNvSpPr>
            <p:nvPr/>
          </p:nvSpPr>
          <p:spPr bwMode="auto">
            <a:xfrm>
              <a:off x="2384425" y="3405189"/>
              <a:ext cx="1588" cy="250825"/>
            </a:xfrm>
            <a:prstGeom prst="line">
              <a:avLst/>
            </a:prstGeom>
            <a:grp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40" name="Rectangle 104"/>
            <p:cNvSpPr>
              <a:spLocks noChangeArrowheads="1"/>
            </p:cNvSpPr>
            <p:nvPr/>
          </p:nvSpPr>
          <p:spPr bwMode="auto">
            <a:xfrm>
              <a:off x="2376488" y="3405189"/>
              <a:ext cx="15875" cy="250825"/>
            </a:xfrm>
            <a:prstGeom prst="rect">
              <a:avLst/>
            </a:prstGeom>
            <a:grpFill/>
            <a:ln w="9525">
              <a:noFill/>
              <a:miter lim="800000"/>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41" name="Freeform 105"/>
            <p:cNvSpPr/>
            <p:nvPr/>
          </p:nvSpPr>
          <p:spPr bwMode="auto">
            <a:xfrm>
              <a:off x="2003425" y="3173414"/>
              <a:ext cx="119063" cy="490538"/>
            </a:xfrm>
            <a:custGeom>
              <a:avLst/>
              <a:gdLst/>
              <a:ahLst/>
              <a:cxnLst>
                <a:cxn ang="0">
                  <a:pos x="5" y="294"/>
                </a:cxn>
                <a:cxn ang="0">
                  <a:pos x="4" y="294"/>
                </a:cxn>
                <a:cxn ang="0">
                  <a:pos x="0" y="288"/>
                </a:cxn>
                <a:cxn ang="0">
                  <a:pos x="61" y="4"/>
                </a:cxn>
                <a:cxn ang="0">
                  <a:pos x="67" y="0"/>
                </a:cxn>
                <a:cxn ang="0">
                  <a:pos x="71" y="6"/>
                </a:cxn>
                <a:cxn ang="0">
                  <a:pos x="10" y="291"/>
                </a:cxn>
                <a:cxn ang="0">
                  <a:pos x="5" y="294"/>
                </a:cxn>
              </a:cxnLst>
              <a:rect l="0" t="0" r="r" b="b"/>
              <a:pathLst>
                <a:path w="71" h="294">
                  <a:moveTo>
                    <a:pt x="5" y="294"/>
                  </a:moveTo>
                  <a:cubicBezTo>
                    <a:pt x="4" y="294"/>
                    <a:pt x="4" y="294"/>
                    <a:pt x="4" y="294"/>
                  </a:cubicBezTo>
                  <a:cubicBezTo>
                    <a:pt x="1" y="294"/>
                    <a:pt x="0" y="291"/>
                    <a:pt x="0" y="288"/>
                  </a:cubicBezTo>
                  <a:cubicBezTo>
                    <a:pt x="61" y="4"/>
                    <a:pt x="61" y="4"/>
                    <a:pt x="61" y="4"/>
                  </a:cubicBezTo>
                  <a:cubicBezTo>
                    <a:pt x="62" y="1"/>
                    <a:pt x="64" y="0"/>
                    <a:pt x="67" y="0"/>
                  </a:cubicBezTo>
                  <a:cubicBezTo>
                    <a:pt x="70" y="1"/>
                    <a:pt x="71" y="4"/>
                    <a:pt x="71" y="6"/>
                  </a:cubicBezTo>
                  <a:cubicBezTo>
                    <a:pt x="10" y="291"/>
                    <a:pt x="10" y="291"/>
                    <a:pt x="10" y="291"/>
                  </a:cubicBezTo>
                  <a:cubicBezTo>
                    <a:pt x="9" y="293"/>
                    <a:pt x="7" y="294"/>
                    <a:pt x="5" y="294"/>
                  </a:cubicBezTo>
                </a:path>
              </a:pathLst>
            </a:custGeom>
            <a:grp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42" name="Freeform 106"/>
            <p:cNvSpPr/>
            <p:nvPr/>
          </p:nvSpPr>
          <p:spPr bwMode="auto">
            <a:xfrm>
              <a:off x="2106613" y="3176589"/>
              <a:ext cx="133350" cy="490538"/>
            </a:xfrm>
            <a:custGeom>
              <a:avLst/>
              <a:gdLst/>
              <a:ahLst/>
              <a:cxnLst>
                <a:cxn ang="0">
                  <a:pos x="75" y="294"/>
                </a:cxn>
                <a:cxn ang="0">
                  <a:pos x="70" y="290"/>
                </a:cxn>
                <a:cxn ang="0">
                  <a:pos x="0" y="7"/>
                </a:cxn>
                <a:cxn ang="0">
                  <a:pos x="4" y="1"/>
                </a:cxn>
                <a:cxn ang="0">
                  <a:pos x="10" y="4"/>
                </a:cxn>
                <a:cxn ang="0">
                  <a:pos x="79" y="288"/>
                </a:cxn>
                <a:cxn ang="0">
                  <a:pos x="76" y="294"/>
                </a:cxn>
                <a:cxn ang="0">
                  <a:pos x="75" y="294"/>
                </a:cxn>
              </a:cxnLst>
              <a:rect l="0" t="0" r="r" b="b"/>
              <a:pathLst>
                <a:path w="80" h="294">
                  <a:moveTo>
                    <a:pt x="75" y="294"/>
                  </a:moveTo>
                  <a:cubicBezTo>
                    <a:pt x="72" y="294"/>
                    <a:pt x="70" y="292"/>
                    <a:pt x="70" y="290"/>
                  </a:cubicBezTo>
                  <a:cubicBezTo>
                    <a:pt x="0" y="7"/>
                    <a:pt x="0" y="7"/>
                    <a:pt x="0" y="7"/>
                  </a:cubicBezTo>
                  <a:cubicBezTo>
                    <a:pt x="0" y="4"/>
                    <a:pt x="1" y="1"/>
                    <a:pt x="4" y="1"/>
                  </a:cubicBezTo>
                  <a:cubicBezTo>
                    <a:pt x="7" y="0"/>
                    <a:pt x="9" y="2"/>
                    <a:pt x="10" y="4"/>
                  </a:cubicBezTo>
                  <a:cubicBezTo>
                    <a:pt x="79" y="288"/>
                    <a:pt x="79" y="288"/>
                    <a:pt x="79" y="288"/>
                  </a:cubicBezTo>
                  <a:cubicBezTo>
                    <a:pt x="80" y="290"/>
                    <a:pt x="78" y="293"/>
                    <a:pt x="76" y="294"/>
                  </a:cubicBezTo>
                  <a:cubicBezTo>
                    <a:pt x="75" y="294"/>
                    <a:pt x="75" y="294"/>
                    <a:pt x="75" y="294"/>
                  </a:cubicBezTo>
                </a:path>
              </a:pathLst>
            </a:custGeom>
            <a:grp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43" name="Rectangle 107"/>
            <p:cNvSpPr>
              <a:spLocks noChangeArrowheads="1"/>
            </p:cNvSpPr>
            <p:nvPr/>
          </p:nvSpPr>
          <p:spPr bwMode="auto">
            <a:xfrm>
              <a:off x="1885950" y="3408364"/>
              <a:ext cx="15875" cy="141288"/>
            </a:xfrm>
            <a:prstGeom prst="rect">
              <a:avLst/>
            </a:prstGeom>
            <a:grpFill/>
            <a:ln w="9525">
              <a:noFill/>
              <a:miter lim="800000"/>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44" name="Freeform 108"/>
            <p:cNvSpPr/>
            <p:nvPr/>
          </p:nvSpPr>
          <p:spPr bwMode="auto">
            <a:xfrm>
              <a:off x="2017713" y="3432176"/>
              <a:ext cx="169863" cy="238125"/>
            </a:xfrm>
            <a:custGeom>
              <a:avLst/>
              <a:gdLst/>
              <a:ahLst/>
              <a:cxnLst>
                <a:cxn ang="0">
                  <a:pos x="6" y="143"/>
                </a:cxn>
                <a:cxn ang="0">
                  <a:pos x="3" y="142"/>
                </a:cxn>
                <a:cxn ang="0">
                  <a:pos x="2" y="135"/>
                </a:cxn>
                <a:cxn ang="0">
                  <a:pos x="92" y="3"/>
                </a:cxn>
                <a:cxn ang="0">
                  <a:pos x="99" y="1"/>
                </a:cxn>
                <a:cxn ang="0">
                  <a:pos x="100" y="8"/>
                </a:cxn>
                <a:cxn ang="0">
                  <a:pos x="10" y="141"/>
                </a:cxn>
                <a:cxn ang="0">
                  <a:pos x="6" y="143"/>
                </a:cxn>
              </a:cxnLst>
              <a:rect l="0" t="0" r="r" b="b"/>
              <a:pathLst>
                <a:path w="102" h="143">
                  <a:moveTo>
                    <a:pt x="6" y="143"/>
                  </a:moveTo>
                  <a:cubicBezTo>
                    <a:pt x="5" y="143"/>
                    <a:pt x="4" y="143"/>
                    <a:pt x="3" y="142"/>
                  </a:cubicBezTo>
                  <a:cubicBezTo>
                    <a:pt x="1" y="141"/>
                    <a:pt x="0" y="138"/>
                    <a:pt x="2" y="135"/>
                  </a:cubicBezTo>
                  <a:cubicBezTo>
                    <a:pt x="92" y="3"/>
                    <a:pt x="92" y="3"/>
                    <a:pt x="92" y="3"/>
                  </a:cubicBezTo>
                  <a:cubicBezTo>
                    <a:pt x="93" y="0"/>
                    <a:pt x="96" y="0"/>
                    <a:pt x="99" y="1"/>
                  </a:cubicBezTo>
                  <a:cubicBezTo>
                    <a:pt x="101" y="3"/>
                    <a:pt x="102" y="6"/>
                    <a:pt x="100" y="8"/>
                  </a:cubicBezTo>
                  <a:cubicBezTo>
                    <a:pt x="10" y="141"/>
                    <a:pt x="10" y="141"/>
                    <a:pt x="10" y="141"/>
                  </a:cubicBezTo>
                  <a:cubicBezTo>
                    <a:pt x="9" y="142"/>
                    <a:pt x="8" y="143"/>
                    <a:pt x="6" y="143"/>
                  </a:cubicBezTo>
                </a:path>
              </a:pathLst>
            </a:custGeom>
            <a:grp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45" name="Freeform 109"/>
            <p:cNvSpPr/>
            <p:nvPr/>
          </p:nvSpPr>
          <p:spPr bwMode="auto">
            <a:xfrm>
              <a:off x="2051050" y="3440114"/>
              <a:ext cx="185738" cy="228600"/>
            </a:xfrm>
            <a:custGeom>
              <a:avLst/>
              <a:gdLst/>
              <a:ahLst/>
              <a:cxnLst>
                <a:cxn ang="0">
                  <a:pos x="106" y="137"/>
                </a:cxn>
                <a:cxn ang="0">
                  <a:pos x="102" y="136"/>
                </a:cxn>
                <a:cxn ang="0">
                  <a:pos x="2" y="9"/>
                </a:cxn>
                <a:cxn ang="0">
                  <a:pos x="3" y="2"/>
                </a:cxn>
                <a:cxn ang="0">
                  <a:pos x="10" y="3"/>
                </a:cxn>
                <a:cxn ang="0">
                  <a:pos x="110" y="129"/>
                </a:cxn>
                <a:cxn ang="0">
                  <a:pos x="109" y="136"/>
                </a:cxn>
                <a:cxn ang="0">
                  <a:pos x="106" y="137"/>
                </a:cxn>
              </a:cxnLst>
              <a:rect l="0" t="0" r="r" b="b"/>
              <a:pathLst>
                <a:path w="112" h="137">
                  <a:moveTo>
                    <a:pt x="106" y="137"/>
                  </a:moveTo>
                  <a:cubicBezTo>
                    <a:pt x="105" y="137"/>
                    <a:pt x="103" y="137"/>
                    <a:pt x="102" y="136"/>
                  </a:cubicBezTo>
                  <a:cubicBezTo>
                    <a:pt x="2" y="9"/>
                    <a:pt x="2" y="9"/>
                    <a:pt x="2" y="9"/>
                  </a:cubicBezTo>
                  <a:cubicBezTo>
                    <a:pt x="0" y="7"/>
                    <a:pt x="0" y="4"/>
                    <a:pt x="3" y="2"/>
                  </a:cubicBezTo>
                  <a:cubicBezTo>
                    <a:pt x="5" y="0"/>
                    <a:pt x="8" y="1"/>
                    <a:pt x="10" y="3"/>
                  </a:cubicBezTo>
                  <a:cubicBezTo>
                    <a:pt x="110" y="129"/>
                    <a:pt x="110" y="129"/>
                    <a:pt x="110" y="129"/>
                  </a:cubicBezTo>
                  <a:cubicBezTo>
                    <a:pt x="112" y="132"/>
                    <a:pt x="111" y="135"/>
                    <a:pt x="109" y="136"/>
                  </a:cubicBezTo>
                  <a:cubicBezTo>
                    <a:pt x="108" y="137"/>
                    <a:pt x="107" y="137"/>
                    <a:pt x="106" y="137"/>
                  </a:cubicBezTo>
                </a:path>
              </a:pathLst>
            </a:custGeom>
            <a:grp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46" name="Freeform 110"/>
            <p:cNvSpPr/>
            <p:nvPr/>
          </p:nvSpPr>
          <p:spPr bwMode="auto">
            <a:xfrm>
              <a:off x="2052638" y="3308351"/>
              <a:ext cx="107950" cy="141288"/>
            </a:xfrm>
            <a:custGeom>
              <a:avLst/>
              <a:gdLst/>
              <a:ahLst/>
              <a:cxnLst>
                <a:cxn ang="0">
                  <a:pos x="6" y="84"/>
                </a:cxn>
                <a:cxn ang="0">
                  <a:pos x="3" y="83"/>
                </a:cxn>
                <a:cxn ang="0">
                  <a:pos x="2" y="76"/>
                </a:cxn>
                <a:cxn ang="0">
                  <a:pos x="55" y="3"/>
                </a:cxn>
                <a:cxn ang="0">
                  <a:pos x="62" y="2"/>
                </a:cxn>
                <a:cxn ang="0">
                  <a:pos x="63" y="9"/>
                </a:cxn>
                <a:cxn ang="0">
                  <a:pos x="10" y="82"/>
                </a:cxn>
                <a:cxn ang="0">
                  <a:pos x="6" y="84"/>
                </a:cxn>
              </a:cxnLst>
              <a:rect l="0" t="0" r="r" b="b"/>
              <a:pathLst>
                <a:path w="65" h="84">
                  <a:moveTo>
                    <a:pt x="6" y="84"/>
                  </a:moveTo>
                  <a:cubicBezTo>
                    <a:pt x="5" y="84"/>
                    <a:pt x="4" y="84"/>
                    <a:pt x="3" y="83"/>
                  </a:cubicBezTo>
                  <a:cubicBezTo>
                    <a:pt x="1" y="82"/>
                    <a:pt x="0" y="79"/>
                    <a:pt x="2" y="76"/>
                  </a:cubicBezTo>
                  <a:cubicBezTo>
                    <a:pt x="55" y="3"/>
                    <a:pt x="55" y="3"/>
                    <a:pt x="55" y="3"/>
                  </a:cubicBezTo>
                  <a:cubicBezTo>
                    <a:pt x="57" y="1"/>
                    <a:pt x="60" y="0"/>
                    <a:pt x="62" y="2"/>
                  </a:cubicBezTo>
                  <a:cubicBezTo>
                    <a:pt x="64" y="4"/>
                    <a:pt x="65" y="7"/>
                    <a:pt x="63" y="9"/>
                  </a:cubicBezTo>
                  <a:cubicBezTo>
                    <a:pt x="10" y="82"/>
                    <a:pt x="10" y="82"/>
                    <a:pt x="10" y="82"/>
                  </a:cubicBezTo>
                  <a:cubicBezTo>
                    <a:pt x="9" y="84"/>
                    <a:pt x="7" y="84"/>
                    <a:pt x="6" y="84"/>
                  </a:cubicBezTo>
                </a:path>
              </a:pathLst>
            </a:custGeom>
            <a:grp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47" name="Freeform 111"/>
            <p:cNvSpPr/>
            <p:nvPr/>
          </p:nvSpPr>
          <p:spPr bwMode="auto">
            <a:xfrm>
              <a:off x="2065338" y="3324226"/>
              <a:ext cx="122238" cy="119063"/>
            </a:xfrm>
            <a:custGeom>
              <a:avLst/>
              <a:gdLst/>
              <a:ahLst/>
              <a:cxnLst>
                <a:cxn ang="0">
                  <a:pos x="67" y="72"/>
                </a:cxn>
                <a:cxn ang="0">
                  <a:pos x="64" y="70"/>
                </a:cxn>
                <a:cxn ang="0">
                  <a:pos x="2" y="9"/>
                </a:cxn>
                <a:cxn ang="0">
                  <a:pos x="2" y="2"/>
                </a:cxn>
                <a:cxn ang="0">
                  <a:pos x="9" y="2"/>
                </a:cxn>
                <a:cxn ang="0">
                  <a:pos x="71" y="63"/>
                </a:cxn>
                <a:cxn ang="0">
                  <a:pos x="71" y="70"/>
                </a:cxn>
                <a:cxn ang="0">
                  <a:pos x="67" y="72"/>
                </a:cxn>
              </a:cxnLst>
              <a:rect l="0" t="0" r="r" b="b"/>
              <a:pathLst>
                <a:path w="73" h="72">
                  <a:moveTo>
                    <a:pt x="67" y="72"/>
                  </a:moveTo>
                  <a:cubicBezTo>
                    <a:pt x="66" y="72"/>
                    <a:pt x="65" y="71"/>
                    <a:pt x="64" y="70"/>
                  </a:cubicBezTo>
                  <a:cubicBezTo>
                    <a:pt x="2" y="9"/>
                    <a:pt x="2" y="9"/>
                    <a:pt x="2" y="9"/>
                  </a:cubicBezTo>
                  <a:cubicBezTo>
                    <a:pt x="0" y="7"/>
                    <a:pt x="0" y="4"/>
                    <a:pt x="2" y="2"/>
                  </a:cubicBezTo>
                  <a:cubicBezTo>
                    <a:pt x="4" y="0"/>
                    <a:pt x="7" y="0"/>
                    <a:pt x="9" y="2"/>
                  </a:cubicBezTo>
                  <a:cubicBezTo>
                    <a:pt x="71" y="63"/>
                    <a:pt x="71" y="63"/>
                    <a:pt x="71" y="63"/>
                  </a:cubicBezTo>
                  <a:cubicBezTo>
                    <a:pt x="73" y="65"/>
                    <a:pt x="73" y="68"/>
                    <a:pt x="71" y="70"/>
                  </a:cubicBezTo>
                  <a:cubicBezTo>
                    <a:pt x="70" y="71"/>
                    <a:pt x="69" y="72"/>
                    <a:pt x="67" y="72"/>
                  </a:cubicBezTo>
                </a:path>
              </a:pathLst>
            </a:custGeom>
            <a:grp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48" name="Rectangle 112"/>
            <p:cNvSpPr>
              <a:spLocks noChangeArrowheads="1"/>
            </p:cNvSpPr>
            <p:nvPr/>
          </p:nvSpPr>
          <p:spPr bwMode="auto">
            <a:xfrm>
              <a:off x="1817688" y="3651251"/>
              <a:ext cx="619125" cy="41275"/>
            </a:xfrm>
            <a:prstGeom prst="rect">
              <a:avLst/>
            </a:prstGeom>
            <a:grpFill/>
            <a:ln w="9525">
              <a:noFill/>
              <a:miter lim="800000"/>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49" name="Rectangle 113"/>
            <p:cNvSpPr>
              <a:spLocks noChangeArrowheads="1"/>
            </p:cNvSpPr>
            <p:nvPr/>
          </p:nvSpPr>
          <p:spPr bwMode="auto">
            <a:xfrm>
              <a:off x="1852613" y="3530601"/>
              <a:ext cx="84138" cy="128588"/>
            </a:xfrm>
            <a:prstGeom prst="rect">
              <a:avLst/>
            </a:prstGeom>
            <a:grpFill/>
            <a:ln w="9525">
              <a:noFill/>
              <a:miter lim="800000"/>
            </a:ln>
          </p:spPr>
          <p:txBody>
            <a:bodyPr vert="horz" wrap="square" lIns="128580" tIns="64290" rIns="128580" bIns="64290" numCol="1" anchor="t" anchorCtr="0" compatLnSpc="1"/>
            <a:lstStyle/>
            <a:p>
              <a:endParaRPr lang="en-US">
                <a:latin typeface="+mn-lt"/>
                <a:ea typeface="+mn-ea"/>
                <a:cs typeface="+mn-ea"/>
                <a:sym typeface="+mn-lt"/>
              </a:endParaRPr>
            </a:p>
          </p:txBody>
        </p:sp>
      </p:grpSp>
      <p:grpSp>
        <p:nvGrpSpPr>
          <p:cNvPr id="62" name="Group 61"/>
          <p:cNvGrpSpPr/>
          <p:nvPr/>
        </p:nvGrpSpPr>
        <p:grpSpPr>
          <a:xfrm>
            <a:off x="7523988" y="5832702"/>
            <a:ext cx="575991" cy="580100"/>
            <a:chOff x="5937844" y="3877809"/>
            <a:chExt cx="644626" cy="649224"/>
          </a:xfrm>
        </p:grpSpPr>
        <p:sp>
          <p:nvSpPr>
            <p:cNvPr id="63" name="Oval 62"/>
            <p:cNvSpPr/>
            <p:nvPr/>
          </p:nvSpPr>
          <p:spPr>
            <a:xfrm flipH="1">
              <a:off x="5937844" y="3877809"/>
              <a:ext cx="644626" cy="64922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64" name="Freeform 226"/>
            <p:cNvSpPr>
              <a:spLocks noEditPoints="1"/>
            </p:cNvSpPr>
            <p:nvPr/>
          </p:nvSpPr>
          <p:spPr bwMode="auto">
            <a:xfrm>
              <a:off x="6018978" y="4057735"/>
              <a:ext cx="478057" cy="320400"/>
            </a:xfrm>
            <a:custGeom>
              <a:avLst/>
              <a:gdLst/>
              <a:ahLst/>
              <a:cxnLst>
                <a:cxn ang="0">
                  <a:pos x="86" y="15"/>
                </a:cxn>
                <a:cxn ang="0">
                  <a:pos x="44" y="29"/>
                </a:cxn>
                <a:cxn ang="0">
                  <a:pos x="43" y="29"/>
                </a:cxn>
                <a:cxn ang="0">
                  <a:pos x="43" y="29"/>
                </a:cxn>
                <a:cxn ang="0">
                  <a:pos x="18" y="21"/>
                </a:cxn>
                <a:cxn ang="0">
                  <a:pos x="14" y="32"/>
                </a:cxn>
                <a:cxn ang="0">
                  <a:pos x="17" y="36"/>
                </a:cxn>
                <a:cxn ang="0">
                  <a:pos x="15" y="40"/>
                </a:cxn>
                <a:cxn ang="0">
                  <a:pos x="17" y="56"/>
                </a:cxn>
                <a:cxn ang="0">
                  <a:pos x="16" y="57"/>
                </a:cxn>
                <a:cxn ang="0">
                  <a:pos x="16" y="58"/>
                </a:cxn>
                <a:cxn ang="0">
                  <a:pos x="8" y="58"/>
                </a:cxn>
                <a:cxn ang="0">
                  <a:pos x="7" y="57"/>
                </a:cxn>
                <a:cxn ang="0">
                  <a:pos x="7" y="56"/>
                </a:cxn>
                <a:cxn ang="0">
                  <a:pos x="9" y="40"/>
                </a:cxn>
                <a:cxn ang="0">
                  <a:pos x="7" y="36"/>
                </a:cxn>
                <a:cxn ang="0">
                  <a:pos x="10" y="32"/>
                </a:cxn>
                <a:cxn ang="0">
                  <a:pos x="13" y="19"/>
                </a:cxn>
                <a:cxn ang="0">
                  <a:pos x="1" y="15"/>
                </a:cxn>
                <a:cxn ang="0">
                  <a:pos x="0" y="14"/>
                </a:cxn>
                <a:cxn ang="0">
                  <a:pos x="1" y="13"/>
                </a:cxn>
                <a:cxn ang="0">
                  <a:pos x="43" y="0"/>
                </a:cxn>
                <a:cxn ang="0">
                  <a:pos x="43" y="0"/>
                </a:cxn>
                <a:cxn ang="0">
                  <a:pos x="44" y="0"/>
                </a:cxn>
                <a:cxn ang="0">
                  <a:pos x="86" y="13"/>
                </a:cxn>
                <a:cxn ang="0">
                  <a:pos x="87" y="14"/>
                </a:cxn>
                <a:cxn ang="0">
                  <a:pos x="86" y="15"/>
                </a:cxn>
                <a:cxn ang="0">
                  <a:pos x="68" y="38"/>
                </a:cxn>
                <a:cxn ang="0">
                  <a:pos x="43" y="48"/>
                </a:cxn>
                <a:cxn ang="0">
                  <a:pos x="19" y="38"/>
                </a:cxn>
                <a:cxn ang="0">
                  <a:pos x="20" y="26"/>
                </a:cxn>
                <a:cxn ang="0">
                  <a:pos x="42" y="33"/>
                </a:cxn>
                <a:cxn ang="0">
                  <a:pos x="43" y="34"/>
                </a:cxn>
                <a:cxn ang="0">
                  <a:pos x="45" y="33"/>
                </a:cxn>
                <a:cxn ang="0">
                  <a:pos x="67" y="26"/>
                </a:cxn>
                <a:cxn ang="0">
                  <a:pos x="68" y="38"/>
                </a:cxn>
              </a:cxnLst>
              <a:rect l="0" t="0" r="r" b="b"/>
              <a:pathLst>
                <a:path w="87" h="58">
                  <a:moveTo>
                    <a:pt x="86" y="15"/>
                  </a:moveTo>
                  <a:cubicBezTo>
                    <a:pt x="44" y="29"/>
                    <a:pt x="44" y="29"/>
                    <a:pt x="44" y="29"/>
                  </a:cubicBezTo>
                  <a:cubicBezTo>
                    <a:pt x="44" y="29"/>
                    <a:pt x="44" y="29"/>
                    <a:pt x="43" y="29"/>
                  </a:cubicBezTo>
                  <a:cubicBezTo>
                    <a:pt x="43" y="29"/>
                    <a:pt x="43" y="29"/>
                    <a:pt x="43" y="29"/>
                  </a:cubicBezTo>
                  <a:cubicBezTo>
                    <a:pt x="18" y="21"/>
                    <a:pt x="18" y="21"/>
                    <a:pt x="18" y="21"/>
                  </a:cubicBezTo>
                  <a:cubicBezTo>
                    <a:pt x="16" y="23"/>
                    <a:pt x="15" y="27"/>
                    <a:pt x="14" y="32"/>
                  </a:cubicBezTo>
                  <a:cubicBezTo>
                    <a:pt x="16" y="33"/>
                    <a:pt x="17" y="34"/>
                    <a:pt x="17" y="36"/>
                  </a:cubicBezTo>
                  <a:cubicBezTo>
                    <a:pt x="17" y="38"/>
                    <a:pt x="16" y="39"/>
                    <a:pt x="15" y="40"/>
                  </a:cubicBezTo>
                  <a:cubicBezTo>
                    <a:pt x="17" y="56"/>
                    <a:pt x="17" y="56"/>
                    <a:pt x="17" y="56"/>
                  </a:cubicBezTo>
                  <a:cubicBezTo>
                    <a:pt x="17" y="57"/>
                    <a:pt x="17" y="57"/>
                    <a:pt x="16" y="57"/>
                  </a:cubicBezTo>
                  <a:cubicBezTo>
                    <a:pt x="16" y="58"/>
                    <a:pt x="16" y="58"/>
                    <a:pt x="16" y="58"/>
                  </a:cubicBezTo>
                  <a:cubicBezTo>
                    <a:pt x="8" y="58"/>
                    <a:pt x="8" y="58"/>
                    <a:pt x="8" y="58"/>
                  </a:cubicBezTo>
                  <a:cubicBezTo>
                    <a:pt x="8" y="58"/>
                    <a:pt x="8" y="58"/>
                    <a:pt x="7" y="57"/>
                  </a:cubicBezTo>
                  <a:cubicBezTo>
                    <a:pt x="7" y="57"/>
                    <a:pt x="7" y="57"/>
                    <a:pt x="7" y="56"/>
                  </a:cubicBezTo>
                  <a:cubicBezTo>
                    <a:pt x="9" y="40"/>
                    <a:pt x="9" y="40"/>
                    <a:pt x="9" y="40"/>
                  </a:cubicBezTo>
                  <a:cubicBezTo>
                    <a:pt x="8" y="39"/>
                    <a:pt x="7" y="38"/>
                    <a:pt x="7" y="36"/>
                  </a:cubicBezTo>
                  <a:cubicBezTo>
                    <a:pt x="7" y="34"/>
                    <a:pt x="8" y="33"/>
                    <a:pt x="10" y="32"/>
                  </a:cubicBezTo>
                  <a:cubicBezTo>
                    <a:pt x="10" y="27"/>
                    <a:pt x="11" y="23"/>
                    <a:pt x="13" y="19"/>
                  </a:cubicBezTo>
                  <a:cubicBezTo>
                    <a:pt x="1" y="15"/>
                    <a:pt x="1" y="15"/>
                    <a:pt x="1" y="15"/>
                  </a:cubicBezTo>
                  <a:cubicBezTo>
                    <a:pt x="0" y="15"/>
                    <a:pt x="0" y="15"/>
                    <a:pt x="0" y="14"/>
                  </a:cubicBezTo>
                  <a:cubicBezTo>
                    <a:pt x="0" y="14"/>
                    <a:pt x="0" y="13"/>
                    <a:pt x="1" y="13"/>
                  </a:cubicBezTo>
                  <a:cubicBezTo>
                    <a:pt x="43" y="0"/>
                    <a:pt x="43" y="0"/>
                    <a:pt x="43" y="0"/>
                  </a:cubicBezTo>
                  <a:cubicBezTo>
                    <a:pt x="43" y="0"/>
                    <a:pt x="43" y="0"/>
                    <a:pt x="43" y="0"/>
                  </a:cubicBezTo>
                  <a:cubicBezTo>
                    <a:pt x="44" y="0"/>
                    <a:pt x="44" y="0"/>
                    <a:pt x="44" y="0"/>
                  </a:cubicBezTo>
                  <a:cubicBezTo>
                    <a:pt x="86" y="13"/>
                    <a:pt x="86" y="13"/>
                    <a:pt x="86" y="13"/>
                  </a:cubicBezTo>
                  <a:cubicBezTo>
                    <a:pt x="87" y="13"/>
                    <a:pt x="87" y="14"/>
                    <a:pt x="87" y="14"/>
                  </a:cubicBezTo>
                  <a:cubicBezTo>
                    <a:pt x="87" y="15"/>
                    <a:pt x="87" y="15"/>
                    <a:pt x="86" y="15"/>
                  </a:cubicBezTo>
                  <a:close/>
                  <a:moveTo>
                    <a:pt x="68" y="38"/>
                  </a:moveTo>
                  <a:cubicBezTo>
                    <a:pt x="68" y="44"/>
                    <a:pt x="57" y="48"/>
                    <a:pt x="43" y="48"/>
                  </a:cubicBezTo>
                  <a:cubicBezTo>
                    <a:pt x="30" y="48"/>
                    <a:pt x="19" y="44"/>
                    <a:pt x="19" y="38"/>
                  </a:cubicBezTo>
                  <a:cubicBezTo>
                    <a:pt x="20" y="26"/>
                    <a:pt x="20" y="26"/>
                    <a:pt x="20" y="26"/>
                  </a:cubicBezTo>
                  <a:cubicBezTo>
                    <a:pt x="42" y="33"/>
                    <a:pt x="42" y="33"/>
                    <a:pt x="42" y="33"/>
                  </a:cubicBezTo>
                  <a:cubicBezTo>
                    <a:pt x="42" y="33"/>
                    <a:pt x="43" y="34"/>
                    <a:pt x="43" y="34"/>
                  </a:cubicBezTo>
                  <a:cubicBezTo>
                    <a:pt x="44" y="34"/>
                    <a:pt x="45" y="33"/>
                    <a:pt x="45" y="33"/>
                  </a:cubicBezTo>
                  <a:cubicBezTo>
                    <a:pt x="67" y="26"/>
                    <a:pt x="67" y="26"/>
                    <a:pt x="67" y="26"/>
                  </a:cubicBezTo>
                  <a:lnTo>
                    <a:pt x="68" y="38"/>
                  </a:lnTo>
                  <a:close/>
                </a:path>
              </a:pathLst>
            </a:custGeom>
            <a:solidFill>
              <a:schemeClr val="bg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grpSp>
      <p:sp>
        <p:nvSpPr>
          <p:cNvPr id="65" name="TextBox 64"/>
          <p:cNvSpPr txBox="1"/>
          <p:nvPr/>
        </p:nvSpPr>
        <p:spPr>
          <a:xfrm>
            <a:off x="8179381" y="5711605"/>
            <a:ext cx="3205716" cy="784638"/>
          </a:xfrm>
          <a:prstGeom prst="rect">
            <a:avLst/>
          </a:prstGeom>
          <a:noFill/>
        </p:spPr>
        <p:txBody>
          <a:bodyPr wrap="square" rtlCol="0">
            <a:spAutoFit/>
          </a:bodyPr>
          <a:lstStyle/>
          <a:p>
            <a:r>
              <a:rPr lang="en-US" sz="1685" b="1" dirty="0">
                <a:solidFill>
                  <a:schemeClr val="accent4"/>
                </a:solidFill>
                <a:latin typeface="+mn-lt"/>
                <a:ea typeface="+mn-ea"/>
                <a:cs typeface="+mn-ea"/>
                <a:sym typeface="+mn-lt"/>
              </a:rPr>
              <a:t>Title Goes Here</a:t>
            </a:r>
            <a:r>
              <a:rPr lang="en-US" sz="1685" b="1" dirty="0">
                <a:solidFill>
                  <a:schemeClr val="tx1">
                    <a:lumMod val="75000"/>
                    <a:lumOff val="25000"/>
                  </a:schemeClr>
                </a:solidFill>
                <a:latin typeface="+mn-lt"/>
                <a:ea typeface="+mn-ea"/>
                <a:cs typeface="+mn-ea"/>
                <a:sym typeface="+mn-lt"/>
              </a:rPr>
              <a:t/>
            </a:r>
            <a:br>
              <a:rPr lang="en-US" sz="1685" b="1" dirty="0">
                <a:solidFill>
                  <a:schemeClr val="tx1">
                    <a:lumMod val="75000"/>
                    <a:lumOff val="25000"/>
                  </a:schemeClr>
                </a:solidFill>
                <a:latin typeface="+mn-lt"/>
                <a:ea typeface="+mn-ea"/>
                <a:cs typeface="+mn-ea"/>
                <a:sym typeface="+mn-lt"/>
              </a:rPr>
            </a:br>
            <a:r>
              <a:rPr lang="en-US" sz="1405" dirty="0">
                <a:solidFill>
                  <a:schemeClr val="tx1">
                    <a:lumMod val="50000"/>
                    <a:lumOff val="50000"/>
                  </a:schemeClr>
                </a:solidFill>
                <a:latin typeface="+mn-lt"/>
                <a:ea typeface="+mn-ea"/>
                <a:cs typeface="+mn-ea"/>
                <a:sym typeface="+mn-lt"/>
              </a:rPr>
              <a:t>There are many variations of Lorem Ipsum available, but the majority</a:t>
            </a:r>
          </a:p>
        </p:txBody>
      </p:sp>
      <p:sp>
        <p:nvSpPr>
          <p:cNvPr id="66" name="矩形 65"/>
          <p:cNvSpPr/>
          <p:nvPr/>
        </p:nvSpPr>
        <p:spPr>
          <a:xfrm>
            <a:off x="4165947" y="338850"/>
            <a:ext cx="8692097"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67" name="矩形 66"/>
          <p:cNvSpPr/>
          <p:nvPr/>
        </p:nvSpPr>
        <p:spPr>
          <a:xfrm>
            <a:off x="706" y="338850"/>
            <a:ext cx="150672"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68" name="文本框 67"/>
          <p:cNvSpPr txBox="1"/>
          <p:nvPr/>
        </p:nvSpPr>
        <p:spPr>
          <a:xfrm>
            <a:off x="311272" y="162416"/>
            <a:ext cx="3791423" cy="523220"/>
          </a:xfrm>
          <a:prstGeom prst="rect">
            <a:avLst/>
          </a:prstGeom>
        </p:spPr>
        <p:txBody>
          <a:bodyPr wrap="none">
            <a:spAutoFit/>
          </a:bodyPr>
          <a:lstStyle>
            <a:defPPr>
              <a:defRPr lang="zh-CN"/>
            </a:defPPr>
            <a:lvl1pPr>
              <a:defRPr sz="2800">
                <a:solidFill>
                  <a:schemeClr val="tx1">
                    <a:lumMod val="65000"/>
                    <a:lumOff val="35000"/>
                  </a:schemeClr>
                </a:solidFill>
                <a:latin typeface="站酷高端黑" panose="02010600030101010101" pitchFamily="2" charset="-122"/>
                <a:ea typeface="站酷高端黑" panose="02010600030101010101" pitchFamily="2" charset="-122"/>
              </a:defRPr>
            </a:lvl1pPr>
          </a:lstStyle>
          <a:p>
            <a:r>
              <a:rPr lang="zh-CN" altLang="en-US" dirty="0">
                <a:solidFill>
                  <a:schemeClr val="accent1"/>
                </a:solidFill>
                <a:latin typeface="+mn-lt"/>
                <a:ea typeface="+mn-ea"/>
                <a:cs typeface="+mn-ea"/>
                <a:sym typeface="+mn-lt"/>
              </a:rPr>
              <a:t>点击添加相关标题文字</a:t>
            </a:r>
          </a:p>
        </p:txBody>
      </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500"/>
                                        <p:tgtEl>
                                          <p:spTgt spid="11"/>
                                        </p:tgtEl>
                                      </p:cBhvr>
                                    </p:animEffect>
                                  </p:childTnLst>
                                </p:cTn>
                              </p:par>
                            </p:childTnLst>
                          </p:cTn>
                        </p:par>
                        <p:par>
                          <p:cTn id="17" fill="hold">
                            <p:stCondLst>
                              <p:cond delay="1500"/>
                            </p:stCondLst>
                            <p:childTnLst>
                              <p:par>
                                <p:cTn id="18" presetID="23" presetClass="entr" presetSubtype="16" fill="hold" nodeType="afterEffect">
                                  <p:stCondLst>
                                    <p:cond delay="0"/>
                                  </p:stCondLst>
                                  <p:childTnLst>
                                    <p:set>
                                      <p:cBhvr>
                                        <p:cTn id="19" dur="1" fill="hold">
                                          <p:stCondLst>
                                            <p:cond delay="0"/>
                                          </p:stCondLst>
                                        </p:cTn>
                                        <p:tgtEl>
                                          <p:spTgt spid="50"/>
                                        </p:tgtEl>
                                        <p:attrNameLst>
                                          <p:attrName>style.visibility</p:attrName>
                                        </p:attrNameLst>
                                      </p:cBhvr>
                                      <p:to>
                                        <p:strVal val="visible"/>
                                      </p:to>
                                    </p:set>
                                    <p:anim calcmode="lin" valueType="num">
                                      <p:cBhvr>
                                        <p:cTn id="20" dur="500" fill="hold"/>
                                        <p:tgtEl>
                                          <p:spTgt spid="50"/>
                                        </p:tgtEl>
                                        <p:attrNameLst>
                                          <p:attrName>ppt_w</p:attrName>
                                        </p:attrNameLst>
                                      </p:cBhvr>
                                      <p:tavLst>
                                        <p:tav tm="0">
                                          <p:val>
                                            <p:fltVal val="0"/>
                                          </p:val>
                                        </p:tav>
                                        <p:tav tm="100000">
                                          <p:val>
                                            <p:strVal val="#ppt_w"/>
                                          </p:val>
                                        </p:tav>
                                      </p:tavLst>
                                    </p:anim>
                                    <p:anim calcmode="lin" valueType="num">
                                      <p:cBhvr>
                                        <p:cTn id="21" dur="500" fill="hold"/>
                                        <p:tgtEl>
                                          <p:spTgt spid="50"/>
                                        </p:tgtEl>
                                        <p:attrNameLst>
                                          <p:attrName>ppt_h</p:attrName>
                                        </p:attrNameLst>
                                      </p:cBhvr>
                                      <p:tavLst>
                                        <p:tav tm="0">
                                          <p:val>
                                            <p:fltVal val="0"/>
                                          </p:val>
                                        </p:tav>
                                        <p:tav tm="100000">
                                          <p:val>
                                            <p:strVal val="#ppt_h"/>
                                          </p:val>
                                        </p:tav>
                                      </p:tavLst>
                                    </p:anim>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53"/>
                                        </p:tgtEl>
                                        <p:attrNameLst>
                                          <p:attrName>style.visibility</p:attrName>
                                        </p:attrNameLst>
                                      </p:cBhvr>
                                      <p:to>
                                        <p:strVal val="visible"/>
                                      </p:to>
                                    </p:set>
                                    <p:animEffect transition="in" filter="wipe(left)">
                                      <p:cBhvr>
                                        <p:cTn id="25" dur="500"/>
                                        <p:tgtEl>
                                          <p:spTgt spid="53"/>
                                        </p:tgtEl>
                                      </p:cBhvr>
                                    </p:animEffect>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left)">
                                      <p:cBhvr>
                                        <p:cTn id="29" dur="500"/>
                                        <p:tgtEl>
                                          <p:spTgt spid="12"/>
                                        </p:tgtEl>
                                      </p:cBhvr>
                                    </p:animEffect>
                                  </p:childTnLst>
                                </p:cTn>
                              </p:par>
                            </p:childTnLst>
                          </p:cTn>
                        </p:par>
                        <p:par>
                          <p:cTn id="30" fill="hold">
                            <p:stCondLst>
                              <p:cond delay="3000"/>
                            </p:stCondLst>
                            <p:childTnLst>
                              <p:par>
                                <p:cTn id="31" presetID="23" presetClass="entr" presetSubtype="16" fill="hold" nodeType="after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p:cTn id="33" dur="500" fill="hold"/>
                                        <p:tgtEl>
                                          <p:spTgt spid="16"/>
                                        </p:tgtEl>
                                        <p:attrNameLst>
                                          <p:attrName>ppt_w</p:attrName>
                                        </p:attrNameLst>
                                      </p:cBhvr>
                                      <p:tavLst>
                                        <p:tav tm="0">
                                          <p:val>
                                            <p:fltVal val="0"/>
                                          </p:val>
                                        </p:tav>
                                        <p:tav tm="100000">
                                          <p:val>
                                            <p:strVal val="#ppt_w"/>
                                          </p:val>
                                        </p:tav>
                                      </p:tavLst>
                                    </p:anim>
                                    <p:anim calcmode="lin" valueType="num">
                                      <p:cBhvr>
                                        <p:cTn id="34" dur="500" fill="hold"/>
                                        <p:tgtEl>
                                          <p:spTgt spid="16"/>
                                        </p:tgtEl>
                                        <p:attrNameLst>
                                          <p:attrName>ppt_h</p:attrName>
                                        </p:attrNameLst>
                                      </p:cBhvr>
                                      <p:tavLst>
                                        <p:tav tm="0">
                                          <p:val>
                                            <p:fltVal val="0"/>
                                          </p:val>
                                        </p:tav>
                                        <p:tav tm="100000">
                                          <p:val>
                                            <p:strVal val="#ppt_h"/>
                                          </p:val>
                                        </p:tav>
                                      </p:tavLst>
                                    </p:anim>
                                  </p:childTnLst>
                                </p:cTn>
                              </p:par>
                            </p:childTnLst>
                          </p:cTn>
                        </p:par>
                        <p:par>
                          <p:cTn id="35" fill="hold">
                            <p:stCondLst>
                              <p:cond delay="3500"/>
                            </p:stCondLst>
                            <p:childTnLst>
                              <p:par>
                                <p:cTn id="36" presetID="22" presetClass="entr" presetSubtype="8" fill="hold" grpId="0" nodeType="after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left)">
                                      <p:cBhvr>
                                        <p:cTn id="38" dur="500"/>
                                        <p:tgtEl>
                                          <p:spTgt spid="15"/>
                                        </p:tgtEl>
                                      </p:cBhvr>
                                    </p:animEffect>
                                  </p:childTnLst>
                                </p:cTn>
                              </p:par>
                            </p:childTnLst>
                          </p:cTn>
                        </p:par>
                        <p:par>
                          <p:cTn id="39" fill="hold">
                            <p:stCondLst>
                              <p:cond delay="4000"/>
                            </p:stCondLst>
                            <p:childTnLst>
                              <p:par>
                                <p:cTn id="40" presetID="23" presetClass="entr" presetSubtype="16" fill="hold" nodeType="afterEffect">
                                  <p:stCondLst>
                                    <p:cond delay="0"/>
                                  </p:stCondLst>
                                  <p:childTnLst>
                                    <p:set>
                                      <p:cBhvr>
                                        <p:cTn id="41" dur="1" fill="hold">
                                          <p:stCondLst>
                                            <p:cond delay="0"/>
                                          </p:stCondLst>
                                        </p:cTn>
                                        <p:tgtEl>
                                          <p:spTgt spid="54"/>
                                        </p:tgtEl>
                                        <p:attrNameLst>
                                          <p:attrName>style.visibility</p:attrName>
                                        </p:attrNameLst>
                                      </p:cBhvr>
                                      <p:to>
                                        <p:strVal val="visible"/>
                                      </p:to>
                                    </p:set>
                                    <p:anim calcmode="lin" valueType="num">
                                      <p:cBhvr>
                                        <p:cTn id="42" dur="500" fill="hold"/>
                                        <p:tgtEl>
                                          <p:spTgt spid="54"/>
                                        </p:tgtEl>
                                        <p:attrNameLst>
                                          <p:attrName>ppt_w</p:attrName>
                                        </p:attrNameLst>
                                      </p:cBhvr>
                                      <p:tavLst>
                                        <p:tav tm="0">
                                          <p:val>
                                            <p:fltVal val="0"/>
                                          </p:val>
                                        </p:tav>
                                        <p:tav tm="100000">
                                          <p:val>
                                            <p:strVal val="#ppt_w"/>
                                          </p:val>
                                        </p:tav>
                                      </p:tavLst>
                                    </p:anim>
                                    <p:anim calcmode="lin" valueType="num">
                                      <p:cBhvr>
                                        <p:cTn id="43" dur="500" fill="hold"/>
                                        <p:tgtEl>
                                          <p:spTgt spid="54"/>
                                        </p:tgtEl>
                                        <p:attrNameLst>
                                          <p:attrName>ppt_h</p:attrName>
                                        </p:attrNameLst>
                                      </p:cBhvr>
                                      <p:tavLst>
                                        <p:tav tm="0">
                                          <p:val>
                                            <p:fltVal val="0"/>
                                          </p:val>
                                        </p:tav>
                                        <p:tav tm="100000">
                                          <p:val>
                                            <p:strVal val="#ppt_h"/>
                                          </p:val>
                                        </p:tav>
                                      </p:tavLst>
                                    </p:anim>
                                  </p:childTnLst>
                                </p:cTn>
                              </p:par>
                            </p:childTnLst>
                          </p:cTn>
                        </p:par>
                        <p:par>
                          <p:cTn id="44" fill="hold">
                            <p:stCondLst>
                              <p:cond delay="4500"/>
                            </p:stCondLst>
                            <p:childTnLst>
                              <p:par>
                                <p:cTn id="45" presetID="22" presetClass="entr" presetSubtype="8" fill="hold" grpId="0" nodeType="afterEffect">
                                  <p:stCondLst>
                                    <p:cond delay="0"/>
                                  </p:stCondLst>
                                  <p:childTnLst>
                                    <p:set>
                                      <p:cBhvr>
                                        <p:cTn id="46" dur="1" fill="hold">
                                          <p:stCondLst>
                                            <p:cond delay="0"/>
                                          </p:stCondLst>
                                        </p:cTn>
                                        <p:tgtEl>
                                          <p:spTgt spid="57"/>
                                        </p:tgtEl>
                                        <p:attrNameLst>
                                          <p:attrName>style.visibility</p:attrName>
                                        </p:attrNameLst>
                                      </p:cBhvr>
                                      <p:to>
                                        <p:strVal val="visible"/>
                                      </p:to>
                                    </p:set>
                                    <p:animEffect transition="in" filter="wipe(left)">
                                      <p:cBhvr>
                                        <p:cTn id="47" dur="500"/>
                                        <p:tgtEl>
                                          <p:spTgt spid="57"/>
                                        </p:tgtEl>
                                      </p:cBhvr>
                                    </p:animEffect>
                                  </p:childTnLst>
                                </p:cTn>
                              </p:par>
                            </p:childTnLst>
                          </p:cTn>
                        </p:par>
                        <p:par>
                          <p:cTn id="48" fill="hold">
                            <p:stCondLst>
                              <p:cond delay="5000"/>
                            </p:stCondLst>
                            <p:childTnLst>
                              <p:par>
                                <p:cTn id="49" presetID="22" presetClass="entr" presetSubtype="8" fill="hold" nodeType="after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wipe(left)">
                                      <p:cBhvr>
                                        <p:cTn id="51" dur="500"/>
                                        <p:tgtEl>
                                          <p:spTgt spid="20"/>
                                        </p:tgtEl>
                                      </p:cBhvr>
                                    </p:animEffect>
                                  </p:childTnLst>
                                </p:cTn>
                              </p:par>
                            </p:childTnLst>
                          </p:cTn>
                        </p:par>
                        <p:par>
                          <p:cTn id="52" fill="hold">
                            <p:stCondLst>
                              <p:cond delay="5500"/>
                            </p:stCondLst>
                            <p:childTnLst>
                              <p:par>
                                <p:cTn id="53" presetID="23" presetClass="entr" presetSubtype="16" fill="hold" nodeType="afterEffect">
                                  <p:stCondLst>
                                    <p:cond delay="0"/>
                                  </p:stCondLst>
                                  <p:childTnLst>
                                    <p:set>
                                      <p:cBhvr>
                                        <p:cTn id="54" dur="1" fill="hold">
                                          <p:stCondLst>
                                            <p:cond delay="0"/>
                                          </p:stCondLst>
                                        </p:cTn>
                                        <p:tgtEl>
                                          <p:spTgt spid="24"/>
                                        </p:tgtEl>
                                        <p:attrNameLst>
                                          <p:attrName>style.visibility</p:attrName>
                                        </p:attrNameLst>
                                      </p:cBhvr>
                                      <p:to>
                                        <p:strVal val="visible"/>
                                      </p:to>
                                    </p:set>
                                    <p:anim calcmode="lin" valueType="num">
                                      <p:cBhvr>
                                        <p:cTn id="55" dur="500" fill="hold"/>
                                        <p:tgtEl>
                                          <p:spTgt spid="24"/>
                                        </p:tgtEl>
                                        <p:attrNameLst>
                                          <p:attrName>ppt_w</p:attrName>
                                        </p:attrNameLst>
                                      </p:cBhvr>
                                      <p:tavLst>
                                        <p:tav tm="0">
                                          <p:val>
                                            <p:fltVal val="0"/>
                                          </p:val>
                                        </p:tav>
                                        <p:tav tm="100000">
                                          <p:val>
                                            <p:strVal val="#ppt_w"/>
                                          </p:val>
                                        </p:tav>
                                      </p:tavLst>
                                    </p:anim>
                                    <p:anim calcmode="lin" valueType="num">
                                      <p:cBhvr>
                                        <p:cTn id="56" dur="500" fill="hold"/>
                                        <p:tgtEl>
                                          <p:spTgt spid="24"/>
                                        </p:tgtEl>
                                        <p:attrNameLst>
                                          <p:attrName>ppt_h</p:attrName>
                                        </p:attrNameLst>
                                      </p:cBhvr>
                                      <p:tavLst>
                                        <p:tav tm="0">
                                          <p:val>
                                            <p:fltVal val="0"/>
                                          </p:val>
                                        </p:tav>
                                        <p:tav tm="100000">
                                          <p:val>
                                            <p:strVal val="#ppt_h"/>
                                          </p:val>
                                        </p:tav>
                                      </p:tavLst>
                                    </p:anim>
                                  </p:childTnLst>
                                </p:cTn>
                              </p:par>
                            </p:childTnLst>
                          </p:cTn>
                        </p:par>
                        <p:par>
                          <p:cTn id="57" fill="hold">
                            <p:stCondLst>
                              <p:cond delay="6000"/>
                            </p:stCondLst>
                            <p:childTnLst>
                              <p:par>
                                <p:cTn id="58" presetID="22" presetClass="entr" presetSubtype="8" fill="hold" grpId="0" nodeType="after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wipe(left)">
                                      <p:cBhvr>
                                        <p:cTn id="60" dur="500"/>
                                        <p:tgtEl>
                                          <p:spTgt spid="23"/>
                                        </p:tgtEl>
                                      </p:cBhvr>
                                    </p:animEffect>
                                  </p:childTnLst>
                                </p:cTn>
                              </p:par>
                            </p:childTnLst>
                          </p:cTn>
                        </p:par>
                        <p:par>
                          <p:cTn id="61" fill="hold">
                            <p:stCondLst>
                              <p:cond delay="6500"/>
                            </p:stCondLst>
                            <p:childTnLst>
                              <p:par>
                                <p:cTn id="62" presetID="23" presetClass="entr" presetSubtype="16" fill="hold" nodeType="afterEffect">
                                  <p:stCondLst>
                                    <p:cond delay="0"/>
                                  </p:stCondLst>
                                  <p:childTnLst>
                                    <p:set>
                                      <p:cBhvr>
                                        <p:cTn id="63" dur="1" fill="hold">
                                          <p:stCondLst>
                                            <p:cond delay="0"/>
                                          </p:stCondLst>
                                        </p:cTn>
                                        <p:tgtEl>
                                          <p:spTgt spid="58"/>
                                        </p:tgtEl>
                                        <p:attrNameLst>
                                          <p:attrName>style.visibility</p:attrName>
                                        </p:attrNameLst>
                                      </p:cBhvr>
                                      <p:to>
                                        <p:strVal val="visible"/>
                                      </p:to>
                                    </p:set>
                                    <p:anim calcmode="lin" valueType="num">
                                      <p:cBhvr>
                                        <p:cTn id="64" dur="500" fill="hold"/>
                                        <p:tgtEl>
                                          <p:spTgt spid="58"/>
                                        </p:tgtEl>
                                        <p:attrNameLst>
                                          <p:attrName>ppt_w</p:attrName>
                                        </p:attrNameLst>
                                      </p:cBhvr>
                                      <p:tavLst>
                                        <p:tav tm="0">
                                          <p:val>
                                            <p:fltVal val="0"/>
                                          </p:val>
                                        </p:tav>
                                        <p:tav tm="100000">
                                          <p:val>
                                            <p:strVal val="#ppt_w"/>
                                          </p:val>
                                        </p:tav>
                                      </p:tavLst>
                                    </p:anim>
                                    <p:anim calcmode="lin" valueType="num">
                                      <p:cBhvr>
                                        <p:cTn id="65" dur="500" fill="hold"/>
                                        <p:tgtEl>
                                          <p:spTgt spid="58"/>
                                        </p:tgtEl>
                                        <p:attrNameLst>
                                          <p:attrName>ppt_h</p:attrName>
                                        </p:attrNameLst>
                                      </p:cBhvr>
                                      <p:tavLst>
                                        <p:tav tm="0">
                                          <p:val>
                                            <p:fltVal val="0"/>
                                          </p:val>
                                        </p:tav>
                                        <p:tav tm="100000">
                                          <p:val>
                                            <p:strVal val="#ppt_h"/>
                                          </p:val>
                                        </p:tav>
                                      </p:tavLst>
                                    </p:anim>
                                  </p:childTnLst>
                                </p:cTn>
                              </p:par>
                            </p:childTnLst>
                          </p:cTn>
                        </p:par>
                        <p:par>
                          <p:cTn id="66" fill="hold">
                            <p:stCondLst>
                              <p:cond delay="7000"/>
                            </p:stCondLst>
                            <p:childTnLst>
                              <p:par>
                                <p:cTn id="67" presetID="22" presetClass="entr" presetSubtype="8" fill="hold" grpId="0" nodeType="afterEffect">
                                  <p:stCondLst>
                                    <p:cond delay="0"/>
                                  </p:stCondLst>
                                  <p:childTnLst>
                                    <p:set>
                                      <p:cBhvr>
                                        <p:cTn id="68" dur="1" fill="hold">
                                          <p:stCondLst>
                                            <p:cond delay="0"/>
                                          </p:stCondLst>
                                        </p:cTn>
                                        <p:tgtEl>
                                          <p:spTgt spid="61"/>
                                        </p:tgtEl>
                                        <p:attrNameLst>
                                          <p:attrName>style.visibility</p:attrName>
                                        </p:attrNameLst>
                                      </p:cBhvr>
                                      <p:to>
                                        <p:strVal val="visible"/>
                                      </p:to>
                                    </p:set>
                                    <p:animEffect transition="in" filter="wipe(left)">
                                      <p:cBhvr>
                                        <p:cTn id="69" dur="500"/>
                                        <p:tgtEl>
                                          <p:spTgt spid="61"/>
                                        </p:tgtEl>
                                      </p:cBhvr>
                                    </p:animEffect>
                                  </p:childTnLst>
                                </p:cTn>
                              </p:par>
                            </p:childTnLst>
                          </p:cTn>
                        </p:par>
                        <p:par>
                          <p:cTn id="70" fill="hold">
                            <p:stCondLst>
                              <p:cond delay="7500"/>
                            </p:stCondLst>
                            <p:childTnLst>
                              <p:par>
                                <p:cTn id="71" presetID="22" presetClass="entr" presetSubtype="8" fill="hold" nodeType="afterEffect">
                                  <p:stCondLst>
                                    <p:cond delay="0"/>
                                  </p:stCondLst>
                                  <p:childTnLst>
                                    <p:set>
                                      <p:cBhvr>
                                        <p:cTn id="72" dur="1" fill="hold">
                                          <p:stCondLst>
                                            <p:cond delay="0"/>
                                          </p:stCondLst>
                                        </p:cTn>
                                        <p:tgtEl>
                                          <p:spTgt spid="32"/>
                                        </p:tgtEl>
                                        <p:attrNameLst>
                                          <p:attrName>style.visibility</p:attrName>
                                        </p:attrNameLst>
                                      </p:cBhvr>
                                      <p:to>
                                        <p:strVal val="visible"/>
                                      </p:to>
                                    </p:set>
                                    <p:animEffect transition="in" filter="wipe(left)">
                                      <p:cBhvr>
                                        <p:cTn id="73" dur="500"/>
                                        <p:tgtEl>
                                          <p:spTgt spid="32"/>
                                        </p:tgtEl>
                                      </p:cBhvr>
                                    </p:animEffect>
                                  </p:childTnLst>
                                </p:cTn>
                              </p:par>
                            </p:childTnLst>
                          </p:cTn>
                        </p:par>
                        <p:par>
                          <p:cTn id="74" fill="hold">
                            <p:stCondLst>
                              <p:cond delay="8000"/>
                            </p:stCondLst>
                            <p:childTnLst>
                              <p:par>
                                <p:cTn id="75" presetID="23" presetClass="entr" presetSubtype="16" fill="hold" nodeType="afterEffect">
                                  <p:stCondLst>
                                    <p:cond delay="0"/>
                                  </p:stCondLst>
                                  <p:childTnLst>
                                    <p:set>
                                      <p:cBhvr>
                                        <p:cTn id="76" dur="1" fill="hold">
                                          <p:stCondLst>
                                            <p:cond delay="0"/>
                                          </p:stCondLst>
                                        </p:cTn>
                                        <p:tgtEl>
                                          <p:spTgt spid="36"/>
                                        </p:tgtEl>
                                        <p:attrNameLst>
                                          <p:attrName>style.visibility</p:attrName>
                                        </p:attrNameLst>
                                      </p:cBhvr>
                                      <p:to>
                                        <p:strVal val="visible"/>
                                      </p:to>
                                    </p:set>
                                    <p:anim calcmode="lin" valueType="num">
                                      <p:cBhvr>
                                        <p:cTn id="77" dur="500" fill="hold"/>
                                        <p:tgtEl>
                                          <p:spTgt spid="36"/>
                                        </p:tgtEl>
                                        <p:attrNameLst>
                                          <p:attrName>ppt_w</p:attrName>
                                        </p:attrNameLst>
                                      </p:cBhvr>
                                      <p:tavLst>
                                        <p:tav tm="0">
                                          <p:val>
                                            <p:fltVal val="0"/>
                                          </p:val>
                                        </p:tav>
                                        <p:tav tm="100000">
                                          <p:val>
                                            <p:strVal val="#ppt_w"/>
                                          </p:val>
                                        </p:tav>
                                      </p:tavLst>
                                    </p:anim>
                                    <p:anim calcmode="lin" valueType="num">
                                      <p:cBhvr>
                                        <p:cTn id="78" dur="500" fill="hold"/>
                                        <p:tgtEl>
                                          <p:spTgt spid="36"/>
                                        </p:tgtEl>
                                        <p:attrNameLst>
                                          <p:attrName>ppt_h</p:attrName>
                                        </p:attrNameLst>
                                      </p:cBhvr>
                                      <p:tavLst>
                                        <p:tav tm="0">
                                          <p:val>
                                            <p:fltVal val="0"/>
                                          </p:val>
                                        </p:tav>
                                        <p:tav tm="100000">
                                          <p:val>
                                            <p:strVal val="#ppt_h"/>
                                          </p:val>
                                        </p:tav>
                                      </p:tavLst>
                                    </p:anim>
                                  </p:childTnLst>
                                </p:cTn>
                              </p:par>
                            </p:childTnLst>
                          </p:cTn>
                        </p:par>
                        <p:par>
                          <p:cTn id="79" fill="hold">
                            <p:stCondLst>
                              <p:cond delay="8500"/>
                            </p:stCondLst>
                            <p:childTnLst>
                              <p:par>
                                <p:cTn id="80" presetID="22" presetClass="entr" presetSubtype="8" fill="hold" grpId="0" nodeType="afterEffect">
                                  <p:stCondLst>
                                    <p:cond delay="0"/>
                                  </p:stCondLst>
                                  <p:childTnLst>
                                    <p:set>
                                      <p:cBhvr>
                                        <p:cTn id="81" dur="1" fill="hold">
                                          <p:stCondLst>
                                            <p:cond delay="0"/>
                                          </p:stCondLst>
                                        </p:cTn>
                                        <p:tgtEl>
                                          <p:spTgt spid="35"/>
                                        </p:tgtEl>
                                        <p:attrNameLst>
                                          <p:attrName>style.visibility</p:attrName>
                                        </p:attrNameLst>
                                      </p:cBhvr>
                                      <p:to>
                                        <p:strVal val="visible"/>
                                      </p:to>
                                    </p:set>
                                    <p:animEffect transition="in" filter="wipe(left)">
                                      <p:cBhvr>
                                        <p:cTn id="82" dur="500"/>
                                        <p:tgtEl>
                                          <p:spTgt spid="35"/>
                                        </p:tgtEl>
                                      </p:cBhvr>
                                    </p:animEffect>
                                  </p:childTnLst>
                                </p:cTn>
                              </p:par>
                            </p:childTnLst>
                          </p:cTn>
                        </p:par>
                        <p:par>
                          <p:cTn id="83" fill="hold">
                            <p:stCondLst>
                              <p:cond delay="9000"/>
                            </p:stCondLst>
                            <p:childTnLst>
                              <p:par>
                                <p:cTn id="84" presetID="23" presetClass="entr" presetSubtype="16" fill="hold" nodeType="afterEffect">
                                  <p:stCondLst>
                                    <p:cond delay="0"/>
                                  </p:stCondLst>
                                  <p:childTnLst>
                                    <p:set>
                                      <p:cBhvr>
                                        <p:cTn id="85" dur="1" fill="hold">
                                          <p:stCondLst>
                                            <p:cond delay="0"/>
                                          </p:stCondLst>
                                        </p:cTn>
                                        <p:tgtEl>
                                          <p:spTgt spid="62"/>
                                        </p:tgtEl>
                                        <p:attrNameLst>
                                          <p:attrName>style.visibility</p:attrName>
                                        </p:attrNameLst>
                                      </p:cBhvr>
                                      <p:to>
                                        <p:strVal val="visible"/>
                                      </p:to>
                                    </p:set>
                                    <p:anim calcmode="lin" valueType="num">
                                      <p:cBhvr>
                                        <p:cTn id="86" dur="500" fill="hold"/>
                                        <p:tgtEl>
                                          <p:spTgt spid="62"/>
                                        </p:tgtEl>
                                        <p:attrNameLst>
                                          <p:attrName>ppt_w</p:attrName>
                                        </p:attrNameLst>
                                      </p:cBhvr>
                                      <p:tavLst>
                                        <p:tav tm="0">
                                          <p:val>
                                            <p:fltVal val="0"/>
                                          </p:val>
                                        </p:tav>
                                        <p:tav tm="100000">
                                          <p:val>
                                            <p:strVal val="#ppt_w"/>
                                          </p:val>
                                        </p:tav>
                                      </p:tavLst>
                                    </p:anim>
                                    <p:anim calcmode="lin" valueType="num">
                                      <p:cBhvr>
                                        <p:cTn id="87" dur="500" fill="hold"/>
                                        <p:tgtEl>
                                          <p:spTgt spid="62"/>
                                        </p:tgtEl>
                                        <p:attrNameLst>
                                          <p:attrName>ppt_h</p:attrName>
                                        </p:attrNameLst>
                                      </p:cBhvr>
                                      <p:tavLst>
                                        <p:tav tm="0">
                                          <p:val>
                                            <p:fltVal val="0"/>
                                          </p:val>
                                        </p:tav>
                                        <p:tav tm="100000">
                                          <p:val>
                                            <p:strVal val="#ppt_h"/>
                                          </p:val>
                                        </p:tav>
                                      </p:tavLst>
                                    </p:anim>
                                  </p:childTnLst>
                                </p:cTn>
                              </p:par>
                            </p:childTnLst>
                          </p:cTn>
                        </p:par>
                        <p:par>
                          <p:cTn id="88" fill="hold">
                            <p:stCondLst>
                              <p:cond delay="9500"/>
                            </p:stCondLst>
                            <p:childTnLst>
                              <p:par>
                                <p:cTn id="89" presetID="22" presetClass="entr" presetSubtype="8" fill="hold" grpId="0" nodeType="afterEffect">
                                  <p:stCondLst>
                                    <p:cond delay="0"/>
                                  </p:stCondLst>
                                  <p:childTnLst>
                                    <p:set>
                                      <p:cBhvr>
                                        <p:cTn id="90" dur="1" fill="hold">
                                          <p:stCondLst>
                                            <p:cond delay="0"/>
                                          </p:stCondLst>
                                        </p:cTn>
                                        <p:tgtEl>
                                          <p:spTgt spid="65"/>
                                        </p:tgtEl>
                                        <p:attrNameLst>
                                          <p:attrName>style.visibility</p:attrName>
                                        </p:attrNameLst>
                                      </p:cBhvr>
                                      <p:to>
                                        <p:strVal val="visible"/>
                                      </p:to>
                                    </p:set>
                                    <p:animEffect transition="in" filter="wipe(left)">
                                      <p:cBhvr>
                                        <p:cTn id="91"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3" grpId="0"/>
      <p:bldP spid="15" grpId="0"/>
      <p:bldP spid="57" grpId="0"/>
      <p:bldP spid="23" grpId="0"/>
      <p:bldP spid="61" grpId="0"/>
      <p:bldP spid="35" grpId="0"/>
      <p:bldP spid="6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Group 44"/>
          <p:cNvGrpSpPr/>
          <p:nvPr/>
        </p:nvGrpSpPr>
        <p:grpSpPr>
          <a:xfrm>
            <a:off x="7304439" y="2091892"/>
            <a:ext cx="4500314" cy="1198734"/>
            <a:chOff x="0" y="1428750"/>
            <a:chExt cx="3200399" cy="852480"/>
          </a:xfrm>
        </p:grpSpPr>
        <p:sp>
          <p:nvSpPr>
            <p:cNvPr id="46" name="Rectangle 45"/>
            <p:cNvSpPr/>
            <p:nvPr/>
          </p:nvSpPr>
          <p:spPr bwMode="auto">
            <a:xfrm>
              <a:off x="0" y="1774029"/>
              <a:ext cx="990600" cy="498901"/>
            </a:xfrm>
            <a:prstGeom prst="rect">
              <a:avLst/>
            </a:prstGeom>
            <a:solidFill>
              <a:schemeClr val="accent1">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cs typeface="+mn-ea"/>
                <a:sym typeface="+mn-lt"/>
              </a:endParaRPr>
            </a:p>
          </p:txBody>
        </p:sp>
        <p:sp>
          <p:nvSpPr>
            <p:cNvPr id="47" name="Right Triangle 46"/>
            <p:cNvSpPr/>
            <p:nvPr/>
          </p:nvSpPr>
          <p:spPr>
            <a:xfrm flipH="1" flipV="1">
              <a:off x="685800" y="1976430"/>
              <a:ext cx="304800" cy="30480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48" name="Rectangle 47"/>
            <p:cNvSpPr/>
            <p:nvPr/>
          </p:nvSpPr>
          <p:spPr bwMode="auto">
            <a:xfrm>
              <a:off x="688180" y="1428750"/>
              <a:ext cx="2512219" cy="55245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cs typeface="+mn-ea"/>
                <a:sym typeface="+mn-lt"/>
              </a:endParaRPr>
            </a:p>
          </p:txBody>
        </p:sp>
      </p:grpSp>
      <p:grpSp>
        <p:nvGrpSpPr>
          <p:cNvPr id="49" name="Group 48"/>
          <p:cNvGrpSpPr/>
          <p:nvPr/>
        </p:nvGrpSpPr>
        <p:grpSpPr>
          <a:xfrm>
            <a:off x="7304439" y="3221435"/>
            <a:ext cx="4500314" cy="1198734"/>
            <a:chOff x="0" y="2232025"/>
            <a:chExt cx="3200399" cy="852480"/>
          </a:xfrm>
        </p:grpSpPr>
        <p:sp>
          <p:nvSpPr>
            <p:cNvPr id="50" name="Rectangle 49"/>
            <p:cNvSpPr/>
            <p:nvPr/>
          </p:nvSpPr>
          <p:spPr bwMode="auto">
            <a:xfrm>
              <a:off x="0" y="2577304"/>
              <a:ext cx="990600" cy="498901"/>
            </a:xfrm>
            <a:prstGeom prst="rect">
              <a:avLst/>
            </a:prstGeom>
            <a:solidFill>
              <a:schemeClr val="accent2">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cs typeface="+mn-ea"/>
                <a:sym typeface="+mn-lt"/>
              </a:endParaRPr>
            </a:p>
          </p:txBody>
        </p:sp>
        <p:sp>
          <p:nvSpPr>
            <p:cNvPr id="51" name="Right Triangle 50"/>
            <p:cNvSpPr/>
            <p:nvPr/>
          </p:nvSpPr>
          <p:spPr>
            <a:xfrm flipH="1" flipV="1">
              <a:off x="685800" y="2779705"/>
              <a:ext cx="304800" cy="304800"/>
            </a:xfrm>
            <a:prstGeom prst="r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52" name="Rectangle 51"/>
            <p:cNvSpPr/>
            <p:nvPr/>
          </p:nvSpPr>
          <p:spPr bwMode="auto">
            <a:xfrm>
              <a:off x="688180" y="2232025"/>
              <a:ext cx="2512219" cy="552450"/>
            </a:xfrm>
            <a:prstGeom prst="rect">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cs typeface="+mn-ea"/>
                <a:sym typeface="+mn-lt"/>
              </a:endParaRPr>
            </a:p>
          </p:txBody>
        </p:sp>
      </p:grpSp>
      <p:grpSp>
        <p:nvGrpSpPr>
          <p:cNvPr id="53" name="Group 52"/>
          <p:cNvGrpSpPr/>
          <p:nvPr/>
        </p:nvGrpSpPr>
        <p:grpSpPr>
          <a:xfrm>
            <a:off x="7304439" y="4350979"/>
            <a:ext cx="4500314" cy="1198734"/>
            <a:chOff x="0" y="3035300"/>
            <a:chExt cx="3200399" cy="852480"/>
          </a:xfrm>
        </p:grpSpPr>
        <p:sp>
          <p:nvSpPr>
            <p:cNvPr id="54" name="Rectangle 53"/>
            <p:cNvSpPr/>
            <p:nvPr/>
          </p:nvSpPr>
          <p:spPr bwMode="auto">
            <a:xfrm>
              <a:off x="0" y="3380579"/>
              <a:ext cx="990600" cy="498901"/>
            </a:xfrm>
            <a:prstGeom prst="rect">
              <a:avLst/>
            </a:prstGeom>
            <a:solidFill>
              <a:schemeClr val="accent3">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cs typeface="+mn-ea"/>
                <a:sym typeface="+mn-lt"/>
              </a:endParaRPr>
            </a:p>
          </p:txBody>
        </p:sp>
        <p:sp>
          <p:nvSpPr>
            <p:cNvPr id="55" name="Right Triangle 54"/>
            <p:cNvSpPr/>
            <p:nvPr/>
          </p:nvSpPr>
          <p:spPr>
            <a:xfrm flipH="1" flipV="1">
              <a:off x="685800" y="3582980"/>
              <a:ext cx="304800" cy="304800"/>
            </a:xfrm>
            <a:prstGeom prst="r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56" name="Rectangle 55"/>
            <p:cNvSpPr/>
            <p:nvPr/>
          </p:nvSpPr>
          <p:spPr bwMode="auto">
            <a:xfrm>
              <a:off x="688180" y="3035300"/>
              <a:ext cx="2512219" cy="552450"/>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cs typeface="+mn-ea"/>
                <a:sym typeface="+mn-lt"/>
              </a:endParaRPr>
            </a:p>
          </p:txBody>
        </p:sp>
      </p:grpSp>
      <p:grpSp>
        <p:nvGrpSpPr>
          <p:cNvPr id="57" name="Group 56"/>
          <p:cNvGrpSpPr/>
          <p:nvPr/>
        </p:nvGrpSpPr>
        <p:grpSpPr>
          <a:xfrm>
            <a:off x="7304439" y="5480522"/>
            <a:ext cx="4500314" cy="1198734"/>
            <a:chOff x="0" y="3838575"/>
            <a:chExt cx="3200399" cy="852480"/>
          </a:xfrm>
        </p:grpSpPr>
        <p:sp>
          <p:nvSpPr>
            <p:cNvPr id="58" name="Rectangle 57"/>
            <p:cNvSpPr/>
            <p:nvPr/>
          </p:nvSpPr>
          <p:spPr bwMode="auto">
            <a:xfrm>
              <a:off x="0" y="4183854"/>
              <a:ext cx="990600" cy="498901"/>
            </a:xfrm>
            <a:prstGeom prst="rect">
              <a:avLst/>
            </a:prstGeom>
            <a:solidFill>
              <a:schemeClr val="accent4">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cs typeface="+mn-ea"/>
                <a:sym typeface="+mn-lt"/>
              </a:endParaRPr>
            </a:p>
          </p:txBody>
        </p:sp>
        <p:sp>
          <p:nvSpPr>
            <p:cNvPr id="59" name="Right Triangle 58"/>
            <p:cNvSpPr/>
            <p:nvPr/>
          </p:nvSpPr>
          <p:spPr>
            <a:xfrm flipH="1" flipV="1">
              <a:off x="685800" y="4386255"/>
              <a:ext cx="304800" cy="304800"/>
            </a:xfrm>
            <a:prstGeom prst="r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60" name="Rectangle 59"/>
            <p:cNvSpPr/>
            <p:nvPr/>
          </p:nvSpPr>
          <p:spPr bwMode="auto">
            <a:xfrm>
              <a:off x="688180" y="3838575"/>
              <a:ext cx="2512219" cy="552450"/>
            </a:xfrm>
            <a:prstGeom prst="rect">
              <a:avLst/>
            </a:prstGeom>
            <a:solidFill>
              <a:schemeClr val="accent4"/>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cs typeface="+mn-ea"/>
                <a:sym typeface="+mn-lt"/>
              </a:endParaRPr>
            </a:p>
          </p:txBody>
        </p:sp>
      </p:grpSp>
      <p:sp>
        <p:nvSpPr>
          <p:cNvPr id="61" name="Rectangle 60"/>
          <p:cNvSpPr/>
          <p:nvPr/>
        </p:nvSpPr>
        <p:spPr>
          <a:xfrm>
            <a:off x="9233144" y="3328543"/>
            <a:ext cx="1366080" cy="525080"/>
          </a:xfrm>
          <a:prstGeom prst="rect">
            <a:avLst/>
          </a:prstGeom>
        </p:spPr>
        <p:txBody>
          <a:bodyPr wrap="none">
            <a:spAutoFit/>
          </a:bodyPr>
          <a:lstStyle/>
          <a:p>
            <a:r>
              <a:rPr lang="en-US" sz="2810" b="1" dirty="0">
                <a:solidFill>
                  <a:schemeClr val="bg2">
                    <a:lumMod val="95000"/>
                  </a:schemeClr>
                </a:solidFill>
                <a:latin typeface="+mn-lt"/>
                <a:ea typeface="+mn-ea"/>
                <a:cs typeface="+mn-ea"/>
                <a:sym typeface="+mn-lt"/>
              </a:rPr>
              <a:t>S</a:t>
            </a:r>
            <a:r>
              <a:rPr lang="id-ID" sz="2810" b="1" dirty="0">
                <a:solidFill>
                  <a:schemeClr val="bg2">
                    <a:lumMod val="95000"/>
                  </a:schemeClr>
                </a:solidFill>
                <a:latin typeface="+mn-lt"/>
                <a:ea typeface="+mn-ea"/>
                <a:cs typeface="+mn-ea"/>
                <a:sym typeface="+mn-lt"/>
              </a:rPr>
              <a:t>eeing</a:t>
            </a:r>
          </a:p>
        </p:txBody>
      </p:sp>
      <p:sp>
        <p:nvSpPr>
          <p:cNvPr id="63" name="Rectangle 62"/>
          <p:cNvSpPr/>
          <p:nvPr/>
        </p:nvSpPr>
        <p:spPr>
          <a:xfrm>
            <a:off x="9233144" y="4458087"/>
            <a:ext cx="1065676" cy="525080"/>
          </a:xfrm>
          <a:prstGeom prst="rect">
            <a:avLst/>
          </a:prstGeom>
        </p:spPr>
        <p:txBody>
          <a:bodyPr wrap="none">
            <a:spAutoFit/>
          </a:bodyPr>
          <a:lstStyle/>
          <a:p>
            <a:r>
              <a:rPr lang="en-US" sz="2810" b="1" dirty="0">
                <a:solidFill>
                  <a:schemeClr val="bg2">
                    <a:lumMod val="95000"/>
                  </a:schemeClr>
                </a:solidFill>
                <a:latin typeface="+mn-lt"/>
                <a:ea typeface="+mn-ea"/>
                <a:cs typeface="+mn-ea"/>
                <a:sym typeface="+mn-lt"/>
              </a:rPr>
              <a:t>T</a:t>
            </a:r>
            <a:r>
              <a:rPr lang="id-ID" sz="2810" b="1" dirty="0">
                <a:solidFill>
                  <a:schemeClr val="bg2">
                    <a:lumMod val="95000"/>
                  </a:schemeClr>
                </a:solidFill>
                <a:latin typeface="+mn-lt"/>
                <a:ea typeface="+mn-ea"/>
                <a:cs typeface="+mn-ea"/>
                <a:sym typeface="+mn-lt"/>
              </a:rPr>
              <a:t>rust</a:t>
            </a:r>
            <a:endParaRPr lang="en-US" sz="2810" b="1" dirty="0">
              <a:solidFill>
                <a:schemeClr val="bg2">
                  <a:lumMod val="95000"/>
                </a:schemeClr>
              </a:solidFill>
              <a:latin typeface="+mn-lt"/>
              <a:ea typeface="+mn-ea"/>
              <a:cs typeface="+mn-ea"/>
              <a:sym typeface="+mn-lt"/>
            </a:endParaRPr>
          </a:p>
        </p:txBody>
      </p:sp>
      <p:sp>
        <p:nvSpPr>
          <p:cNvPr id="64" name="Rectangle 63"/>
          <p:cNvSpPr/>
          <p:nvPr/>
        </p:nvSpPr>
        <p:spPr>
          <a:xfrm>
            <a:off x="9233145" y="5587630"/>
            <a:ext cx="1784463" cy="525080"/>
          </a:xfrm>
          <a:prstGeom prst="rect">
            <a:avLst/>
          </a:prstGeom>
        </p:spPr>
        <p:txBody>
          <a:bodyPr wrap="none">
            <a:spAutoFit/>
          </a:bodyPr>
          <a:lstStyle/>
          <a:p>
            <a:r>
              <a:rPr lang="id-ID" sz="2810" b="1" dirty="0">
                <a:solidFill>
                  <a:schemeClr val="bg2">
                    <a:lumMod val="95000"/>
                  </a:schemeClr>
                </a:solidFill>
                <a:latin typeface="+mn-lt"/>
                <a:ea typeface="+mn-ea"/>
                <a:cs typeface="+mn-ea"/>
                <a:sym typeface="+mn-lt"/>
              </a:rPr>
              <a:t>MANAGE</a:t>
            </a:r>
          </a:p>
        </p:txBody>
      </p:sp>
      <p:sp>
        <p:nvSpPr>
          <p:cNvPr id="66" name="Chevron 65"/>
          <p:cNvSpPr/>
          <p:nvPr/>
        </p:nvSpPr>
        <p:spPr>
          <a:xfrm>
            <a:off x="8797846" y="3449130"/>
            <a:ext cx="428601" cy="321451"/>
          </a:xfrm>
          <a:prstGeom prst="chevron">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cs typeface="+mn-ea"/>
              <a:sym typeface="+mn-lt"/>
            </a:endParaRPr>
          </a:p>
        </p:txBody>
      </p:sp>
      <p:sp>
        <p:nvSpPr>
          <p:cNvPr id="67" name="Chevron 66"/>
          <p:cNvSpPr/>
          <p:nvPr/>
        </p:nvSpPr>
        <p:spPr>
          <a:xfrm>
            <a:off x="8797846" y="4578673"/>
            <a:ext cx="428601" cy="321451"/>
          </a:xfrm>
          <a:prstGeom prst="chevron">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cs typeface="+mn-ea"/>
              <a:sym typeface="+mn-lt"/>
            </a:endParaRPr>
          </a:p>
        </p:txBody>
      </p:sp>
      <p:sp>
        <p:nvSpPr>
          <p:cNvPr id="68" name="Chevron 67"/>
          <p:cNvSpPr/>
          <p:nvPr/>
        </p:nvSpPr>
        <p:spPr>
          <a:xfrm>
            <a:off x="8797846" y="5708217"/>
            <a:ext cx="428601" cy="321451"/>
          </a:xfrm>
          <a:prstGeom prst="chevron">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cs typeface="+mn-ea"/>
              <a:sym typeface="+mn-lt"/>
            </a:endParaRPr>
          </a:p>
        </p:txBody>
      </p:sp>
      <p:sp>
        <p:nvSpPr>
          <p:cNvPr id="69" name="Rectangle 68"/>
          <p:cNvSpPr/>
          <p:nvPr/>
        </p:nvSpPr>
        <p:spPr>
          <a:xfrm>
            <a:off x="643255" y="2283870"/>
            <a:ext cx="1500105" cy="1131079"/>
          </a:xfrm>
          <a:prstGeom prst="rect">
            <a:avLst/>
          </a:prstGeom>
        </p:spPr>
        <p:txBody>
          <a:bodyPr wrap="square">
            <a:spAutoFit/>
          </a:bodyPr>
          <a:lstStyle/>
          <a:p>
            <a:pPr algn="ctr"/>
            <a:r>
              <a:rPr lang="en-US" sz="6750" b="1" dirty="0">
                <a:solidFill>
                  <a:schemeClr val="accent1"/>
                </a:solidFill>
                <a:latin typeface="+mn-lt"/>
                <a:ea typeface="+mn-ea"/>
                <a:cs typeface="+mn-ea"/>
                <a:sym typeface="+mn-lt"/>
              </a:rPr>
              <a:t>01</a:t>
            </a:r>
            <a:endParaRPr lang="id-ID" sz="5060" b="1" dirty="0">
              <a:solidFill>
                <a:schemeClr val="accent1"/>
              </a:solidFill>
              <a:latin typeface="+mn-lt"/>
              <a:ea typeface="+mn-ea"/>
              <a:cs typeface="+mn-ea"/>
              <a:sym typeface="+mn-lt"/>
            </a:endParaRPr>
          </a:p>
        </p:txBody>
      </p:sp>
      <p:sp>
        <p:nvSpPr>
          <p:cNvPr id="70" name="Rectangle 69"/>
          <p:cNvSpPr/>
          <p:nvPr/>
        </p:nvSpPr>
        <p:spPr>
          <a:xfrm>
            <a:off x="643255" y="3440201"/>
            <a:ext cx="1500105" cy="1131079"/>
          </a:xfrm>
          <a:prstGeom prst="rect">
            <a:avLst/>
          </a:prstGeom>
          <a:ln>
            <a:noFill/>
          </a:ln>
        </p:spPr>
        <p:txBody>
          <a:bodyPr wrap="square">
            <a:spAutoFit/>
          </a:bodyPr>
          <a:lstStyle/>
          <a:p>
            <a:pPr algn="ctr"/>
            <a:r>
              <a:rPr lang="en-US" sz="6750" b="1" dirty="0">
                <a:solidFill>
                  <a:schemeClr val="accent2"/>
                </a:solidFill>
                <a:latin typeface="+mn-lt"/>
                <a:ea typeface="+mn-ea"/>
                <a:cs typeface="+mn-ea"/>
                <a:sym typeface="+mn-lt"/>
              </a:rPr>
              <a:t>02</a:t>
            </a:r>
            <a:endParaRPr lang="id-ID" sz="5060" b="1" dirty="0">
              <a:solidFill>
                <a:schemeClr val="accent2"/>
              </a:solidFill>
              <a:latin typeface="+mn-lt"/>
              <a:ea typeface="+mn-ea"/>
              <a:cs typeface="+mn-ea"/>
              <a:sym typeface="+mn-lt"/>
            </a:endParaRPr>
          </a:p>
        </p:txBody>
      </p:sp>
      <p:sp>
        <p:nvSpPr>
          <p:cNvPr id="71" name="Rectangle 70"/>
          <p:cNvSpPr/>
          <p:nvPr/>
        </p:nvSpPr>
        <p:spPr>
          <a:xfrm>
            <a:off x="670043" y="4596532"/>
            <a:ext cx="1500105" cy="1131079"/>
          </a:xfrm>
          <a:prstGeom prst="rect">
            <a:avLst/>
          </a:prstGeom>
        </p:spPr>
        <p:txBody>
          <a:bodyPr wrap="square">
            <a:spAutoFit/>
          </a:bodyPr>
          <a:lstStyle/>
          <a:p>
            <a:pPr algn="ctr"/>
            <a:r>
              <a:rPr lang="en-US" sz="6750" b="1" dirty="0">
                <a:solidFill>
                  <a:schemeClr val="accent3"/>
                </a:solidFill>
                <a:latin typeface="+mn-lt"/>
                <a:ea typeface="+mn-ea"/>
                <a:cs typeface="+mn-ea"/>
                <a:sym typeface="+mn-lt"/>
              </a:rPr>
              <a:t>03</a:t>
            </a:r>
            <a:endParaRPr lang="id-ID" sz="5060" b="1" dirty="0">
              <a:solidFill>
                <a:schemeClr val="accent3"/>
              </a:solidFill>
              <a:latin typeface="+mn-lt"/>
              <a:ea typeface="+mn-ea"/>
              <a:cs typeface="+mn-ea"/>
              <a:sym typeface="+mn-lt"/>
            </a:endParaRPr>
          </a:p>
        </p:txBody>
      </p:sp>
      <p:sp>
        <p:nvSpPr>
          <p:cNvPr id="72" name="Rectangle 71"/>
          <p:cNvSpPr/>
          <p:nvPr/>
        </p:nvSpPr>
        <p:spPr>
          <a:xfrm>
            <a:off x="670043" y="5752863"/>
            <a:ext cx="1500105" cy="1131079"/>
          </a:xfrm>
          <a:prstGeom prst="rect">
            <a:avLst/>
          </a:prstGeom>
        </p:spPr>
        <p:txBody>
          <a:bodyPr wrap="square">
            <a:spAutoFit/>
          </a:bodyPr>
          <a:lstStyle/>
          <a:p>
            <a:pPr algn="ctr"/>
            <a:r>
              <a:rPr lang="en-US" sz="6750" b="1" dirty="0">
                <a:solidFill>
                  <a:schemeClr val="accent4"/>
                </a:solidFill>
                <a:latin typeface="+mn-lt"/>
                <a:ea typeface="+mn-ea"/>
                <a:cs typeface="+mn-ea"/>
                <a:sym typeface="+mn-lt"/>
              </a:rPr>
              <a:t>04</a:t>
            </a:r>
            <a:endParaRPr lang="id-ID" sz="5060" b="1" dirty="0">
              <a:solidFill>
                <a:schemeClr val="accent4"/>
              </a:solidFill>
              <a:latin typeface="+mn-lt"/>
              <a:ea typeface="+mn-ea"/>
              <a:cs typeface="+mn-ea"/>
              <a:sym typeface="+mn-lt"/>
            </a:endParaRPr>
          </a:p>
        </p:txBody>
      </p:sp>
      <p:sp>
        <p:nvSpPr>
          <p:cNvPr id="73" name="Rectangle 72"/>
          <p:cNvSpPr/>
          <p:nvPr/>
        </p:nvSpPr>
        <p:spPr>
          <a:xfrm>
            <a:off x="2062997" y="2521798"/>
            <a:ext cx="5357519" cy="698396"/>
          </a:xfrm>
          <a:prstGeom prst="rect">
            <a:avLst/>
          </a:prstGeom>
        </p:spPr>
        <p:txBody>
          <a:bodyPr wrap="square">
            <a:spAutoFit/>
          </a:bodyPr>
          <a:lstStyle/>
          <a:p>
            <a:r>
              <a:rPr lang="id-ID" sz="1970" dirty="0">
                <a:solidFill>
                  <a:schemeClr val="bg2">
                    <a:lumMod val="50000"/>
                  </a:schemeClr>
                </a:solidFill>
                <a:latin typeface="+mn-lt"/>
                <a:ea typeface="+mn-ea"/>
                <a:cs typeface="+mn-ea"/>
                <a:sym typeface="+mn-lt"/>
              </a:rPr>
              <a:t>Suitable for all category</a:t>
            </a:r>
            <a:r>
              <a:rPr lang="en-US" sz="1970" dirty="0">
                <a:solidFill>
                  <a:schemeClr val="bg2">
                    <a:lumMod val="50000"/>
                  </a:schemeClr>
                </a:solidFill>
                <a:latin typeface="+mn-lt"/>
                <a:ea typeface="+mn-ea"/>
                <a:cs typeface="+mn-ea"/>
                <a:sym typeface="+mn-lt"/>
              </a:rPr>
              <a:t>, Lorem Ipsum is not simply random text.</a:t>
            </a:r>
            <a:r>
              <a:rPr lang="id-ID" sz="1970" dirty="0">
                <a:solidFill>
                  <a:schemeClr val="bg2">
                    <a:lumMod val="50000"/>
                  </a:schemeClr>
                </a:solidFill>
                <a:latin typeface="+mn-lt"/>
                <a:ea typeface="+mn-ea"/>
                <a:cs typeface="+mn-ea"/>
                <a:sym typeface="+mn-lt"/>
              </a:rPr>
              <a:t> </a:t>
            </a:r>
            <a:r>
              <a:rPr lang="en-US" sz="1970" dirty="0">
                <a:solidFill>
                  <a:schemeClr val="bg2">
                    <a:lumMod val="50000"/>
                  </a:schemeClr>
                </a:solidFill>
                <a:latin typeface="+mn-lt"/>
                <a:ea typeface="+mn-ea"/>
                <a:cs typeface="+mn-ea"/>
                <a:sym typeface="+mn-lt"/>
              </a:rPr>
              <a:t>bring together the right</a:t>
            </a:r>
            <a:endParaRPr lang="en-US" sz="1970" b="1" dirty="0">
              <a:solidFill>
                <a:schemeClr val="bg2">
                  <a:lumMod val="50000"/>
                </a:schemeClr>
              </a:solidFill>
              <a:latin typeface="+mn-lt"/>
              <a:ea typeface="+mn-ea"/>
              <a:cs typeface="+mn-ea"/>
              <a:sym typeface="+mn-lt"/>
            </a:endParaRPr>
          </a:p>
        </p:txBody>
      </p:sp>
      <p:sp>
        <p:nvSpPr>
          <p:cNvPr id="74" name="Rectangle 73"/>
          <p:cNvSpPr/>
          <p:nvPr/>
        </p:nvSpPr>
        <p:spPr>
          <a:xfrm>
            <a:off x="2062997" y="3670253"/>
            <a:ext cx="5357519" cy="698396"/>
          </a:xfrm>
          <a:prstGeom prst="rect">
            <a:avLst/>
          </a:prstGeom>
        </p:spPr>
        <p:txBody>
          <a:bodyPr wrap="square">
            <a:spAutoFit/>
          </a:bodyPr>
          <a:lstStyle/>
          <a:p>
            <a:r>
              <a:rPr lang="id-ID" sz="1970" dirty="0">
                <a:solidFill>
                  <a:schemeClr val="bg2">
                    <a:lumMod val="50000"/>
                  </a:schemeClr>
                </a:solidFill>
                <a:latin typeface="+mn-lt"/>
                <a:ea typeface="+mn-ea"/>
                <a:cs typeface="+mn-ea"/>
                <a:sym typeface="+mn-lt"/>
              </a:rPr>
              <a:t>Suitable for all category</a:t>
            </a:r>
            <a:r>
              <a:rPr lang="en-US" sz="1970" dirty="0">
                <a:solidFill>
                  <a:schemeClr val="bg2">
                    <a:lumMod val="50000"/>
                  </a:schemeClr>
                </a:solidFill>
                <a:latin typeface="+mn-lt"/>
                <a:ea typeface="+mn-ea"/>
                <a:cs typeface="+mn-ea"/>
                <a:sym typeface="+mn-lt"/>
              </a:rPr>
              <a:t>, Lorem Ipsum is not simply random text.</a:t>
            </a:r>
            <a:r>
              <a:rPr lang="id-ID" sz="1970" dirty="0">
                <a:solidFill>
                  <a:schemeClr val="bg2">
                    <a:lumMod val="50000"/>
                  </a:schemeClr>
                </a:solidFill>
                <a:latin typeface="+mn-lt"/>
                <a:ea typeface="+mn-ea"/>
                <a:cs typeface="+mn-ea"/>
                <a:sym typeface="+mn-lt"/>
              </a:rPr>
              <a:t> </a:t>
            </a:r>
            <a:r>
              <a:rPr lang="en-US" sz="1970" dirty="0">
                <a:solidFill>
                  <a:schemeClr val="bg2">
                    <a:lumMod val="50000"/>
                  </a:schemeClr>
                </a:solidFill>
                <a:latin typeface="+mn-lt"/>
                <a:ea typeface="+mn-ea"/>
                <a:cs typeface="+mn-ea"/>
                <a:sym typeface="+mn-lt"/>
              </a:rPr>
              <a:t>bring together the right</a:t>
            </a:r>
            <a:endParaRPr lang="en-US" sz="1970" b="1" dirty="0">
              <a:solidFill>
                <a:schemeClr val="bg2">
                  <a:lumMod val="50000"/>
                </a:schemeClr>
              </a:solidFill>
              <a:latin typeface="+mn-lt"/>
              <a:ea typeface="+mn-ea"/>
              <a:cs typeface="+mn-ea"/>
              <a:sym typeface="+mn-lt"/>
            </a:endParaRPr>
          </a:p>
        </p:txBody>
      </p:sp>
      <p:sp>
        <p:nvSpPr>
          <p:cNvPr id="75" name="Rectangle 74"/>
          <p:cNvSpPr/>
          <p:nvPr/>
        </p:nvSpPr>
        <p:spPr>
          <a:xfrm>
            <a:off x="2062997" y="4818708"/>
            <a:ext cx="5357519" cy="698396"/>
          </a:xfrm>
          <a:prstGeom prst="rect">
            <a:avLst/>
          </a:prstGeom>
        </p:spPr>
        <p:txBody>
          <a:bodyPr wrap="square">
            <a:spAutoFit/>
          </a:bodyPr>
          <a:lstStyle/>
          <a:p>
            <a:r>
              <a:rPr lang="id-ID" sz="1970" dirty="0">
                <a:solidFill>
                  <a:schemeClr val="bg2">
                    <a:lumMod val="50000"/>
                  </a:schemeClr>
                </a:solidFill>
                <a:latin typeface="+mn-lt"/>
                <a:ea typeface="+mn-ea"/>
                <a:cs typeface="+mn-ea"/>
                <a:sym typeface="+mn-lt"/>
              </a:rPr>
              <a:t>Suitable for all category</a:t>
            </a:r>
            <a:r>
              <a:rPr lang="en-US" sz="1970" dirty="0">
                <a:solidFill>
                  <a:schemeClr val="bg2">
                    <a:lumMod val="50000"/>
                  </a:schemeClr>
                </a:solidFill>
                <a:latin typeface="+mn-lt"/>
                <a:ea typeface="+mn-ea"/>
                <a:cs typeface="+mn-ea"/>
                <a:sym typeface="+mn-lt"/>
              </a:rPr>
              <a:t>, Lorem Ipsum is not simply random text.</a:t>
            </a:r>
            <a:r>
              <a:rPr lang="id-ID" sz="1970" dirty="0">
                <a:solidFill>
                  <a:schemeClr val="bg2">
                    <a:lumMod val="50000"/>
                  </a:schemeClr>
                </a:solidFill>
                <a:latin typeface="+mn-lt"/>
                <a:ea typeface="+mn-ea"/>
                <a:cs typeface="+mn-ea"/>
                <a:sym typeface="+mn-lt"/>
              </a:rPr>
              <a:t> </a:t>
            </a:r>
            <a:r>
              <a:rPr lang="en-US" sz="1970" dirty="0">
                <a:solidFill>
                  <a:schemeClr val="bg2">
                    <a:lumMod val="50000"/>
                  </a:schemeClr>
                </a:solidFill>
                <a:latin typeface="+mn-lt"/>
                <a:ea typeface="+mn-ea"/>
                <a:cs typeface="+mn-ea"/>
                <a:sym typeface="+mn-lt"/>
              </a:rPr>
              <a:t>bring together the right</a:t>
            </a:r>
            <a:endParaRPr lang="en-US" sz="1970" b="1" dirty="0">
              <a:solidFill>
                <a:schemeClr val="bg2">
                  <a:lumMod val="50000"/>
                </a:schemeClr>
              </a:solidFill>
              <a:latin typeface="+mn-lt"/>
              <a:ea typeface="+mn-ea"/>
              <a:cs typeface="+mn-ea"/>
              <a:sym typeface="+mn-lt"/>
            </a:endParaRPr>
          </a:p>
        </p:txBody>
      </p:sp>
      <p:sp>
        <p:nvSpPr>
          <p:cNvPr id="76" name="Rectangle 75"/>
          <p:cNvSpPr/>
          <p:nvPr/>
        </p:nvSpPr>
        <p:spPr>
          <a:xfrm>
            <a:off x="2062997" y="5967163"/>
            <a:ext cx="5357519" cy="698396"/>
          </a:xfrm>
          <a:prstGeom prst="rect">
            <a:avLst/>
          </a:prstGeom>
        </p:spPr>
        <p:txBody>
          <a:bodyPr wrap="square">
            <a:spAutoFit/>
          </a:bodyPr>
          <a:lstStyle/>
          <a:p>
            <a:r>
              <a:rPr lang="id-ID" sz="1970" dirty="0">
                <a:solidFill>
                  <a:schemeClr val="bg2">
                    <a:lumMod val="50000"/>
                  </a:schemeClr>
                </a:solidFill>
                <a:latin typeface="+mn-lt"/>
                <a:ea typeface="+mn-ea"/>
                <a:cs typeface="+mn-ea"/>
                <a:sym typeface="+mn-lt"/>
              </a:rPr>
              <a:t>Suitable for all category</a:t>
            </a:r>
            <a:r>
              <a:rPr lang="en-US" sz="1970" dirty="0">
                <a:solidFill>
                  <a:schemeClr val="bg2">
                    <a:lumMod val="50000"/>
                  </a:schemeClr>
                </a:solidFill>
                <a:latin typeface="+mn-lt"/>
                <a:ea typeface="+mn-ea"/>
                <a:cs typeface="+mn-ea"/>
                <a:sym typeface="+mn-lt"/>
              </a:rPr>
              <a:t>, Lorem Ipsum is not simply random text.</a:t>
            </a:r>
            <a:r>
              <a:rPr lang="id-ID" sz="1970" dirty="0">
                <a:solidFill>
                  <a:schemeClr val="bg2">
                    <a:lumMod val="50000"/>
                  </a:schemeClr>
                </a:solidFill>
                <a:latin typeface="+mn-lt"/>
                <a:ea typeface="+mn-ea"/>
                <a:cs typeface="+mn-ea"/>
                <a:sym typeface="+mn-lt"/>
              </a:rPr>
              <a:t> </a:t>
            </a:r>
            <a:r>
              <a:rPr lang="en-US" sz="1970" dirty="0">
                <a:solidFill>
                  <a:schemeClr val="bg2">
                    <a:lumMod val="50000"/>
                  </a:schemeClr>
                </a:solidFill>
                <a:latin typeface="+mn-lt"/>
                <a:ea typeface="+mn-ea"/>
                <a:cs typeface="+mn-ea"/>
                <a:sym typeface="+mn-lt"/>
              </a:rPr>
              <a:t>bring together the right</a:t>
            </a:r>
            <a:endParaRPr lang="en-US" sz="1970" b="1" dirty="0">
              <a:solidFill>
                <a:schemeClr val="bg2">
                  <a:lumMod val="50000"/>
                </a:schemeClr>
              </a:solidFill>
              <a:latin typeface="+mn-lt"/>
              <a:ea typeface="+mn-ea"/>
              <a:cs typeface="+mn-ea"/>
              <a:sym typeface="+mn-lt"/>
            </a:endParaRPr>
          </a:p>
        </p:txBody>
      </p:sp>
      <p:sp>
        <p:nvSpPr>
          <p:cNvPr id="32" name="矩形 31"/>
          <p:cNvSpPr/>
          <p:nvPr/>
        </p:nvSpPr>
        <p:spPr>
          <a:xfrm>
            <a:off x="4165947" y="338850"/>
            <a:ext cx="8692097"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33" name="矩形 32"/>
          <p:cNvSpPr/>
          <p:nvPr/>
        </p:nvSpPr>
        <p:spPr>
          <a:xfrm>
            <a:off x="706" y="338850"/>
            <a:ext cx="150672"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34" name="文本框 33"/>
          <p:cNvSpPr txBox="1"/>
          <p:nvPr/>
        </p:nvSpPr>
        <p:spPr>
          <a:xfrm>
            <a:off x="311272" y="162416"/>
            <a:ext cx="3791423" cy="523220"/>
          </a:xfrm>
          <a:prstGeom prst="rect">
            <a:avLst/>
          </a:prstGeom>
        </p:spPr>
        <p:txBody>
          <a:bodyPr wrap="none">
            <a:spAutoFit/>
          </a:bodyPr>
          <a:lstStyle>
            <a:defPPr>
              <a:defRPr lang="zh-CN"/>
            </a:defPPr>
            <a:lvl1pPr>
              <a:defRPr sz="2800">
                <a:solidFill>
                  <a:schemeClr val="tx1">
                    <a:lumMod val="65000"/>
                    <a:lumOff val="35000"/>
                  </a:schemeClr>
                </a:solidFill>
                <a:latin typeface="站酷高端黑" panose="02010600030101010101" pitchFamily="2" charset="-122"/>
                <a:ea typeface="站酷高端黑" panose="02010600030101010101" pitchFamily="2" charset="-122"/>
              </a:defRPr>
            </a:lvl1pPr>
          </a:lstStyle>
          <a:p>
            <a:r>
              <a:rPr lang="zh-CN" altLang="en-US" dirty="0">
                <a:solidFill>
                  <a:schemeClr val="accent1"/>
                </a:solidFill>
                <a:latin typeface="+mn-lt"/>
                <a:ea typeface="+mn-ea"/>
                <a:cs typeface="+mn-ea"/>
                <a:sym typeface="+mn-lt"/>
              </a:rPr>
              <a:t>点击添加相关标题文字</a:t>
            </a:r>
          </a:p>
        </p:txBody>
      </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500"/>
                                        <p:tgtEl>
                                          <p:spTgt spid="45"/>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69"/>
                                        </p:tgtEl>
                                        <p:attrNameLst>
                                          <p:attrName>style.visibility</p:attrName>
                                        </p:attrNameLst>
                                      </p:cBhvr>
                                      <p:to>
                                        <p:strVal val="visible"/>
                                      </p:to>
                                    </p:set>
                                    <p:anim calcmode="lin" valueType="num">
                                      <p:cBhvr>
                                        <p:cTn id="11" dur="500" fill="hold"/>
                                        <p:tgtEl>
                                          <p:spTgt spid="69"/>
                                        </p:tgtEl>
                                        <p:attrNameLst>
                                          <p:attrName>ppt_w</p:attrName>
                                        </p:attrNameLst>
                                      </p:cBhvr>
                                      <p:tavLst>
                                        <p:tav tm="0">
                                          <p:val>
                                            <p:fltVal val="0"/>
                                          </p:val>
                                        </p:tav>
                                        <p:tav tm="100000">
                                          <p:val>
                                            <p:strVal val="#ppt_w"/>
                                          </p:val>
                                        </p:tav>
                                      </p:tavLst>
                                    </p:anim>
                                    <p:anim calcmode="lin" valueType="num">
                                      <p:cBhvr>
                                        <p:cTn id="12" dur="500" fill="hold"/>
                                        <p:tgtEl>
                                          <p:spTgt spid="69"/>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73"/>
                                        </p:tgtEl>
                                        <p:attrNameLst>
                                          <p:attrName>style.visibility</p:attrName>
                                        </p:attrNameLst>
                                      </p:cBhvr>
                                      <p:to>
                                        <p:strVal val="visible"/>
                                      </p:to>
                                    </p:set>
                                    <p:animEffect transition="in" filter="wipe(left)">
                                      <p:cBhvr>
                                        <p:cTn id="16" dur="500"/>
                                        <p:tgtEl>
                                          <p:spTgt spid="73"/>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49"/>
                                        </p:tgtEl>
                                        <p:attrNameLst>
                                          <p:attrName>style.visibility</p:attrName>
                                        </p:attrNameLst>
                                      </p:cBhvr>
                                      <p:to>
                                        <p:strVal val="visible"/>
                                      </p:to>
                                    </p:set>
                                    <p:animEffect transition="in" filter="wipe(left)">
                                      <p:cBhvr>
                                        <p:cTn id="20" dur="500"/>
                                        <p:tgtEl>
                                          <p:spTgt spid="49"/>
                                        </p:tgtEl>
                                      </p:cBhvr>
                                    </p:animEffect>
                                  </p:childTnLst>
                                </p:cTn>
                              </p:par>
                            </p:childTnLst>
                          </p:cTn>
                        </p:par>
                        <p:par>
                          <p:cTn id="21" fill="hold">
                            <p:stCondLst>
                              <p:cond delay="2000"/>
                            </p:stCondLst>
                            <p:childTnLst>
                              <p:par>
                                <p:cTn id="22" presetID="12" presetClass="entr" presetSubtype="8" fill="hold" grpId="0" nodeType="afterEffect">
                                  <p:stCondLst>
                                    <p:cond delay="0"/>
                                  </p:stCondLst>
                                  <p:childTnLst>
                                    <p:set>
                                      <p:cBhvr>
                                        <p:cTn id="23" dur="1" fill="hold">
                                          <p:stCondLst>
                                            <p:cond delay="0"/>
                                          </p:stCondLst>
                                        </p:cTn>
                                        <p:tgtEl>
                                          <p:spTgt spid="66"/>
                                        </p:tgtEl>
                                        <p:attrNameLst>
                                          <p:attrName>style.visibility</p:attrName>
                                        </p:attrNameLst>
                                      </p:cBhvr>
                                      <p:to>
                                        <p:strVal val="visible"/>
                                      </p:to>
                                    </p:set>
                                    <p:animEffect transition="in" filter="slide(fromLeft)">
                                      <p:cBhvr>
                                        <p:cTn id="24" dur="500"/>
                                        <p:tgtEl>
                                          <p:spTgt spid="66"/>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61"/>
                                        </p:tgtEl>
                                        <p:attrNameLst>
                                          <p:attrName>style.visibility</p:attrName>
                                        </p:attrNameLst>
                                      </p:cBhvr>
                                      <p:to>
                                        <p:strVal val="visible"/>
                                      </p:to>
                                    </p:set>
                                    <p:animEffect transition="in" filter="wipe(left)">
                                      <p:cBhvr>
                                        <p:cTn id="28" dur="500"/>
                                        <p:tgtEl>
                                          <p:spTgt spid="61"/>
                                        </p:tgtEl>
                                      </p:cBhvr>
                                    </p:animEffect>
                                  </p:childTnLst>
                                </p:cTn>
                              </p:par>
                            </p:childTnLst>
                          </p:cTn>
                        </p:par>
                        <p:par>
                          <p:cTn id="29" fill="hold">
                            <p:stCondLst>
                              <p:cond delay="3000"/>
                            </p:stCondLst>
                            <p:childTnLst>
                              <p:par>
                                <p:cTn id="30" presetID="23" presetClass="entr" presetSubtype="16" fill="hold" grpId="0" nodeType="afterEffect">
                                  <p:stCondLst>
                                    <p:cond delay="0"/>
                                  </p:stCondLst>
                                  <p:childTnLst>
                                    <p:set>
                                      <p:cBhvr>
                                        <p:cTn id="31" dur="1" fill="hold">
                                          <p:stCondLst>
                                            <p:cond delay="0"/>
                                          </p:stCondLst>
                                        </p:cTn>
                                        <p:tgtEl>
                                          <p:spTgt spid="70"/>
                                        </p:tgtEl>
                                        <p:attrNameLst>
                                          <p:attrName>style.visibility</p:attrName>
                                        </p:attrNameLst>
                                      </p:cBhvr>
                                      <p:to>
                                        <p:strVal val="visible"/>
                                      </p:to>
                                    </p:set>
                                    <p:anim calcmode="lin" valueType="num">
                                      <p:cBhvr>
                                        <p:cTn id="32" dur="500" fill="hold"/>
                                        <p:tgtEl>
                                          <p:spTgt spid="70"/>
                                        </p:tgtEl>
                                        <p:attrNameLst>
                                          <p:attrName>ppt_w</p:attrName>
                                        </p:attrNameLst>
                                      </p:cBhvr>
                                      <p:tavLst>
                                        <p:tav tm="0">
                                          <p:val>
                                            <p:fltVal val="0"/>
                                          </p:val>
                                        </p:tav>
                                        <p:tav tm="100000">
                                          <p:val>
                                            <p:strVal val="#ppt_w"/>
                                          </p:val>
                                        </p:tav>
                                      </p:tavLst>
                                    </p:anim>
                                    <p:anim calcmode="lin" valueType="num">
                                      <p:cBhvr>
                                        <p:cTn id="33" dur="500" fill="hold"/>
                                        <p:tgtEl>
                                          <p:spTgt spid="70"/>
                                        </p:tgtEl>
                                        <p:attrNameLst>
                                          <p:attrName>ppt_h</p:attrName>
                                        </p:attrNameLst>
                                      </p:cBhvr>
                                      <p:tavLst>
                                        <p:tav tm="0">
                                          <p:val>
                                            <p:fltVal val="0"/>
                                          </p:val>
                                        </p:tav>
                                        <p:tav tm="100000">
                                          <p:val>
                                            <p:strVal val="#ppt_h"/>
                                          </p:val>
                                        </p:tav>
                                      </p:tavLst>
                                    </p:anim>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74"/>
                                        </p:tgtEl>
                                        <p:attrNameLst>
                                          <p:attrName>style.visibility</p:attrName>
                                        </p:attrNameLst>
                                      </p:cBhvr>
                                      <p:to>
                                        <p:strVal val="visible"/>
                                      </p:to>
                                    </p:set>
                                    <p:animEffect transition="in" filter="wipe(left)">
                                      <p:cBhvr>
                                        <p:cTn id="37" dur="500"/>
                                        <p:tgtEl>
                                          <p:spTgt spid="74"/>
                                        </p:tgtEl>
                                      </p:cBhvr>
                                    </p:animEffect>
                                  </p:childTnLst>
                                </p:cTn>
                              </p:par>
                            </p:childTnLst>
                          </p:cTn>
                        </p:par>
                        <p:par>
                          <p:cTn id="38" fill="hold">
                            <p:stCondLst>
                              <p:cond delay="4000"/>
                            </p:stCondLst>
                            <p:childTnLst>
                              <p:par>
                                <p:cTn id="39" presetID="22" presetClass="entr" presetSubtype="8" fill="hold" nodeType="afterEffect">
                                  <p:stCondLst>
                                    <p:cond delay="0"/>
                                  </p:stCondLst>
                                  <p:childTnLst>
                                    <p:set>
                                      <p:cBhvr>
                                        <p:cTn id="40" dur="1" fill="hold">
                                          <p:stCondLst>
                                            <p:cond delay="0"/>
                                          </p:stCondLst>
                                        </p:cTn>
                                        <p:tgtEl>
                                          <p:spTgt spid="53"/>
                                        </p:tgtEl>
                                        <p:attrNameLst>
                                          <p:attrName>style.visibility</p:attrName>
                                        </p:attrNameLst>
                                      </p:cBhvr>
                                      <p:to>
                                        <p:strVal val="visible"/>
                                      </p:to>
                                    </p:set>
                                    <p:animEffect transition="in" filter="wipe(left)">
                                      <p:cBhvr>
                                        <p:cTn id="41" dur="500"/>
                                        <p:tgtEl>
                                          <p:spTgt spid="53"/>
                                        </p:tgtEl>
                                      </p:cBhvr>
                                    </p:animEffect>
                                  </p:childTnLst>
                                </p:cTn>
                              </p:par>
                            </p:childTnLst>
                          </p:cTn>
                        </p:par>
                        <p:par>
                          <p:cTn id="42" fill="hold">
                            <p:stCondLst>
                              <p:cond delay="4500"/>
                            </p:stCondLst>
                            <p:childTnLst>
                              <p:par>
                                <p:cTn id="43" presetID="12" presetClass="entr" presetSubtype="8" fill="hold" grpId="0" nodeType="afterEffect">
                                  <p:stCondLst>
                                    <p:cond delay="0"/>
                                  </p:stCondLst>
                                  <p:childTnLst>
                                    <p:set>
                                      <p:cBhvr>
                                        <p:cTn id="44" dur="1" fill="hold">
                                          <p:stCondLst>
                                            <p:cond delay="0"/>
                                          </p:stCondLst>
                                        </p:cTn>
                                        <p:tgtEl>
                                          <p:spTgt spid="67"/>
                                        </p:tgtEl>
                                        <p:attrNameLst>
                                          <p:attrName>style.visibility</p:attrName>
                                        </p:attrNameLst>
                                      </p:cBhvr>
                                      <p:to>
                                        <p:strVal val="visible"/>
                                      </p:to>
                                    </p:set>
                                    <p:animEffect transition="in" filter="slide(fromLeft)">
                                      <p:cBhvr>
                                        <p:cTn id="45" dur="500"/>
                                        <p:tgtEl>
                                          <p:spTgt spid="67"/>
                                        </p:tgtEl>
                                      </p:cBhvr>
                                    </p:animEffect>
                                  </p:childTnLst>
                                </p:cTn>
                              </p:par>
                            </p:childTnLst>
                          </p:cTn>
                        </p:par>
                        <p:par>
                          <p:cTn id="46" fill="hold">
                            <p:stCondLst>
                              <p:cond delay="5000"/>
                            </p:stCondLst>
                            <p:childTnLst>
                              <p:par>
                                <p:cTn id="47" presetID="22" presetClass="entr" presetSubtype="8" fill="hold" grpId="0" nodeType="afterEffect">
                                  <p:stCondLst>
                                    <p:cond delay="0"/>
                                  </p:stCondLst>
                                  <p:childTnLst>
                                    <p:set>
                                      <p:cBhvr>
                                        <p:cTn id="48" dur="1" fill="hold">
                                          <p:stCondLst>
                                            <p:cond delay="0"/>
                                          </p:stCondLst>
                                        </p:cTn>
                                        <p:tgtEl>
                                          <p:spTgt spid="63"/>
                                        </p:tgtEl>
                                        <p:attrNameLst>
                                          <p:attrName>style.visibility</p:attrName>
                                        </p:attrNameLst>
                                      </p:cBhvr>
                                      <p:to>
                                        <p:strVal val="visible"/>
                                      </p:to>
                                    </p:set>
                                    <p:animEffect transition="in" filter="wipe(left)">
                                      <p:cBhvr>
                                        <p:cTn id="49" dur="500"/>
                                        <p:tgtEl>
                                          <p:spTgt spid="63"/>
                                        </p:tgtEl>
                                      </p:cBhvr>
                                    </p:animEffect>
                                  </p:childTnLst>
                                </p:cTn>
                              </p:par>
                            </p:childTnLst>
                          </p:cTn>
                        </p:par>
                        <p:par>
                          <p:cTn id="50" fill="hold">
                            <p:stCondLst>
                              <p:cond delay="5500"/>
                            </p:stCondLst>
                            <p:childTnLst>
                              <p:par>
                                <p:cTn id="51" presetID="23" presetClass="entr" presetSubtype="16" fill="hold" grpId="0" nodeType="afterEffect">
                                  <p:stCondLst>
                                    <p:cond delay="0"/>
                                  </p:stCondLst>
                                  <p:childTnLst>
                                    <p:set>
                                      <p:cBhvr>
                                        <p:cTn id="52" dur="1" fill="hold">
                                          <p:stCondLst>
                                            <p:cond delay="0"/>
                                          </p:stCondLst>
                                        </p:cTn>
                                        <p:tgtEl>
                                          <p:spTgt spid="71"/>
                                        </p:tgtEl>
                                        <p:attrNameLst>
                                          <p:attrName>style.visibility</p:attrName>
                                        </p:attrNameLst>
                                      </p:cBhvr>
                                      <p:to>
                                        <p:strVal val="visible"/>
                                      </p:to>
                                    </p:set>
                                    <p:anim calcmode="lin" valueType="num">
                                      <p:cBhvr>
                                        <p:cTn id="53" dur="500" fill="hold"/>
                                        <p:tgtEl>
                                          <p:spTgt spid="71"/>
                                        </p:tgtEl>
                                        <p:attrNameLst>
                                          <p:attrName>ppt_w</p:attrName>
                                        </p:attrNameLst>
                                      </p:cBhvr>
                                      <p:tavLst>
                                        <p:tav tm="0">
                                          <p:val>
                                            <p:fltVal val="0"/>
                                          </p:val>
                                        </p:tav>
                                        <p:tav tm="100000">
                                          <p:val>
                                            <p:strVal val="#ppt_w"/>
                                          </p:val>
                                        </p:tav>
                                      </p:tavLst>
                                    </p:anim>
                                    <p:anim calcmode="lin" valueType="num">
                                      <p:cBhvr>
                                        <p:cTn id="54" dur="500" fill="hold"/>
                                        <p:tgtEl>
                                          <p:spTgt spid="71"/>
                                        </p:tgtEl>
                                        <p:attrNameLst>
                                          <p:attrName>ppt_h</p:attrName>
                                        </p:attrNameLst>
                                      </p:cBhvr>
                                      <p:tavLst>
                                        <p:tav tm="0">
                                          <p:val>
                                            <p:fltVal val="0"/>
                                          </p:val>
                                        </p:tav>
                                        <p:tav tm="100000">
                                          <p:val>
                                            <p:strVal val="#ppt_h"/>
                                          </p:val>
                                        </p:tav>
                                      </p:tavLst>
                                    </p:anim>
                                  </p:childTnLst>
                                </p:cTn>
                              </p:par>
                            </p:childTnLst>
                          </p:cTn>
                        </p:par>
                        <p:par>
                          <p:cTn id="55" fill="hold">
                            <p:stCondLst>
                              <p:cond delay="6000"/>
                            </p:stCondLst>
                            <p:childTnLst>
                              <p:par>
                                <p:cTn id="56" presetID="22" presetClass="entr" presetSubtype="8" fill="hold" grpId="0" nodeType="afterEffect">
                                  <p:stCondLst>
                                    <p:cond delay="0"/>
                                  </p:stCondLst>
                                  <p:childTnLst>
                                    <p:set>
                                      <p:cBhvr>
                                        <p:cTn id="57" dur="1" fill="hold">
                                          <p:stCondLst>
                                            <p:cond delay="0"/>
                                          </p:stCondLst>
                                        </p:cTn>
                                        <p:tgtEl>
                                          <p:spTgt spid="75"/>
                                        </p:tgtEl>
                                        <p:attrNameLst>
                                          <p:attrName>style.visibility</p:attrName>
                                        </p:attrNameLst>
                                      </p:cBhvr>
                                      <p:to>
                                        <p:strVal val="visible"/>
                                      </p:to>
                                    </p:set>
                                    <p:animEffect transition="in" filter="wipe(left)">
                                      <p:cBhvr>
                                        <p:cTn id="58" dur="500"/>
                                        <p:tgtEl>
                                          <p:spTgt spid="75"/>
                                        </p:tgtEl>
                                      </p:cBhvr>
                                    </p:animEffect>
                                  </p:childTnLst>
                                </p:cTn>
                              </p:par>
                            </p:childTnLst>
                          </p:cTn>
                        </p:par>
                        <p:par>
                          <p:cTn id="59" fill="hold">
                            <p:stCondLst>
                              <p:cond delay="6500"/>
                            </p:stCondLst>
                            <p:childTnLst>
                              <p:par>
                                <p:cTn id="60" presetID="22" presetClass="entr" presetSubtype="8" fill="hold" nodeType="afterEffect">
                                  <p:stCondLst>
                                    <p:cond delay="0"/>
                                  </p:stCondLst>
                                  <p:childTnLst>
                                    <p:set>
                                      <p:cBhvr>
                                        <p:cTn id="61" dur="1" fill="hold">
                                          <p:stCondLst>
                                            <p:cond delay="0"/>
                                          </p:stCondLst>
                                        </p:cTn>
                                        <p:tgtEl>
                                          <p:spTgt spid="57"/>
                                        </p:tgtEl>
                                        <p:attrNameLst>
                                          <p:attrName>style.visibility</p:attrName>
                                        </p:attrNameLst>
                                      </p:cBhvr>
                                      <p:to>
                                        <p:strVal val="visible"/>
                                      </p:to>
                                    </p:set>
                                    <p:animEffect transition="in" filter="wipe(left)">
                                      <p:cBhvr>
                                        <p:cTn id="62" dur="500"/>
                                        <p:tgtEl>
                                          <p:spTgt spid="57"/>
                                        </p:tgtEl>
                                      </p:cBhvr>
                                    </p:animEffect>
                                  </p:childTnLst>
                                </p:cTn>
                              </p:par>
                            </p:childTnLst>
                          </p:cTn>
                        </p:par>
                        <p:par>
                          <p:cTn id="63" fill="hold">
                            <p:stCondLst>
                              <p:cond delay="7000"/>
                            </p:stCondLst>
                            <p:childTnLst>
                              <p:par>
                                <p:cTn id="64" presetID="12" presetClass="entr" presetSubtype="8" fill="hold" grpId="0" nodeType="afterEffect">
                                  <p:stCondLst>
                                    <p:cond delay="0"/>
                                  </p:stCondLst>
                                  <p:childTnLst>
                                    <p:set>
                                      <p:cBhvr>
                                        <p:cTn id="65" dur="1" fill="hold">
                                          <p:stCondLst>
                                            <p:cond delay="0"/>
                                          </p:stCondLst>
                                        </p:cTn>
                                        <p:tgtEl>
                                          <p:spTgt spid="68"/>
                                        </p:tgtEl>
                                        <p:attrNameLst>
                                          <p:attrName>style.visibility</p:attrName>
                                        </p:attrNameLst>
                                      </p:cBhvr>
                                      <p:to>
                                        <p:strVal val="visible"/>
                                      </p:to>
                                    </p:set>
                                    <p:animEffect transition="in" filter="slide(fromLeft)">
                                      <p:cBhvr>
                                        <p:cTn id="66" dur="500"/>
                                        <p:tgtEl>
                                          <p:spTgt spid="68"/>
                                        </p:tgtEl>
                                      </p:cBhvr>
                                    </p:animEffect>
                                  </p:childTnLst>
                                </p:cTn>
                              </p:par>
                            </p:childTnLst>
                          </p:cTn>
                        </p:par>
                        <p:par>
                          <p:cTn id="67" fill="hold">
                            <p:stCondLst>
                              <p:cond delay="7500"/>
                            </p:stCondLst>
                            <p:childTnLst>
                              <p:par>
                                <p:cTn id="68" presetID="22" presetClass="entr" presetSubtype="8" fill="hold" grpId="0" nodeType="afterEffect">
                                  <p:stCondLst>
                                    <p:cond delay="0"/>
                                  </p:stCondLst>
                                  <p:childTnLst>
                                    <p:set>
                                      <p:cBhvr>
                                        <p:cTn id="69" dur="1" fill="hold">
                                          <p:stCondLst>
                                            <p:cond delay="0"/>
                                          </p:stCondLst>
                                        </p:cTn>
                                        <p:tgtEl>
                                          <p:spTgt spid="64"/>
                                        </p:tgtEl>
                                        <p:attrNameLst>
                                          <p:attrName>style.visibility</p:attrName>
                                        </p:attrNameLst>
                                      </p:cBhvr>
                                      <p:to>
                                        <p:strVal val="visible"/>
                                      </p:to>
                                    </p:set>
                                    <p:animEffect transition="in" filter="wipe(left)">
                                      <p:cBhvr>
                                        <p:cTn id="70" dur="500"/>
                                        <p:tgtEl>
                                          <p:spTgt spid="64"/>
                                        </p:tgtEl>
                                      </p:cBhvr>
                                    </p:animEffect>
                                  </p:childTnLst>
                                </p:cTn>
                              </p:par>
                            </p:childTnLst>
                          </p:cTn>
                        </p:par>
                        <p:par>
                          <p:cTn id="71" fill="hold">
                            <p:stCondLst>
                              <p:cond delay="8000"/>
                            </p:stCondLst>
                            <p:childTnLst>
                              <p:par>
                                <p:cTn id="72" presetID="23" presetClass="entr" presetSubtype="16" fill="hold" grpId="0" nodeType="afterEffect">
                                  <p:stCondLst>
                                    <p:cond delay="0"/>
                                  </p:stCondLst>
                                  <p:childTnLst>
                                    <p:set>
                                      <p:cBhvr>
                                        <p:cTn id="73" dur="1" fill="hold">
                                          <p:stCondLst>
                                            <p:cond delay="0"/>
                                          </p:stCondLst>
                                        </p:cTn>
                                        <p:tgtEl>
                                          <p:spTgt spid="72"/>
                                        </p:tgtEl>
                                        <p:attrNameLst>
                                          <p:attrName>style.visibility</p:attrName>
                                        </p:attrNameLst>
                                      </p:cBhvr>
                                      <p:to>
                                        <p:strVal val="visible"/>
                                      </p:to>
                                    </p:set>
                                    <p:anim calcmode="lin" valueType="num">
                                      <p:cBhvr>
                                        <p:cTn id="74" dur="500" fill="hold"/>
                                        <p:tgtEl>
                                          <p:spTgt spid="72"/>
                                        </p:tgtEl>
                                        <p:attrNameLst>
                                          <p:attrName>ppt_w</p:attrName>
                                        </p:attrNameLst>
                                      </p:cBhvr>
                                      <p:tavLst>
                                        <p:tav tm="0">
                                          <p:val>
                                            <p:fltVal val="0"/>
                                          </p:val>
                                        </p:tav>
                                        <p:tav tm="100000">
                                          <p:val>
                                            <p:strVal val="#ppt_w"/>
                                          </p:val>
                                        </p:tav>
                                      </p:tavLst>
                                    </p:anim>
                                    <p:anim calcmode="lin" valueType="num">
                                      <p:cBhvr>
                                        <p:cTn id="75" dur="500" fill="hold"/>
                                        <p:tgtEl>
                                          <p:spTgt spid="72"/>
                                        </p:tgtEl>
                                        <p:attrNameLst>
                                          <p:attrName>ppt_h</p:attrName>
                                        </p:attrNameLst>
                                      </p:cBhvr>
                                      <p:tavLst>
                                        <p:tav tm="0">
                                          <p:val>
                                            <p:fltVal val="0"/>
                                          </p:val>
                                        </p:tav>
                                        <p:tav tm="100000">
                                          <p:val>
                                            <p:strVal val="#ppt_h"/>
                                          </p:val>
                                        </p:tav>
                                      </p:tavLst>
                                    </p:anim>
                                  </p:childTnLst>
                                </p:cTn>
                              </p:par>
                            </p:childTnLst>
                          </p:cTn>
                        </p:par>
                        <p:par>
                          <p:cTn id="76" fill="hold">
                            <p:stCondLst>
                              <p:cond delay="8500"/>
                            </p:stCondLst>
                            <p:childTnLst>
                              <p:par>
                                <p:cTn id="77" presetID="22" presetClass="entr" presetSubtype="8" fill="hold" grpId="0" nodeType="afterEffect">
                                  <p:stCondLst>
                                    <p:cond delay="0"/>
                                  </p:stCondLst>
                                  <p:childTnLst>
                                    <p:set>
                                      <p:cBhvr>
                                        <p:cTn id="78" dur="1" fill="hold">
                                          <p:stCondLst>
                                            <p:cond delay="0"/>
                                          </p:stCondLst>
                                        </p:cTn>
                                        <p:tgtEl>
                                          <p:spTgt spid="76"/>
                                        </p:tgtEl>
                                        <p:attrNameLst>
                                          <p:attrName>style.visibility</p:attrName>
                                        </p:attrNameLst>
                                      </p:cBhvr>
                                      <p:to>
                                        <p:strVal val="visible"/>
                                      </p:to>
                                    </p:set>
                                    <p:animEffect transition="in" filter="wipe(left)">
                                      <p:cBhvr>
                                        <p:cTn id="79"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3" grpId="0"/>
      <p:bldP spid="64" grpId="0"/>
      <p:bldP spid="66" grpId="0" animBg="1"/>
      <p:bldP spid="67" grpId="0" animBg="1"/>
      <p:bldP spid="68" grpId="0" animBg="1"/>
      <p:bldP spid="69" grpId="0"/>
      <p:bldP spid="70" grpId="0"/>
      <p:bldP spid="71" grpId="0"/>
      <p:bldP spid="72" grpId="0"/>
      <p:bldP spid="73" grpId="0"/>
      <p:bldP spid="74" grpId="0"/>
      <p:bldP spid="75" grpId="0"/>
      <p:bldP spid="7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hevron 28"/>
          <p:cNvSpPr/>
          <p:nvPr/>
        </p:nvSpPr>
        <p:spPr>
          <a:xfrm>
            <a:off x="1179007" y="2403699"/>
            <a:ext cx="2210681" cy="2143007"/>
          </a:xfrm>
          <a:prstGeom prst="chevron">
            <a:avLst>
              <a:gd name="adj" fmla="val 3375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cs typeface="+mn-ea"/>
              <a:sym typeface="+mn-lt"/>
            </a:endParaRPr>
          </a:p>
        </p:txBody>
      </p:sp>
      <p:sp>
        <p:nvSpPr>
          <p:cNvPr id="30" name="Chevron 29"/>
          <p:cNvSpPr/>
          <p:nvPr/>
        </p:nvSpPr>
        <p:spPr>
          <a:xfrm>
            <a:off x="2837018" y="2403699"/>
            <a:ext cx="2210681" cy="2143007"/>
          </a:xfrm>
          <a:prstGeom prst="chevron">
            <a:avLst>
              <a:gd name="adj" fmla="val 3375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cs typeface="+mn-ea"/>
              <a:sym typeface="+mn-lt"/>
            </a:endParaRPr>
          </a:p>
        </p:txBody>
      </p:sp>
      <p:sp>
        <p:nvSpPr>
          <p:cNvPr id="31" name="Chevron 30"/>
          <p:cNvSpPr/>
          <p:nvPr/>
        </p:nvSpPr>
        <p:spPr>
          <a:xfrm>
            <a:off x="4495028" y="2403699"/>
            <a:ext cx="2210681" cy="2143007"/>
          </a:xfrm>
          <a:prstGeom prst="chevron">
            <a:avLst>
              <a:gd name="adj" fmla="val 3375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cs typeface="+mn-ea"/>
              <a:sym typeface="+mn-lt"/>
            </a:endParaRPr>
          </a:p>
        </p:txBody>
      </p:sp>
      <p:sp>
        <p:nvSpPr>
          <p:cNvPr id="32" name="Chevron 31"/>
          <p:cNvSpPr/>
          <p:nvPr/>
        </p:nvSpPr>
        <p:spPr>
          <a:xfrm>
            <a:off x="6153039" y="2403699"/>
            <a:ext cx="2210681" cy="2143007"/>
          </a:xfrm>
          <a:prstGeom prst="chevron">
            <a:avLst>
              <a:gd name="adj" fmla="val 3375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cs typeface="+mn-ea"/>
              <a:sym typeface="+mn-lt"/>
            </a:endParaRPr>
          </a:p>
        </p:txBody>
      </p:sp>
      <p:sp>
        <p:nvSpPr>
          <p:cNvPr id="33" name="Chevron 32"/>
          <p:cNvSpPr/>
          <p:nvPr/>
        </p:nvSpPr>
        <p:spPr>
          <a:xfrm>
            <a:off x="7811051" y="2403699"/>
            <a:ext cx="2210681" cy="2143007"/>
          </a:xfrm>
          <a:prstGeom prst="chevron">
            <a:avLst>
              <a:gd name="adj" fmla="val 3375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cs typeface="+mn-ea"/>
              <a:sym typeface="+mn-lt"/>
            </a:endParaRPr>
          </a:p>
        </p:txBody>
      </p:sp>
      <p:sp>
        <p:nvSpPr>
          <p:cNvPr id="34" name="Chevron 33"/>
          <p:cNvSpPr/>
          <p:nvPr/>
        </p:nvSpPr>
        <p:spPr>
          <a:xfrm>
            <a:off x="9469062" y="2403699"/>
            <a:ext cx="2210681" cy="2143007"/>
          </a:xfrm>
          <a:prstGeom prst="chevron">
            <a:avLst>
              <a:gd name="adj" fmla="val 3375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cs typeface="+mn-ea"/>
              <a:sym typeface="+mn-lt"/>
            </a:endParaRPr>
          </a:p>
        </p:txBody>
      </p:sp>
      <p:grpSp>
        <p:nvGrpSpPr>
          <p:cNvPr id="35" name="Group 34"/>
          <p:cNvGrpSpPr/>
          <p:nvPr/>
        </p:nvGrpSpPr>
        <p:grpSpPr>
          <a:xfrm>
            <a:off x="2155812" y="3141378"/>
            <a:ext cx="598258" cy="596553"/>
            <a:chOff x="1573213" y="346076"/>
            <a:chExt cx="557213" cy="555625"/>
          </a:xfrm>
          <a:solidFill>
            <a:schemeClr val="bg1"/>
          </a:solidFill>
        </p:grpSpPr>
        <p:sp>
          <p:nvSpPr>
            <p:cNvPr id="36" name="Freeform 239"/>
            <p:cNvSpPr/>
            <p:nvPr/>
          </p:nvSpPr>
          <p:spPr bwMode="auto">
            <a:xfrm>
              <a:off x="1663700" y="592138"/>
              <a:ext cx="76200" cy="80963"/>
            </a:xfrm>
            <a:custGeom>
              <a:avLst/>
              <a:gdLst/>
              <a:ahLst/>
              <a:cxnLst>
                <a:cxn ang="0">
                  <a:pos x="26" y="31"/>
                </a:cxn>
                <a:cxn ang="0">
                  <a:pos x="29" y="29"/>
                </a:cxn>
                <a:cxn ang="0">
                  <a:pos x="23" y="4"/>
                </a:cxn>
                <a:cxn ang="0">
                  <a:pos x="19" y="3"/>
                </a:cxn>
                <a:cxn ang="0">
                  <a:pos x="13" y="0"/>
                </a:cxn>
                <a:cxn ang="0">
                  <a:pos x="0" y="16"/>
                </a:cxn>
                <a:cxn ang="0">
                  <a:pos x="2" y="22"/>
                </a:cxn>
                <a:cxn ang="0">
                  <a:pos x="26" y="31"/>
                </a:cxn>
              </a:cxnLst>
              <a:rect l="0" t="0" r="r" b="b"/>
              <a:pathLst>
                <a:path w="29" h="31">
                  <a:moveTo>
                    <a:pt x="26" y="31"/>
                  </a:moveTo>
                  <a:cubicBezTo>
                    <a:pt x="27" y="30"/>
                    <a:pt x="28" y="29"/>
                    <a:pt x="29" y="29"/>
                  </a:cubicBezTo>
                  <a:cubicBezTo>
                    <a:pt x="27" y="20"/>
                    <a:pt x="24" y="12"/>
                    <a:pt x="23" y="4"/>
                  </a:cubicBezTo>
                  <a:cubicBezTo>
                    <a:pt x="22" y="4"/>
                    <a:pt x="20" y="3"/>
                    <a:pt x="19" y="3"/>
                  </a:cubicBezTo>
                  <a:cubicBezTo>
                    <a:pt x="17" y="3"/>
                    <a:pt x="14" y="1"/>
                    <a:pt x="13" y="0"/>
                  </a:cubicBezTo>
                  <a:cubicBezTo>
                    <a:pt x="8" y="5"/>
                    <a:pt x="4" y="10"/>
                    <a:pt x="0" y="16"/>
                  </a:cubicBezTo>
                  <a:cubicBezTo>
                    <a:pt x="1" y="18"/>
                    <a:pt x="2" y="20"/>
                    <a:pt x="2" y="22"/>
                  </a:cubicBezTo>
                  <a:cubicBezTo>
                    <a:pt x="9" y="26"/>
                    <a:pt x="18" y="29"/>
                    <a:pt x="26" y="31"/>
                  </a:cubicBezTo>
                  <a:close/>
                </a:path>
              </a:pathLst>
            </a:custGeom>
            <a:grp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sp>
          <p:nvSpPr>
            <p:cNvPr id="37" name="Freeform 240"/>
            <p:cNvSpPr/>
            <p:nvPr/>
          </p:nvSpPr>
          <p:spPr bwMode="auto">
            <a:xfrm>
              <a:off x="1762125" y="690563"/>
              <a:ext cx="142875" cy="127000"/>
            </a:xfrm>
            <a:custGeom>
              <a:avLst/>
              <a:gdLst/>
              <a:ahLst/>
              <a:cxnLst>
                <a:cxn ang="0">
                  <a:pos x="24" y="2"/>
                </a:cxn>
                <a:cxn ang="0">
                  <a:pos x="1" y="0"/>
                </a:cxn>
                <a:cxn ang="0">
                  <a:pos x="0" y="1"/>
                </a:cxn>
                <a:cxn ang="0">
                  <a:pos x="2" y="7"/>
                </a:cxn>
                <a:cxn ang="0">
                  <a:pos x="27" y="49"/>
                </a:cxn>
                <a:cxn ang="0">
                  <a:pos x="36" y="47"/>
                </a:cxn>
                <a:cxn ang="0">
                  <a:pos x="39" y="48"/>
                </a:cxn>
                <a:cxn ang="0">
                  <a:pos x="55" y="12"/>
                </a:cxn>
                <a:cxn ang="0">
                  <a:pos x="46" y="1"/>
                </a:cxn>
                <a:cxn ang="0">
                  <a:pos x="24" y="2"/>
                </a:cxn>
              </a:cxnLst>
              <a:rect l="0" t="0" r="r" b="b"/>
              <a:pathLst>
                <a:path w="55" h="49">
                  <a:moveTo>
                    <a:pt x="24" y="2"/>
                  </a:moveTo>
                  <a:cubicBezTo>
                    <a:pt x="16" y="2"/>
                    <a:pt x="8" y="1"/>
                    <a:pt x="1" y="0"/>
                  </a:cubicBezTo>
                  <a:cubicBezTo>
                    <a:pt x="0" y="0"/>
                    <a:pt x="0" y="1"/>
                    <a:pt x="0" y="1"/>
                  </a:cubicBezTo>
                  <a:cubicBezTo>
                    <a:pt x="0" y="3"/>
                    <a:pt x="1" y="5"/>
                    <a:pt x="2" y="7"/>
                  </a:cubicBezTo>
                  <a:cubicBezTo>
                    <a:pt x="9" y="23"/>
                    <a:pt x="17" y="37"/>
                    <a:pt x="27" y="49"/>
                  </a:cubicBezTo>
                  <a:cubicBezTo>
                    <a:pt x="29" y="47"/>
                    <a:pt x="33" y="46"/>
                    <a:pt x="36" y="47"/>
                  </a:cubicBezTo>
                  <a:cubicBezTo>
                    <a:pt x="37" y="47"/>
                    <a:pt x="38" y="47"/>
                    <a:pt x="39" y="48"/>
                  </a:cubicBezTo>
                  <a:cubicBezTo>
                    <a:pt x="46" y="37"/>
                    <a:pt x="51" y="25"/>
                    <a:pt x="55" y="12"/>
                  </a:cubicBezTo>
                  <a:cubicBezTo>
                    <a:pt x="51" y="10"/>
                    <a:pt x="47" y="5"/>
                    <a:pt x="46" y="1"/>
                  </a:cubicBezTo>
                  <a:cubicBezTo>
                    <a:pt x="39" y="2"/>
                    <a:pt x="31" y="2"/>
                    <a:pt x="24" y="2"/>
                  </a:cubicBezTo>
                  <a:close/>
                </a:path>
              </a:pathLst>
            </a:custGeom>
            <a:grp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sp>
          <p:nvSpPr>
            <p:cNvPr id="38" name="Freeform 241"/>
            <p:cNvSpPr/>
            <p:nvPr/>
          </p:nvSpPr>
          <p:spPr bwMode="auto">
            <a:xfrm>
              <a:off x="1733550" y="460376"/>
              <a:ext cx="196850" cy="225425"/>
            </a:xfrm>
            <a:custGeom>
              <a:avLst/>
              <a:gdLst/>
              <a:ahLst/>
              <a:cxnLst>
                <a:cxn ang="0">
                  <a:pos x="76" y="41"/>
                </a:cxn>
                <a:cxn ang="0">
                  <a:pos x="74" y="6"/>
                </a:cxn>
                <a:cxn ang="0">
                  <a:pos x="70" y="6"/>
                </a:cxn>
                <a:cxn ang="0">
                  <a:pos x="63" y="0"/>
                </a:cxn>
                <a:cxn ang="0">
                  <a:pos x="11" y="28"/>
                </a:cxn>
                <a:cxn ang="0">
                  <a:pos x="9" y="29"/>
                </a:cxn>
                <a:cxn ang="0">
                  <a:pos x="11" y="42"/>
                </a:cxn>
                <a:cxn ang="0">
                  <a:pos x="0" y="54"/>
                </a:cxn>
                <a:cxn ang="0">
                  <a:pos x="7" y="79"/>
                </a:cxn>
                <a:cxn ang="0">
                  <a:pos x="7" y="79"/>
                </a:cxn>
                <a:cxn ang="0">
                  <a:pos x="12" y="85"/>
                </a:cxn>
                <a:cxn ang="0">
                  <a:pos x="35" y="86"/>
                </a:cxn>
                <a:cxn ang="0">
                  <a:pos x="57" y="85"/>
                </a:cxn>
                <a:cxn ang="0">
                  <a:pos x="57" y="81"/>
                </a:cxn>
                <a:cxn ang="0">
                  <a:pos x="74" y="68"/>
                </a:cxn>
                <a:cxn ang="0">
                  <a:pos x="76" y="41"/>
                </a:cxn>
              </a:cxnLst>
              <a:rect l="0" t="0" r="r" b="b"/>
              <a:pathLst>
                <a:path w="76" h="87">
                  <a:moveTo>
                    <a:pt x="76" y="41"/>
                  </a:moveTo>
                  <a:cubicBezTo>
                    <a:pt x="76" y="29"/>
                    <a:pt x="75" y="17"/>
                    <a:pt x="74" y="6"/>
                  </a:cubicBezTo>
                  <a:cubicBezTo>
                    <a:pt x="73" y="6"/>
                    <a:pt x="72" y="6"/>
                    <a:pt x="70" y="6"/>
                  </a:cubicBezTo>
                  <a:cubicBezTo>
                    <a:pt x="67" y="5"/>
                    <a:pt x="65" y="3"/>
                    <a:pt x="63" y="0"/>
                  </a:cubicBezTo>
                  <a:cubicBezTo>
                    <a:pt x="45" y="7"/>
                    <a:pt x="27" y="16"/>
                    <a:pt x="11" y="28"/>
                  </a:cubicBezTo>
                  <a:cubicBezTo>
                    <a:pt x="10" y="28"/>
                    <a:pt x="9" y="29"/>
                    <a:pt x="9" y="29"/>
                  </a:cubicBezTo>
                  <a:cubicBezTo>
                    <a:pt x="11" y="33"/>
                    <a:pt x="12" y="38"/>
                    <a:pt x="11" y="42"/>
                  </a:cubicBezTo>
                  <a:cubicBezTo>
                    <a:pt x="10" y="48"/>
                    <a:pt x="5" y="53"/>
                    <a:pt x="0" y="54"/>
                  </a:cubicBezTo>
                  <a:cubicBezTo>
                    <a:pt x="2" y="63"/>
                    <a:pt x="4" y="71"/>
                    <a:pt x="7" y="79"/>
                  </a:cubicBezTo>
                  <a:cubicBezTo>
                    <a:pt x="7" y="79"/>
                    <a:pt x="7" y="79"/>
                    <a:pt x="7" y="79"/>
                  </a:cubicBezTo>
                  <a:cubicBezTo>
                    <a:pt x="10" y="80"/>
                    <a:pt x="12" y="82"/>
                    <a:pt x="12" y="85"/>
                  </a:cubicBezTo>
                  <a:cubicBezTo>
                    <a:pt x="20" y="86"/>
                    <a:pt x="27" y="86"/>
                    <a:pt x="35" y="86"/>
                  </a:cubicBezTo>
                  <a:cubicBezTo>
                    <a:pt x="42" y="87"/>
                    <a:pt x="49" y="86"/>
                    <a:pt x="57" y="85"/>
                  </a:cubicBezTo>
                  <a:cubicBezTo>
                    <a:pt x="57" y="84"/>
                    <a:pt x="57" y="83"/>
                    <a:pt x="57" y="81"/>
                  </a:cubicBezTo>
                  <a:cubicBezTo>
                    <a:pt x="59" y="74"/>
                    <a:pt x="66" y="68"/>
                    <a:pt x="74" y="68"/>
                  </a:cubicBezTo>
                  <a:cubicBezTo>
                    <a:pt x="75" y="59"/>
                    <a:pt x="76" y="50"/>
                    <a:pt x="76" y="41"/>
                  </a:cubicBezTo>
                  <a:close/>
                </a:path>
              </a:pathLst>
            </a:custGeom>
            <a:grp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sp>
          <p:nvSpPr>
            <p:cNvPr id="39" name="Freeform 242"/>
            <p:cNvSpPr/>
            <p:nvPr/>
          </p:nvSpPr>
          <p:spPr bwMode="auto">
            <a:xfrm>
              <a:off x="1573213" y="590551"/>
              <a:ext cx="65088" cy="155575"/>
            </a:xfrm>
            <a:custGeom>
              <a:avLst/>
              <a:gdLst/>
              <a:ahLst/>
              <a:cxnLst>
                <a:cxn ang="0">
                  <a:pos x="24" y="20"/>
                </a:cxn>
                <a:cxn ang="0">
                  <a:pos x="3" y="0"/>
                </a:cxn>
                <a:cxn ang="0">
                  <a:pos x="13" y="60"/>
                </a:cxn>
                <a:cxn ang="0">
                  <a:pos x="25" y="25"/>
                </a:cxn>
                <a:cxn ang="0">
                  <a:pos x="24" y="20"/>
                </a:cxn>
              </a:cxnLst>
              <a:rect l="0" t="0" r="r" b="b"/>
              <a:pathLst>
                <a:path w="25" h="60">
                  <a:moveTo>
                    <a:pt x="24" y="20"/>
                  </a:moveTo>
                  <a:cubicBezTo>
                    <a:pt x="16" y="15"/>
                    <a:pt x="8" y="8"/>
                    <a:pt x="3" y="0"/>
                  </a:cubicBezTo>
                  <a:cubicBezTo>
                    <a:pt x="0" y="21"/>
                    <a:pt x="4" y="42"/>
                    <a:pt x="13" y="60"/>
                  </a:cubicBezTo>
                  <a:cubicBezTo>
                    <a:pt x="15" y="48"/>
                    <a:pt x="19" y="36"/>
                    <a:pt x="25" y="25"/>
                  </a:cubicBezTo>
                  <a:cubicBezTo>
                    <a:pt x="24" y="24"/>
                    <a:pt x="24" y="22"/>
                    <a:pt x="24" y="20"/>
                  </a:cubicBezTo>
                  <a:close/>
                </a:path>
              </a:pathLst>
            </a:custGeom>
            <a:grp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sp>
          <p:nvSpPr>
            <p:cNvPr id="40" name="Freeform 243"/>
            <p:cNvSpPr/>
            <p:nvPr/>
          </p:nvSpPr>
          <p:spPr bwMode="auto">
            <a:xfrm>
              <a:off x="1614488" y="657226"/>
              <a:ext cx="207963" cy="228600"/>
            </a:xfrm>
            <a:custGeom>
              <a:avLst/>
              <a:gdLst/>
              <a:ahLst/>
              <a:cxnLst>
                <a:cxn ang="0">
                  <a:pos x="79" y="68"/>
                </a:cxn>
                <a:cxn ang="0">
                  <a:pos x="80" y="65"/>
                </a:cxn>
                <a:cxn ang="0">
                  <a:pos x="55" y="21"/>
                </a:cxn>
                <a:cxn ang="0">
                  <a:pos x="53" y="17"/>
                </a:cxn>
                <a:cxn ang="0">
                  <a:pos x="50" y="17"/>
                </a:cxn>
                <a:cxn ang="0">
                  <a:pos x="44" y="10"/>
                </a:cxn>
                <a:cxn ang="0">
                  <a:pos x="18" y="0"/>
                </a:cxn>
                <a:cxn ang="0">
                  <a:pos x="13" y="2"/>
                </a:cxn>
                <a:cxn ang="0">
                  <a:pos x="0" y="41"/>
                </a:cxn>
                <a:cxn ang="0">
                  <a:pos x="58" y="88"/>
                </a:cxn>
                <a:cxn ang="0">
                  <a:pos x="80" y="77"/>
                </a:cxn>
                <a:cxn ang="0">
                  <a:pos x="79" y="68"/>
                </a:cxn>
              </a:cxnLst>
              <a:rect l="0" t="0" r="r" b="b"/>
              <a:pathLst>
                <a:path w="80" h="88">
                  <a:moveTo>
                    <a:pt x="79" y="68"/>
                  </a:moveTo>
                  <a:cubicBezTo>
                    <a:pt x="79" y="67"/>
                    <a:pt x="80" y="66"/>
                    <a:pt x="80" y="65"/>
                  </a:cubicBezTo>
                  <a:cubicBezTo>
                    <a:pt x="70" y="53"/>
                    <a:pt x="62" y="38"/>
                    <a:pt x="55" y="21"/>
                  </a:cubicBezTo>
                  <a:cubicBezTo>
                    <a:pt x="54" y="20"/>
                    <a:pt x="54" y="18"/>
                    <a:pt x="53" y="17"/>
                  </a:cubicBezTo>
                  <a:cubicBezTo>
                    <a:pt x="52" y="17"/>
                    <a:pt x="51" y="17"/>
                    <a:pt x="50" y="17"/>
                  </a:cubicBezTo>
                  <a:cubicBezTo>
                    <a:pt x="47" y="16"/>
                    <a:pt x="44" y="13"/>
                    <a:pt x="44" y="10"/>
                  </a:cubicBezTo>
                  <a:cubicBezTo>
                    <a:pt x="35" y="8"/>
                    <a:pt x="26" y="5"/>
                    <a:pt x="18" y="0"/>
                  </a:cubicBezTo>
                  <a:cubicBezTo>
                    <a:pt x="17" y="2"/>
                    <a:pt x="15" y="2"/>
                    <a:pt x="13" y="2"/>
                  </a:cubicBezTo>
                  <a:cubicBezTo>
                    <a:pt x="7" y="14"/>
                    <a:pt x="2" y="27"/>
                    <a:pt x="0" y="41"/>
                  </a:cubicBezTo>
                  <a:cubicBezTo>
                    <a:pt x="13" y="62"/>
                    <a:pt x="33" y="79"/>
                    <a:pt x="58" y="88"/>
                  </a:cubicBezTo>
                  <a:cubicBezTo>
                    <a:pt x="66" y="86"/>
                    <a:pt x="74" y="83"/>
                    <a:pt x="80" y="77"/>
                  </a:cubicBezTo>
                  <a:cubicBezTo>
                    <a:pt x="79" y="75"/>
                    <a:pt x="78" y="72"/>
                    <a:pt x="79" y="68"/>
                  </a:cubicBezTo>
                  <a:close/>
                </a:path>
              </a:pathLst>
            </a:custGeom>
            <a:grp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sp>
          <p:nvSpPr>
            <p:cNvPr id="41" name="Freeform 244"/>
            <p:cNvSpPr/>
            <p:nvPr/>
          </p:nvSpPr>
          <p:spPr bwMode="auto">
            <a:xfrm>
              <a:off x="1785938" y="866776"/>
              <a:ext cx="127000" cy="34925"/>
            </a:xfrm>
            <a:custGeom>
              <a:avLst/>
              <a:gdLst/>
              <a:ahLst/>
              <a:cxnLst>
                <a:cxn ang="0">
                  <a:pos x="31" y="0"/>
                </a:cxn>
                <a:cxn ang="0">
                  <a:pos x="22" y="2"/>
                </a:cxn>
                <a:cxn ang="0">
                  <a:pos x="17" y="0"/>
                </a:cxn>
                <a:cxn ang="0">
                  <a:pos x="0" y="9"/>
                </a:cxn>
                <a:cxn ang="0">
                  <a:pos x="2" y="10"/>
                </a:cxn>
                <a:cxn ang="0">
                  <a:pos x="49" y="10"/>
                </a:cxn>
                <a:cxn ang="0">
                  <a:pos x="41" y="6"/>
                </a:cxn>
                <a:cxn ang="0">
                  <a:pos x="31" y="0"/>
                </a:cxn>
              </a:cxnLst>
              <a:rect l="0" t="0" r="r" b="b"/>
              <a:pathLst>
                <a:path w="49" h="13">
                  <a:moveTo>
                    <a:pt x="31" y="0"/>
                  </a:moveTo>
                  <a:cubicBezTo>
                    <a:pt x="29" y="2"/>
                    <a:pt x="25" y="3"/>
                    <a:pt x="22" y="2"/>
                  </a:cubicBezTo>
                  <a:cubicBezTo>
                    <a:pt x="20" y="1"/>
                    <a:pt x="19" y="1"/>
                    <a:pt x="17" y="0"/>
                  </a:cubicBezTo>
                  <a:cubicBezTo>
                    <a:pt x="12" y="4"/>
                    <a:pt x="6" y="7"/>
                    <a:pt x="0" y="9"/>
                  </a:cubicBezTo>
                  <a:cubicBezTo>
                    <a:pt x="1" y="9"/>
                    <a:pt x="1" y="9"/>
                    <a:pt x="2" y="10"/>
                  </a:cubicBezTo>
                  <a:cubicBezTo>
                    <a:pt x="18" y="13"/>
                    <a:pt x="34" y="13"/>
                    <a:pt x="49" y="10"/>
                  </a:cubicBezTo>
                  <a:cubicBezTo>
                    <a:pt x="46" y="9"/>
                    <a:pt x="43" y="7"/>
                    <a:pt x="41" y="6"/>
                  </a:cubicBezTo>
                  <a:cubicBezTo>
                    <a:pt x="37" y="4"/>
                    <a:pt x="34" y="2"/>
                    <a:pt x="31" y="0"/>
                  </a:cubicBezTo>
                  <a:close/>
                </a:path>
              </a:pathLst>
            </a:custGeom>
            <a:grp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sp>
          <p:nvSpPr>
            <p:cNvPr id="42" name="Freeform 245"/>
            <p:cNvSpPr/>
            <p:nvPr/>
          </p:nvSpPr>
          <p:spPr bwMode="auto">
            <a:xfrm>
              <a:off x="1871663" y="582613"/>
              <a:ext cx="258763" cy="304800"/>
            </a:xfrm>
            <a:custGeom>
              <a:avLst/>
              <a:gdLst/>
              <a:ahLst/>
              <a:cxnLst>
                <a:cxn ang="0">
                  <a:pos x="98" y="0"/>
                </a:cxn>
                <a:cxn ang="0">
                  <a:pos x="57" y="28"/>
                </a:cxn>
                <a:cxn ang="0">
                  <a:pos x="37" y="35"/>
                </a:cxn>
                <a:cxn ang="0">
                  <a:pos x="37" y="42"/>
                </a:cxn>
                <a:cxn ang="0">
                  <a:pos x="18" y="55"/>
                </a:cxn>
                <a:cxn ang="0">
                  <a:pos x="0" y="92"/>
                </a:cxn>
                <a:cxn ang="0">
                  <a:pos x="3" y="103"/>
                </a:cxn>
                <a:cxn ang="0">
                  <a:pos x="1" y="107"/>
                </a:cxn>
                <a:cxn ang="0">
                  <a:pos x="10" y="112"/>
                </a:cxn>
                <a:cxn ang="0">
                  <a:pos x="25" y="118"/>
                </a:cxn>
                <a:cxn ang="0">
                  <a:pos x="96" y="41"/>
                </a:cxn>
                <a:cxn ang="0">
                  <a:pos x="98" y="0"/>
                </a:cxn>
              </a:cxnLst>
              <a:rect l="0" t="0" r="r" b="b"/>
              <a:pathLst>
                <a:path w="100" h="118">
                  <a:moveTo>
                    <a:pt x="98" y="0"/>
                  </a:moveTo>
                  <a:cubicBezTo>
                    <a:pt x="86" y="11"/>
                    <a:pt x="72" y="21"/>
                    <a:pt x="57" y="28"/>
                  </a:cubicBezTo>
                  <a:cubicBezTo>
                    <a:pt x="50" y="31"/>
                    <a:pt x="44" y="33"/>
                    <a:pt x="37" y="35"/>
                  </a:cubicBezTo>
                  <a:cubicBezTo>
                    <a:pt x="38" y="38"/>
                    <a:pt x="38" y="40"/>
                    <a:pt x="37" y="42"/>
                  </a:cubicBezTo>
                  <a:cubicBezTo>
                    <a:pt x="35" y="51"/>
                    <a:pt x="26" y="57"/>
                    <a:pt x="18" y="55"/>
                  </a:cubicBezTo>
                  <a:cubicBezTo>
                    <a:pt x="13" y="69"/>
                    <a:pt x="7" y="82"/>
                    <a:pt x="0" y="92"/>
                  </a:cubicBezTo>
                  <a:cubicBezTo>
                    <a:pt x="3" y="95"/>
                    <a:pt x="4" y="99"/>
                    <a:pt x="3" y="103"/>
                  </a:cubicBezTo>
                  <a:cubicBezTo>
                    <a:pt x="3" y="104"/>
                    <a:pt x="2" y="106"/>
                    <a:pt x="1" y="107"/>
                  </a:cubicBezTo>
                  <a:cubicBezTo>
                    <a:pt x="4" y="109"/>
                    <a:pt x="7" y="110"/>
                    <a:pt x="10" y="112"/>
                  </a:cubicBezTo>
                  <a:cubicBezTo>
                    <a:pt x="14" y="114"/>
                    <a:pt x="19" y="116"/>
                    <a:pt x="25" y="118"/>
                  </a:cubicBezTo>
                  <a:cubicBezTo>
                    <a:pt x="59" y="107"/>
                    <a:pt x="87" y="79"/>
                    <a:pt x="96" y="41"/>
                  </a:cubicBezTo>
                  <a:cubicBezTo>
                    <a:pt x="100" y="27"/>
                    <a:pt x="100" y="13"/>
                    <a:pt x="98" y="0"/>
                  </a:cubicBezTo>
                  <a:close/>
                </a:path>
              </a:pathLst>
            </a:custGeom>
            <a:grp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sp>
          <p:nvSpPr>
            <p:cNvPr id="43" name="Freeform 246"/>
            <p:cNvSpPr/>
            <p:nvPr/>
          </p:nvSpPr>
          <p:spPr bwMode="auto">
            <a:xfrm>
              <a:off x="1936750" y="431801"/>
              <a:ext cx="185738" cy="230188"/>
            </a:xfrm>
            <a:custGeom>
              <a:avLst/>
              <a:gdLst/>
              <a:ahLst/>
              <a:cxnLst>
                <a:cxn ang="0">
                  <a:pos x="5" y="9"/>
                </a:cxn>
                <a:cxn ang="0">
                  <a:pos x="0" y="16"/>
                </a:cxn>
                <a:cxn ang="0">
                  <a:pos x="2" y="52"/>
                </a:cxn>
                <a:cxn ang="0">
                  <a:pos x="0" y="80"/>
                </a:cxn>
                <a:cxn ang="0">
                  <a:pos x="11" y="89"/>
                </a:cxn>
                <a:cxn ang="0">
                  <a:pos x="30" y="82"/>
                </a:cxn>
                <a:cxn ang="0">
                  <a:pos x="72" y="52"/>
                </a:cxn>
                <a:cxn ang="0">
                  <a:pos x="44" y="0"/>
                </a:cxn>
                <a:cxn ang="0">
                  <a:pos x="6" y="5"/>
                </a:cxn>
                <a:cxn ang="0">
                  <a:pos x="5" y="9"/>
                </a:cxn>
              </a:cxnLst>
              <a:rect l="0" t="0" r="r" b="b"/>
              <a:pathLst>
                <a:path w="72" h="89">
                  <a:moveTo>
                    <a:pt x="5" y="9"/>
                  </a:moveTo>
                  <a:cubicBezTo>
                    <a:pt x="5" y="12"/>
                    <a:pt x="3" y="14"/>
                    <a:pt x="0" y="16"/>
                  </a:cubicBezTo>
                  <a:cubicBezTo>
                    <a:pt x="2" y="27"/>
                    <a:pt x="3" y="39"/>
                    <a:pt x="2" y="52"/>
                  </a:cubicBezTo>
                  <a:cubicBezTo>
                    <a:pt x="2" y="61"/>
                    <a:pt x="1" y="71"/>
                    <a:pt x="0" y="80"/>
                  </a:cubicBezTo>
                  <a:cubicBezTo>
                    <a:pt x="5" y="81"/>
                    <a:pt x="9" y="85"/>
                    <a:pt x="11" y="89"/>
                  </a:cubicBezTo>
                  <a:cubicBezTo>
                    <a:pt x="17" y="87"/>
                    <a:pt x="24" y="85"/>
                    <a:pt x="30" y="82"/>
                  </a:cubicBezTo>
                  <a:cubicBezTo>
                    <a:pt x="45" y="75"/>
                    <a:pt x="59" y="65"/>
                    <a:pt x="72" y="52"/>
                  </a:cubicBezTo>
                  <a:cubicBezTo>
                    <a:pt x="68" y="33"/>
                    <a:pt x="58" y="15"/>
                    <a:pt x="44" y="0"/>
                  </a:cubicBezTo>
                  <a:cubicBezTo>
                    <a:pt x="31" y="1"/>
                    <a:pt x="18" y="2"/>
                    <a:pt x="6" y="5"/>
                  </a:cubicBezTo>
                  <a:cubicBezTo>
                    <a:pt x="6" y="6"/>
                    <a:pt x="6" y="8"/>
                    <a:pt x="5" y="9"/>
                  </a:cubicBezTo>
                  <a:close/>
                </a:path>
              </a:pathLst>
            </a:custGeom>
            <a:grp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sp>
          <p:nvSpPr>
            <p:cNvPr id="44" name="Freeform 247"/>
            <p:cNvSpPr/>
            <p:nvPr/>
          </p:nvSpPr>
          <p:spPr bwMode="auto">
            <a:xfrm>
              <a:off x="1892300" y="350838"/>
              <a:ext cx="147638" cy="84138"/>
            </a:xfrm>
            <a:custGeom>
              <a:avLst/>
              <a:gdLst/>
              <a:ahLst/>
              <a:cxnLst>
                <a:cxn ang="0">
                  <a:pos x="14" y="27"/>
                </a:cxn>
                <a:cxn ang="0">
                  <a:pos x="22" y="32"/>
                </a:cxn>
                <a:cxn ang="0">
                  <a:pos x="57" y="27"/>
                </a:cxn>
                <a:cxn ang="0">
                  <a:pos x="9" y="2"/>
                </a:cxn>
                <a:cxn ang="0">
                  <a:pos x="0" y="0"/>
                </a:cxn>
                <a:cxn ang="0">
                  <a:pos x="12" y="26"/>
                </a:cxn>
                <a:cxn ang="0">
                  <a:pos x="14" y="27"/>
                </a:cxn>
              </a:cxnLst>
              <a:rect l="0" t="0" r="r" b="b"/>
              <a:pathLst>
                <a:path w="57" h="32">
                  <a:moveTo>
                    <a:pt x="14" y="27"/>
                  </a:moveTo>
                  <a:cubicBezTo>
                    <a:pt x="18" y="27"/>
                    <a:pt x="20" y="29"/>
                    <a:pt x="22" y="32"/>
                  </a:cubicBezTo>
                  <a:cubicBezTo>
                    <a:pt x="33" y="29"/>
                    <a:pt x="45" y="28"/>
                    <a:pt x="57" y="27"/>
                  </a:cubicBezTo>
                  <a:cubicBezTo>
                    <a:pt x="44" y="15"/>
                    <a:pt x="28" y="6"/>
                    <a:pt x="9" y="2"/>
                  </a:cubicBezTo>
                  <a:cubicBezTo>
                    <a:pt x="6" y="1"/>
                    <a:pt x="3" y="1"/>
                    <a:pt x="0" y="0"/>
                  </a:cubicBezTo>
                  <a:cubicBezTo>
                    <a:pt x="5" y="8"/>
                    <a:pt x="9" y="16"/>
                    <a:pt x="12" y="26"/>
                  </a:cubicBezTo>
                  <a:cubicBezTo>
                    <a:pt x="13" y="26"/>
                    <a:pt x="14" y="26"/>
                    <a:pt x="14" y="27"/>
                  </a:cubicBezTo>
                  <a:close/>
                </a:path>
              </a:pathLst>
            </a:custGeom>
            <a:grp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sp>
          <p:nvSpPr>
            <p:cNvPr id="45" name="Freeform 248"/>
            <p:cNvSpPr/>
            <p:nvPr/>
          </p:nvSpPr>
          <p:spPr bwMode="auto">
            <a:xfrm>
              <a:off x="1720850" y="346076"/>
              <a:ext cx="192088" cy="180975"/>
            </a:xfrm>
            <a:custGeom>
              <a:avLst/>
              <a:gdLst/>
              <a:ahLst/>
              <a:cxnLst>
                <a:cxn ang="0">
                  <a:pos x="5" y="68"/>
                </a:cxn>
                <a:cxn ang="0">
                  <a:pos x="10" y="70"/>
                </a:cxn>
                <a:cxn ang="0">
                  <a:pos x="13" y="68"/>
                </a:cxn>
                <a:cxn ang="0">
                  <a:pos x="67" y="40"/>
                </a:cxn>
                <a:cxn ang="0">
                  <a:pos x="67" y="37"/>
                </a:cxn>
                <a:cxn ang="0">
                  <a:pos x="74" y="29"/>
                </a:cxn>
                <a:cxn ang="0">
                  <a:pos x="60" y="2"/>
                </a:cxn>
                <a:cxn ang="0">
                  <a:pos x="5" y="12"/>
                </a:cxn>
                <a:cxn ang="0">
                  <a:pos x="0" y="47"/>
                </a:cxn>
                <a:cxn ang="0">
                  <a:pos x="1" y="67"/>
                </a:cxn>
                <a:cxn ang="0">
                  <a:pos x="5" y="68"/>
                </a:cxn>
              </a:cxnLst>
              <a:rect l="0" t="0" r="r" b="b"/>
              <a:pathLst>
                <a:path w="74" h="70">
                  <a:moveTo>
                    <a:pt x="5" y="68"/>
                  </a:moveTo>
                  <a:cubicBezTo>
                    <a:pt x="7" y="68"/>
                    <a:pt x="9" y="69"/>
                    <a:pt x="10" y="70"/>
                  </a:cubicBezTo>
                  <a:cubicBezTo>
                    <a:pt x="11" y="70"/>
                    <a:pt x="12" y="69"/>
                    <a:pt x="13" y="68"/>
                  </a:cubicBezTo>
                  <a:cubicBezTo>
                    <a:pt x="29" y="56"/>
                    <a:pt x="48" y="47"/>
                    <a:pt x="67" y="40"/>
                  </a:cubicBezTo>
                  <a:cubicBezTo>
                    <a:pt x="67" y="39"/>
                    <a:pt x="67" y="38"/>
                    <a:pt x="67" y="37"/>
                  </a:cubicBezTo>
                  <a:cubicBezTo>
                    <a:pt x="68" y="33"/>
                    <a:pt x="71" y="30"/>
                    <a:pt x="74" y="29"/>
                  </a:cubicBezTo>
                  <a:cubicBezTo>
                    <a:pt x="70" y="18"/>
                    <a:pt x="66" y="9"/>
                    <a:pt x="60" y="2"/>
                  </a:cubicBezTo>
                  <a:cubicBezTo>
                    <a:pt x="41" y="0"/>
                    <a:pt x="22" y="4"/>
                    <a:pt x="5" y="12"/>
                  </a:cubicBezTo>
                  <a:cubicBezTo>
                    <a:pt x="2" y="23"/>
                    <a:pt x="1" y="34"/>
                    <a:pt x="0" y="47"/>
                  </a:cubicBezTo>
                  <a:cubicBezTo>
                    <a:pt x="0" y="53"/>
                    <a:pt x="0" y="60"/>
                    <a:pt x="1" y="67"/>
                  </a:cubicBezTo>
                  <a:cubicBezTo>
                    <a:pt x="2" y="67"/>
                    <a:pt x="3" y="67"/>
                    <a:pt x="5" y="68"/>
                  </a:cubicBezTo>
                  <a:close/>
                </a:path>
              </a:pathLst>
            </a:custGeom>
            <a:grp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sp>
          <p:nvSpPr>
            <p:cNvPr id="46" name="Freeform 249"/>
            <p:cNvSpPr/>
            <p:nvPr/>
          </p:nvSpPr>
          <p:spPr bwMode="auto">
            <a:xfrm>
              <a:off x="1584325" y="382588"/>
              <a:ext cx="136525" cy="249238"/>
            </a:xfrm>
            <a:custGeom>
              <a:avLst/>
              <a:gdLst/>
              <a:ahLst/>
              <a:cxnLst>
                <a:cxn ang="0">
                  <a:pos x="22" y="96"/>
                </a:cxn>
                <a:cxn ang="0">
                  <a:pos x="27" y="95"/>
                </a:cxn>
                <a:cxn ang="0">
                  <a:pos x="41" y="77"/>
                </a:cxn>
                <a:cxn ang="0">
                  <a:pos x="39" y="65"/>
                </a:cxn>
                <a:cxn ang="0">
                  <a:pos x="49" y="54"/>
                </a:cxn>
                <a:cxn ang="0">
                  <a:pos x="49" y="32"/>
                </a:cxn>
                <a:cxn ang="0">
                  <a:pos x="53" y="0"/>
                </a:cxn>
                <a:cxn ang="0">
                  <a:pos x="1" y="69"/>
                </a:cxn>
                <a:cxn ang="0">
                  <a:pos x="0" y="73"/>
                </a:cxn>
                <a:cxn ang="0">
                  <a:pos x="22" y="96"/>
                </a:cxn>
              </a:cxnLst>
              <a:rect l="0" t="0" r="r" b="b"/>
              <a:pathLst>
                <a:path w="53" h="96">
                  <a:moveTo>
                    <a:pt x="22" y="96"/>
                  </a:moveTo>
                  <a:cubicBezTo>
                    <a:pt x="23" y="95"/>
                    <a:pt x="25" y="95"/>
                    <a:pt x="27" y="95"/>
                  </a:cubicBezTo>
                  <a:cubicBezTo>
                    <a:pt x="31" y="89"/>
                    <a:pt x="36" y="83"/>
                    <a:pt x="41" y="77"/>
                  </a:cubicBezTo>
                  <a:cubicBezTo>
                    <a:pt x="38" y="74"/>
                    <a:pt x="38" y="70"/>
                    <a:pt x="39" y="65"/>
                  </a:cubicBezTo>
                  <a:cubicBezTo>
                    <a:pt x="40" y="60"/>
                    <a:pt x="44" y="55"/>
                    <a:pt x="49" y="54"/>
                  </a:cubicBezTo>
                  <a:cubicBezTo>
                    <a:pt x="49" y="47"/>
                    <a:pt x="49" y="39"/>
                    <a:pt x="49" y="32"/>
                  </a:cubicBezTo>
                  <a:cubicBezTo>
                    <a:pt x="49" y="21"/>
                    <a:pt x="51" y="11"/>
                    <a:pt x="53" y="0"/>
                  </a:cubicBezTo>
                  <a:cubicBezTo>
                    <a:pt x="28" y="14"/>
                    <a:pt x="8" y="39"/>
                    <a:pt x="1" y="69"/>
                  </a:cubicBezTo>
                  <a:cubicBezTo>
                    <a:pt x="1" y="70"/>
                    <a:pt x="0" y="72"/>
                    <a:pt x="0" y="73"/>
                  </a:cubicBezTo>
                  <a:cubicBezTo>
                    <a:pt x="5" y="82"/>
                    <a:pt x="13" y="90"/>
                    <a:pt x="22" y="96"/>
                  </a:cubicBezTo>
                  <a:close/>
                </a:path>
              </a:pathLst>
            </a:custGeom>
            <a:grp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grpSp>
      <p:sp>
        <p:nvSpPr>
          <p:cNvPr id="47" name="Freeform 187"/>
          <p:cNvSpPr>
            <a:spLocks noEditPoints="1"/>
          </p:cNvSpPr>
          <p:nvPr/>
        </p:nvSpPr>
        <p:spPr bwMode="auto">
          <a:xfrm>
            <a:off x="3853836" y="3038931"/>
            <a:ext cx="555842" cy="801447"/>
          </a:xfrm>
          <a:custGeom>
            <a:avLst/>
            <a:gdLst/>
            <a:ahLst/>
            <a:cxnLst>
              <a:cxn ang="0">
                <a:pos x="69" y="131"/>
              </a:cxn>
              <a:cxn ang="0">
                <a:pos x="69" y="138"/>
              </a:cxn>
              <a:cxn ang="0">
                <a:pos x="59" y="148"/>
              </a:cxn>
              <a:cxn ang="0">
                <a:pos x="50" y="138"/>
              </a:cxn>
              <a:cxn ang="0">
                <a:pos x="50" y="131"/>
              </a:cxn>
              <a:cxn ang="0">
                <a:pos x="40" y="115"/>
              </a:cxn>
              <a:cxn ang="0">
                <a:pos x="59" y="96"/>
              </a:cxn>
              <a:cxn ang="0">
                <a:pos x="78" y="115"/>
              </a:cxn>
              <a:cxn ang="0">
                <a:pos x="69" y="131"/>
              </a:cxn>
              <a:cxn ang="0">
                <a:pos x="21" y="53"/>
              </a:cxn>
              <a:cxn ang="0">
                <a:pos x="59" y="14"/>
              </a:cxn>
              <a:cxn ang="0">
                <a:pos x="98" y="53"/>
              </a:cxn>
              <a:cxn ang="0">
                <a:pos x="98" y="70"/>
              </a:cxn>
              <a:cxn ang="0">
                <a:pos x="96" y="72"/>
              </a:cxn>
              <a:cxn ang="0">
                <a:pos x="23" y="72"/>
              </a:cxn>
              <a:cxn ang="0">
                <a:pos x="21" y="69"/>
              </a:cxn>
              <a:cxn ang="0">
                <a:pos x="21" y="53"/>
              </a:cxn>
              <a:cxn ang="0">
                <a:pos x="101" y="158"/>
              </a:cxn>
              <a:cxn ang="0">
                <a:pos x="94" y="151"/>
              </a:cxn>
              <a:cxn ang="0">
                <a:pos x="101" y="145"/>
              </a:cxn>
              <a:cxn ang="0">
                <a:pos x="116" y="145"/>
              </a:cxn>
              <a:cxn ang="0">
                <a:pos x="119" y="143"/>
              </a:cxn>
              <a:cxn ang="0">
                <a:pos x="119" y="134"/>
              </a:cxn>
              <a:cxn ang="0">
                <a:pos x="116" y="132"/>
              </a:cxn>
              <a:cxn ang="0">
                <a:pos x="101" y="132"/>
              </a:cxn>
              <a:cxn ang="0">
                <a:pos x="94" y="125"/>
              </a:cxn>
              <a:cxn ang="0">
                <a:pos x="101" y="119"/>
              </a:cxn>
              <a:cxn ang="0">
                <a:pos x="116" y="119"/>
              </a:cxn>
              <a:cxn ang="0">
                <a:pos x="119" y="117"/>
              </a:cxn>
              <a:cxn ang="0">
                <a:pos x="119" y="108"/>
              </a:cxn>
              <a:cxn ang="0">
                <a:pos x="117" y="106"/>
              </a:cxn>
              <a:cxn ang="0">
                <a:pos x="101" y="106"/>
              </a:cxn>
              <a:cxn ang="0">
                <a:pos x="94" y="100"/>
              </a:cxn>
              <a:cxn ang="0">
                <a:pos x="101" y="93"/>
              </a:cxn>
              <a:cxn ang="0">
                <a:pos x="117" y="93"/>
              </a:cxn>
              <a:cxn ang="0">
                <a:pos x="119" y="91"/>
              </a:cxn>
              <a:cxn ang="0">
                <a:pos x="119" y="76"/>
              </a:cxn>
              <a:cxn ang="0">
                <a:pos x="115" y="72"/>
              </a:cxn>
              <a:cxn ang="0">
                <a:pos x="114" y="72"/>
              </a:cxn>
              <a:cxn ang="0">
                <a:pos x="112" y="70"/>
              </a:cxn>
              <a:cxn ang="0">
                <a:pos x="112" y="53"/>
              </a:cxn>
              <a:cxn ang="0">
                <a:pos x="59" y="0"/>
              </a:cxn>
              <a:cxn ang="0">
                <a:pos x="7" y="53"/>
              </a:cxn>
              <a:cxn ang="0">
                <a:pos x="7" y="70"/>
              </a:cxn>
              <a:cxn ang="0">
                <a:pos x="4" y="72"/>
              </a:cxn>
              <a:cxn ang="0">
                <a:pos x="4" y="72"/>
              </a:cxn>
              <a:cxn ang="0">
                <a:pos x="0" y="76"/>
              </a:cxn>
              <a:cxn ang="0">
                <a:pos x="0" y="168"/>
              </a:cxn>
              <a:cxn ang="0">
                <a:pos x="4" y="172"/>
              </a:cxn>
              <a:cxn ang="0">
                <a:pos x="115" y="172"/>
              </a:cxn>
              <a:cxn ang="0">
                <a:pos x="119" y="168"/>
              </a:cxn>
              <a:cxn ang="0">
                <a:pos x="119" y="160"/>
              </a:cxn>
              <a:cxn ang="0">
                <a:pos x="117" y="158"/>
              </a:cxn>
              <a:cxn ang="0">
                <a:pos x="101" y="158"/>
              </a:cxn>
            </a:cxnLst>
            <a:rect l="0" t="0" r="r" b="b"/>
            <a:pathLst>
              <a:path w="119" h="172">
                <a:moveTo>
                  <a:pt x="69" y="131"/>
                </a:moveTo>
                <a:cubicBezTo>
                  <a:pt x="69" y="134"/>
                  <a:pt x="69" y="138"/>
                  <a:pt x="69" y="138"/>
                </a:cubicBezTo>
                <a:cubicBezTo>
                  <a:pt x="69" y="144"/>
                  <a:pt x="64" y="148"/>
                  <a:pt x="59" y="148"/>
                </a:cubicBezTo>
                <a:cubicBezTo>
                  <a:pt x="54" y="148"/>
                  <a:pt x="50" y="144"/>
                  <a:pt x="50" y="138"/>
                </a:cubicBezTo>
                <a:cubicBezTo>
                  <a:pt x="50" y="138"/>
                  <a:pt x="50" y="134"/>
                  <a:pt x="50" y="131"/>
                </a:cubicBezTo>
                <a:cubicBezTo>
                  <a:pt x="50" y="126"/>
                  <a:pt x="40" y="127"/>
                  <a:pt x="40" y="115"/>
                </a:cubicBezTo>
                <a:cubicBezTo>
                  <a:pt x="40" y="105"/>
                  <a:pt x="49" y="96"/>
                  <a:pt x="59" y="96"/>
                </a:cubicBezTo>
                <a:cubicBezTo>
                  <a:pt x="70" y="96"/>
                  <a:pt x="78" y="105"/>
                  <a:pt x="78" y="115"/>
                </a:cubicBezTo>
                <a:cubicBezTo>
                  <a:pt x="78" y="127"/>
                  <a:pt x="69" y="126"/>
                  <a:pt x="69" y="131"/>
                </a:cubicBezTo>
                <a:moveTo>
                  <a:pt x="21" y="53"/>
                </a:moveTo>
                <a:cubicBezTo>
                  <a:pt x="21" y="31"/>
                  <a:pt x="38" y="14"/>
                  <a:pt x="59" y="14"/>
                </a:cubicBezTo>
                <a:cubicBezTo>
                  <a:pt x="80" y="14"/>
                  <a:pt x="98" y="31"/>
                  <a:pt x="98" y="53"/>
                </a:cubicBezTo>
                <a:cubicBezTo>
                  <a:pt x="98" y="70"/>
                  <a:pt x="98" y="70"/>
                  <a:pt x="98" y="70"/>
                </a:cubicBezTo>
                <a:cubicBezTo>
                  <a:pt x="98" y="70"/>
                  <a:pt x="98" y="72"/>
                  <a:pt x="96" y="72"/>
                </a:cubicBezTo>
                <a:cubicBezTo>
                  <a:pt x="23" y="72"/>
                  <a:pt x="23" y="72"/>
                  <a:pt x="23" y="72"/>
                </a:cubicBezTo>
                <a:cubicBezTo>
                  <a:pt x="21" y="72"/>
                  <a:pt x="21" y="69"/>
                  <a:pt x="21" y="69"/>
                </a:cubicBezTo>
                <a:cubicBezTo>
                  <a:pt x="21" y="53"/>
                  <a:pt x="21" y="53"/>
                  <a:pt x="21" y="53"/>
                </a:cubicBezTo>
                <a:close/>
                <a:moveTo>
                  <a:pt x="101" y="158"/>
                </a:moveTo>
                <a:cubicBezTo>
                  <a:pt x="97" y="158"/>
                  <a:pt x="94" y="155"/>
                  <a:pt x="94" y="151"/>
                </a:cubicBezTo>
                <a:cubicBezTo>
                  <a:pt x="94" y="148"/>
                  <a:pt x="97" y="145"/>
                  <a:pt x="101" y="145"/>
                </a:cubicBezTo>
                <a:cubicBezTo>
                  <a:pt x="116" y="145"/>
                  <a:pt x="116" y="145"/>
                  <a:pt x="116" y="145"/>
                </a:cubicBezTo>
                <a:cubicBezTo>
                  <a:pt x="116" y="145"/>
                  <a:pt x="119" y="145"/>
                  <a:pt x="119" y="143"/>
                </a:cubicBezTo>
                <a:cubicBezTo>
                  <a:pt x="119" y="134"/>
                  <a:pt x="119" y="134"/>
                  <a:pt x="119" y="134"/>
                </a:cubicBezTo>
                <a:cubicBezTo>
                  <a:pt x="119" y="132"/>
                  <a:pt x="116" y="132"/>
                  <a:pt x="116" y="132"/>
                </a:cubicBezTo>
                <a:cubicBezTo>
                  <a:pt x="101" y="132"/>
                  <a:pt x="101" y="132"/>
                  <a:pt x="101" y="132"/>
                </a:cubicBezTo>
                <a:cubicBezTo>
                  <a:pt x="97" y="132"/>
                  <a:pt x="94" y="129"/>
                  <a:pt x="94" y="125"/>
                </a:cubicBezTo>
                <a:cubicBezTo>
                  <a:pt x="94" y="122"/>
                  <a:pt x="97" y="119"/>
                  <a:pt x="101" y="119"/>
                </a:cubicBezTo>
                <a:cubicBezTo>
                  <a:pt x="116" y="119"/>
                  <a:pt x="116" y="119"/>
                  <a:pt x="116" y="119"/>
                </a:cubicBezTo>
                <a:cubicBezTo>
                  <a:pt x="116" y="119"/>
                  <a:pt x="119" y="119"/>
                  <a:pt x="119" y="117"/>
                </a:cubicBezTo>
                <a:cubicBezTo>
                  <a:pt x="119" y="108"/>
                  <a:pt x="119" y="108"/>
                  <a:pt x="119" y="108"/>
                </a:cubicBezTo>
                <a:cubicBezTo>
                  <a:pt x="119" y="106"/>
                  <a:pt x="117" y="106"/>
                  <a:pt x="117" y="106"/>
                </a:cubicBezTo>
                <a:cubicBezTo>
                  <a:pt x="101" y="106"/>
                  <a:pt x="101" y="106"/>
                  <a:pt x="101" y="106"/>
                </a:cubicBezTo>
                <a:cubicBezTo>
                  <a:pt x="97" y="106"/>
                  <a:pt x="94" y="103"/>
                  <a:pt x="94" y="100"/>
                </a:cubicBezTo>
                <a:cubicBezTo>
                  <a:pt x="94" y="96"/>
                  <a:pt x="97" y="93"/>
                  <a:pt x="101" y="93"/>
                </a:cubicBezTo>
                <a:cubicBezTo>
                  <a:pt x="117" y="93"/>
                  <a:pt x="117" y="93"/>
                  <a:pt x="117" y="93"/>
                </a:cubicBezTo>
                <a:cubicBezTo>
                  <a:pt x="117" y="93"/>
                  <a:pt x="119" y="93"/>
                  <a:pt x="119" y="91"/>
                </a:cubicBezTo>
                <a:cubicBezTo>
                  <a:pt x="119" y="76"/>
                  <a:pt x="119" y="76"/>
                  <a:pt x="119" y="76"/>
                </a:cubicBezTo>
                <a:cubicBezTo>
                  <a:pt x="119" y="74"/>
                  <a:pt x="117" y="72"/>
                  <a:pt x="115" y="72"/>
                </a:cubicBezTo>
                <a:cubicBezTo>
                  <a:pt x="114" y="72"/>
                  <a:pt x="114" y="72"/>
                  <a:pt x="114" y="72"/>
                </a:cubicBezTo>
                <a:cubicBezTo>
                  <a:pt x="112" y="72"/>
                  <a:pt x="112" y="70"/>
                  <a:pt x="112" y="70"/>
                </a:cubicBezTo>
                <a:cubicBezTo>
                  <a:pt x="112" y="53"/>
                  <a:pt x="112" y="53"/>
                  <a:pt x="112" y="53"/>
                </a:cubicBezTo>
                <a:cubicBezTo>
                  <a:pt x="112" y="24"/>
                  <a:pt x="88" y="0"/>
                  <a:pt x="59" y="0"/>
                </a:cubicBezTo>
                <a:cubicBezTo>
                  <a:pt x="30" y="0"/>
                  <a:pt x="7" y="24"/>
                  <a:pt x="7" y="53"/>
                </a:cubicBezTo>
                <a:cubicBezTo>
                  <a:pt x="7" y="70"/>
                  <a:pt x="7" y="70"/>
                  <a:pt x="7" y="70"/>
                </a:cubicBezTo>
                <a:cubicBezTo>
                  <a:pt x="7" y="70"/>
                  <a:pt x="7" y="72"/>
                  <a:pt x="4" y="72"/>
                </a:cubicBezTo>
                <a:cubicBezTo>
                  <a:pt x="4" y="72"/>
                  <a:pt x="4" y="72"/>
                  <a:pt x="4" y="72"/>
                </a:cubicBezTo>
                <a:cubicBezTo>
                  <a:pt x="2" y="72"/>
                  <a:pt x="0" y="74"/>
                  <a:pt x="0" y="76"/>
                </a:cubicBezTo>
                <a:cubicBezTo>
                  <a:pt x="0" y="168"/>
                  <a:pt x="0" y="168"/>
                  <a:pt x="0" y="168"/>
                </a:cubicBezTo>
                <a:cubicBezTo>
                  <a:pt x="0" y="170"/>
                  <a:pt x="2" y="172"/>
                  <a:pt x="4" y="172"/>
                </a:cubicBezTo>
                <a:cubicBezTo>
                  <a:pt x="115" y="172"/>
                  <a:pt x="115" y="172"/>
                  <a:pt x="115" y="172"/>
                </a:cubicBezTo>
                <a:cubicBezTo>
                  <a:pt x="117" y="172"/>
                  <a:pt x="119" y="170"/>
                  <a:pt x="119" y="168"/>
                </a:cubicBezTo>
                <a:cubicBezTo>
                  <a:pt x="119" y="160"/>
                  <a:pt x="119" y="160"/>
                  <a:pt x="119" y="160"/>
                </a:cubicBezTo>
                <a:cubicBezTo>
                  <a:pt x="119" y="158"/>
                  <a:pt x="117" y="158"/>
                  <a:pt x="117" y="158"/>
                </a:cubicBezTo>
                <a:lnTo>
                  <a:pt x="101" y="158"/>
                </a:lnTo>
                <a:close/>
              </a:path>
            </a:pathLst>
          </a:custGeom>
          <a:solidFill>
            <a:schemeClr val="bg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grpSp>
        <p:nvGrpSpPr>
          <p:cNvPr id="48" name="Group 47"/>
          <p:cNvGrpSpPr/>
          <p:nvPr/>
        </p:nvGrpSpPr>
        <p:grpSpPr>
          <a:xfrm>
            <a:off x="5509445" y="3120930"/>
            <a:ext cx="573700" cy="637446"/>
            <a:chOff x="3125788" y="2924174"/>
            <a:chExt cx="271462" cy="301625"/>
          </a:xfrm>
          <a:solidFill>
            <a:schemeClr val="bg1"/>
          </a:solidFill>
        </p:grpSpPr>
        <p:sp>
          <p:nvSpPr>
            <p:cNvPr id="49" name="Freeform 303"/>
            <p:cNvSpPr/>
            <p:nvPr/>
          </p:nvSpPr>
          <p:spPr bwMode="auto">
            <a:xfrm>
              <a:off x="3260725" y="2998787"/>
              <a:ext cx="92075" cy="85725"/>
            </a:xfrm>
            <a:custGeom>
              <a:avLst/>
              <a:gdLst/>
              <a:ahLst/>
              <a:cxnLst>
                <a:cxn ang="0">
                  <a:pos x="38" y="37"/>
                </a:cxn>
                <a:cxn ang="0">
                  <a:pos x="40" y="35"/>
                </a:cxn>
                <a:cxn ang="0">
                  <a:pos x="3" y="0"/>
                </a:cxn>
                <a:cxn ang="0">
                  <a:pos x="0" y="2"/>
                </a:cxn>
                <a:cxn ang="0">
                  <a:pos x="0" y="35"/>
                </a:cxn>
                <a:cxn ang="0">
                  <a:pos x="3" y="37"/>
                </a:cxn>
                <a:cxn ang="0">
                  <a:pos x="38" y="37"/>
                </a:cxn>
              </a:cxnLst>
              <a:rect l="0" t="0" r="r" b="b"/>
              <a:pathLst>
                <a:path w="40" h="37">
                  <a:moveTo>
                    <a:pt x="38" y="37"/>
                  </a:moveTo>
                  <a:cubicBezTo>
                    <a:pt x="40" y="37"/>
                    <a:pt x="40" y="36"/>
                    <a:pt x="40" y="35"/>
                  </a:cubicBezTo>
                  <a:cubicBezTo>
                    <a:pt x="38" y="16"/>
                    <a:pt x="22" y="1"/>
                    <a:pt x="3" y="0"/>
                  </a:cubicBezTo>
                  <a:cubicBezTo>
                    <a:pt x="2" y="0"/>
                    <a:pt x="0" y="0"/>
                    <a:pt x="0" y="2"/>
                  </a:cubicBezTo>
                  <a:cubicBezTo>
                    <a:pt x="0" y="35"/>
                    <a:pt x="0" y="35"/>
                    <a:pt x="0" y="35"/>
                  </a:cubicBezTo>
                  <a:cubicBezTo>
                    <a:pt x="0" y="35"/>
                    <a:pt x="0" y="37"/>
                    <a:pt x="3" y="37"/>
                  </a:cubicBezTo>
                  <a:lnTo>
                    <a:pt x="38" y="37"/>
                  </a:lnTo>
                  <a:close/>
                </a:path>
              </a:pathLst>
            </a:custGeom>
            <a:grp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sp>
          <p:nvSpPr>
            <p:cNvPr id="50" name="Freeform 304"/>
            <p:cNvSpPr>
              <a:spLocks noEditPoints="1"/>
            </p:cNvSpPr>
            <p:nvPr/>
          </p:nvSpPr>
          <p:spPr bwMode="auto">
            <a:xfrm>
              <a:off x="3125788" y="2924174"/>
              <a:ext cx="271462" cy="301625"/>
            </a:xfrm>
            <a:custGeom>
              <a:avLst/>
              <a:gdLst/>
              <a:ahLst/>
              <a:cxnLst>
                <a:cxn ang="0">
                  <a:pos x="107" y="78"/>
                </a:cxn>
                <a:cxn ang="0">
                  <a:pos x="59" y="121"/>
                </a:cxn>
                <a:cxn ang="0">
                  <a:pos x="11" y="73"/>
                </a:cxn>
                <a:cxn ang="0">
                  <a:pos x="24" y="41"/>
                </a:cxn>
                <a:cxn ang="0">
                  <a:pos x="59" y="25"/>
                </a:cxn>
                <a:cxn ang="0">
                  <a:pos x="107" y="73"/>
                </a:cxn>
                <a:cxn ang="0">
                  <a:pos x="107" y="78"/>
                </a:cxn>
                <a:cxn ang="0">
                  <a:pos x="106" y="36"/>
                </a:cxn>
                <a:cxn ang="0">
                  <a:pos x="109" y="33"/>
                </a:cxn>
                <a:cxn ang="0">
                  <a:pos x="109" y="33"/>
                </a:cxn>
                <a:cxn ang="0">
                  <a:pos x="112" y="33"/>
                </a:cxn>
                <a:cxn ang="0">
                  <a:pos x="110" y="24"/>
                </a:cxn>
                <a:cxn ang="0">
                  <a:pos x="101" y="22"/>
                </a:cxn>
                <a:cxn ang="0">
                  <a:pos x="101" y="25"/>
                </a:cxn>
                <a:cxn ang="0">
                  <a:pos x="101" y="25"/>
                </a:cxn>
                <a:cxn ang="0">
                  <a:pos x="98" y="28"/>
                </a:cxn>
                <a:cxn ang="0">
                  <a:pos x="97" y="28"/>
                </a:cxn>
                <a:cxn ang="0">
                  <a:pos x="69" y="15"/>
                </a:cxn>
                <a:cxn ang="0">
                  <a:pos x="68" y="14"/>
                </a:cxn>
                <a:cxn ang="0">
                  <a:pos x="68" y="12"/>
                </a:cxn>
                <a:cxn ang="0">
                  <a:pos x="68" y="12"/>
                </a:cxn>
                <a:cxn ang="0">
                  <a:pos x="74" y="7"/>
                </a:cxn>
                <a:cxn ang="0">
                  <a:pos x="59" y="0"/>
                </a:cxn>
                <a:cxn ang="0">
                  <a:pos x="45" y="7"/>
                </a:cxn>
                <a:cxn ang="0">
                  <a:pos x="50" y="12"/>
                </a:cxn>
                <a:cxn ang="0">
                  <a:pos x="51" y="13"/>
                </a:cxn>
                <a:cxn ang="0">
                  <a:pos x="51" y="14"/>
                </a:cxn>
                <a:cxn ang="0">
                  <a:pos x="50" y="15"/>
                </a:cxn>
                <a:cxn ang="0">
                  <a:pos x="15" y="34"/>
                </a:cxn>
                <a:cxn ang="0">
                  <a:pos x="0" y="73"/>
                </a:cxn>
                <a:cxn ang="0">
                  <a:pos x="59" y="132"/>
                </a:cxn>
                <a:cxn ang="0">
                  <a:pos x="118" y="78"/>
                </a:cxn>
                <a:cxn ang="0">
                  <a:pos x="119" y="73"/>
                </a:cxn>
                <a:cxn ang="0">
                  <a:pos x="106" y="37"/>
                </a:cxn>
                <a:cxn ang="0">
                  <a:pos x="106" y="36"/>
                </a:cxn>
              </a:cxnLst>
              <a:rect l="0" t="0" r="r" b="b"/>
              <a:pathLst>
                <a:path w="119" h="132">
                  <a:moveTo>
                    <a:pt x="107" y="78"/>
                  </a:moveTo>
                  <a:cubicBezTo>
                    <a:pt x="105" y="102"/>
                    <a:pt x="84" y="121"/>
                    <a:pt x="59" y="121"/>
                  </a:cubicBezTo>
                  <a:cubicBezTo>
                    <a:pt x="33" y="121"/>
                    <a:pt x="11" y="100"/>
                    <a:pt x="11" y="73"/>
                  </a:cubicBezTo>
                  <a:cubicBezTo>
                    <a:pt x="11" y="61"/>
                    <a:pt x="16" y="50"/>
                    <a:pt x="24" y="41"/>
                  </a:cubicBezTo>
                  <a:cubicBezTo>
                    <a:pt x="32" y="31"/>
                    <a:pt x="45" y="25"/>
                    <a:pt x="59" y="25"/>
                  </a:cubicBezTo>
                  <a:cubicBezTo>
                    <a:pt x="86" y="25"/>
                    <a:pt x="107" y="47"/>
                    <a:pt x="107" y="73"/>
                  </a:cubicBezTo>
                  <a:cubicBezTo>
                    <a:pt x="107" y="75"/>
                    <a:pt x="107" y="76"/>
                    <a:pt x="107" y="78"/>
                  </a:cubicBezTo>
                  <a:moveTo>
                    <a:pt x="106" y="36"/>
                  </a:moveTo>
                  <a:cubicBezTo>
                    <a:pt x="109" y="33"/>
                    <a:pt x="109" y="33"/>
                    <a:pt x="109" y="33"/>
                  </a:cubicBezTo>
                  <a:cubicBezTo>
                    <a:pt x="109" y="33"/>
                    <a:pt x="109" y="33"/>
                    <a:pt x="109" y="33"/>
                  </a:cubicBezTo>
                  <a:cubicBezTo>
                    <a:pt x="110" y="33"/>
                    <a:pt x="111" y="33"/>
                    <a:pt x="112" y="33"/>
                  </a:cubicBezTo>
                  <a:cubicBezTo>
                    <a:pt x="116" y="32"/>
                    <a:pt x="114" y="28"/>
                    <a:pt x="110" y="24"/>
                  </a:cubicBezTo>
                  <a:cubicBezTo>
                    <a:pt x="106" y="20"/>
                    <a:pt x="102" y="18"/>
                    <a:pt x="101" y="22"/>
                  </a:cubicBezTo>
                  <a:cubicBezTo>
                    <a:pt x="101" y="23"/>
                    <a:pt x="101" y="24"/>
                    <a:pt x="101" y="25"/>
                  </a:cubicBezTo>
                  <a:cubicBezTo>
                    <a:pt x="101" y="25"/>
                    <a:pt x="101" y="25"/>
                    <a:pt x="101" y="25"/>
                  </a:cubicBezTo>
                  <a:cubicBezTo>
                    <a:pt x="98" y="28"/>
                    <a:pt x="98" y="28"/>
                    <a:pt x="98" y="28"/>
                  </a:cubicBezTo>
                  <a:cubicBezTo>
                    <a:pt x="98" y="28"/>
                    <a:pt x="97" y="28"/>
                    <a:pt x="97" y="28"/>
                  </a:cubicBezTo>
                  <a:cubicBezTo>
                    <a:pt x="89" y="21"/>
                    <a:pt x="79" y="16"/>
                    <a:pt x="69" y="15"/>
                  </a:cubicBezTo>
                  <a:cubicBezTo>
                    <a:pt x="68" y="15"/>
                    <a:pt x="68" y="15"/>
                    <a:pt x="68" y="14"/>
                  </a:cubicBezTo>
                  <a:cubicBezTo>
                    <a:pt x="68" y="12"/>
                    <a:pt x="68" y="12"/>
                    <a:pt x="68" y="12"/>
                  </a:cubicBezTo>
                  <a:cubicBezTo>
                    <a:pt x="68" y="12"/>
                    <a:pt x="68" y="12"/>
                    <a:pt x="68" y="12"/>
                  </a:cubicBezTo>
                  <a:cubicBezTo>
                    <a:pt x="71" y="11"/>
                    <a:pt x="72" y="9"/>
                    <a:pt x="74" y="7"/>
                  </a:cubicBezTo>
                  <a:cubicBezTo>
                    <a:pt x="78" y="3"/>
                    <a:pt x="68" y="0"/>
                    <a:pt x="59" y="0"/>
                  </a:cubicBezTo>
                  <a:cubicBezTo>
                    <a:pt x="51" y="0"/>
                    <a:pt x="41" y="3"/>
                    <a:pt x="45" y="7"/>
                  </a:cubicBezTo>
                  <a:cubicBezTo>
                    <a:pt x="46" y="9"/>
                    <a:pt x="48" y="11"/>
                    <a:pt x="50" y="12"/>
                  </a:cubicBezTo>
                  <a:cubicBezTo>
                    <a:pt x="51" y="12"/>
                    <a:pt x="51" y="12"/>
                    <a:pt x="51" y="13"/>
                  </a:cubicBezTo>
                  <a:cubicBezTo>
                    <a:pt x="51" y="14"/>
                    <a:pt x="51" y="14"/>
                    <a:pt x="51" y="14"/>
                  </a:cubicBezTo>
                  <a:cubicBezTo>
                    <a:pt x="51" y="15"/>
                    <a:pt x="51" y="15"/>
                    <a:pt x="50" y="15"/>
                  </a:cubicBezTo>
                  <a:cubicBezTo>
                    <a:pt x="36" y="17"/>
                    <a:pt x="24" y="24"/>
                    <a:pt x="15" y="34"/>
                  </a:cubicBezTo>
                  <a:cubicBezTo>
                    <a:pt x="6" y="44"/>
                    <a:pt x="0" y="58"/>
                    <a:pt x="0" y="73"/>
                  </a:cubicBezTo>
                  <a:cubicBezTo>
                    <a:pt x="0" y="106"/>
                    <a:pt x="27" y="132"/>
                    <a:pt x="59" y="132"/>
                  </a:cubicBezTo>
                  <a:cubicBezTo>
                    <a:pt x="90" y="132"/>
                    <a:pt x="116" y="108"/>
                    <a:pt x="118" y="78"/>
                  </a:cubicBezTo>
                  <a:cubicBezTo>
                    <a:pt x="118" y="76"/>
                    <a:pt x="119" y="75"/>
                    <a:pt x="119" y="73"/>
                  </a:cubicBezTo>
                  <a:cubicBezTo>
                    <a:pt x="119" y="60"/>
                    <a:pt x="114" y="47"/>
                    <a:pt x="106" y="37"/>
                  </a:cubicBezTo>
                  <a:cubicBezTo>
                    <a:pt x="106" y="37"/>
                    <a:pt x="106" y="36"/>
                    <a:pt x="106" y="36"/>
                  </a:cubicBezTo>
                </a:path>
              </a:pathLst>
            </a:custGeom>
            <a:grp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grpSp>
      <p:grpSp>
        <p:nvGrpSpPr>
          <p:cNvPr id="51" name="Group 50"/>
          <p:cNvGrpSpPr/>
          <p:nvPr/>
        </p:nvGrpSpPr>
        <p:grpSpPr>
          <a:xfrm>
            <a:off x="10507025" y="3113738"/>
            <a:ext cx="655413" cy="651833"/>
            <a:chOff x="7605713" y="2366962"/>
            <a:chExt cx="290512" cy="288925"/>
          </a:xfrm>
          <a:solidFill>
            <a:schemeClr val="bg1"/>
          </a:solidFill>
        </p:grpSpPr>
        <p:sp>
          <p:nvSpPr>
            <p:cNvPr id="52" name="Freeform 277"/>
            <p:cNvSpPr/>
            <p:nvPr/>
          </p:nvSpPr>
          <p:spPr bwMode="auto">
            <a:xfrm>
              <a:off x="7626350" y="2549524"/>
              <a:ext cx="87312" cy="85725"/>
            </a:xfrm>
            <a:custGeom>
              <a:avLst/>
              <a:gdLst/>
              <a:ahLst/>
              <a:cxnLst>
                <a:cxn ang="0">
                  <a:pos x="23" y="2"/>
                </a:cxn>
                <a:cxn ang="0">
                  <a:pos x="20" y="2"/>
                </a:cxn>
                <a:cxn ang="0">
                  <a:pos x="5" y="35"/>
                </a:cxn>
                <a:cxn ang="0">
                  <a:pos x="36" y="18"/>
                </a:cxn>
                <a:cxn ang="0">
                  <a:pos x="36" y="15"/>
                </a:cxn>
                <a:cxn ang="0">
                  <a:pos x="23" y="2"/>
                </a:cxn>
              </a:cxnLst>
              <a:rect l="0" t="0" r="r" b="b"/>
              <a:pathLst>
                <a:path w="38" h="37">
                  <a:moveTo>
                    <a:pt x="23" y="2"/>
                  </a:moveTo>
                  <a:cubicBezTo>
                    <a:pt x="21" y="0"/>
                    <a:pt x="20" y="1"/>
                    <a:pt x="20" y="2"/>
                  </a:cubicBezTo>
                  <a:cubicBezTo>
                    <a:pt x="10" y="12"/>
                    <a:pt x="0" y="37"/>
                    <a:pt x="5" y="35"/>
                  </a:cubicBezTo>
                  <a:cubicBezTo>
                    <a:pt x="23" y="26"/>
                    <a:pt x="26" y="29"/>
                    <a:pt x="36" y="18"/>
                  </a:cubicBezTo>
                  <a:cubicBezTo>
                    <a:pt x="37" y="18"/>
                    <a:pt x="38" y="17"/>
                    <a:pt x="36" y="15"/>
                  </a:cubicBezTo>
                  <a:lnTo>
                    <a:pt x="23" y="2"/>
                  </a:lnTo>
                  <a:close/>
                </a:path>
              </a:pathLst>
            </a:custGeom>
            <a:grp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sp>
          <p:nvSpPr>
            <p:cNvPr id="53" name="Freeform 278"/>
            <p:cNvSpPr>
              <a:spLocks noEditPoints="1"/>
            </p:cNvSpPr>
            <p:nvPr/>
          </p:nvSpPr>
          <p:spPr bwMode="auto">
            <a:xfrm>
              <a:off x="7605713" y="2366962"/>
              <a:ext cx="290512" cy="288925"/>
            </a:xfrm>
            <a:custGeom>
              <a:avLst/>
              <a:gdLst/>
              <a:ahLst/>
              <a:cxnLst>
                <a:cxn ang="0">
                  <a:pos x="82" y="45"/>
                </a:cxn>
                <a:cxn ang="0">
                  <a:pos x="82" y="28"/>
                </a:cxn>
                <a:cxn ang="0">
                  <a:pos x="99" y="28"/>
                </a:cxn>
                <a:cxn ang="0">
                  <a:pos x="99" y="45"/>
                </a:cxn>
                <a:cxn ang="0">
                  <a:pos x="82" y="45"/>
                </a:cxn>
                <a:cxn ang="0">
                  <a:pos x="88" y="82"/>
                </a:cxn>
                <a:cxn ang="0">
                  <a:pos x="89" y="79"/>
                </a:cxn>
                <a:cxn ang="0">
                  <a:pos x="116" y="10"/>
                </a:cxn>
                <a:cxn ang="0">
                  <a:pos x="48" y="38"/>
                </a:cxn>
                <a:cxn ang="0">
                  <a:pos x="45" y="39"/>
                </a:cxn>
                <a:cxn ang="0">
                  <a:pos x="37" y="37"/>
                </a:cxn>
                <a:cxn ang="0">
                  <a:pos x="30" y="39"/>
                </a:cxn>
                <a:cxn ang="0">
                  <a:pos x="2" y="67"/>
                </a:cxn>
                <a:cxn ang="0">
                  <a:pos x="3" y="71"/>
                </a:cxn>
                <a:cxn ang="0">
                  <a:pos x="24" y="74"/>
                </a:cxn>
                <a:cxn ang="0">
                  <a:pos x="31" y="72"/>
                </a:cxn>
                <a:cxn ang="0">
                  <a:pos x="33" y="72"/>
                </a:cxn>
                <a:cxn ang="0">
                  <a:pos x="55" y="94"/>
                </a:cxn>
                <a:cxn ang="0">
                  <a:pos x="55" y="96"/>
                </a:cxn>
                <a:cxn ang="0">
                  <a:pos x="53" y="103"/>
                </a:cxn>
                <a:cxn ang="0">
                  <a:pos x="56" y="124"/>
                </a:cxn>
                <a:cxn ang="0">
                  <a:pos x="60" y="125"/>
                </a:cxn>
                <a:cxn ang="0">
                  <a:pos x="88" y="96"/>
                </a:cxn>
                <a:cxn ang="0">
                  <a:pos x="90" y="89"/>
                </a:cxn>
                <a:cxn ang="0">
                  <a:pos x="88" y="82"/>
                </a:cxn>
              </a:cxnLst>
              <a:rect l="0" t="0" r="r" b="b"/>
              <a:pathLst>
                <a:path w="127" h="126">
                  <a:moveTo>
                    <a:pt x="82" y="45"/>
                  </a:moveTo>
                  <a:cubicBezTo>
                    <a:pt x="77" y="40"/>
                    <a:pt x="77" y="33"/>
                    <a:pt x="82" y="28"/>
                  </a:cubicBezTo>
                  <a:cubicBezTo>
                    <a:pt x="87" y="23"/>
                    <a:pt x="95" y="23"/>
                    <a:pt x="99" y="28"/>
                  </a:cubicBezTo>
                  <a:cubicBezTo>
                    <a:pt x="104" y="33"/>
                    <a:pt x="104" y="40"/>
                    <a:pt x="99" y="45"/>
                  </a:cubicBezTo>
                  <a:cubicBezTo>
                    <a:pt x="95" y="50"/>
                    <a:pt x="87" y="50"/>
                    <a:pt x="82" y="45"/>
                  </a:cubicBezTo>
                  <a:moveTo>
                    <a:pt x="88" y="82"/>
                  </a:moveTo>
                  <a:cubicBezTo>
                    <a:pt x="88" y="81"/>
                    <a:pt x="89" y="80"/>
                    <a:pt x="89" y="79"/>
                  </a:cubicBezTo>
                  <a:cubicBezTo>
                    <a:pt x="112" y="54"/>
                    <a:pt x="127" y="21"/>
                    <a:pt x="116" y="10"/>
                  </a:cubicBezTo>
                  <a:cubicBezTo>
                    <a:pt x="105" y="0"/>
                    <a:pt x="73" y="15"/>
                    <a:pt x="48" y="38"/>
                  </a:cubicBezTo>
                  <a:cubicBezTo>
                    <a:pt x="48" y="38"/>
                    <a:pt x="47" y="39"/>
                    <a:pt x="45" y="39"/>
                  </a:cubicBezTo>
                  <a:cubicBezTo>
                    <a:pt x="37" y="37"/>
                    <a:pt x="37" y="37"/>
                    <a:pt x="37" y="37"/>
                  </a:cubicBezTo>
                  <a:cubicBezTo>
                    <a:pt x="35" y="36"/>
                    <a:pt x="32" y="37"/>
                    <a:pt x="30" y="39"/>
                  </a:cubicBezTo>
                  <a:cubicBezTo>
                    <a:pt x="2" y="67"/>
                    <a:pt x="2" y="67"/>
                    <a:pt x="2" y="67"/>
                  </a:cubicBezTo>
                  <a:cubicBezTo>
                    <a:pt x="0" y="69"/>
                    <a:pt x="1" y="70"/>
                    <a:pt x="3" y="71"/>
                  </a:cubicBezTo>
                  <a:cubicBezTo>
                    <a:pt x="24" y="74"/>
                    <a:pt x="24" y="74"/>
                    <a:pt x="24" y="74"/>
                  </a:cubicBezTo>
                  <a:cubicBezTo>
                    <a:pt x="26" y="74"/>
                    <a:pt x="29" y="73"/>
                    <a:pt x="31" y="72"/>
                  </a:cubicBezTo>
                  <a:cubicBezTo>
                    <a:pt x="31" y="72"/>
                    <a:pt x="32" y="70"/>
                    <a:pt x="33" y="72"/>
                  </a:cubicBezTo>
                  <a:cubicBezTo>
                    <a:pt x="39" y="77"/>
                    <a:pt x="50" y="88"/>
                    <a:pt x="55" y="94"/>
                  </a:cubicBezTo>
                  <a:cubicBezTo>
                    <a:pt x="56" y="95"/>
                    <a:pt x="55" y="96"/>
                    <a:pt x="55" y="96"/>
                  </a:cubicBezTo>
                  <a:cubicBezTo>
                    <a:pt x="54" y="98"/>
                    <a:pt x="53" y="101"/>
                    <a:pt x="53" y="103"/>
                  </a:cubicBezTo>
                  <a:cubicBezTo>
                    <a:pt x="56" y="124"/>
                    <a:pt x="56" y="124"/>
                    <a:pt x="56" y="124"/>
                  </a:cubicBezTo>
                  <a:cubicBezTo>
                    <a:pt x="57" y="126"/>
                    <a:pt x="58" y="126"/>
                    <a:pt x="60" y="125"/>
                  </a:cubicBezTo>
                  <a:cubicBezTo>
                    <a:pt x="88" y="96"/>
                    <a:pt x="88" y="96"/>
                    <a:pt x="88" y="96"/>
                  </a:cubicBezTo>
                  <a:cubicBezTo>
                    <a:pt x="90" y="95"/>
                    <a:pt x="91" y="92"/>
                    <a:pt x="90" y="89"/>
                  </a:cubicBezTo>
                  <a:lnTo>
                    <a:pt x="88" y="82"/>
                  </a:lnTo>
                  <a:close/>
                </a:path>
              </a:pathLst>
            </a:custGeom>
            <a:grp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grpSp>
      <p:sp>
        <p:nvSpPr>
          <p:cNvPr id="54" name="Freeform 148"/>
          <p:cNvSpPr>
            <a:spLocks noEditPoints="1"/>
          </p:cNvSpPr>
          <p:nvPr/>
        </p:nvSpPr>
        <p:spPr bwMode="auto">
          <a:xfrm>
            <a:off x="7182912" y="3076906"/>
            <a:ext cx="477214" cy="725497"/>
          </a:xfrm>
          <a:custGeom>
            <a:avLst/>
            <a:gdLst/>
            <a:ahLst/>
            <a:cxnLst>
              <a:cxn ang="0">
                <a:pos x="222" y="199"/>
              </a:cxn>
              <a:cxn ang="0">
                <a:pos x="124" y="377"/>
              </a:cxn>
              <a:cxn ang="0">
                <a:pos x="27" y="199"/>
              </a:cxn>
              <a:cxn ang="0">
                <a:pos x="0" y="123"/>
              </a:cxn>
              <a:cxn ang="0">
                <a:pos x="124" y="0"/>
              </a:cxn>
              <a:cxn ang="0">
                <a:pos x="249" y="123"/>
              </a:cxn>
              <a:cxn ang="0">
                <a:pos x="222" y="199"/>
              </a:cxn>
              <a:cxn ang="0">
                <a:pos x="125" y="36"/>
              </a:cxn>
              <a:cxn ang="0">
                <a:pos x="38" y="123"/>
              </a:cxn>
              <a:cxn ang="0">
                <a:pos x="125" y="209"/>
              </a:cxn>
              <a:cxn ang="0">
                <a:pos x="212" y="123"/>
              </a:cxn>
              <a:cxn ang="0">
                <a:pos x="125" y="36"/>
              </a:cxn>
            </a:cxnLst>
            <a:rect l="0" t="0" r="r" b="b"/>
            <a:pathLst>
              <a:path w="249" h="377">
                <a:moveTo>
                  <a:pt x="222" y="199"/>
                </a:moveTo>
                <a:cubicBezTo>
                  <a:pt x="126" y="377"/>
                  <a:pt x="124" y="377"/>
                  <a:pt x="124" y="377"/>
                </a:cubicBezTo>
                <a:cubicBezTo>
                  <a:pt x="124" y="377"/>
                  <a:pt x="124" y="376"/>
                  <a:pt x="27" y="199"/>
                </a:cubicBezTo>
                <a:cubicBezTo>
                  <a:pt x="10" y="178"/>
                  <a:pt x="0" y="152"/>
                  <a:pt x="0" y="123"/>
                </a:cubicBezTo>
                <a:cubicBezTo>
                  <a:pt x="0" y="55"/>
                  <a:pt x="56" y="0"/>
                  <a:pt x="124" y="0"/>
                </a:cubicBezTo>
                <a:cubicBezTo>
                  <a:pt x="193" y="0"/>
                  <a:pt x="249" y="55"/>
                  <a:pt x="249" y="123"/>
                </a:cubicBezTo>
                <a:cubicBezTo>
                  <a:pt x="249" y="152"/>
                  <a:pt x="239" y="178"/>
                  <a:pt x="222" y="199"/>
                </a:cubicBezTo>
                <a:close/>
                <a:moveTo>
                  <a:pt x="125" y="36"/>
                </a:moveTo>
                <a:cubicBezTo>
                  <a:pt x="77" y="36"/>
                  <a:pt x="38" y="75"/>
                  <a:pt x="38" y="123"/>
                </a:cubicBezTo>
                <a:cubicBezTo>
                  <a:pt x="38" y="170"/>
                  <a:pt x="77" y="209"/>
                  <a:pt x="125" y="209"/>
                </a:cubicBezTo>
                <a:cubicBezTo>
                  <a:pt x="173" y="209"/>
                  <a:pt x="212" y="170"/>
                  <a:pt x="212" y="123"/>
                </a:cubicBezTo>
                <a:cubicBezTo>
                  <a:pt x="212" y="75"/>
                  <a:pt x="173" y="36"/>
                  <a:pt x="125" y="36"/>
                </a:cubicBezTo>
                <a:close/>
              </a:path>
            </a:pathLst>
          </a:custGeom>
          <a:solidFill>
            <a:schemeClr val="bg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sp>
        <p:nvSpPr>
          <p:cNvPr id="55" name="Freeform 193"/>
          <p:cNvSpPr>
            <a:spLocks noEditPoints="1"/>
          </p:cNvSpPr>
          <p:nvPr/>
        </p:nvSpPr>
        <p:spPr bwMode="auto">
          <a:xfrm>
            <a:off x="8759891" y="3115969"/>
            <a:ext cx="647368" cy="647368"/>
          </a:xfrm>
          <a:custGeom>
            <a:avLst/>
            <a:gdLst/>
            <a:ahLst/>
            <a:cxnLst>
              <a:cxn ang="0">
                <a:pos x="256" y="305"/>
              </a:cxn>
              <a:cxn ang="0">
                <a:pos x="103" y="152"/>
              </a:cxn>
              <a:cxn ang="0">
                <a:pos x="256" y="0"/>
              </a:cxn>
              <a:cxn ang="0">
                <a:pos x="408" y="152"/>
              </a:cxn>
              <a:cxn ang="0">
                <a:pos x="256" y="305"/>
              </a:cxn>
              <a:cxn ang="0">
                <a:pos x="256" y="51"/>
              </a:cxn>
              <a:cxn ang="0">
                <a:pos x="154" y="152"/>
              </a:cxn>
              <a:cxn ang="0">
                <a:pos x="256" y="254"/>
              </a:cxn>
              <a:cxn ang="0">
                <a:pos x="357" y="152"/>
              </a:cxn>
              <a:cxn ang="0">
                <a:pos x="256" y="51"/>
              </a:cxn>
              <a:cxn ang="0">
                <a:pos x="52" y="408"/>
              </a:cxn>
              <a:cxn ang="0">
                <a:pos x="0" y="356"/>
              </a:cxn>
              <a:cxn ang="0">
                <a:pos x="101" y="256"/>
              </a:cxn>
              <a:cxn ang="0">
                <a:pos x="152" y="307"/>
              </a:cxn>
              <a:cxn ang="0">
                <a:pos x="52" y="408"/>
              </a:cxn>
            </a:cxnLst>
            <a:rect l="0" t="0" r="r" b="b"/>
            <a:pathLst>
              <a:path w="408" h="408">
                <a:moveTo>
                  <a:pt x="256" y="305"/>
                </a:moveTo>
                <a:cubicBezTo>
                  <a:pt x="171" y="305"/>
                  <a:pt x="103" y="237"/>
                  <a:pt x="103" y="152"/>
                </a:cubicBezTo>
                <a:cubicBezTo>
                  <a:pt x="103" y="68"/>
                  <a:pt x="171" y="0"/>
                  <a:pt x="256" y="0"/>
                </a:cubicBezTo>
                <a:cubicBezTo>
                  <a:pt x="340" y="0"/>
                  <a:pt x="408" y="68"/>
                  <a:pt x="408" y="152"/>
                </a:cubicBezTo>
                <a:cubicBezTo>
                  <a:pt x="408" y="237"/>
                  <a:pt x="340" y="305"/>
                  <a:pt x="256" y="305"/>
                </a:cubicBezTo>
                <a:close/>
                <a:moveTo>
                  <a:pt x="256" y="51"/>
                </a:moveTo>
                <a:cubicBezTo>
                  <a:pt x="200" y="51"/>
                  <a:pt x="154" y="96"/>
                  <a:pt x="154" y="152"/>
                </a:cubicBezTo>
                <a:cubicBezTo>
                  <a:pt x="154" y="209"/>
                  <a:pt x="200" y="254"/>
                  <a:pt x="256" y="254"/>
                </a:cubicBezTo>
                <a:cubicBezTo>
                  <a:pt x="312" y="254"/>
                  <a:pt x="357" y="209"/>
                  <a:pt x="357" y="152"/>
                </a:cubicBezTo>
                <a:cubicBezTo>
                  <a:pt x="357" y="96"/>
                  <a:pt x="312" y="51"/>
                  <a:pt x="256" y="51"/>
                </a:cubicBezTo>
                <a:close/>
                <a:moveTo>
                  <a:pt x="52" y="408"/>
                </a:moveTo>
                <a:cubicBezTo>
                  <a:pt x="0" y="356"/>
                  <a:pt x="0" y="356"/>
                  <a:pt x="0" y="356"/>
                </a:cubicBezTo>
                <a:cubicBezTo>
                  <a:pt x="101" y="256"/>
                  <a:pt x="101" y="256"/>
                  <a:pt x="101" y="256"/>
                </a:cubicBezTo>
                <a:cubicBezTo>
                  <a:pt x="111" y="269"/>
                  <a:pt x="139" y="297"/>
                  <a:pt x="152" y="307"/>
                </a:cubicBezTo>
                <a:cubicBezTo>
                  <a:pt x="52" y="408"/>
                  <a:pt x="52" y="408"/>
                  <a:pt x="52" y="408"/>
                </a:cubicBezTo>
                <a:close/>
              </a:path>
            </a:pathLst>
          </a:custGeom>
          <a:solidFill>
            <a:schemeClr val="bg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sp>
        <p:nvSpPr>
          <p:cNvPr id="57" name="Rectangle 56"/>
          <p:cNvSpPr/>
          <p:nvPr/>
        </p:nvSpPr>
        <p:spPr>
          <a:xfrm>
            <a:off x="1286157" y="4870768"/>
            <a:ext cx="10286436" cy="17300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cs typeface="+mn-ea"/>
              <a:sym typeface="+mn-lt"/>
            </a:endParaRPr>
          </a:p>
        </p:txBody>
      </p:sp>
      <p:sp>
        <p:nvSpPr>
          <p:cNvPr id="58" name="TextBox 57"/>
          <p:cNvSpPr txBox="1"/>
          <p:nvPr/>
        </p:nvSpPr>
        <p:spPr>
          <a:xfrm>
            <a:off x="1725394" y="4990865"/>
            <a:ext cx="9670436" cy="806567"/>
          </a:xfrm>
          <a:prstGeom prst="rect">
            <a:avLst/>
          </a:prstGeom>
          <a:noFill/>
        </p:spPr>
        <p:txBody>
          <a:bodyPr wrap="square" rtlCol="0">
            <a:spAutoFit/>
          </a:bodyPr>
          <a:lstStyle/>
          <a:p>
            <a:r>
              <a:rPr lang="en-US" sz="1545" b="1" dirty="0">
                <a:solidFill>
                  <a:schemeClr val="bg1"/>
                </a:solidFill>
                <a:latin typeface="+mn-lt"/>
                <a:ea typeface="+mn-ea"/>
                <a:cs typeface="+mn-ea"/>
                <a:sym typeface="+mn-lt"/>
              </a:rPr>
              <a:t>There are many variations of passages of lorem ipsum available, but the majority have suffered alteration in some form, by injected humour, or randomized words which don't look even slightly believable.</a:t>
            </a:r>
            <a:endParaRPr lang="en-US" sz="1545" dirty="0">
              <a:solidFill>
                <a:schemeClr val="bg1"/>
              </a:solidFill>
              <a:latin typeface="+mn-lt"/>
              <a:ea typeface="+mn-ea"/>
              <a:cs typeface="+mn-ea"/>
              <a:sym typeface="+mn-lt"/>
            </a:endParaRPr>
          </a:p>
        </p:txBody>
      </p:sp>
      <p:sp>
        <p:nvSpPr>
          <p:cNvPr id="59" name="TextBox 58"/>
          <p:cNvSpPr txBox="1"/>
          <p:nvPr/>
        </p:nvSpPr>
        <p:spPr>
          <a:xfrm>
            <a:off x="1725394" y="5874856"/>
            <a:ext cx="9670436" cy="806567"/>
          </a:xfrm>
          <a:prstGeom prst="rect">
            <a:avLst/>
          </a:prstGeom>
          <a:noFill/>
        </p:spPr>
        <p:txBody>
          <a:bodyPr wrap="square" rtlCol="0">
            <a:spAutoFit/>
          </a:bodyPr>
          <a:lstStyle/>
          <a:p>
            <a:r>
              <a:rPr lang="en-US" sz="1545" b="1" dirty="0">
                <a:solidFill>
                  <a:schemeClr val="bg1"/>
                </a:solidFill>
                <a:latin typeface="+mn-lt"/>
                <a:ea typeface="+mn-ea"/>
                <a:cs typeface="+mn-ea"/>
                <a:sym typeface="+mn-lt"/>
              </a:rPr>
              <a:t>There are many variations of passages of lorem ipsum available, but the majority have suffered alteration in some form, by injected humour, or randomized words which don't look even slightly believable.</a:t>
            </a:r>
            <a:endParaRPr lang="en-US" sz="1545" dirty="0">
              <a:solidFill>
                <a:schemeClr val="bg1"/>
              </a:solidFill>
              <a:latin typeface="+mn-lt"/>
              <a:ea typeface="+mn-ea"/>
              <a:cs typeface="+mn-ea"/>
              <a:sym typeface="+mn-lt"/>
            </a:endParaRPr>
          </a:p>
        </p:txBody>
      </p:sp>
      <p:sp>
        <p:nvSpPr>
          <p:cNvPr id="60" name="Freeform 45"/>
          <p:cNvSpPr>
            <a:spLocks noChangeAspect="1" noEditPoints="1"/>
          </p:cNvSpPr>
          <p:nvPr/>
        </p:nvSpPr>
        <p:spPr bwMode="auto">
          <a:xfrm>
            <a:off x="1462920" y="5127649"/>
            <a:ext cx="332329" cy="332329"/>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bg1"/>
          </a:solidFill>
          <a:ln w="9525">
            <a:noFill/>
            <a:round/>
          </a:ln>
        </p:spPr>
        <p:txBody>
          <a:bodyPr vert="horz" wrap="square" lIns="128580" tIns="64290" rIns="128580" bIns="64290" numCol="1" anchor="t" anchorCtr="0" compatLnSpc="1"/>
          <a:lstStyle/>
          <a:p>
            <a:endParaRPr lang="en-US">
              <a:solidFill>
                <a:schemeClr val="bg1"/>
              </a:solidFill>
              <a:latin typeface="+mn-lt"/>
              <a:ea typeface="+mn-ea"/>
              <a:cs typeface="+mn-ea"/>
              <a:sym typeface="+mn-lt"/>
            </a:endParaRPr>
          </a:p>
        </p:txBody>
      </p:sp>
      <p:sp>
        <p:nvSpPr>
          <p:cNvPr id="61" name="Freeform 45"/>
          <p:cNvSpPr>
            <a:spLocks noChangeAspect="1" noEditPoints="1"/>
          </p:cNvSpPr>
          <p:nvPr/>
        </p:nvSpPr>
        <p:spPr bwMode="auto">
          <a:xfrm>
            <a:off x="1462920" y="6011639"/>
            <a:ext cx="332329" cy="332329"/>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bg1"/>
          </a:solidFill>
          <a:ln w="9525">
            <a:noFill/>
            <a:round/>
          </a:ln>
        </p:spPr>
        <p:txBody>
          <a:bodyPr vert="horz" wrap="square" lIns="128580" tIns="64290" rIns="128580" bIns="64290" numCol="1" anchor="t" anchorCtr="0" compatLnSpc="1"/>
          <a:lstStyle/>
          <a:p>
            <a:endParaRPr lang="en-US">
              <a:solidFill>
                <a:schemeClr val="bg1"/>
              </a:solidFill>
              <a:latin typeface="+mn-lt"/>
              <a:ea typeface="+mn-ea"/>
              <a:cs typeface="+mn-ea"/>
              <a:sym typeface="+mn-lt"/>
            </a:endParaRPr>
          </a:p>
        </p:txBody>
      </p:sp>
      <p:sp>
        <p:nvSpPr>
          <p:cNvPr id="56" name="矩形 55"/>
          <p:cNvSpPr/>
          <p:nvPr/>
        </p:nvSpPr>
        <p:spPr>
          <a:xfrm>
            <a:off x="4165947" y="338850"/>
            <a:ext cx="8692097"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62" name="矩形 61"/>
          <p:cNvSpPr/>
          <p:nvPr/>
        </p:nvSpPr>
        <p:spPr>
          <a:xfrm>
            <a:off x="706" y="338850"/>
            <a:ext cx="150672"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63" name="文本框 62"/>
          <p:cNvSpPr txBox="1"/>
          <p:nvPr/>
        </p:nvSpPr>
        <p:spPr>
          <a:xfrm>
            <a:off x="311272" y="162416"/>
            <a:ext cx="3791423" cy="523220"/>
          </a:xfrm>
          <a:prstGeom prst="rect">
            <a:avLst/>
          </a:prstGeom>
        </p:spPr>
        <p:txBody>
          <a:bodyPr wrap="none">
            <a:spAutoFit/>
          </a:bodyPr>
          <a:lstStyle>
            <a:defPPr>
              <a:defRPr lang="zh-CN"/>
            </a:defPPr>
            <a:lvl1pPr>
              <a:defRPr sz="2800">
                <a:solidFill>
                  <a:schemeClr val="tx1">
                    <a:lumMod val="65000"/>
                    <a:lumOff val="35000"/>
                  </a:schemeClr>
                </a:solidFill>
                <a:latin typeface="站酷高端黑" panose="02010600030101010101" pitchFamily="2" charset="-122"/>
                <a:ea typeface="站酷高端黑" panose="02010600030101010101" pitchFamily="2" charset="-122"/>
              </a:defRPr>
            </a:lvl1pPr>
          </a:lstStyle>
          <a:p>
            <a:r>
              <a:rPr lang="zh-CN" altLang="en-US" dirty="0">
                <a:solidFill>
                  <a:schemeClr val="accent1"/>
                </a:solidFill>
                <a:latin typeface="+mn-lt"/>
                <a:ea typeface="+mn-ea"/>
                <a:cs typeface="+mn-ea"/>
                <a:sym typeface="+mn-lt"/>
              </a:rPr>
              <a:t>点击添加相关标题文字</a:t>
            </a:r>
          </a:p>
        </p:txBody>
      </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p:cTn id="11" dur="500" fill="hold"/>
                                        <p:tgtEl>
                                          <p:spTgt spid="35"/>
                                        </p:tgtEl>
                                        <p:attrNameLst>
                                          <p:attrName>ppt_w</p:attrName>
                                        </p:attrNameLst>
                                      </p:cBhvr>
                                      <p:tavLst>
                                        <p:tav tm="0">
                                          <p:val>
                                            <p:fltVal val="0"/>
                                          </p:val>
                                        </p:tav>
                                        <p:tav tm="100000">
                                          <p:val>
                                            <p:strVal val="#ppt_w"/>
                                          </p:val>
                                        </p:tav>
                                      </p:tavLst>
                                    </p:anim>
                                    <p:anim calcmode="lin" valueType="num">
                                      <p:cBhvr>
                                        <p:cTn id="12" dur="500" fill="hold"/>
                                        <p:tgtEl>
                                          <p:spTgt spid="35"/>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wipe(left)">
                                      <p:cBhvr>
                                        <p:cTn id="16" dur="500"/>
                                        <p:tgtEl>
                                          <p:spTgt spid="30"/>
                                        </p:tgtEl>
                                      </p:cBhvr>
                                    </p:animEffect>
                                  </p:childTnLst>
                                </p:cTn>
                              </p:par>
                            </p:childTnLst>
                          </p:cTn>
                        </p:par>
                        <p:par>
                          <p:cTn id="17" fill="hold">
                            <p:stCondLst>
                              <p:cond delay="1500"/>
                            </p:stCondLst>
                            <p:childTnLst>
                              <p:par>
                                <p:cTn id="18" presetID="23" presetClass="entr" presetSubtype="16" fill="hold" grpId="0" nodeType="afterEffect">
                                  <p:stCondLst>
                                    <p:cond delay="0"/>
                                  </p:stCondLst>
                                  <p:childTnLst>
                                    <p:set>
                                      <p:cBhvr>
                                        <p:cTn id="19" dur="1" fill="hold">
                                          <p:stCondLst>
                                            <p:cond delay="0"/>
                                          </p:stCondLst>
                                        </p:cTn>
                                        <p:tgtEl>
                                          <p:spTgt spid="47"/>
                                        </p:tgtEl>
                                        <p:attrNameLst>
                                          <p:attrName>style.visibility</p:attrName>
                                        </p:attrNameLst>
                                      </p:cBhvr>
                                      <p:to>
                                        <p:strVal val="visible"/>
                                      </p:to>
                                    </p:set>
                                    <p:anim calcmode="lin" valueType="num">
                                      <p:cBhvr>
                                        <p:cTn id="20" dur="500" fill="hold"/>
                                        <p:tgtEl>
                                          <p:spTgt spid="47"/>
                                        </p:tgtEl>
                                        <p:attrNameLst>
                                          <p:attrName>ppt_w</p:attrName>
                                        </p:attrNameLst>
                                      </p:cBhvr>
                                      <p:tavLst>
                                        <p:tav tm="0">
                                          <p:val>
                                            <p:fltVal val="0"/>
                                          </p:val>
                                        </p:tav>
                                        <p:tav tm="100000">
                                          <p:val>
                                            <p:strVal val="#ppt_w"/>
                                          </p:val>
                                        </p:tav>
                                      </p:tavLst>
                                    </p:anim>
                                    <p:anim calcmode="lin" valueType="num">
                                      <p:cBhvr>
                                        <p:cTn id="21" dur="500" fill="hold"/>
                                        <p:tgtEl>
                                          <p:spTgt spid="47"/>
                                        </p:tgtEl>
                                        <p:attrNameLst>
                                          <p:attrName>ppt_h</p:attrName>
                                        </p:attrNameLst>
                                      </p:cBhvr>
                                      <p:tavLst>
                                        <p:tav tm="0">
                                          <p:val>
                                            <p:fltVal val="0"/>
                                          </p:val>
                                        </p:tav>
                                        <p:tav tm="100000">
                                          <p:val>
                                            <p:strVal val="#ppt_h"/>
                                          </p:val>
                                        </p:tav>
                                      </p:tavLst>
                                    </p:anim>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left)">
                                      <p:cBhvr>
                                        <p:cTn id="25" dur="500"/>
                                        <p:tgtEl>
                                          <p:spTgt spid="31"/>
                                        </p:tgtEl>
                                      </p:cBhvr>
                                    </p:animEffect>
                                  </p:childTnLst>
                                </p:cTn>
                              </p:par>
                            </p:childTnLst>
                          </p:cTn>
                        </p:par>
                        <p:par>
                          <p:cTn id="26" fill="hold">
                            <p:stCondLst>
                              <p:cond delay="2500"/>
                            </p:stCondLst>
                            <p:childTnLst>
                              <p:par>
                                <p:cTn id="27" presetID="23" presetClass="entr" presetSubtype="16" fill="hold" nodeType="afterEffect">
                                  <p:stCondLst>
                                    <p:cond delay="0"/>
                                  </p:stCondLst>
                                  <p:childTnLst>
                                    <p:set>
                                      <p:cBhvr>
                                        <p:cTn id="28" dur="1" fill="hold">
                                          <p:stCondLst>
                                            <p:cond delay="0"/>
                                          </p:stCondLst>
                                        </p:cTn>
                                        <p:tgtEl>
                                          <p:spTgt spid="48"/>
                                        </p:tgtEl>
                                        <p:attrNameLst>
                                          <p:attrName>style.visibility</p:attrName>
                                        </p:attrNameLst>
                                      </p:cBhvr>
                                      <p:to>
                                        <p:strVal val="visible"/>
                                      </p:to>
                                    </p:set>
                                    <p:anim calcmode="lin" valueType="num">
                                      <p:cBhvr>
                                        <p:cTn id="29" dur="500" fill="hold"/>
                                        <p:tgtEl>
                                          <p:spTgt spid="48"/>
                                        </p:tgtEl>
                                        <p:attrNameLst>
                                          <p:attrName>ppt_w</p:attrName>
                                        </p:attrNameLst>
                                      </p:cBhvr>
                                      <p:tavLst>
                                        <p:tav tm="0">
                                          <p:val>
                                            <p:fltVal val="0"/>
                                          </p:val>
                                        </p:tav>
                                        <p:tav tm="100000">
                                          <p:val>
                                            <p:strVal val="#ppt_w"/>
                                          </p:val>
                                        </p:tav>
                                      </p:tavLst>
                                    </p:anim>
                                    <p:anim calcmode="lin" valueType="num">
                                      <p:cBhvr>
                                        <p:cTn id="30" dur="500" fill="hold"/>
                                        <p:tgtEl>
                                          <p:spTgt spid="48"/>
                                        </p:tgtEl>
                                        <p:attrNameLst>
                                          <p:attrName>ppt_h</p:attrName>
                                        </p:attrNameLst>
                                      </p:cBhvr>
                                      <p:tavLst>
                                        <p:tav tm="0">
                                          <p:val>
                                            <p:fltVal val="0"/>
                                          </p:val>
                                        </p:tav>
                                        <p:tav tm="100000">
                                          <p:val>
                                            <p:strVal val="#ppt_h"/>
                                          </p:val>
                                        </p:tav>
                                      </p:tavLst>
                                    </p:anim>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wipe(left)">
                                      <p:cBhvr>
                                        <p:cTn id="34" dur="500"/>
                                        <p:tgtEl>
                                          <p:spTgt spid="32"/>
                                        </p:tgtEl>
                                      </p:cBhvr>
                                    </p:animEffect>
                                  </p:childTnLst>
                                </p:cTn>
                              </p:par>
                            </p:childTnLst>
                          </p:cTn>
                        </p:par>
                        <p:par>
                          <p:cTn id="35" fill="hold">
                            <p:stCondLst>
                              <p:cond delay="3500"/>
                            </p:stCondLst>
                            <p:childTnLst>
                              <p:par>
                                <p:cTn id="36" presetID="23" presetClass="entr" presetSubtype="16" fill="hold" grpId="0" nodeType="afterEffect">
                                  <p:stCondLst>
                                    <p:cond delay="0"/>
                                  </p:stCondLst>
                                  <p:childTnLst>
                                    <p:set>
                                      <p:cBhvr>
                                        <p:cTn id="37" dur="1" fill="hold">
                                          <p:stCondLst>
                                            <p:cond delay="0"/>
                                          </p:stCondLst>
                                        </p:cTn>
                                        <p:tgtEl>
                                          <p:spTgt spid="54"/>
                                        </p:tgtEl>
                                        <p:attrNameLst>
                                          <p:attrName>style.visibility</p:attrName>
                                        </p:attrNameLst>
                                      </p:cBhvr>
                                      <p:to>
                                        <p:strVal val="visible"/>
                                      </p:to>
                                    </p:set>
                                    <p:anim calcmode="lin" valueType="num">
                                      <p:cBhvr>
                                        <p:cTn id="38" dur="500" fill="hold"/>
                                        <p:tgtEl>
                                          <p:spTgt spid="54"/>
                                        </p:tgtEl>
                                        <p:attrNameLst>
                                          <p:attrName>ppt_w</p:attrName>
                                        </p:attrNameLst>
                                      </p:cBhvr>
                                      <p:tavLst>
                                        <p:tav tm="0">
                                          <p:val>
                                            <p:fltVal val="0"/>
                                          </p:val>
                                        </p:tav>
                                        <p:tav tm="100000">
                                          <p:val>
                                            <p:strVal val="#ppt_w"/>
                                          </p:val>
                                        </p:tav>
                                      </p:tavLst>
                                    </p:anim>
                                    <p:anim calcmode="lin" valueType="num">
                                      <p:cBhvr>
                                        <p:cTn id="39" dur="500" fill="hold"/>
                                        <p:tgtEl>
                                          <p:spTgt spid="54"/>
                                        </p:tgtEl>
                                        <p:attrNameLst>
                                          <p:attrName>ppt_h</p:attrName>
                                        </p:attrNameLst>
                                      </p:cBhvr>
                                      <p:tavLst>
                                        <p:tav tm="0">
                                          <p:val>
                                            <p:fltVal val="0"/>
                                          </p:val>
                                        </p:tav>
                                        <p:tav tm="100000">
                                          <p:val>
                                            <p:strVal val="#ppt_h"/>
                                          </p:val>
                                        </p:tav>
                                      </p:tavLst>
                                    </p:anim>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wipe(left)">
                                      <p:cBhvr>
                                        <p:cTn id="43" dur="500"/>
                                        <p:tgtEl>
                                          <p:spTgt spid="33"/>
                                        </p:tgtEl>
                                      </p:cBhvr>
                                    </p:animEffect>
                                  </p:childTnLst>
                                </p:cTn>
                              </p:par>
                            </p:childTnLst>
                          </p:cTn>
                        </p:par>
                        <p:par>
                          <p:cTn id="44" fill="hold">
                            <p:stCondLst>
                              <p:cond delay="4500"/>
                            </p:stCondLst>
                            <p:childTnLst>
                              <p:par>
                                <p:cTn id="45" presetID="23" presetClass="entr" presetSubtype="16" fill="hold" grpId="0" nodeType="afterEffect">
                                  <p:stCondLst>
                                    <p:cond delay="0"/>
                                  </p:stCondLst>
                                  <p:childTnLst>
                                    <p:set>
                                      <p:cBhvr>
                                        <p:cTn id="46" dur="1" fill="hold">
                                          <p:stCondLst>
                                            <p:cond delay="0"/>
                                          </p:stCondLst>
                                        </p:cTn>
                                        <p:tgtEl>
                                          <p:spTgt spid="55"/>
                                        </p:tgtEl>
                                        <p:attrNameLst>
                                          <p:attrName>style.visibility</p:attrName>
                                        </p:attrNameLst>
                                      </p:cBhvr>
                                      <p:to>
                                        <p:strVal val="visible"/>
                                      </p:to>
                                    </p:set>
                                    <p:anim calcmode="lin" valueType="num">
                                      <p:cBhvr>
                                        <p:cTn id="47" dur="500" fill="hold"/>
                                        <p:tgtEl>
                                          <p:spTgt spid="55"/>
                                        </p:tgtEl>
                                        <p:attrNameLst>
                                          <p:attrName>ppt_w</p:attrName>
                                        </p:attrNameLst>
                                      </p:cBhvr>
                                      <p:tavLst>
                                        <p:tav tm="0">
                                          <p:val>
                                            <p:fltVal val="0"/>
                                          </p:val>
                                        </p:tav>
                                        <p:tav tm="100000">
                                          <p:val>
                                            <p:strVal val="#ppt_w"/>
                                          </p:val>
                                        </p:tav>
                                      </p:tavLst>
                                    </p:anim>
                                    <p:anim calcmode="lin" valueType="num">
                                      <p:cBhvr>
                                        <p:cTn id="48" dur="500" fill="hold"/>
                                        <p:tgtEl>
                                          <p:spTgt spid="55"/>
                                        </p:tgtEl>
                                        <p:attrNameLst>
                                          <p:attrName>ppt_h</p:attrName>
                                        </p:attrNameLst>
                                      </p:cBhvr>
                                      <p:tavLst>
                                        <p:tav tm="0">
                                          <p:val>
                                            <p:fltVal val="0"/>
                                          </p:val>
                                        </p:tav>
                                        <p:tav tm="100000">
                                          <p:val>
                                            <p:strVal val="#ppt_h"/>
                                          </p:val>
                                        </p:tav>
                                      </p:tavLst>
                                    </p:anim>
                                  </p:childTnLst>
                                </p:cTn>
                              </p:par>
                            </p:childTnLst>
                          </p:cTn>
                        </p:par>
                        <p:par>
                          <p:cTn id="49" fill="hold">
                            <p:stCondLst>
                              <p:cond delay="5000"/>
                            </p:stCondLst>
                            <p:childTnLst>
                              <p:par>
                                <p:cTn id="50" presetID="22" presetClass="entr" presetSubtype="8" fill="hold" grpId="0" nodeType="after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wipe(left)">
                                      <p:cBhvr>
                                        <p:cTn id="52" dur="500"/>
                                        <p:tgtEl>
                                          <p:spTgt spid="34"/>
                                        </p:tgtEl>
                                      </p:cBhvr>
                                    </p:animEffect>
                                  </p:childTnLst>
                                </p:cTn>
                              </p:par>
                            </p:childTnLst>
                          </p:cTn>
                        </p:par>
                        <p:par>
                          <p:cTn id="53" fill="hold">
                            <p:stCondLst>
                              <p:cond delay="5500"/>
                            </p:stCondLst>
                            <p:childTnLst>
                              <p:par>
                                <p:cTn id="54" presetID="23" presetClass="entr" presetSubtype="16" fill="hold" nodeType="afterEffect">
                                  <p:stCondLst>
                                    <p:cond delay="0"/>
                                  </p:stCondLst>
                                  <p:childTnLst>
                                    <p:set>
                                      <p:cBhvr>
                                        <p:cTn id="55" dur="1" fill="hold">
                                          <p:stCondLst>
                                            <p:cond delay="0"/>
                                          </p:stCondLst>
                                        </p:cTn>
                                        <p:tgtEl>
                                          <p:spTgt spid="51"/>
                                        </p:tgtEl>
                                        <p:attrNameLst>
                                          <p:attrName>style.visibility</p:attrName>
                                        </p:attrNameLst>
                                      </p:cBhvr>
                                      <p:to>
                                        <p:strVal val="visible"/>
                                      </p:to>
                                    </p:set>
                                    <p:anim calcmode="lin" valueType="num">
                                      <p:cBhvr>
                                        <p:cTn id="56" dur="500" fill="hold"/>
                                        <p:tgtEl>
                                          <p:spTgt spid="51"/>
                                        </p:tgtEl>
                                        <p:attrNameLst>
                                          <p:attrName>ppt_w</p:attrName>
                                        </p:attrNameLst>
                                      </p:cBhvr>
                                      <p:tavLst>
                                        <p:tav tm="0">
                                          <p:val>
                                            <p:fltVal val="0"/>
                                          </p:val>
                                        </p:tav>
                                        <p:tav tm="100000">
                                          <p:val>
                                            <p:strVal val="#ppt_w"/>
                                          </p:val>
                                        </p:tav>
                                      </p:tavLst>
                                    </p:anim>
                                    <p:anim calcmode="lin" valueType="num">
                                      <p:cBhvr>
                                        <p:cTn id="57" dur="500" fill="hold"/>
                                        <p:tgtEl>
                                          <p:spTgt spid="51"/>
                                        </p:tgtEl>
                                        <p:attrNameLst>
                                          <p:attrName>ppt_h</p:attrName>
                                        </p:attrNameLst>
                                      </p:cBhvr>
                                      <p:tavLst>
                                        <p:tav tm="0">
                                          <p:val>
                                            <p:fltVal val="0"/>
                                          </p:val>
                                        </p:tav>
                                        <p:tav tm="100000">
                                          <p:val>
                                            <p:strVal val="#ppt_h"/>
                                          </p:val>
                                        </p:tav>
                                      </p:tavLst>
                                    </p:anim>
                                  </p:childTnLst>
                                </p:cTn>
                              </p:par>
                            </p:childTnLst>
                          </p:cTn>
                        </p:par>
                        <p:par>
                          <p:cTn id="58" fill="hold">
                            <p:stCondLst>
                              <p:cond delay="6000"/>
                            </p:stCondLst>
                            <p:childTnLst>
                              <p:par>
                                <p:cTn id="59" presetID="22" presetClass="entr" presetSubtype="8" fill="hold" grpId="0" nodeType="afterEffect">
                                  <p:stCondLst>
                                    <p:cond delay="0"/>
                                  </p:stCondLst>
                                  <p:childTnLst>
                                    <p:set>
                                      <p:cBhvr>
                                        <p:cTn id="60" dur="1" fill="hold">
                                          <p:stCondLst>
                                            <p:cond delay="0"/>
                                          </p:stCondLst>
                                        </p:cTn>
                                        <p:tgtEl>
                                          <p:spTgt spid="57"/>
                                        </p:tgtEl>
                                        <p:attrNameLst>
                                          <p:attrName>style.visibility</p:attrName>
                                        </p:attrNameLst>
                                      </p:cBhvr>
                                      <p:to>
                                        <p:strVal val="visible"/>
                                      </p:to>
                                    </p:set>
                                    <p:animEffect transition="in" filter="wipe(left)">
                                      <p:cBhvr>
                                        <p:cTn id="61" dur="500"/>
                                        <p:tgtEl>
                                          <p:spTgt spid="57"/>
                                        </p:tgtEl>
                                      </p:cBhvr>
                                    </p:animEffect>
                                  </p:childTnLst>
                                </p:cTn>
                              </p:par>
                            </p:childTnLst>
                          </p:cTn>
                        </p:par>
                        <p:par>
                          <p:cTn id="62" fill="hold">
                            <p:stCondLst>
                              <p:cond delay="6500"/>
                            </p:stCondLst>
                            <p:childTnLst>
                              <p:par>
                                <p:cTn id="63" presetID="23" presetClass="entr" presetSubtype="16" fill="hold" grpId="0" nodeType="afterEffect">
                                  <p:stCondLst>
                                    <p:cond delay="0"/>
                                  </p:stCondLst>
                                  <p:childTnLst>
                                    <p:set>
                                      <p:cBhvr>
                                        <p:cTn id="64" dur="1" fill="hold">
                                          <p:stCondLst>
                                            <p:cond delay="0"/>
                                          </p:stCondLst>
                                        </p:cTn>
                                        <p:tgtEl>
                                          <p:spTgt spid="60"/>
                                        </p:tgtEl>
                                        <p:attrNameLst>
                                          <p:attrName>style.visibility</p:attrName>
                                        </p:attrNameLst>
                                      </p:cBhvr>
                                      <p:to>
                                        <p:strVal val="visible"/>
                                      </p:to>
                                    </p:set>
                                    <p:anim calcmode="lin" valueType="num">
                                      <p:cBhvr>
                                        <p:cTn id="65" dur="500" fill="hold"/>
                                        <p:tgtEl>
                                          <p:spTgt spid="60"/>
                                        </p:tgtEl>
                                        <p:attrNameLst>
                                          <p:attrName>ppt_w</p:attrName>
                                        </p:attrNameLst>
                                      </p:cBhvr>
                                      <p:tavLst>
                                        <p:tav tm="0">
                                          <p:val>
                                            <p:fltVal val="0"/>
                                          </p:val>
                                        </p:tav>
                                        <p:tav tm="100000">
                                          <p:val>
                                            <p:strVal val="#ppt_w"/>
                                          </p:val>
                                        </p:tav>
                                      </p:tavLst>
                                    </p:anim>
                                    <p:anim calcmode="lin" valueType="num">
                                      <p:cBhvr>
                                        <p:cTn id="66" dur="500" fill="hold"/>
                                        <p:tgtEl>
                                          <p:spTgt spid="60"/>
                                        </p:tgtEl>
                                        <p:attrNameLst>
                                          <p:attrName>ppt_h</p:attrName>
                                        </p:attrNameLst>
                                      </p:cBhvr>
                                      <p:tavLst>
                                        <p:tav tm="0">
                                          <p:val>
                                            <p:fltVal val="0"/>
                                          </p:val>
                                        </p:tav>
                                        <p:tav tm="100000">
                                          <p:val>
                                            <p:strVal val="#ppt_h"/>
                                          </p:val>
                                        </p:tav>
                                      </p:tavLst>
                                    </p:anim>
                                  </p:childTnLst>
                                </p:cTn>
                              </p:par>
                            </p:childTnLst>
                          </p:cTn>
                        </p:par>
                        <p:par>
                          <p:cTn id="67" fill="hold">
                            <p:stCondLst>
                              <p:cond delay="7000"/>
                            </p:stCondLst>
                            <p:childTnLst>
                              <p:par>
                                <p:cTn id="68" presetID="22" presetClass="entr" presetSubtype="8" fill="hold" grpId="0" nodeType="afterEffect">
                                  <p:stCondLst>
                                    <p:cond delay="0"/>
                                  </p:stCondLst>
                                  <p:childTnLst>
                                    <p:set>
                                      <p:cBhvr>
                                        <p:cTn id="69" dur="1" fill="hold">
                                          <p:stCondLst>
                                            <p:cond delay="0"/>
                                          </p:stCondLst>
                                        </p:cTn>
                                        <p:tgtEl>
                                          <p:spTgt spid="58"/>
                                        </p:tgtEl>
                                        <p:attrNameLst>
                                          <p:attrName>style.visibility</p:attrName>
                                        </p:attrNameLst>
                                      </p:cBhvr>
                                      <p:to>
                                        <p:strVal val="visible"/>
                                      </p:to>
                                    </p:set>
                                    <p:animEffect transition="in" filter="wipe(left)">
                                      <p:cBhvr>
                                        <p:cTn id="70" dur="500"/>
                                        <p:tgtEl>
                                          <p:spTgt spid="58"/>
                                        </p:tgtEl>
                                      </p:cBhvr>
                                    </p:animEffect>
                                  </p:childTnLst>
                                </p:cTn>
                              </p:par>
                            </p:childTnLst>
                          </p:cTn>
                        </p:par>
                        <p:par>
                          <p:cTn id="71" fill="hold">
                            <p:stCondLst>
                              <p:cond delay="7500"/>
                            </p:stCondLst>
                            <p:childTnLst>
                              <p:par>
                                <p:cTn id="72" presetID="23" presetClass="entr" presetSubtype="16" fill="hold" grpId="0" nodeType="afterEffect">
                                  <p:stCondLst>
                                    <p:cond delay="0"/>
                                  </p:stCondLst>
                                  <p:childTnLst>
                                    <p:set>
                                      <p:cBhvr>
                                        <p:cTn id="73" dur="1" fill="hold">
                                          <p:stCondLst>
                                            <p:cond delay="0"/>
                                          </p:stCondLst>
                                        </p:cTn>
                                        <p:tgtEl>
                                          <p:spTgt spid="61"/>
                                        </p:tgtEl>
                                        <p:attrNameLst>
                                          <p:attrName>style.visibility</p:attrName>
                                        </p:attrNameLst>
                                      </p:cBhvr>
                                      <p:to>
                                        <p:strVal val="visible"/>
                                      </p:to>
                                    </p:set>
                                    <p:anim calcmode="lin" valueType="num">
                                      <p:cBhvr>
                                        <p:cTn id="74" dur="500" fill="hold"/>
                                        <p:tgtEl>
                                          <p:spTgt spid="61"/>
                                        </p:tgtEl>
                                        <p:attrNameLst>
                                          <p:attrName>ppt_w</p:attrName>
                                        </p:attrNameLst>
                                      </p:cBhvr>
                                      <p:tavLst>
                                        <p:tav tm="0">
                                          <p:val>
                                            <p:fltVal val="0"/>
                                          </p:val>
                                        </p:tav>
                                        <p:tav tm="100000">
                                          <p:val>
                                            <p:strVal val="#ppt_w"/>
                                          </p:val>
                                        </p:tav>
                                      </p:tavLst>
                                    </p:anim>
                                    <p:anim calcmode="lin" valueType="num">
                                      <p:cBhvr>
                                        <p:cTn id="75" dur="500" fill="hold"/>
                                        <p:tgtEl>
                                          <p:spTgt spid="61"/>
                                        </p:tgtEl>
                                        <p:attrNameLst>
                                          <p:attrName>ppt_h</p:attrName>
                                        </p:attrNameLst>
                                      </p:cBhvr>
                                      <p:tavLst>
                                        <p:tav tm="0">
                                          <p:val>
                                            <p:fltVal val="0"/>
                                          </p:val>
                                        </p:tav>
                                        <p:tav tm="100000">
                                          <p:val>
                                            <p:strVal val="#ppt_h"/>
                                          </p:val>
                                        </p:tav>
                                      </p:tavLst>
                                    </p:anim>
                                  </p:childTnLst>
                                </p:cTn>
                              </p:par>
                            </p:childTnLst>
                          </p:cTn>
                        </p:par>
                        <p:par>
                          <p:cTn id="76" fill="hold">
                            <p:stCondLst>
                              <p:cond delay="8000"/>
                            </p:stCondLst>
                            <p:childTnLst>
                              <p:par>
                                <p:cTn id="77" presetID="22" presetClass="entr" presetSubtype="8" fill="hold" grpId="0" nodeType="afterEffect">
                                  <p:stCondLst>
                                    <p:cond delay="0"/>
                                  </p:stCondLst>
                                  <p:childTnLst>
                                    <p:set>
                                      <p:cBhvr>
                                        <p:cTn id="78" dur="1" fill="hold">
                                          <p:stCondLst>
                                            <p:cond delay="0"/>
                                          </p:stCondLst>
                                        </p:cTn>
                                        <p:tgtEl>
                                          <p:spTgt spid="59"/>
                                        </p:tgtEl>
                                        <p:attrNameLst>
                                          <p:attrName>style.visibility</p:attrName>
                                        </p:attrNameLst>
                                      </p:cBhvr>
                                      <p:to>
                                        <p:strVal val="visible"/>
                                      </p:to>
                                    </p:set>
                                    <p:animEffect transition="in" filter="wipe(left)">
                                      <p:cBhvr>
                                        <p:cTn id="79"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33" grpId="0" animBg="1"/>
      <p:bldP spid="34" grpId="0" animBg="1"/>
      <p:bldP spid="47" grpId="0" animBg="1"/>
      <p:bldP spid="54" grpId="0" animBg="1"/>
      <p:bldP spid="55" grpId="0" animBg="1"/>
      <p:bldP spid="57" grpId="0" animBg="1"/>
      <p:bldP spid="58" grpId="0"/>
      <p:bldP spid="59" grpId="0"/>
      <p:bldP spid="60" grpId="0" animBg="1"/>
      <p:bldP spid="6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4" name="Group 63"/>
          <p:cNvGrpSpPr/>
          <p:nvPr/>
        </p:nvGrpSpPr>
        <p:grpSpPr>
          <a:xfrm>
            <a:off x="4068907" y="2002751"/>
            <a:ext cx="4720936" cy="4723545"/>
            <a:chOff x="2893353" y="1368502"/>
            <a:chExt cx="3357294" cy="3359150"/>
          </a:xfrm>
        </p:grpSpPr>
        <p:grpSp>
          <p:nvGrpSpPr>
            <p:cNvPr id="5" name="Group 4"/>
            <p:cNvGrpSpPr/>
            <p:nvPr/>
          </p:nvGrpSpPr>
          <p:grpSpPr>
            <a:xfrm rot="16200000">
              <a:off x="2055154" y="2206701"/>
              <a:ext cx="3359150" cy="1682751"/>
              <a:chOff x="3048000" y="2222499"/>
              <a:chExt cx="3359150" cy="1682751"/>
            </a:xfrm>
          </p:grpSpPr>
          <p:sp>
            <p:nvSpPr>
              <p:cNvPr id="6" name="Freeform 5"/>
              <p:cNvSpPr/>
              <p:nvPr/>
            </p:nvSpPr>
            <p:spPr bwMode="auto">
              <a:xfrm>
                <a:off x="3048000" y="2222499"/>
                <a:ext cx="3359150" cy="1681163"/>
              </a:xfrm>
              <a:custGeom>
                <a:avLst/>
                <a:gdLst/>
                <a:ahLst/>
                <a:cxnLst>
                  <a:cxn ang="0">
                    <a:pos x="1572" y="787"/>
                  </a:cxn>
                  <a:cxn ang="0">
                    <a:pos x="1325" y="787"/>
                  </a:cxn>
                  <a:cxn ang="0">
                    <a:pos x="1325" y="786"/>
                  </a:cxn>
                  <a:cxn ang="0">
                    <a:pos x="1253" y="515"/>
                  </a:cxn>
                  <a:cxn ang="0">
                    <a:pos x="1167" y="405"/>
                  </a:cxn>
                  <a:cxn ang="0">
                    <a:pos x="1056" y="319"/>
                  </a:cxn>
                  <a:cxn ang="0">
                    <a:pos x="1054" y="318"/>
                  </a:cxn>
                  <a:cxn ang="0">
                    <a:pos x="1053" y="317"/>
                  </a:cxn>
                  <a:cxn ang="0">
                    <a:pos x="787" y="248"/>
                  </a:cxn>
                  <a:cxn ang="0">
                    <a:pos x="786" y="248"/>
                  </a:cxn>
                  <a:cxn ang="0">
                    <a:pos x="516" y="319"/>
                  </a:cxn>
                  <a:cxn ang="0">
                    <a:pos x="405" y="405"/>
                  </a:cxn>
                  <a:cxn ang="0">
                    <a:pos x="318" y="516"/>
                  </a:cxn>
                  <a:cxn ang="0">
                    <a:pos x="247" y="786"/>
                  </a:cxn>
                  <a:cxn ang="0">
                    <a:pos x="247" y="787"/>
                  </a:cxn>
                  <a:cxn ang="0">
                    <a:pos x="0" y="787"/>
                  </a:cxn>
                  <a:cxn ang="0">
                    <a:pos x="104" y="392"/>
                  </a:cxn>
                  <a:cxn ang="0">
                    <a:pos x="230" y="231"/>
                  </a:cxn>
                  <a:cxn ang="0">
                    <a:pos x="392" y="104"/>
                  </a:cxn>
                  <a:cxn ang="0">
                    <a:pos x="786" y="0"/>
                  </a:cxn>
                  <a:cxn ang="0">
                    <a:pos x="787" y="0"/>
                  </a:cxn>
                  <a:cxn ang="0">
                    <a:pos x="1176" y="102"/>
                  </a:cxn>
                  <a:cxn ang="0">
                    <a:pos x="1177" y="102"/>
                  </a:cxn>
                  <a:cxn ang="0">
                    <a:pos x="1180" y="104"/>
                  </a:cxn>
                  <a:cxn ang="0">
                    <a:pos x="1342" y="231"/>
                  </a:cxn>
                  <a:cxn ang="0">
                    <a:pos x="1468" y="391"/>
                  </a:cxn>
                  <a:cxn ang="0">
                    <a:pos x="1572" y="787"/>
                  </a:cxn>
                </a:cxnLst>
                <a:rect l="0" t="0" r="r" b="b"/>
                <a:pathLst>
                  <a:path w="1572" h="787">
                    <a:moveTo>
                      <a:pt x="1572" y="787"/>
                    </a:moveTo>
                    <a:cubicBezTo>
                      <a:pt x="1325" y="787"/>
                      <a:pt x="1325" y="787"/>
                      <a:pt x="1325" y="787"/>
                    </a:cubicBezTo>
                    <a:cubicBezTo>
                      <a:pt x="1325" y="786"/>
                      <a:pt x="1325" y="786"/>
                      <a:pt x="1325" y="786"/>
                    </a:cubicBezTo>
                    <a:cubicBezTo>
                      <a:pt x="1325" y="686"/>
                      <a:pt x="1301" y="596"/>
                      <a:pt x="1253" y="515"/>
                    </a:cubicBezTo>
                    <a:cubicBezTo>
                      <a:pt x="1230" y="476"/>
                      <a:pt x="1201" y="440"/>
                      <a:pt x="1167" y="405"/>
                    </a:cubicBezTo>
                    <a:cubicBezTo>
                      <a:pt x="1133" y="371"/>
                      <a:pt x="1095" y="342"/>
                      <a:pt x="1056" y="319"/>
                    </a:cubicBezTo>
                    <a:cubicBezTo>
                      <a:pt x="1055" y="318"/>
                      <a:pt x="1055" y="318"/>
                      <a:pt x="1054" y="318"/>
                    </a:cubicBezTo>
                    <a:cubicBezTo>
                      <a:pt x="1054" y="317"/>
                      <a:pt x="1054" y="317"/>
                      <a:pt x="1053" y="317"/>
                    </a:cubicBezTo>
                    <a:cubicBezTo>
                      <a:pt x="974" y="271"/>
                      <a:pt x="885" y="248"/>
                      <a:pt x="787" y="248"/>
                    </a:cubicBezTo>
                    <a:cubicBezTo>
                      <a:pt x="786" y="248"/>
                      <a:pt x="786" y="248"/>
                      <a:pt x="786" y="248"/>
                    </a:cubicBezTo>
                    <a:cubicBezTo>
                      <a:pt x="686" y="248"/>
                      <a:pt x="596" y="271"/>
                      <a:pt x="516" y="319"/>
                    </a:cubicBezTo>
                    <a:cubicBezTo>
                      <a:pt x="477" y="342"/>
                      <a:pt x="440" y="371"/>
                      <a:pt x="405" y="405"/>
                    </a:cubicBezTo>
                    <a:cubicBezTo>
                      <a:pt x="371" y="440"/>
                      <a:pt x="342" y="477"/>
                      <a:pt x="318" y="516"/>
                    </a:cubicBezTo>
                    <a:cubicBezTo>
                      <a:pt x="271" y="596"/>
                      <a:pt x="247" y="687"/>
                      <a:pt x="247" y="786"/>
                    </a:cubicBezTo>
                    <a:cubicBezTo>
                      <a:pt x="247" y="787"/>
                      <a:pt x="247" y="787"/>
                      <a:pt x="247" y="787"/>
                    </a:cubicBezTo>
                    <a:cubicBezTo>
                      <a:pt x="0" y="787"/>
                      <a:pt x="0" y="787"/>
                      <a:pt x="0" y="787"/>
                    </a:cubicBezTo>
                    <a:cubicBezTo>
                      <a:pt x="0" y="641"/>
                      <a:pt x="34" y="509"/>
                      <a:pt x="104" y="392"/>
                    </a:cubicBezTo>
                    <a:cubicBezTo>
                      <a:pt x="138" y="335"/>
                      <a:pt x="180" y="281"/>
                      <a:pt x="230" y="231"/>
                    </a:cubicBezTo>
                    <a:cubicBezTo>
                      <a:pt x="281" y="180"/>
                      <a:pt x="335" y="138"/>
                      <a:pt x="392" y="104"/>
                    </a:cubicBezTo>
                    <a:cubicBezTo>
                      <a:pt x="509" y="35"/>
                      <a:pt x="641" y="0"/>
                      <a:pt x="786" y="0"/>
                    </a:cubicBezTo>
                    <a:cubicBezTo>
                      <a:pt x="786" y="0"/>
                      <a:pt x="787" y="0"/>
                      <a:pt x="787" y="0"/>
                    </a:cubicBezTo>
                    <a:cubicBezTo>
                      <a:pt x="931" y="1"/>
                      <a:pt x="1061" y="34"/>
                      <a:pt x="1176" y="102"/>
                    </a:cubicBezTo>
                    <a:cubicBezTo>
                      <a:pt x="1177" y="102"/>
                      <a:pt x="1177" y="102"/>
                      <a:pt x="1177" y="102"/>
                    </a:cubicBezTo>
                    <a:cubicBezTo>
                      <a:pt x="1178" y="103"/>
                      <a:pt x="1179" y="103"/>
                      <a:pt x="1180" y="104"/>
                    </a:cubicBezTo>
                    <a:cubicBezTo>
                      <a:pt x="1237" y="138"/>
                      <a:pt x="1291" y="180"/>
                      <a:pt x="1342" y="231"/>
                    </a:cubicBezTo>
                    <a:cubicBezTo>
                      <a:pt x="1392" y="281"/>
                      <a:pt x="1434" y="334"/>
                      <a:pt x="1468" y="391"/>
                    </a:cubicBezTo>
                    <a:cubicBezTo>
                      <a:pt x="1537" y="508"/>
                      <a:pt x="1572" y="640"/>
                      <a:pt x="1572" y="787"/>
                    </a:cubicBezTo>
                    <a:close/>
                  </a:path>
                </a:pathLst>
              </a:custGeom>
              <a:solidFill>
                <a:schemeClr val="bg2">
                  <a:lumMod val="85000"/>
                </a:schemeClr>
              </a:solid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grpSp>
            <p:nvGrpSpPr>
              <p:cNvPr id="7" name="Group 61"/>
              <p:cNvGrpSpPr/>
              <p:nvPr/>
            </p:nvGrpSpPr>
            <p:grpSpPr>
              <a:xfrm>
                <a:off x="3610477" y="2789235"/>
                <a:ext cx="2232610" cy="1116015"/>
                <a:chOff x="3610477" y="2524123"/>
                <a:chExt cx="2232610" cy="1116015"/>
              </a:xfrm>
            </p:grpSpPr>
            <p:cxnSp>
              <p:nvCxnSpPr>
                <p:cNvPr id="8" name="Straight Connector 7"/>
                <p:cNvCxnSpPr/>
                <p:nvPr/>
              </p:nvCxnSpPr>
              <p:spPr>
                <a:xfrm>
                  <a:off x="3788411" y="3120519"/>
                  <a:ext cx="118427" cy="60831"/>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158996" y="2718342"/>
                  <a:ext cx="114809" cy="87311"/>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4654152" y="2594373"/>
                  <a:ext cx="142879" cy="238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5203031" y="2693200"/>
                  <a:ext cx="109538" cy="5714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flipV="1">
                  <a:off x="5574507" y="3069429"/>
                  <a:ext cx="114637" cy="66675"/>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610477" y="3638550"/>
                  <a:ext cx="116974" cy="1588"/>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726113" y="3638550"/>
                  <a:ext cx="116974" cy="1588"/>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sp>
          <p:nvSpPr>
            <p:cNvPr id="15" name="Freeform 7"/>
            <p:cNvSpPr/>
            <p:nvPr/>
          </p:nvSpPr>
          <p:spPr bwMode="auto">
            <a:xfrm rot="16200000">
              <a:off x="2844142" y="3138564"/>
              <a:ext cx="822325" cy="638175"/>
            </a:xfrm>
            <a:custGeom>
              <a:avLst/>
              <a:gdLst/>
              <a:ahLst/>
              <a:cxnLst>
                <a:cxn ang="0">
                  <a:pos x="385" y="0"/>
                </a:cxn>
                <a:cxn ang="0">
                  <a:pos x="385" y="228"/>
                </a:cxn>
                <a:cxn ang="0">
                  <a:pos x="384" y="228"/>
                </a:cxn>
                <a:cxn ang="0">
                  <a:pos x="114" y="299"/>
                </a:cxn>
                <a:cxn ang="0">
                  <a:pos x="0" y="101"/>
                </a:cxn>
                <a:cxn ang="0">
                  <a:pos x="384" y="0"/>
                </a:cxn>
                <a:cxn ang="0">
                  <a:pos x="385" y="0"/>
                </a:cxn>
              </a:cxnLst>
              <a:rect l="0" t="0" r="r" b="b"/>
              <a:pathLst>
                <a:path w="385" h="299">
                  <a:moveTo>
                    <a:pt x="385" y="0"/>
                  </a:moveTo>
                  <a:cubicBezTo>
                    <a:pt x="385" y="228"/>
                    <a:pt x="385" y="228"/>
                    <a:pt x="385" y="228"/>
                  </a:cubicBezTo>
                  <a:cubicBezTo>
                    <a:pt x="384" y="228"/>
                    <a:pt x="384" y="228"/>
                    <a:pt x="384" y="228"/>
                  </a:cubicBezTo>
                  <a:cubicBezTo>
                    <a:pt x="284" y="228"/>
                    <a:pt x="194" y="251"/>
                    <a:pt x="114" y="299"/>
                  </a:cubicBezTo>
                  <a:cubicBezTo>
                    <a:pt x="0" y="101"/>
                    <a:pt x="0" y="101"/>
                    <a:pt x="0" y="101"/>
                  </a:cubicBezTo>
                  <a:cubicBezTo>
                    <a:pt x="114" y="34"/>
                    <a:pt x="242" y="0"/>
                    <a:pt x="384" y="0"/>
                  </a:cubicBezTo>
                  <a:cubicBezTo>
                    <a:pt x="385" y="0"/>
                    <a:pt x="385" y="0"/>
                    <a:pt x="385" y="0"/>
                  </a:cubicBezTo>
                  <a:close/>
                </a:path>
              </a:pathLst>
            </a:custGeom>
            <a:solidFill>
              <a:schemeClr val="accent3"/>
            </a:solid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16" name="Freeform 8"/>
            <p:cNvSpPr/>
            <p:nvPr/>
          </p:nvSpPr>
          <p:spPr bwMode="auto">
            <a:xfrm rot="16200000">
              <a:off x="3845060" y="3955332"/>
              <a:ext cx="636588" cy="822325"/>
            </a:xfrm>
            <a:custGeom>
              <a:avLst/>
              <a:gdLst/>
              <a:ahLst/>
              <a:cxnLst>
                <a:cxn ang="0">
                  <a:pos x="101" y="0"/>
                </a:cxn>
                <a:cxn ang="0">
                  <a:pos x="298" y="114"/>
                </a:cxn>
                <a:cxn ang="0">
                  <a:pos x="227" y="384"/>
                </a:cxn>
                <a:cxn ang="0">
                  <a:pos x="227" y="385"/>
                </a:cxn>
                <a:cxn ang="0">
                  <a:pos x="0" y="385"/>
                </a:cxn>
                <a:cxn ang="0">
                  <a:pos x="101" y="0"/>
                </a:cxn>
              </a:cxnLst>
              <a:rect l="0" t="0" r="r" b="b"/>
              <a:pathLst>
                <a:path w="298" h="385">
                  <a:moveTo>
                    <a:pt x="101" y="0"/>
                  </a:moveTo>
                  <a:cubicBezTo>
                    <a:pt x="298" y="114"/>
                    <a:pt x="298" y="114"/>
                    <a:pt x="298" y="114"/>
                  </a:cubicBezTo>
                  <a:cubicBezTo>
                    <a:pt x="251" y="195"/>
                    <a:pt x="227" y="285"/>
                    <a:pt x="227" y="384"/>
                  </a:cubicBezTo>
                  <a:cubicBezTo>
                    <a:pt x="227" y="385"/>
                    <a:pt x="227" y="385"/>
                    <a:pt x="227" y="385"/>
                  </a:cubicBezTo>
                  <a:cubicBezTo>
                    <a:pt x="0" y="385"/>
                    <a:pt x="0" y="385"/>
                    <a:pt x="0" y="385"/>
                  </a:cubicBezTo>
                  <a:cubicBezTo>
                    <a:pt x="0" y="243"/>
                    <a:pt x="33" y="114"/>
                    <a:pt x="101" y="0"/>
                  </a:cubicBezTo>
                  <a:close/>
                </a:path>
              </a:pathLst>
            </a:custGeom>
            <a:solidFill>
              <a:schemeClr val="accent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sp>
          <p:nvSpPr>
            <p:cNvPr id="17" name="Freeform 9"/>
            <p:cNvSpPr/>
            <p:nvPr/>
          </p:nvSpPr>
          <p:spPr bwMode="auto">
            <a:xfrm rot="16200000">
              <a:off x="3151323" y="1629645"/>
              <a:ext cx="842963" cy="841375"/>
            </a:xfrm>
            <a:custGeom>
              <a:avLst/>
              <a:gdLst/>
              <a:ahLst/>
              <a:cxnLst>
                <a:cxn ang="0">
                  <a:pos x="394" y="280"/>
                </a:cxn>
                <a:cxn ang="0">
                  <a:pos x="197" y="394"/>
                </a:cxn>
                <a:cxn ang="0">
                  <a:pos x="111" y="284"/>
                </a:cxn>
                <a:cxn ang="0">
                  <a:pos x="0" y="198"/>
                </a:cxn>
                <a:cxn ang="0">
                  <a:pos x="114" y="0"/>
                </a:cxn>
                <a:cxn ang="0">
                  <a:pos x="272" y="124"/>
                </a:cxn>
                <a:cxn ang="0">
                  <a:pos x="394" y="280"/>
                </a:cxn>
              </a:cxnLst>
              <a:rect l="0" t="0" r="r" b="b"/>
              <a:pathLst>
                <a:path w="394" h="394">
                  <a:moveTo>
                    <a:pt x="394" y="280"/>
                  </a:moveTo>
                  <a:cubicBezTo>
                    <a:pt x="197" y="394"/>
                    <a:pt x="197" y="394"/>
                    <a:pt x="197" y="394"/>
                  </a:cubicBezTo>
                  <a:cubicBezTo>
                    <a:pt x="174" y="355"/>
                    <a:pt x="145" y="319"/>
                    <a:pt x="111" y="284"/>
                  </a:cubicBezTo>
                  <a:cubicBezTo>
                    <a:pt x="77" y="250"/>
                    <a:pt x="39" y="221"/>
                    <a:pt x="0" y="198"/>
                  </a:cubicBezTo>
                  <a:cubicBezTo>
                    <a:pt x="114" y="0"/>
                    <a:pt x="114" y="0"/>
                    <a:pt x="114" y="0"/>
                  </a:cubicBezTo>
                  <a:cubicBezTo>
                    <a:pt x="170" y="33"/>
                    <a:pt x="222" y="74"/>
                    <a:pt x="272" y="124"/>
                  </a:cubicBezTo>
                  <a:cubicBezTo>
                    <a:pt x="321" y="172"/>
                    <a:pt x="361" y="224"/>
                    <a:pt x="394" y="280"/>
                  </a:cubicBezTo>
                  <a:close/>
                </a:path>
              </a:pathLst>
            </a:custGeom>
            <a:solidFill>
              <a:schemeClr val="accent5"/>
            </a:solid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18" name="Freeform 10"/>
            <p:cNvSpPr/>
            <p:nvPr/>
          </p:nvSpPr>
          <p:spPr bwMode="auto">
            <a:xfrm rot="16200000">
              <a:off x="2848110" y="2323382"/>
              <a:ext cx="811213" cy="635000"/>
            </a:xfrm>
            <a:custGeom>
              <a:avLst/>
              <a:gdLst/>
              <a:ahLst/>
              <a:cxnLst>
                <a:cxn ang="0">
                  <a:pos x="0" y="228"/>
                </a:cxn>
                <a:cxn ang="0">
                  <a:pos x="0" y="0"/>
                </a:cxn>
                <a:cxn ang="0">
                  <a:pos x="379" y="99"/>
                </a:cxn>
                <a:cxn ang="0">
                  <a:pos x="266" y="297"/>
                </a:cxn>
                <a:cxn ang="0">
                  <a:pos x="0" y="228"/>
                </a:cxn>
              </a:cxnLst>
              <a:rect l="0" t="0" r="r" b="b"/>
              <a:pathLst>
                <a:path w="379" h="297">
                  <a:moveTo>
                    <a:pt x="0" y="228"/>
                  </a:moveTo>
                  <a:cubicBezTo>
                    <a:pt x="0" y="0"/>
                    <a:pt x="0" y="0"/>
                    <a:pt x="0" y="0"/>
                  </a:cubicBezTo>
                  <a:cubicBezTo>
                    <a:pt x="140" y="1"/>
                    <a:pt x="266" y="33"/>
                    <a:pt x="379" y="99"/>
                  </a:cubicBezTo>
                  <a:cubicBezTo>
                    <a:pt x="266" y="297"/>
                    <a:pt x="266" y="297"/>
                    <a:pt x="266" y="297"/>
                  </a:cubicBezTo>
                  <a:cubicBezTo>
                    <a:pt x="187" y="251"/>
                    <a:pt x="98" y="228"/>
                    <a:pt x="0" y="228"/>
                  </a:cubicBezTo>
                  <a:close/>
                </a:path>
              </a:pathLst>
            </a:custGeom>
            <a:solidFill>
              <a:schemeClr val="accent4"/>
            </a:solid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19" name="Freeform 11"/>
            <p:cNvSpPr/>
            <p:nvPr/>
          </p:nvSpPr>
          <p:spPr bwMode="auto">
            <a:xfrm rot="16200000">
              <a:off x="3152117" y="3624339"/>
              <a:ext cx="844550" cy="844550"/>
            </a:xfrm>
            <a:custGeom>
              <a:avLst/>
              <a:gdLst/>
              <a:ahLst/>
              <a:cxnLst>
                <a:cxn ang="0">
                  <a:pos x="197" y="395"/>
                </a:cxn>
                <a:cxn ang="0">
                  <a:pos x="0" y="281"/>
                </a:cxn>
                <a:cxn ang="0">
                  <a:pos x="123" y="124"/>
                </a:cxn>
                <a:cxn ang="0">
                  <a:pos x="281" y="0"/>
                </a:cxn>
                <a:cxn ang="0">
                  <a:pos x="395" y="198"/>
                </a:cxn>
                <a:cxn ang="0">
                  <a:pos x="284" y="284"/>
                </a:cxn>
                <a:cxn ang="0">
                  <a:pos x="197" y="395"/>
                </a:cxn>
              </a:cxnLst>
              <a:rect l="0" t="0" r="r" b="b"/>
              <a:pathLst>
                <a:path w="395" h="395">
                  <a:moveTo>
                    <a:pt x="197" y="395"/>
                  </a:moveTo>
                  <a:cubicBezTo>
                    <a:pt x="0" y="281"/>
                    <a:pt x="0" y="281"/>
                    <a:pt x="0" y="281"/>
                  </a:cubicBezTo>
                  <a:cubicBezTo>
                    <a:pt x="33" y="225"/>
                    <a:pt x="74" y="173"/>
                    <a:pt x="123" y="124"/>
                  </a:cubicBezTo>
                  <a:cubicBezTo>
                    <a:pt x="173" y="74"/>
                    <a:pt x="225" y="33"/>
                    <a:pt x="281" y="0"/>
                  </a:cubicBezTo>
                  <a:cubicBezTo>
                    <a:pt x="395" y="198"/>
                    <a:pt x="395" y="198"/>
                    <a:pt x="395" y="198"/>
                  </a:cubicBezTo>
                  <a:cubicBezTo>
                    <a:pt x="356" y="221"/>
                    <a:pt x="319" y="250"/>
                    <a:pt x="284" y="284"/>
                  </a:cubicBezTo>
                  <a:cubicBezTo>
                    <a:pt x="250" y="319"/>
                    <a:pt x="221" y="356"/>
                    <a:pt x="197" y="395"/>
                  </a:cubicBezTo>
                  <a:close/>
                </a:path>
              </a:pathLst>
            </a:custGeom>
            <a:solidFill>
              <a:schemeClr val="accent2"/>
            </a:solid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20" name="Freeform 12"/>
            <p:cNvSpPr/>
            <p:nvPr/>
          </p:nvSpPr>
          <p:spPr bwMode="auto">
            <a:xfrm rot="16200000">
              <a:off x="3843473" y="1318495"/>
              <a:ext cx="638175" cy="823913"/>
            </a:xfrm>
            <a:custGeom>
              <a:avLst/>
              <a:gdLst/>
              <a:ahLst/>
              <a:cxnLst>
                <a:cxn ang="0">
                  <a:pos x="197" y="0"/>
                </a:cxn>
                <a:cxn ang="0">
                  <a:pos x="299" y="386"/>
                </a:cxn>
                <a:cxn ang="0">
                  <a:pos x="72" y="386"/>
                </a:cxn>
                <a:cxn ang="0">
                  <a:pos x="72" y="385"/>
                </a:cxn>
                <a:cxn ang="0">
                  <a:pos x="0" y="114"/>
                </a:cxn>
                <a:cxn ang="0">
                  <a:pos x="197" y="0"/>
                </a:cxn>
              </a:cxnLst>
              <a:rect l="0" t="0" r="r" b="b"/>
              <a:pathLst>
                <a:path w="299" h="386">
                  <a:moveTo>
                    <a:pt x="197" y="0"/>
                  </a:moveTo>
                  <a:cubicBezTo>
                    <a:pt x="265" y="114"/>
                    <a:pt x="299" y="243"/>
                    <a:pt x="299" y="386"/>
                  </a:cubicBezTo>
                  <a:cubicBezTo>
                    <a:pt x="72" y="386"/>
                    <a:pt x="72" y="386"/>
                    <a:pt x="72" y="386"/>
                  </a:cubicBezTo>
                  <a:cubicBezTo>
                    <a:pt x="72" y="385"/>
                    <a:pt x="72" y="385"/>
                    <a:pt x="72" y="385"/>
                  </a:cubicBezTo>
                  <a:cubicBezTo>
                    <a:pt x="72" y="285"/>
                    <a:pt x="48" y="195"/>
                    <a:pt x="0" y="114"/>
                  </a:cubicBezTo>
                  <a:lnTo>
                    <a:pt x="197" y="0"/>
                  </a:lnTo>
                  <a:close/>
                </a:path>
              </a:pathLst>
            </a:custGeom>
            <a:solidFill>
              <a:schemeClr val="accent6"/>
            </a:solid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21" name="Text Placeholder 3"/>
            <p:cNvSpPr txBox="1"/>
            <p:nvPr/>
          </p:nvSpPr>
          <p:spPr>
            <a:xfrm rot="16200000">
              <a:off x="3136247" y="2533491"/>
              <a:ext cx="199496" cy="430865"/>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fontAlgn="auto">
                <a:spcBef>
                  <a:spcPct val="20000"/>
                </a:spcBef>
                <a:spcAft>
                  <a:spcPts val="0"/>
                </a:spcAft>
                <a:defRPr/>
              </a:pPr>
              <a:r>
                <a:rPr lang="en-US" sz="3935" dirty="0">
                  <a:solidFill>
                    <a:schemeClr val="bg1"/>
                  </a:solidFill>
                  <a:latin typeface="+mn-lt"/>
                  <a:ea typeface="+mn-ea"/>
                  <a:cs typeface="+mn-ea"/>
                  <a:sym typeface="+mn-lt"/>
                </a:rPr>
                <a:t>4</a:t>
              </a:r>
            </a:p>
          </p:txBody>
        </p:sp>
        <p:sp>
          <p:nvSpPr>
            <p:cNvPr id="22" name="Text Placeholder 3"/>
            <p:cNvSpPr txBox="1"/>
            <p:nvPr/>
          </p:nvSpPr>
          <p:spPr>
            <a:xfrm rot="16200000">
              <a:off x="3143867" y="3204052"/>
              <a:ext cx="199496" cy="430865"/>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fontAlgn="auto">
                <a:spcBef>
                  <a:spcPct val="20000"/>
                </a:spcBef>
                <a:spcAft>
                  <a:spcPts val="0"/>
                </a:spcAft>
                <a:defRPr/>
              </a:pPr>
              <a:r>
                <a:rPr lang="en-US" sz="3935" dirty="0">
                  <a:solidFill>
                    <a:schemeClr val="bg1"/>
                  </a:solidFill>
                  <a:latin typeface="+mn-lt"/>
                  <a:ea typeface="+mn-ea"/>
                  <a:cs typeface="+mn-ea"/>
                  <a:sym typeface="+mn-lt"/>
                </a:rPr>
                <a:t>3</a:t>
              </a:r>
            </a:p>
          </p:txBody>
        </p:sp>
        <p:sp>
          <p:nvSpPr>
            <p:cNvPr id="23" name="Text Placeholder 3"/>
            <p:cNvSpPr txBox="1"/>
            <p:nvPr/>
          </p:nvSpPr>
          <p:spPr>
            <a:xfrm rot="16200000">
              <a:off x="3529034" y="3860775"/>
              <a:ext cx="199496" cy="430865"/>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fontAlgn="auto">
                <a:spcBef>
                  <a:spcPct val="20000"/>
                </a:spcBef>
                <a:spcAft>
                  <a:spcPts val="0"/>
                </a:spcAft>
                <a:defRPr/>
              </a:pPr>
              <a:r>
                <a:rPr lang="en-US" sz="3935" dirty="0">
                  <a:solidFill>
                    <a:schemeClr val="bg1"/>
                  </a:solidFill>
                  <a:latin typeface="+mn-lt"/>
                  <a:ea typeface="+mn-ea"/>
                  <a:cs typeface="+mn-ea"/>
                  <a:sym typeface="+mn-lt"/>
                </a:rPr>
                <a:t>2</a:t>
              </a:r>
            </a:p>
          </p:txBody>
        </p:sp>
        <p:sp>
          <p:nvSpPr>
            <p:cNvPr id="24" name="Text Placeholder 3"/>
            <p:cNvSpPr txBox="1"/>
            <p:nvPr/>
          </p:nvSpPr>
          <p:spPr>
            <a:xfrm rot="16200000">
              <a:off x="4172182" y="4200116"/>
              <a:ext cx="199496" cy="430865"/>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fontAlgn="auto">
                <a:spcBef>
                  <a:spcPct val="20000"/>
                </a:spcBef>
                <a:spcAft>
                  <a:spcPts val="0"/>
                </a:spcAft>
                <a:defRPr/>
              </a:pPr>
              <a:r>
                <a:rPr lang="en-US" sz="3935" dirty="0">
                  <a:solidFill>
                    <a:schemeClr val="bg1"/>
                  </a:solidFill>
                  <a:latin typeface="+mn-lt"/>
                  <a:ea typeface="+mn-ea"/>
                  <a:cs typeface="+mn-ea"/>
                  <a:sym typeface="+mn-lt"/>
                </a:rPr>
                <a:t>1</a:t>
              </a:r>
            </a:p>
          </p:txBody>
        </p:sp>
        <p:sp>
          <p:nvSpPr>
            <p:cNvPr id="25" name="Text Placeholder 3"/>
            <p:cNvSpPr txBox="1"/>
            <p:nvPr/>
          </p:nvSpPr>
          <p:spPr>
            <a:xfrm rot="16200000">
              <a:off x="3506174" y="1839252"/>
              <a:ext cx="199496" cy="430865"/>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fontAlgn="auto">
                <a:spcBef>
                  <a:spcPct val="20000"/>
                </a:spcBef>
                <a:spcAft>
                  <a:spcPts val="0"/>
                </a:spcAft>
                <a:defRPr/>
              </a:pPr>
              <a:r>
                <a:rPr lang="en-US" sz="3935" dirty="0">
                  <a:solidFill>
                    <a:schemeClr val="bg1"/>
                  </a:solidFill>
                  <a:latin typeface="+mn-lt"/>
                  <a:ea typeface="+mn-ea"/>
                  <a:cs typeface="+mn-ea"/>
                  <a:sym typeface="+mn-lt"/>
                </a:rPr>
                <a:t>5</a:t>
              </a:r>
            </a:p>
          </p:txBody>
        </p:sp>
        <p:sp>
          <p:nvSpPr>
            <p:cNvPr id="26" name="Text Placeholder 3"/>
            <p:cNvSpPr txBox="1"/>
            <p:nvPr/>
          </p:nvSpPr>
          <p:spPr>
            <a:xfrm>
              <a:off x="4141702" y="1502396"/>
              <a:ext cx="199496" cy="430865"/>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fontAlgn="auto">
                <a:spcBef>
                  <a:spcPct val="20000"/>
                </a:spcBef>
                <a:spcAft>
                  <a:spcPts val="0"/>
                </a:spcAft>
                <a:defRPr/>
              </a:pPr>
              <a:r>
                <a:rPr lang="en-US" sz="3935" dirty="0">
                  <a:solidFill>
                    <a:schemeClr val="bg1"/>
                  </a:solidFill>
                  <a:latin typeface="+mn-lt"/>
                  <a:ea typeface="+mn-ea"/>
                  <a:cs typeface="+mn-ea"/>
                  <a:sym typeface="+mn-lt"/>
                </a:rPr>
                <a:t>6</a:t>
              </a:r>
            </a:p>
          </p:txBody>
        </p:sp>
        <p:grpSp>
          <p:nvGrpSpPr>
            <p:cNvPr id="29" name="Group 28"/>
            <p:cNvGrpSpPr/>
            <p:nvPr/>
          </p:nvGrpSpPr>
          <p:grpSpPr>
            <a:xfrm rot="5400000" flipH="1">
              <a:off x="3729697" y="2206701"/>
              <a:ext cx="3359150" cy="1682751"/>
              <a:chOff x="3048000" y="2222499"/>
              <a:chExt cx="3359150" cy="1682751"/>
            </a:xfrm>
          </p:grpSpPr>
          <p:sp>
            <p:nvSpPr>
              <p:cNvPr id="42" name="Freeform 41"/>
              <p:cNvSpPr/>
              <p:nvPr/>
            </p:nvSpPr>
            <p:spPr bwMode="auto">
              <a:xfrm>
                <a:off x="3048000" y="2222499"/>
                <a:ext cx="3359150" cy="1681163"/>
              </a:xfrm>
              <a:custGeom>
                <a:avLst/>
                <a:gdLst/>
                <a:ahLst/>
                <a:cxnLst>
                  <a:cxn ang="0">
                    <a:pos x="1572" y="787"/>
                  </a:cxn>
                  <a:cxn ang="0">
                    <a:pos x="1325" y="787"/>
                  </a:cxn>
                  <a:cxn ang="0">
                    <a:pos x="1325" y="786"/>
                  </a:cxn>
                  <a:cxn ang="0">
                    <a:pos x="1253" y="515"/>
                  </a:cxn>
                  <a:cxn ang="0">
                    <a:pos x="1167" y="405"/>
                  </a:cxn>
                  <a:cxn ang="0">
                    <a:pos x="1056" y="319"/>
                  </a:cxn>
                  <a:cxn ang="0">
                    <a:pos x="1054" y="318"/>
                  </a:cxn>
                  <a:cxn ang="0">
                    <a:pos x="1053" y="317"/>
                  </a:cxn>
                  <a:cxn ang="0">
                    <a:pos x="787" y="248"/>
                  </a:cxn>
                  <a:cxn ang="0">
                    <a:pos x="786" y="248"/>
                  </a:cxn>
                  <a:cxn ang="0">
                    <a:pos x="516" y="319"/>
                  </a:cxn>
                  <a:cxn ang="0">
                    <a:pos x="405" y="405"/>
                  </a:cxn>
                  <a:cxn ang="0">
                    <a:pos x="318" y="516"/>
                  </a:cxn>
                  <a:cxn ang="0">
                    <a:pos x="247" y="786"/>
                  </a:cxn>
                  <a:cxn ang="0">
                    <a:pos x="247" y="787"/>
                  </a:cxn>
                  <a:cxn ang="0">
                    <a:pos x="0" y="787"/>
                  </a:cxn>
                  <a:cxn ang="0">
                    <a:pos x="104" y="392"/>
                  </a:cxn>
                  <a:cxn ang="0">
                    <a:pos x="230" y="231"/>
                  </a:cxn>
                  <a:cxn ang="0">
                    <a:pos x="392" y="104"/>
                  </a:cxn>
                  <a:cxn ang="0">
                    <a:pos x="786" y="0"/>
                  </a:cxn>
                  <a:cxn ang="0">
                    <a:pos x="787" y="0"/>
                  </a:cxn>
                  <a:cxn ang="0">
                    <a:pos x="1176" y="102"/>
                  </a:cxn>
                  <a:cxn ang="0">
                    <a:pos x="1177" y="102"/>
                  </a:cxn>
                  <a:cxn ang="0">
                    <a:pos x="1180" y="104"/>
                  </a:cxn>
                  <a:cxn ang="0">
                    <a:pos x="1342" y="231"/>
                  </a:cxn>
                  <a:cxn ang="0">
                    <a:pos x="1468" y="391"/>
                  </a:cxn>
                  <a:cxn ang="0">
                    <a:pos x="1572" y="787"/>
                  </a:cxn>
                </a:cxnLst>
                <a:rect l="0" t="0" r="r" b="b"/>
                <a:pathLst>
                  <a:path w="1572" h="787">
                    <a:moveTo>
                      <a:pt x="1572" y="787"/>
                    </a:moveTo>
                    <a:cubicBezTo>
                      <a:pt x="1325" y="787"/>
                      <a:pt x="1325" y="787"/>
                      <a:pt x="1325" y="787"/>
                    </a:cubicBezTo>
                    <a:cubicBezTo>
                      <a:pt x="1325" y="786"/>
                      <a:pt x="1325" y="786"/>
                      <a:pt x="1325" y="786"/>
                    </a:cubicBezTo>
                    <a:cubicBezTo>
                      <a:pt x="1325" y="686"/>
                      <a:pt x="1301" y="596"/>
                      <a:pt x="1253" y="515"/>
                    </a:cubicBezTo>
                    <a:cubicBezTo>
                      <a:pt x="1230" y="476"/>
                      <a:pt x="1201" y="440"/>
                      <a:pt x="1167" y="405"/>
                    </a:cubicBezTo>
                    <a:cubicBezTo>
                      <a:pt x="1133" y="371"/>
                      <a:pt x="1095" y="342"/>
                      <a:pt x="1056" y="319"/>
                    </a:cubicBezTo>
                    <a:cubicBezTo>
                      <a:pt x="1055" y="318"/>
                      <a:pt x="1055" y="318"/>
                      <a:pt x="1054" y="318"/>
                    </a:cubicBezTo>
                    <a:cubicBezTo>
                      <a:pt x="1054" y="317"/>
                      <a:pt x="1054" y="317"/>
                      <a:pt x="1053" y="317"/>
                    </a:cubicBezTo>
                    <a:cubicBezTo>
                      <a:pt x="974" y="271"/>
                      <a:pt x="885" y="248"/>
                      <a:pt x="787" y="248"/>
                    </a:cubicBezTo>
                    <a:cubicBezTo>
                      <a:pt x="786" y="248"/>
                      <a:pt x="786" y="248"/>
                      <a:pt x="786" y="248"/>
                    </a:cubicBezTo>
                    <a:cubicBezTo>
                      <a:pt x="686" y="248"/>
                      <a:pt x="596" y="271"/>
                      <a:pt x="516" y="319"/>
                    </a:cubicBezTo>
                    <a:cubicBezTo>
                      <a:pt x="477" y="342"/>
                      <a:pt x="440" y="371"/>
                      <a:pt x="405" y="405"/>
                    </a:cubicBezTo>
                    <a:cubicBezTo>
                      <a:pt x="371" y="440"/>
                      <a:pt x="342" y="477"/>
                      <a:pt x="318" y="516"/>
                    </a:cubicBezTo>
                    <a:cubicBezTo>
                      <a:pt x="271" y="596"/>
                      <a:pt x="247" y="687"/>
                      <a:pt x="247" y="786"/>
                    </a:cubicBezTo>
                    <a:cubicBezTo>
                      <a:pt x="247" y="787"/>
                      <a:pt x="247" y="787"/>
                      <a:pt x="247" y="787"/>
                    </a:cubicBezTo>
                    <a:cubicBezTo>
                      <a:pt x="0" y="787"/>
                      <a:pt x="0" y="787"/>
                      <a:pt x="0" y="787"/>
                    </a:cubicBezTo>
                    <a:cubicBezTo>
                      <a:pt x="0" y="641"/>
                      <a:pt x="34" y="509"/>
                      <a:pt x="104" y="392"/>
                    </a:cubicBezTo>
                    <a:cubicBezTo>
                      <a:pt x="138" y="335"/>
                      <a:pt x="180" y="281"/>
                      <a:pt x="230" y="231"/>
                    </a:cubicBezTo>
                    <a:cubicBezTo>
                      <a:pt x="281" y="180"/>
                      <a:pt x="335" y="138"/>
                      <a:pt x="392" y="104"/>
                    </a:cubicBezTo>
                    <a:cubicBezTo>
                      <a:pt x="509" y="35"/>
                      <a:pt x="641" y="0"/>
                      <a:pt x="786" y="0"/>
                    </a:cubicBezTo>
                    <a:cubicBezTo>
                      <a:pt x="786" y="0"/>
                      <a:pt x="787" y="0"/>
                      <a:pt x="787" y="0"/>
                    </a:cubicBezTo>
                    <a:cubicBezTo>
                      <a:pt x="931" y="1"/>
                      <a:pt x="1061" y="34"/>
                      <a:pt x="1176" y="102"/>
                    </a:cubicBezTo>
                    <a:cubicBezTo>
                      <a:pt x="1177" y="102"/>
                      <a:pt x="1177" y="102"/>
                      <a:pt x="1177" y="102"/>
                    </a:cubicBezTo>
                    <a:cubicBezTo>
                      <a:pt x="1178" y="103"/>
                      <a:pt x="1179" y="103"/>
                      <a:pt x="1180" y="104"/>
                    </a:cubicBezTo>
                    <a:cubicBezTo>
                      <a:pt x="1237" y="138"/>
                      <a:pt x="1291" y="180"/>
                      <a:pt x="1342" y="231"/>
                    </a:cubicBezTo>
                    <a:cubicBezTo>
                      <a:pt x="1392" y="281"/>
                      <a:pt x="1434" y="334"/>
                      <a:pt x="1468" y="391"/>
                    </a:cubicBezTo>
                    <a:cubicBezTo>
                      <a:pt x="1537" y="508"/>
                      <a:pt x="1572" y="640"/>
                      <a:pt x="1572" y="787"/>
                    </a:cubicBezTo>
                    <a:close/>
                  </a:path>
                </a:pathLst>
              </a:custGeom>
              <a:solidFill>
                <a:schemeClr val="bg2">
                  <a:lumMod val="85000"/>
                </a:schemeClr>
              </a:solid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grpSp>
            <p:nvGrpSpPr>
              <p:cNvPr id="43" name="Group 61"/>
              <p:cNvGrpSpPr/>
              <p:nvPr/>
            </p:nvGrpSpPr>
            <p:grpSpPr>
              <a:xfrm>
                <a:off x="3610477" y="2789235"/>
                <a:ext cx="2232610" cy="1116015"/>
                <a:chOff x="3610477" y="2524123"/>
                <a:chExt cx="2232610" cy="1116015"/>
              </a:xfrm>
            </p:grpSpPr>
            <p:cxnSp>
              <p:nvCxnSpPr>
                <p:cNvPr id="44" name="Straight Connector 43"/>
                <p:cNvCxnSpPr/>
                <p:nvPr/>
              </p:nvCxnSpPr>
              <p:spPr>
                <a:xfrm>
                  <a:off x="3788411" y="3120519"/>
                  <a:ext cx="118427" cy="60831"/>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4158996" y="2718342"/>
                  <a:ext cx="114809" cy="87311"/>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4654152" y="2594373"/>
                  <a:ext cx="142879" cy="238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5203031" y="2693200"/>
                  <a:ext cx="109538" cy="5714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0800000" flipV="1">
                  <a:off x="5574507" y="3069429"/>
                  <a:ext cx="114637" cy="66675"/>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3610477" y="3638550"/>
                  <a:ext cx="116974" cy="1588"/>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726113" y="3638550"/>
                  <a:ext cx="116974" cy="1588"/>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sp>
          <p:nvSpPr>
            <p:cNvPr id="30" name="Freeform 7"/>
            <p:cNvSpPr/>
            <p:nvPr/>
          </p:nvSpPr>
          <p:spPr bwMode="auto">
            <a:xfrm rot="5400000" flipH="1">
              <a:off x="5477535" y="3138564"/>
              <a:ext cx="822325" cy="638175"/>
            </a:xfrm>
            <a:custGeom>
              <a:avLst/>
              <a:gdLst/>
              <a:ahLst/>
              <a:cxnLst>
                <a:cxn ang="0">
                  <a:pos x="385" y="0"/>
                </a:cxn>
                <a:cxn ang="0">
                  <a:pos x="385" y="228"/>
                </a:cxn>
                <a:cxn ang="0">
                  <a:pos x="384" y="228"/>
                </a:cxn>
                <a:cxn ang="0">
                  <a:pos x="114" y="299"/>
                </a:cxn>
                <a:cxn ang="0">
                  <a:pos x="0" y="101"/>
                </a:cxn>
                <a:cxn ang="0">
                  <a:pos x="384" y="0"/>
                </a:cxn>
                <a:cxn ang="0">
                  <a:pos x="385" y="0"/>
                </a:cxn>
              </a:cxnLst>
              <a:rect l="0" t="0" r="r" b="b"/>
              <a:pathLst>
                <a:path w="385" h="299">
                  <a:moveTo>
                    <a:pt x="385" y="0"/>
                  </a:moveTo>
                  <a:cubicBezTo>
                    <a:pt x="385" y="228"/>
                    <a:pt x="385" y="228"/>
                    <a:pt x="385" y="228"/>
                  </a:cubicBezTo>
                  <a:cubicBezTo>
                    <a:pt x="384" y="228"/>
                    <a:pt x="384" y="228"/>
                    <a:pt x="384" y="228"/>
                  </a:cubicBezTo>
                  <a:cubicBezTo>
                    <a:pt x="284" y="228"/>
                    <a:pt x="194" y="251"/>
                    <a:pt x="114" y="299"/>
                  </a:cubicBezTo>
                  <a:cubicBezTo>
                    <a:pt x="0" y="101"/>
                    <a:pt x="0" y="101"/>
                    <a:pt x="0" y="101"/>
                  </a:cubicBezTo>
                  <a:cubicBezTo>
                    <a:pt x="114" y="34"/>
                    <a:pt x="242" y="0"/>
                    <a:pt x="384" y="0"/>
                  </a:cubicBezTo>
                  <a:cubicBezTo>
                    <a:pt x="385" y="0"/>
                    <a:pt x="385" y="0"/>
                    <a:pt x="385" y="0"/>
                  </a:cubicBezTo>
                  <a:close/>
                </a:path>
              </a:pathLst>
            </a:custGeom>
            <a:solidFill>
              <a:schemeClr val="accent3"/>
            </a:solid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31" name="Freeform 8"/>
            <p:cNvSpPr/>
            <p:nvPr/>
          </p:nvSpPr>
          <p:spPr bwMode="auto">
            <a:xfrm rot="5400000" flipH="1">
              <a:off x="4662353" y="3955332"/>
              <a:ext cx="636588" cy="822325"/>
            </a:xfrm>
            <a:custGeom>
              <a:avLst/>
              <a:gdLst/>
              <a:ahLst/>
              <a:cxnLst>
                <a:cxn ang="0">
                  <a:pos x="101" y="0"/>
                </a:cxn>
                <a:cxn ang="0">
                  <a:pos x="298" y="114"/>
                </a:cxn>
                <a:cxn ang="0">
                  <a:pos x="227" y="384"/>
                </a:cxn>
                <a:cxn ang="0">
                  <a:pos x="227" y="385"/>
                </a:cxn>
                <a:cxn ang="0">
                  <a:pos x="0" y="385"/>
                </a:cxn>
                <a:cxn ang="0">
                  <a:pos x="101" y="0"/>
                </a:cxn>
              </a:cxnLst>
              <a:rect l="0" t="0" r="r" b="b"/>
              <a:pathLst>
                <a:path w="298" h="385">
                  <a:moveTo>
                    <a:pt x="101" y="0"/>
                  </a:moveTo>
                  <a:cubicBezTo>
                    <a:pt x="298" y="114"/>
                    <a:pt x="298" y="114"/>
                    <a:pt x="298" y="114"/>
                  </a:cubicBezTo>
                  <a:cubicBezTo>
                    <a:pt x="251" y="195"/>
                    <a:pt x="227" y="285"/>
                    <a:pt x="227" y="384"/>
                  </a:cubicBezTo>
                  <a:cubicBezTo>
                    <a:pt x="227" y="385"/>
                    <a:pt x="227" y="385"/>
                    <a:pt x="227" y="385"/>
                  </a:cubicBezTo>
                  <a:cubicBezTo>
                    <a:pt x="0" y="385"/>
                    <a:pt x="0" y="385"/>
                    <a:pt x="0" y="385"/>
                  </a:cubicBezTo>
                  <a:cubicBezTo>
                    <a:pt x="0" y="243"/>
                    <a:pt x="33" y="114"/>
                    <a:pt x="101" y="0"/>
                  </a:cubicBezTo>
                  <a:close/>
                </a:path>
              </a:pathLst>
            </a:custGeom>
            <a:solidFill>
              <a:schemeClr val="accent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sp>
          <p:nvSpPr>
            <p:cNvPr id="32" name="Freeform 9"/>
            <p:cNvSpPr/>
            <p:nvPr/>
          </p:nvSpPr>
          <p:spPr bwMode="auto">
            <a:xfrm rot="5400000" flipH="1">
              <a:off x="5149716" y="1629645"/>
              <a:ext cx="842963" cy="841375"/>
            </a:xfrm>
            <a:custGeom>
              <a:avLst/>
              <a:gdLst/>
              <a:ahLst/>
              <a:cxnLst>
                <a:cxn ang="0">
                  <a:pos x="394" y="280"/>
                </a:cxn>
                <a:cxn ang="0">
                  <a:pos x="197" y="394"/>
                </a:cxn>
                <a:cxn ang="0">
                  <a:pos x="111" y="284"/>
                </a:cxn>
                <a:cxn ang="0">
                  <a:pos x="0" y="198"/>
                </a:cxn>
                <a:cxn ang="0">
                  <a:pos x="114" y="0"/>
                </a:cxn>
                <a:cxn ang="0">
                  <a:pos x="272" y="124"/>
                </a:cxn>
                <a:cxn ang="0">
                  <a:pos x="394" y="280"/>
                </a:cxn>
              </a:cxnLst>
              <a:rect l="0" t="0" r="r" b="b"/>
              <a:pathLst>
                <a:path w="394" h="394">
                  <a:moveTo>
                    <a:pt x="394" y="280"/>
                  </a:moveTo>
                  <a:cubicBezTo>
                    <a:pt x="197" y="394"/>
                    <a:pt x="197" y="394"/>
                    <a:pt x="197" y="394"/>
                  </a:cubicBezTo>
                  <a:cubicBezTo>
                    <a:pt x="174" y="355"/>
                    <a:pt x="145" y="319"/>
                    <a:pt x="111" y="284"/>
                  </a:cubicBezTo>
                  <a:cubicBezTo>
                    <a:pt x="77" y="250"/>
                    <a:pt x="39" y="221"/>
                    <a:pt x="0" y="198"/>
                  </a:cubicBezTo>
                  <a:cubicBezTo>
                    <a:pt x="114" y="0"/>
                    <a:pt x="114" y="0"/>
                    <a:pt x="114" y="0"/>
                  </a:cubicBezTo>
                  <a:cubicBezTo>
                    <a:pt x="170" y="33"/>
                    <a:pt x="222" y="74"/>
                    <a:pt x="272" y="124"/>
                  </a:cubicBezTo>
                  <a:cubicBezTo>
                    <a:pt x="321" y="172"/>
                    <a:pt x="361" y="224"/>
                    <a:pt x="394" y="280"/>
                  </a:cubicBezTo>
                  <a:close/>
                </a:path>
              </a:pathLst>
            </a:custGeom>
            <a:solidFill>
              <a:schemeClr val="accent5"/>
            </a:solid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33" name="Freeform 10"/>
            <p:cNvSpPr/>
            <p:nvPr/>
          </p:nvSpPr>
          <p:spPr bwMode="auto">
            <a:xfrm rot="5400000" flipH="1">
              <a:off x="5484678" y="2323382"/>
              <a:ext cx="811213" cy="635000"/>
            </a:xfrm>
            <a:custGeom>
              <a:avLst/>
              <a:gdLst/>
              <a:ahLst/>
              <a:cxnLst>
                <a:cxn ang="0">
                  <a:pos x="0" y="228"/>
                </a:cxn>
                <a:cxn ang="0">
                  <a:pos x="0" y="0"/>
                </a:cxn>
                <a:cxn ang="0">
                  <a:pos x="379" y="99"/>
                </a:cxn>
                <a:cxn ang="0">
                  <a:pos x="266" y="297"/>
                </a:cxn>
                <a:cxn ang="0">
                  <a:pos x="0" y="228"/>
                </a:cxn>
              </a:cxnLst>
              <a:rect l="0" t="0" r="r" b="b"/>
              <a:pathLst>
                <a:path w="379" h="297">
                  <a:moveTo>
                    <a:pt x="0" y="228"/>
                  </a:moveTo>
                  <a:cubicBezTo>
                    <a:pt x="0" y="0"/>
                    <a:pt x="0" y="0"/>
                    <a:pt x="0" y="0"/>
                  </a:cubicBezTo>
                  <a:cubicBezTo>
                    <a:pt x="140" y="1"/>
                    <a:pt x="266" y="33"/>
                    <a:pt x="379" y="99"/>
                  </a:cubicBezTo>
                  <a:cubicBezTo>
                    <a:pt x="266" y="297"/>
                    <a:pt x="266" y="297"/>
                    <a:pt x="266" y="297"/>
                  </a:cubicBezTo>
                  <a:cubicBezTo>
                    <a:pt x="187" y="251"/>
                    <a:pt x="98" y="228"/>
                    <a:pt x="0" y="228"/>
                  </a:cubicBezTo>
                  <a:close/>
                </a:path>
              </a:pathLst>
            </a:custGeom>
            <a:solidFill>
              <a:schemeClr val="accent4"/>
            </a:solid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34" name="Freeform 11"/>
            <p:cNvSpPr/>
            <p:nvPr/>
          </p:nvSpPr>
          <p:spPr bwMode="auto">
            <a:xfrm rot="5400000" flipH="1">
              <a:off x="5147335" y="3624339"/>
              <a:ext cx="844550" cy="844550"/>
            </a:xfrm>
            <a:custGeom>
              <a:avLst/>
              <a:gdLst/>
              <a:ahLst/>
              <a:cxnLst>
                <a:cxn ang="0">
                  <a:pos x="197" y="395"/>
                </a:cxn>
                <a:cxn ang="0">
                  <a:pos x="0" y="281"/>
                </a:cxn>
                <a:cxn ang="0">
                  <a:pos x="123" y="124"/>
                </a:cxn>
                <a:cxn ang="0">
                  <a:pos x="281" y="0"/>
                </a:cxn>
                <a:cxn ang="0">
                  <a:pos x="395" y="198"/>
                </a:cxn>
                <a:cxn ang="0">
                  <a:pos x="284" y="284"/>
                </a:cxn>
                <a:cxn ang="0">
                  <a:pos x="197" y="395"/>
                </a:cxn>
              </a:cxnLst>
              <a:rect l="0" t="0" r="r" b="b"/>
              <a:pathLst>
                <a:path w="395" h="395">
                  <a:moveTo>
                    <a:pt x="197" y="395"/>
                  </a:moveTo>
                  <a:cubicBezTo>
                    <a:pt x="0" y="281"/>
                    <a:pt x="0" y="281"/>
                    <a:pt x="0" y="281"/>
                  </a:cubicBezTo>
                  <a:cubicBezTo>
                    <a:pt x="33" y="225"/>
                    <a:pt x="74" y="173"/>
                    <a:pt x="123" y="124"/>
                  </a:cubicBezTo>
                  <a:cubicBezTo>
                    <a:pt x="173" y="74"/>
                    <a:pt x="225" y="33"/>
                    <a:pt x="281" y="0"/>
                  </a:cubicBezTo>
                  <a:cubicBezTo>
                    <a:pt x="395" y="198"/>
                    <a:pt x="395" y="198"/>
                    <a:pt x="395" y="198"/>
                  </a:cubicBezTo>
                  <a:cubicBezTo>
                    <a:pt x="356" y="221"/>
                    <a:pt x="319" y="250"/>
                    <a:pt x="284" y="284"/>
                  </a:cubicBezTo>
                  <a:cubicBezTo>
                    <a:pt x="250" y="319"/>
                    <a:pt x="221" y="356"/>
                    <a:pt x="197" y="395"/>
                  </a:cubicBezTo>
                  <a:close/>
                </a:path>
              </a:pathLst>
            </a:custGeom>
            <a:solidFill>
              <a:schemeClr val="accent2"/>
            </a:solid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35" name="Freeform 12"/>
            <p:cNvSpPr/>
            <p:nvPr/>
          </p:nvSpPr>
          <p:spPr bwMode="auto">
            <a:xfrm rot="5400000" flipH="1">
              <a:off x="4662354" y="1318495"/>
              <a:ext cx="638175" cy="823913"/>
            </a:xfrm>
            <a:custGeom>
              <a:avLst/>
              <a:gdLst/>
              <a:ahLst/>
              <a:cxnLst>
                <a:cxn ang="0">
                  <a:pos x="197" y="0"/>
                </a:cxn>
                <a:cxn ang="0">
                  <a:pos x="299" y="386"/>
                </a:cxn>
                <a:cxn ang="0">
                  <a:pos x="72" y="386"/>
                </a:cxn>
                <a:cxn ang="0">
                  <a:pos x="72" y="385"/>
                </a:cxn>
                <a:cxn ang="0">
                  <a:pos x="0" y="114"/>
                </a:cxn>
                <a:cxn ang="0">
                  <a:pos x="197" y="0"/>
                </a:cxn>
              </a:cxnLst>
              <a:rect l="0" t="0" r="r" b="b"/>
              <a:pathLst>
                <a:path w="299" h="386">
                  <a:moveTo>
                    <a:pt x="197" y="0"/>
                  </a:moveTo>
                  <a:cubicBezTo>
                    <a:pt x="265" y="114"/>
                    <a:pt x="299" y="243"/>
                    <a:pt x="299" y="386"/>
                  </a:cubicBezTo>
                  <a:cubicBezTo>
                    <a:pt x="72" y="386"/>
                    <a:pt x="72" y="386"/>
                    <a:pt x="72" y="386"/>
                  </a:cubicBezTo>
                  <a:cubicBezTo>
                    <a:pt x="72" y="385"/>
                    <a:pt x="72" y="385"/>
                    <a:pt x="72" y="385"/>
                  </a:cubicBezTo>
                  <a:cubicBezTo>
                    <a:pt x="72" y="285"/>
                    <a:pt x="48" y="195"/>
                    <a:pt x="0" y="114"/>
                  </a:cubicBezTo>
                  <a:lnTo>
                    <a:pt x="197" y="0"/>
                  </a:lnTo>
                  <a:close/>
                </a:path>
              </a:pathLst>
            </a:custGeom>
            <a:solidFill>
              <a:schemeClr val="accent6"/>
            </a:solidFill>
            <a:ln w="9525">
              <a:noFill/>
              <a:round/>
            </a:ln>
          </p:spPr>
          <p:txBody>
            <a:bodyPr vert="horz" wrap="square" lIns="128580" tIns="64290" rIns="128580" bIns="64290" numCol="1" anchor="t" anchorCtr="0" compatLnSpc="1"/>
            <a:lstStyle/>
            <a:p>
              <a:endParaRPr lang="en-US">
                <a:latin typeface="+mn-lt"/>
                <a:ea typeface="+mn-ea"/>
                <a:cs typeface="+mn-ea"/>
                <a:sym typeface="+mn-lt"/>
              </a:endParaRPr>
            </a:p>
          </p:txBody>
        </p:sp>
        <p:sp>
          <p:nvSpPr>
            <p:cNvPr id="36" name="Text Placeholder 3"/>
            <p:cNvSpPr txBox="1"/>
            <p:nvPr/>
          </p:nvSpPr>
          <p:spPr>
            <a:xfrm rot="5400000" flipH="1">
              <a:off x="5808260" y="2533491"/>
              <a:ext cx="199496" cy="430865"/>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fontAlgn="auto">
                <a:spcBef>
                  <a:spcPct val="20000"/>
                </a:spcBef>
                <a:spcAft>
                  <a:spcPts val="0"/>
                </a:spcAft>
                <a:defRPr/>
              </a:pPr>
              <a:r>
                <a:rPr lang="en-US" sz="3935" dirty="0">
                  <a:solidFill>
                    <a:schemeClr val="bg1"/>
                  </a:solidFill>
                  <a:latin typeface="+mn-lt"/>
                  <a:ea typeface="+mn-ea"/>
                  <a:cs typeface="+mn-ea"/>
                  <a:sym typeface="+mn-lt"/>
                </a:rPr>
                <a:t>4</a:t>
              </a:r>
            </a:p>
          </p:txBody>
        </p:sp>
        <p:sp>
          <p:nvSpPr>
            <p:cNvPr id="37" name="Text Placeholder 3"/>
            <p:cNvSpPr txBox="1"/>
            <p:nvPr/>
          </p:nvSpPr>
          <p:spPr>
            <a:xfrm rot="5400000" flipH="1">
              <a:off x="5800640" y="3204052"/>
              <a:ext cx="199496" cy="430865"/>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fontAlgn="auto">
                <a:spcBef>
                  <a:spcPct val="20000"/>
                </a:spcBef>
                <a:spcAft>
                  <a:spcPts val="0"/>
                </a:spcAft>
                <a:defRPr/>
              </a:pPr>
              <a:r>
                <a:rPr lang="en-US" sz="3935" dirty="0">
                  <a:solidFill>
                    <a:schemeClr val="bg1"/>
                  </a:solidFill>
                  <a:latin typeface="+mn-lt"/>
                  <a:ea typeface="+mn-ea"/>
                  <a:cs typeface="+mn-ea"/>
                  <a:sym typeface="+mn-lt"/>
                </a:rPr>
                <a:t>3</a:t>
              </a:r>
            </a:p>
          </p:txBody>
        </p:sp>
        <p:sp>
          <p:nvSpPr>
            <p:cNvPr id="38" name="Text Placeholder 3"/>
            <p:cNvSpPr txBox="1"/>
            <p:nvPr/>
          </p:nvSpPr>
          <p:spPr>
            <a:xfrm rot="5400000" flipH="1">
              <a:off x="5415473" y="3860775"/>
              <a:ext cx="199496" cy="430865"/>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fontAlgn="auto">
                <a:spcBef>
                  <a:spcPct val="20000"/>
                </a:spcBef>
                <a:spcAft>
                  <a:spcPts val="0"/>
                </a:spcAft>
                <a:defRPr/>
              </a:pPr>
              <a:r>
                <a:rPr lang="en-US" sz="3935" dirty="0">
                  <a:solidFill>
                    <a:schemeClr val="bg1"/>
                  </a:solidFill>
                  <a:latin typeface="+mn-lt"/>
                  <a:ea typeface="+mn-ea"/>
                  <a:cs typeface="+mn-ea"/>
                  <a:sym typeface="+mn-lt"/>
                </a:rPr>
                <a:t>2</a:t>
              </a:r>
            </a:p>
          </p:txBody>
        </p:sp>
        <p:sp>
          <p:nvSpPr>
            <p:cNvPr id="39" name="Text Placeholder 3"/>
            <p:cNvSpPr txBox="1"/>
            <p:nvPr/>
          </p:nvSpPr>
          <p:spPr>
            <a:xfrm rot="5400000" flipH="1">
              <a:off x="4772325" y="4200116"/>
              <a:ext cx="199496" cy="430865"/>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fontAlgn="auto">
                <a:spcBef>
                  <a:spcPct val="20000"/>
                </a:spcBef>
                <a:spcAft>
                  <a:spcPts val="0"/>
                </a:spcAft>
                <a:defRPr/>
              </a:pPr>
              <a:r>
                <a:rPr lang="en-US" sz="3935" dirty="0">
                  <a:solidFill>
                    <a:schemeClr val="bg1"/>
                  </a:solidFill>
                  <a:latin typeface="+mn-lt"/>
                  <a:ea typeface="+mn-ea"/>
                  <a:cs typeface="+mn-ea"/>
                  <a:sym typeface="+mn-lt"/>
                </a:rPr>
                <a:t>1</a:t>
              </a:r>
            </a:p>
          </p:txBody>
        </p:sp>
        <p:sp>
          <p:nvSpPr>
            <p:cNvPr id="40" name="Text Placeholder 3"/>
            <p:cNvSpPr txBox="1"/>
            <p:nvPr/>
          </p:nvSpPr>
          <p:spPr>
            <a:xfrm rot="5400000" flipH="1">
              <a:off x="5438333" y="1839252"/>
              <a:ext cx="199496" cy="430865"/>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fontAlgn="auto">
                <a:spcBef>
                  <a:spcPct val="20000"/>
                </a:spcBef>
                <a:spcAft>
                  <a:spcPts val="0"/>
                </a:spcAft>
                <a:defRPr/>
              </a:pPr>
              <a:r>
                <a:rPr lang="en-US" sz="3935" dirty="0">
                  <a:solidFill>
                    <a:schemeClr val="bg1"/>
                  </a:solidFill>
                  <a:latin typeface="+mn-lt"/>
                  <a:ea typeface="+mn-ea"/>
                  <a:cs typeface="+mn-ea"/>
                  <a:sym typeface="+mn-lt"/>
                </a:rPr>
                <a:t>5</a:t>
              </a:r>
            </a:p>
          </p:txBody>
        </p:sp>
        <p:sp>
          <p:nvSpPr>
            <p:cNvPr id="41" name="Text Placeholder 3"/>
            <p:cNvSpPr txBox="1"/>
            <p:nvPr/>
          </p:nvSpPr>
          <p:spPr>
            <a:xfrm flipH="1">
              <a:off x="4802805" y="1502396"/>
              <a:ext cx="199496" cy="430865"/>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fontAlgn="auto">
                <a:spcBef>
                  <a:spcPct val="20000"/>
                </a:spcBef>
                <a:spcAft>
                  <a:spcPts val="0"/>
                </a:spcAft>
                <a:defRPr/>
              </a:pPr>
              <a:r>
                <a:rPr lang="en-US" sz="3935" dirty="0">
                  <a:solidFill>
                    <a:schemeClr val="bg1"/>
                  </a:solidFill>
                  <a:latin typeface="+mn-lt"/>
                  <a:ea typeface="+mn-ea"/>
                  <a:cs typeface="+mn-ea"/>
                  <a:sym typeface="+mn-lt"/>
                </a:rPr>
                <a:t>6</a:t>
              </a:r>
            </a:p>
          </p:txBody>
        </p:sp>
      </p:grpSp>
      <p:grpSp>
        <p:nvGrpSpPr>
          <p:cNvPr id="52" name="Group 51"/>
          <p:cNvGrpSpPr/>
          <p:nvPr/>
        </p:nvGrpSpPr>
        <p:grpSpPr>
          <a:xfrm>
            <a:off x="5188758" y="3123907"/>
            <a:ext cx="2481234" cy="2481234"/>
            <a:chOff x="4343400" y="1854885"/>
            <a:chExt cx="457200" cy="457200"/>
          </a:xfrm>
        </p:grpSpPr>
        <p:sp>
          <p:nvSpPr>
            <p:cNvPr id="53" name="Oval 52"/>
            <p:cNvSpPr/>
            <p:nvPr/>
          </p:nvSpPr>
          <p:spPr>
            <a:xfrm>
              <a:off x="4343400" y="1854885"/>
              <a:ext cx="457200" cy="457200"/>
            </a:xfrm>
            <a:prstGeom prst="ellipse">
              <a:avLst/>
            </a:prstGeom>
            <a:solidFill>
              <a:schemeClr val="bg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sp>
          <p:nvSpPr>
            <p:cNvPr id="54" name="Oval 53"/>
            <p:cNvSpPr/>
            <p:nvPr/>
          </p:nvSpPr>
          <p:spPr>
            <a:xfrm>
              <a:off x="4408030" y="1919516"/>
              <a:ext cx="327939" cy="327939"/>
            </a:xfrm>
            <a:prstGeom prst="ellipse">
              <a:avLst/>
            </a:pr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grpSp>
      <p:sp>
        <p:nvSpPr>
          <p:cNvPr id="55" name="Freeform 135"/>
          <p:cNvSpPr>
            <a:spLocks noEditPoints="1"/>
          </p:cNvSpPr>
          <p:nvPr/>
        </p:nvSpPr>
        <p:spPr bwMode="auto">
          <a:xfrm>
            <a:off x="5997257" y="3959755"/>
            <a:ext cx="864237" cy="80953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ln>
        </p:spPr>
        <p:txBody>
          <a:bodyPr vert="horz" wrap="square" lIns="128580" tIns="64290" rIns="128580" bIns="64290" numCol="1" anchor="t" anchorCtr="0" compatLnSpc="1"/>
          <a:lstStyle/>
          <a:p>
            <a:endParaRPr lang="en-US" dirty="0">
              <a:latin typeface="+mn-lt"/>
              <a:ea typeface="+mn-ea"/>
              <a:cs typeface="+mn-ea"/>
              <a:sym typeface="+mn-lt"/>
            </a:endParaRPr>
          </a:p>
        </p:txBody>
      </p:sp>
      <p:sp>
        <p:nvSpPr>
          <p:cNvPr id="56" name="Footer Text"/>
          <p:cNvSpPr txBox="1"/>
          <p:nvPr/>
        </p:nvSpPr>
        <p:spPr>
          <a:xfrm>
            <a:off x="1212923" y="4009669"/>
            <a:ext cx="2490384" cy="692305"/>
          </a:xfrm>
          <a:prstGeom prst="rect">
            <a:avLst/>
          </a:prstGeom>
          <a:noFill/>
        </p:spPr>
        <p:txBody>
          <a:bodyPr wrap="square" lIns="0" tIns="0" rIns="0" bIns="0" rtlCol="0">
            <a:spAutoFit/>
          </a:bodyPr>
          <a:lstStyle/>
          <a:p>
            <a:pPr algn="r"/>
            <a:r>
              <a:rPr lang="en-US" sz="1685" b="1" dirty="0">
                <a:solidFill>
                  <a:schemeClr val="accent3"/>
                </a:solidFill>
                <a:latin typeface="+mn-lt"/>
                <a:ea typeface="+mn-ea"/>
                <a:cs typeface="+mn-ea"/>
                <a:sym typeface="+mn-lt"/>
              </a:rPr>
              <a:t>Title Goes Here</a:t>
            </a:r>
            <a:r>
              <a:rPr lang="en-US" sz="1405" dirty="0">
                <a:solidFill>
                  <a:schemeClr val="accent6"/>
                </a:solidFill>
                <a:latin typeface="+mn-lt"/>
                <a:ea typeface="+mn-ea"/>
                <a:cs typeface="+mn-ea"/>
                <a:sym typeface="+mn-lt"/>
              </a:rPr>
              <a:t/>
            </a:r>
            <a:br>
              <a:rPr lang="en-US" sz="1405" dirty="0">
                <a:solidFill>
                  <a:schemeClr val="accent6"/>
                </a:solidFill>
                <a:latin typeface="+mn-lt"/>
                <a:ea typeface="+mn-ea"/>
                <a:cs typeface="+mn-ea"/>
                <a:sym typeface="+mn-lt"/>
              </a:rPr>
            </a:br>
            <a:r>
              <a:rPr lang="en-US" sz="1405" dirty="0">
                <a:solidFill>
                  <a:schemeClr val="tx1">
                    <a:lumMod val="50000"/>
                    <a:lumOff val="50000"/>
                  </a:schemeClr>
                </a:solidFill>
                <a:latin typeface="+mn-lt"/>
                <a:ea typeface="+mn-ea"/>
                <a:cs typeface="+mn-ea"/>
                <a:sym typeface="+mn-lt"/>
              </a:rPr>
              <a:t>of lorem ipsum available, but the majority have suffered</a:t>
            </a:r>
          </a:p>
        </p:txBody>
      </p:sp>
      <p:sp>
        <p:nvSpPr>
          <p:cNvPr id="57" name="Footer Text"/>
          <p:cNvSpPr txBox="1"/>
          <p:nvPr/>
        </p:nvSpPr>
        <p:spPr>
          <a:xfrm>
            <a:off x="1480800" y="2243094"/>
            <a:ext cx="2490384" cy="692305"/>
          </a:xfrm>
          <a:prstGeom prst="rect">
            <a:avLst/>
          </a:prstGeom>
          <a:noFill/>
        </p:spPr>
        <p:txBody>
          <a:bodyPr wrap="square" lIns="0" tIns="0" rIns="0" bIns="0" rtlCol="0">
            <a:spAutoFit/>
          </a:bodyPr>
          <a:lstStyle/>
          <a:p>
            <a:pPr algn="r"/>
            <a:r>
              <a:rPr lang="en-US" sz="1685" b="1" dirty="0">
                <a:solidFill>
                  <a:schemeClr val="accent1"/>
                </a:solidFill>
                <a:latin typeface="+mn-lt"/>
                <a:ea typeface="+mn-ea"/>
                <a:cs typeface="+mn-ea"/>
                <a:sym typeface="+mn-lt"/>
              </a:rPr>
              <a:t>Title Goes Here</a:t>
            </a:r>
            <a:r>
              <a:rPr lang="en-US" sz="1405" dirty="0">
                <a:solidFill>
                  <a:schemeClr val="accent1"/>
                </a:solidFill>
                <a:latin typeface="+mn-lt"/>
                <a:ea typeface="+mn-ea"/>
                <a:cs typeface="+mn-ea"/>
                <a:sym typeface="+mn-lt"/>
              </a:rPr>
              <a:t/>
            </a:r>
            <a:br>
              <a:rPr lang="en-US" sz="1405" dirty="0">
                <a:solidFill>
                  <a:schemeClr val="accent1"/>
                </a:solidFill>
                <a:latin typeface="+mn-lt"/>
                <a:ea typeface="+mn-ea"/>
                <a:cs typeface="+mn-ea"/>
                <a:sym typeface="+mn-lt"/>
              </a:rPr>
            </a:br>
            <a:r>
              <a:rPr lang="en-US" sz="1405" dirty="0">
                <a:solidFill>
                  <a:schemeClr val="tx1">
                    <a:lumMod val="50000"/>
                    <a:lumOff val="50000"/>
                  </a:schemeClr>
                </a:solidFill>
                <a:latin typeface="+mn-lt"/>
                <a:ea typeface="+mn-ea"/>
                <a:cs typeface="+mn-ea"/>
                <a:sym typeface="+mn-lt"/>
              </a:rPr>
              <a:t>of lorem ipsum available, but the majority have suffered</a:t>
            </a:r>
          </a:p>
        </p:txBody>
      </p:sp>
      <p:sp>
        <p:nvSpPr>
          <p:cNvPr id="58" name="Footer Text"/>
          <p:cNvSpPr txBox="1"/>
          <p:nvPr/>
        </p:nvSpPr>
        <p:spPr>
          <a:xfrm>
            <a:off x="1628994" y="5793497"/>
            <a:ext cx="2490384" cy="692305"/>
          </a:xfrm>
          <a:prstGeom prst="rect">
            <a:avLst/>
          </a:prstGeom>
          <a:noFill/>
        </p:spPr>
        <p:txBody>
          <a:bodyPr wrap="square" lIns="0" tIns="0" rIns="0" bIns="0" rtlCol="0">
            <a:spAutoFit/>
          </a:bodyPr>
          <a:lstStyle/>
          <a:p>
            <a:pPr algn="r"/>
            <a:r>
              <a:rPr lang="en-US" sz="1685" b="1" dirty="0">
                <a:solidFill>
                  <a:schemeClr val="accent5"/>
                </a:solidFill>
                <a:latin typeface="+mn-lt"/>
                <a:ea typeface="+mn-ea"/>
                <a:cs typeface="+mn-ea"/>
                <a:sym typeface="+mn-lt"/>
              </a:rPr>
              <a:t>Title Goes Here</a:t>
            </a:r>
            <a:r>
              <a:rPr lang="en-US" sz="1405" dirty="0">
                <a:solidFill>
                  <a:schemeClr val="accent5"/>
                </a:solidFill>
                <a:latin typeface="+mn-lt"/>
                <a:ea typeface="+mn-ea"/>
                <a:cs typeface="+mn-ea"/>
                <a:sym typeface="+mn-lt"/>
              </a:rPr>
              <a:t/>
            </a:r>
            <a:br>
              <a:rPr lang="en-US" sz="1405" dirty="0">
                <a:solidFill>
                  <a:schemeClr val="accent5"/>
                </a:solidFill>
                <a:latin typeface="+mn-lt"/>
                <a:ea typeface="+mn-ea"/>
                <a:cs typeface="+mn-ea"/>
                <a:sym typeface="+mn-lt"/>
              </a:rPr>
            </a:br>
            <a:r>
              <a:rPr lang="en-US" sz="1405" dirty="0">
                <a:solidFill>
                  <a:schemeClr val="tx1">
                    <a:lumMod val="50000"/>
                    <a:lumOff val="50000"/>
                  </a:schemeClr>
                </a:solidFill>
                <a:latin typeface="+mn-lt"/>
                <a:ea typeface="+mn-ea"/>
                <a:cs typeface="+mn-ea"/>
                <a:sym typeface="+mn-lt"/>
              </a:rPr>
              <a:t>of lorem ipsum available, but the majority have suffered</a:t>
            </a:r>
          </a:p>
        </p:txBody>
      </p:sp>
      <p:sp>
        <p:nvSpPr>
          <p:cNvPr id="59" name="Footer Text"/>
          <p:cNvSpPr txBox="1"/>
          <p:nvPr/>
        </p:nvSpPr>
        <p:spPr>
          <a:xfrm>
            <a:off x="9155446" y="4061012"/>
            <a:ext cx="2490384" cy="692305"/>
          </a:xfrm>
          <a:prstGeom prst="rect">
            <a:avLst/>
          </a:prstGeom>
          <a:noFill/>
        </p:spPr>
        <p:txBody>
          <a:bodyPr wrap="square" lIns="0" tIns="0" rIns="0" bIns="0" rtlCol="0">
            <a:spAutoFit/>
          </a:bodyPr>
          <a:lstStyle/>
          <a:p>
            <a:r>
              <a:rPr lang="en-US" sz="1685" b="1" dirty="0">
                <a:solidFill>
                  <a:schemeClr val="accent4"/>
                </a:solidFill>
                <a:latin typeface="+mn-lt"/>
                <a:ea typeface="+mn-ea"/>
                <a:cs typeface="+mn-ea"/>
                <a:sym typeface="+mn-lt"/>
              </a:rPr>
              <a:t>Title Goes Here</a:t>
            </a:r>
            <a:r>
              <a:rPr lang="en-US" sz="1405" dirty="0">
                <a:solidFill>
                  <a:schemeClr val="accent3"/>
                </a:solidFill>
                <a:latin typeface="+mn-lt"/>
                <a:ea typeface="+mn-ea"/>
                <a:cs typeface="+mn-ea"/>
                <a:sym typeface="+mn-lt"/>
              </a:rPr>
              <a:t/>
            </a:r>
            <a:br>
              <a:rPr lang="en-US" sz="1405" dirty="0">
                <a:solidFill>
                  <a:schemeClr val="accent3"/>
                </a:solidFill>
                <a:latin typeface="+mn-lt"/>
                <a:ea typeface="+mn-ea"/>
                <a:cs typeface="+mn-ea"/>
                <a:sym typeface="+mn-lt"/>
              </a:rPr>
            </a:br>
            <a:r>
              <a:rPr lang="en-US" sz="1405" dirty="0">
                <a:solidFill>
                  <a:schemeClr val="tx1">
                    <a:lumMod val="50000"/>
                    <a:lumOff val="50000"/>
                  </a:schemeClr>
                </a:solidFill>
                <a:latin typeface="+mn-lt"/>
                <a:ea typeface="+mn-ea"/>
                <a:cs typeface="+mn-ea"/>
                <a:sym typeface="+mn-lt"/>
              </a:rPr>
              <a:t>of lorem ipsum available, but the majority have suffered</a:t>
            </a:r>
          </a:p>
        </p:txBody>
      </p:sp>
      <p:sp>
        <p:nvSpPr>
          <p:cNvPr id="60" name="Footer Text"/>
          <p:cNvSpPr txBox="1"/>
          <p:nvPr/>
        </p:nvSpPr>
        <p:spPr>
          <a:xfrm>
            <a:off x="8833995" y="2243094"/>
            <a:ext cx="2490384" cy="692305"/>
          </a:xfrm>
          <a:prstGeom prst="rect">
            <a:avLst/>
          </a:prstGeom>
          <a:noFill/>
        </p:spPr>
        <p:txBody>
          <a:bodyPr wrap="square" lIns="0" tIns="0" rIns="0" bIns="0" rtlCol="0">
            <a:spAutoFit/>
          </a:bodyPr>
          <a:lstStyle/>
          <a:p>
            <a:r>
              <a:rPr lang="en-US" sz="1685" b="1" dirty="0">
                <a:solidFill>
                  <a:schemeClr val="accent2"/>
                </a:solidFill>
                <a:latin typeface="+mn-lt"/>
                <a:ea typeface="+mn-ea"/>
                <a:cs typeface="+mn-ea"/>
                <a:sym typeface="+mn-lt"/>
              </a:rPr>
              <a:t>Title Goes Here</a:t>
            </a:r>
            <a:r>
              <a:rPr lang="en-US" sz="1405" dirty="0">
                <a:solidFill>
                  <a:schemeClr val="accent3"/>
                </a:solidFill>
                <a:latin typeface="+mn-lt"/>
                <a:ea typeface="+mn-ea"/>
                <a:cs typeface="+mn-ea"/>
                <a:sym typeface="+mn-lt"/>
              </a:rPr>
              <a:t/>
            </a:r>
            <a:br>
              <a:rPr lang="en-US" sz="1405" dirty="0">
                <a:solidFill>
                  <a:schemeClr val="accent3"/>
                </a:solidFill>
                <a:latin typeface="+mn-lt"/>
                <a:ea typeface="+mn-ea"/>
                <a:cs typeface="+mn-ea"/>
                <a:sym typeface="+mn-lt"/>
              </a:rPr>
            </a:br>
            <a:r>
              <a:rPr lang="en-US" sz="1405" dirty="0">
                <a:solidFill>
                  <a:schemeClr val="tx1">
                    <a:lumMod val="50000"/>
                    <a:lumOff val="50000"/>
                  </a:schemeClr>
                </a:solidFill>
                <a:latin typeface="+mn-lt"/>
                <a:ea typeface="+mn-ea"/>
                <a:cs typeface="+mn-ea"/>
                <a:sym typeface="+mn-lt"/>
              </a:rPr>
              <a:t>of lorem ipsum available, but the majority have suffered</a:t>
            </a:r>
          </a:p>
        </p:txBody>
      </p:sp>
      <p:sp>
        <p:nvSpPr>
          <p:cNvPr id="61" name="Footer Text"/>
          <p:cNvSpPr txBox="1"/>
          <p:nvPr/>
        </p:nvSpPr>
        <p:spPr>
          <a:xfrm>
            <a:off x="8726844" y="5793497"/>
            <a:ext cx="2490384" cy="692305"/>
          </a:xfrm>
          <a:prstGeom prst="rect">
            <a:avLst/>
          </a:prstGeom>
          <a:noFill/>
        </p:spPr>
        <p:txBody>
          <a:bodyPr wrap="square" lIns="0" tIns="0" rIns="0" bIns="0" rtlCol="0">
            <a:spAutoFit/>
          </a:bodyPr>
          <a:lstStyle/>
          <a:p>
            <a:r>
              <a:rPr lang="en-US" sz="1685" b="1" dirty="0">
                <a:solidFill>
                  <a:schemeClr val="accent6"/>
                </a:solidFill>
                <a:latin typeface="+mn-lt"/>
                <a:ea typeface="+mn-ea"/>
                <a:cs typeface="+mn-ea"/>
                <a:sym typeface="+mn-lt"/>
              </a:rPr>
              <a:t>Title Goes Here</a:t>
            </a:r>
            <a:r>
              <a:rPr lang="en-US" sz="1405" dirty="0">
                <a:solidFill>
                  <a:schemeClr val="accent3"/>
                </a:solidFill>
                <a:latin typeface="+mn-lt"/>
                <a:ea typeface="+mn-ea"/>
                <a:cs typeface="+mn-ea"/>
                <a:sym typeface="+mn-lt"/>
              </a:rPr>
              <a:t/>
            </a:r>
            <a:br>
              <a:rPr lang="en-US" sz="1405" dirty="0">
                <a:solidFill>
                  <a:schemeClr val="accent3"/>
                </a:solidFill>
                <a:latin typeface="+mn-lt"/>
                <a:ea typeface="+mn-ea"/>
                <a:cs typeface="+mn-ea"/>
                <a:sym typeface="+mn-lt"/>
              </a:rPr>
            </a:br>
            <a:r>
              <a:rPr lang="en-US" sz="1405" dirty="0">
                <a:solidFill>
                  <a:schemeClr val="tx1">
                    <a:lumMod val="50000"/>
                    <a:lumOff val="50000"/>
                  </a:schemeClr>
                </a:solidFill>
                <a:latin typeface="+mn-lt"/>
                <a:ea typeface="+mn-ea"/>
                <a:cs typeface="+mn-ea"/>
                <a:sym typeface="+mn-lt"/>
              </a:rPr>
              <a:t>of lorem ipsum available, but the majority have suffered</a:t>
            </a:r>
          </a:p>
        </p:txBody>
      </p:sp>
      <p:sp>
        <p:nvSpPr>
          <p:cNvPr id="62" name="矩形 61"/>
          <p:cNvSpPr/>
          <p:nvPr/>
        </p:nvSpPr>
        <p:spPr>
          <a:xfrm>
            <a:off x="4165947" y="338850"/>
            <a:ext cx="8692097"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63" name="矩形 62"/>
          <p:cNvSpPr/>
          <p:nvPr/>
        </p:nvSpPr>
        <p:spPr>
          <a:xfrm>
            <a:off x="706" y="338850"/>
            <a:ext cx="150672"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65" name="文本框 64"/>
          <p:cNvSpPr txBox="1"/>
          <p:nvPr/>
        </p:nvSpPr>
        <p:spPr>
          <a:xfrm>
            <a:off x="311272" y="162416"/>
            <a:ext cx="3791423" cy="523220"/>
          </a:xfrm>
          <a:prstGeom prst="rect">
            <a:avLst/>
          </a:prstGeom>
        </p:spPr>
        <p:txBody>
          <a:bodyPr wrap="none">
            <a:spAutoFit/>
          </a:bodyPr>
          <a:lstStyle>
            <a:defPPr>
              <a:defRPr lang="zh-CN"/>
            </a:defPPr>
            <a:lvl1pPr>
              <a:defRPr sz="2800">
                <a:solidFill>
                  <a:schemeClr val="tx1">
                    <a:lumMod val="65000"/>
                    <a:lumOff val="35000"/>
                  </a:schemeClr>
                </a:solidFill>
                <a:latin typeface="站酷高端黑" panose="02010600030101010101" pitchFamily="2" charset="-122"/>
                <a:ea typeface="站酷高端黑" panose="02010600030101010101" pitchFamily="2" charset="-122"/>
              </a:defRPr>
            </a:lvl1pPr>
          </a:lstStyle>
          <a:p>
            <a:r>
              <a:rPr lang="zh-CN" altLang="en-US" dirty="0">
                <a:solidFill>
                  <a:schemeClr val="accent1"/>
                </a:solidFill>
                <a:latin typeface="+mn-lt"/>
                <a:ea typeface="+mn-ea"/>
                <a:cs typeface="+mn-ea"/>
                <a:sym typeface="+mn-lt"/>
              </a:rPr>
              <a:t>点击添加相关标题文字</a:t>
            </a:r>
          </a:p>
        </p:txBody>
      </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64"/>
                                        </p:tgtEl>
                                        <p:attrNameLst>
                                          <p:attrName>style.visibility</p:attrName>
                                        </p:attrNameLst>
                                      </p:cBhvr>
                                      <p:to>
                                        <p:strVal val="visible"/>
                                      </p:to>
                                    </p:set>
                                    <p:anim calcmode="lin" valueType="num">
                                      <p:cBhvr>
                                        <p:cTn id="7" dur="500" fill="hold"/>
                                        <p:tgtEl>
                                          <p:spTgt spid="64"/>
                                        </p:tgtEl>
                                        <p:attrNameLst>
                                          <p:attrName>ppt_w</p:attrName>
                                        </p:attrNameLst>
                                      </p:cBhvr>
                                      <p:tavLst>
                                        <p:tav tm="0">
                                          <p:val>
                                            <p:fltVal val="0"/>
                                          </p:val>
                                        </p:tav>
                                        <p:tav tm="100000">
                                          <p:val>
                                            <p:strVal val="#ppt_w"/>
                                          </p:val>
                                        </p:tav>
                                      </p:tavLst>
                                    </p:anim>
                                    <p:anim calcmode="lin" valueType="num">
                                      <p:cBhvr>
                                        <p:cTn id="8" dur="500" fill="hold"/>
                                        <p:tgtEl>
                                          <p:spTgt spid="6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52"/>
                                        </p:tgtEl>
                                        <p:attrNameLst>
                                          <p:attrName>style.visibility</p:attrName>
                                        </p:attrNameLst>
                                      </p:cBhvr>
                                      <p:to>
                                        <p:strVal val="visible"/>
                                      </p:to>
                                    </p:set>
                                    <p:anim calcmode="lin" valueType="num">
                                      <p:cBhvr>
                                        <p:cTn id="12" dur="500" fill="hold"/>
                                        <p:tgtEl>
                                          <p:spTgt spid="52"/>
                                        </p:tgtEl>
                                        <p:attrNameLst>
                                          <p:attrName>ppt_w</p:attrName>
                                        </p:attrNameLst>
                                      </p:cBhvr>
                                      <p:tavLst>
                                        <p:tav tm="0">
                                          <p:val>
                                            <p:fltVal val="0"/>
                                          </p:val>
                                        </p:tav>
                                        <p:tav tm="100000">
                                          <p:val>
                                            <p:strVal val="#ppt_w"/>
                                          </p:val>
                                        </p:tav>
                                      </p:tavLst>
                                    </p:anim>
                                    <p:anim calcmode="lin" valueType="num">
                                      <p:cBhvr>
                                        <p:cTn id="13" dur="500" fill="hold"/>
                                        <p:tgtEl>
                                          <p:spTgt spid="52"/>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55"/>
                                        </p:tgtEl>
                                        <p:attrNameLst>
                                          <p:attrName>style.visibility</p:attrName>
                                        </p:attrNameLst>
                                      </p:cBhvr>
                                      <p:to>
                                        <p:strVal val="visible"/>
                                      </p:to>
                                    </p:set>
                                    <p:anim calcmode="lin" valueType="num">
                                      <p:cBhvr>
                                        <p:cTn id="17" dur="500" fill="hold"/>
                                        <p:tgtEl>
                                          <p:spTgt spid="55"/>
                                        </p:tgtEl>
                                        <p:attrNameLst>
                                          <p:attrName>ppt_w</p:attrName>
                                        </p:attrNameLst>
                                      </p:cBhvr>
                                      <p:tavLst>
                                        <p:tav tm="0">
                                          <p:val>
                                            <p:fltVal val="0"/>
                                          </p:val>
                                        </p:tav>
                                        <p:tav tm="100000">
                                          <p:val>
                                            <p:strVal val="#ppt_w"/>
                                          </p:val>
                                        </p:tav>
                                      </p:tavLst>
                                    </p:anim>
                                    <p:anim calcmode="lin" valueType="num">
                                      <p:cBhvr>
                                        <p:cTn id="18" dur="500" fill="hold"/>
                                        <p:tgtEl>
                                          <p:spTgt spid="55"/>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2" presetClass="entr" presetSubtype="2" fill="hold" grpId="0" nodeType="afterEffect">
                                  <p:stCondLst>
                                    <p:cond delay="0"/>
                                  </p:stCondLst>
                                  <p:childTnLst>
                                    <p:set>
                                      <p:cBhvr>
                                        <p:cTn id="21" dur="1" fill="hold">
                                          <p:stCondLst>
                                            <p:cond delay="0"/>
                                          </p:stCondLst>
                                        </p:cTn>
                                        <p:tgtEl>
                                          <p:spTgt spid="57"/>
                                        </p:tgtEl>
                                        <p:attrNameLst>
                                          <p:attrName>style.visibility</p:attrName>
                                        </p:attrNameLst>
                                      </p:cBhvr>
                                      <p:to>
                                        <p:strVal val="visible"/>
                                      </p:to>
                                    </p:set>
                                    <p:animEffect transition="in" filter="wipe(right)">
                                      <p:cBhvr>
                                        <p:cTn id="22" dur="500"/>
                                        <p:tgtEl>
                                          <p:spTgt spid="57"/>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wipe(left)">
                                      <p:cBhvr>
                                        <p:cTn id="26" dur="500"/>
                                        <p:tgtEl>
                                          <p:spTgt spid="60"/>
                                        </p:tgtEl>
                                      </p:cBhvr>
                                    </p:animEffect>
                                  </p:childTnLst>
                                </p:cTn>
                              </p:par>
                            </p:childTnLst>
                          </p:cTn>
                        </p:par>
                        <p:par>
                          <p:cTn id="27" fill="hold">
                            <p:stCondLst>
                              <p:cond delay="2500"/>
                            </p:stCondLst>
                            <p:childTnLst>
                              <p:par>
                                <p:cTn id="28" presetID="22" presetClass="entr" presetSubtype="2" fill="hold" grpId="0" nodeType="afterEffect">
                                  <p:stCondLst>
                                    <p:cond delay="0"/>
                                  </p:stCondLst>
                                  <p:childTnLst>
                                    <p:set>
                                      <p:cBhvr>
                                        <p:cTn id="29" dur="1" fill="hold">
                                          <p:stCondLst>
                                            <p:cond delay="0"/>
                                          </p:stCondLst>
                                        </p:cTn>
                                        <p:tgtEl>
                                          <p:spTgt spid="56"/>
                                        </p:tgtEl>
                                        <p:attrNameLst>
                                          <p:attrName>style.visibility</p:attrName>
                                        </p:attrNameLst>
                                      </p:cBhvr>
                                      <p:to>
                                        <p:strVal val="visible"/>
                                      </p:to>
                                    </p:set>
                                    <p:animEffect transition="in" filter="wipe(right)">
                                      <p:cBhvr>
                                        <p:cTn id="30" dur="500"/>
                                        <p:tgtEl>
                                          <p:spTgt spid="56"/>
                                        </p:tgtEl>
                                      </p:cBhvr>
                                    </p:animEffect>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59"/>
                                        </p:tgtEl>
                                        <p:attrNameLst>
                                          <p:attrName>style.visibility</p:attrName>
                                        </p:attrNameLst>
                                      </p:cBhvr>
                                      <p:to>
                                        <p:strVal val="visible"/>
                                      </p:to>
                                    </p:set>
                                    <p:animEffect transition="in" filter="wipe(left)">
                                      <p:cBhvr>
                                        <p:cTn id="34" dur="500"/>
                                        <p:tgtEl>
                                          <p:spTgt spid="59"/>
                                        </p:tgtEl>
                                      </p:cBhvr>
                                    </p:animEffect>
                                  </p:childTnLst>
                                </p:cTn>
                              </p:par>
                            </p:childTnLst>
                          </p:cTn>
                        </p:par>
                        <p:par>
                          <p:cTn id="35" fill="hold">
                            <p:stCondLst>
                              <p:cond delay="3500"/>
                            </p:stCondLst>
                            <p:childTnLst>
                              <p:par>
                                <p:cTn id="36" presetID="22" presetClass="entr" presetSubtype="2" fill="hold" grpId="0" nodeType="afterEffect">
                                  <p:stCondLst>
                                    <p:cond delay="0"/>
                                  </p:stCondLst>
                                  <p:childTnLst>
                                    <p:set>
                                      <p:cBhvr>
                                        <p:cTn id="37" dur="1" fill="hold">
                                          <p:stCondLst>
                                            <p:cond delay="0"/>
                                          </p:stCondLst>
                                        </p:cTn>
                                        <p:tgtEl>
                                          <p:spTgt spid="58"/>
                                        </p:tgtEl>
                                        <p:attrNameLst>
                                          <p:attrName>style.visibility</p:attrName>
                                        </p:attrNameLst>
                                      </p:cBhvr>
                                      <p:to>
                                        <p:strVal val="visible"/>
                                      </p:to>
                                    </p:set>
                                    <p:animEffect transition="in" filter="wipe(right)">
                                      <p:cBhvr>
                                        <p:cTn id="38" dur="500"/>
                                        <p:tgtEl>
                                          <p:spTgt spid="58"/>
                                        </p:tgtEl>
                                      </p:cBhvr>
                                    </p:animEffect>
                                  </p:childTnLst>
                                </p:cTn>
                              </p:par>
                            </p:childTnLst>
                          </p:cTn>
                        </p:par>
                        <p:par>
                          <p:cTn id="39" fill="hold">
                            <p:stCondLst>
                              <p:cond delay="4000"/>
                            </p:stCondLst>
                            <p:childTnLst>
                              <p:par>
                                <p:cTn id="40" presetID="22" presetClass="entr" presetSubtype="8" fill="hold" grpId="0" nodeType="afterEffect">
                                  <p:stCondLst>
                                    <p:cond delay="0"/>
                                  </p:stCondLst>
                                  <p:childTnLst>
                                    <p:set>
                                      <p:cBhvr>
                                        <p:cTn id="41" dur="1" fill="hold">
                                          <p:stCondLst>
                                            <p:cond delay="0"/>
                                          </p:stCondLst>
                                        </p:cTn>
                                        <p:tgtEl>
                                          <p:spTgt spid="61"/>
                                        </p:tgtEl>
                                        <p:attrNameLst>
                                          <p:attrName>style.visibility</p:attrName>
                                        </p:attrNameLst>
                                      </p:cBhvr>
                                      <p:to>
                                        <p:strVal val="visible"/>
                                      </p:to>
                                    </p:set>
                                    <p:animEffect transition="in" filter="wipe(left)">
                                      <p:cBhvr>
                                        <p:cTn id="42"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6" grpId="0"/>
      <p:bldP spid="57" grpId="0"/>
      <p:bldP spid="58" grpId="0"/>
      <p:bldP spid="59" grpId="0"/>
      <p:bldP spid="60" grpId="0"/>
      <p:bldP spid="6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7"/>
          <p:cNvGrpSpPr/>
          <p:nvPr/>
        </p:nvGrpSpPr>
        <p:grpSpPr>
          <a:xfrm rot="5400000">
            <a:off x="-196804" y="4071589"/>
            <a:ext cx="3922452" cy="419927"/>
            <a:chOff x="4747863" y="3954465"/>
            <a:chExt cx="3387660" cy="362674"/>
          </a:xfrm>
        </p:grpSpPr>
        <p:cxnSp>
          <p:nvCxnSpPr>
            <p:cNvPr id="31" name="Straight Connector 30"/>
            <p:cNvCxnSpPr/>
            <p:nvPr/>
          </p:nvCxnSpPr>
          <p:spPr>
            <a:xfrm>
              <a:off x="4800600" y="4004858"/>
              <a:ext cx="3261360" cy="1588"/>
            </a:xfrm>
            <a:prstGeom prst="line">
              <a:avLst/>
            </a:prstGeom>
            <a:ln w="12700">
              <a:solidFill>
                <a:schemeClr val="tx1">
                  <a:lumMod val="25000"/>
                  <a:lumOff val="7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4943044" y="3954465"/>
              <a:ext cx="96113" cy="9611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33" name="Oval 32"/>
            <p:cNvSpPr/>
            <p:nvPr/>
          </p:nvSpPr>
          <p:spPr>
            <a:xfrm>
              <a:off x="5519116" y="3954465"/>
              <a:ext cx="96113" cy="9611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34" name="Oval 33"/>
            <p:cNvSpPr/>
            <p:nvPr/>
          </p:nvSpPr>
          <p:spPr>
            <a:xfrm>
              <a:off x="6095188" y="3954465"/>
              <a:ext cx="96113" cy="9611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35" name="Oval 34"/>
            <p:cNvSpPr/>
            <p:nvPr/>
          </p:nvSpPr>
          <p:spPr>
            <a:xfrm>
              <a:off x="6671260" y="3954465"/>
              <a:ext cx="96113" cy="961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36" name="Oval 35"/>
            <p:cNvSpPr/>
            <p:nvPr/>
          </p:nvSpPr>
          <p:spPr>
            <a:xfrm>
              <a:off x="7247332" y="3954465"/>
              <a:ext cx="96113" cy="9611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37" name="Oval 36"/>
            <p:cNvSpPr/>
            <p:nvPr/>
          </p:nvSpPr>
          <p:spPr>
            <a:xfrm>
              <a:off x="7823404" y="3954465"/>
              <a:ext cx="96113" cy="96113"/>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38" name="Text Placeholder 3"/>
            <p:cNvSpPr txBox="1"/>
            <p:nvPr/>
          </p:nvSpPr>
          <p:spPr>
            <a:xfrm>
              <a:off x="4747863" y="4111519"/>
              <a:ext cx="502317" cy="205619"/>
            </a:xfrm>
            <a:prstGeom prst="rect">
              <a:avLst/>
            </a:prstGeom>
          </p:spPr>
          <p:txBody>
            <a:bodyPr wrap="squar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fontAlgn="auto">
                <a:spcBef>
                  <a:spcPct val="20000"/>
                </a:spcBef>
                <a:spcAft>
                  <a:spcPts val="0"/>
                </a:spcAft>
                <a:defRPr/>
              </a:pPr>
              <a:r>
                <a:rPr lang="en-US" sz="1545" dirty="0">
                  <a:solidFill>
                    <a:schemeClr val="bg1">
                      <a:lumMod val="65000"/>
                    </a:schemeClr>
                  </a:solidFill>
                  <a:latin typeface="+mn-lt"/>
                  <a:ea typeface="+mn-ea"/>
                  <a:cs typeface="+mn-ea"/>
                  <a:sym typeface="+mn-lt"/>
                </a:rPr>
                <a:t>2002</a:t>
              </a:r>
            </a:p>
          </p:txBody>
        </p:sp>
        <p:sp>
          <p:nvSpPr>
            <p:cNvPr id="39" name="Text Placeholder 3"/>
            <p:cNvSpPr txBox="1"/>
            <p:nvPr/>
          </p:nvSpPr>
          <p:spPr>
            <a:xfrm>
              <a:off x="5324932" y="4111518"/>
              <a:ext cx="502317" cy="205619"/>
            </a:xfrm>
            <a:prstGeom prst="rect">
              <a:avLst/>
            </a:prstGeom>
          </p:spPr>
          <p:txBody>
            <a:bodyPr wrap="squar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fontAlgn="auto">
                <a:spcBef>
                  <a:spcPct val="20000"/>
                </a:spcBef>
                <a:spcAft>
                  <a:spcPts val="0"/>
                </a:spcAft>
                <a:defRPr/>
              </a:pPr>
              <a:r>
                <a:rPr lang="en-US" sz="1545" dirty="0">
                  <a:solidFill>
                    <a:schemeClr val="bg1">
                      <a:lumMod val="65000"/>
                    </a:schemeClr>
                  </a:solidFill>
                  <a:latin typeface="+mn-lt"/>
                  <a:ea typeface="+mn-ea"/>
                  <a:cs typeface="+mn-ea"/>
                  <a:sym typeface="+mn-lt"/>
                </a:rPr>
                <a:t>2008</a:t>
              </a:r>
            </a:p>
          </p:txBody>
        </p:sp>
        <p:sp>
          <p:nvSpPr>
            <p:cNvPr id="40" name="Text Placeholder 3"/>
            <p:cNvSpPr txBox="1"/>
            <p:nvPr/>
          </p:nvSpPr>
          <p:spPr>
            <a:xfrm>
              <a:off x="5902000" y="4111520"/>
              <a:ext cx="502317" cy="205619"/>
            </a:xfrm>
            <a:prstGeom prst="rect">
              <a:avLst/>
            </a:prstGeom>
          </p:spPr>
          <p:txBody>
            <a:bodyPr wrap="squar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fontAlgn="auto">
                <a:spcBef>
                  <a:spcPct val="20000"/>
                </a:spcBef>
                <a:spcAft>
                  <a:spcPts val="0"/>
                </a:spcAft>
                <a:defRPr/>
              </a:pPr>
              <a:r>
                <a:rPr lang="en-US" sz="1545" dirty="0">
                  <a:solidFill>
                    <a:schemeClr val="bg1">
                      <a:lumMod val="65000"/>
                    </a:schemeClr>
                  </a:solidFill>
                  <a:latin typeface="+mn-lt"/>
                  <a:ea typeface="+mn-ea"/>
                  <a:cs typeface="+mn-ea"/>
                  <a:sym typeface="+mn-lt"/>
                </a:rPr>
                <a:t>2010</a:t>
              </a:r>
            </a:p>
          </p:txBody>
        </p:sp>
        <p:sp>
          <p:nvSpPr>
            <p:cNvPr id="41" name="Text Placeholder 3"/>
            <p:cNvSpPr txBox="1"/>
            <p:nvPr/>
          </p:nvSpPr>
          <p:spPr>
            <a:xfrm>
              <a:off x="6479070" y="4111520"/>
              <a:ext cx="502317" cy="205619"/>
            </a:xfrm>
            <a:prstGeom prst="rect">
              <a:avLst/>
            </a:prstGeom>
          </p:spPr>
          <p:txBody>
            <a:bodyPr wrap="squar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fontAlgn="auto">
                <a:spcBef>
                  <a:spcPct val="20000"/>
                </a:spcBef>
                <a:spcAft>
                  <a:spcPts val="0"/>
                </a:spcAft>
                <a:defRPr/>
              </a:pPr>
              <a:r>
                <a:rPr lang="en-US" sz="1545" dirty="0">
                  <a:solidFill>
                    <a:schemeClr val="bg1">
                      <a:lumMod val="65000"/>
                    </a:schemeClr>
                  </a:solidFill>
                  <a:latin typeface="+mn-lt"/>
                  <a:ea typeface="+mn-ea"/>
                  <a:cs typeface="+mn-ea"/>
                  <a:sym typeface="+mn-lt"/>
                </a:rPr>
                <a:t>2012</a:t>
              </a:r>
            </a:p>
          </p:txBody>
        </p:sp>
        <p:sp>
          <p:nvSpPr>
            <p:cNvPr id="42" name="Text Placeholder 3"/>
            <p:cNvSpPr txBox="1"/>
            <p:nvPr/>
          </p:nvSpPr>
          <p:spPr>
            <a:xfrm>
              <a:off x="7056140" y="4111520"/>
              <a:ext cx="502317" cy="205619"/>
            </a:xfrm>
            <a:prstGeom prst="rect">
              <a:avLst/>
            </a:prstGeom>
          </p:spPr>
          <p:txBody>
            <a:bodyPr wrap="squar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fontAlgn="auto">
                <a:spcBef>
                  <a:spcPct val="20000"/>
                </a:spcBef>
                <a:spcAft>
                  <a:spcPts val="0"/>
                </a:spcAft>
                <a:defRPr/>
              </a:pPr>
              <a:r>
                <a:rPr lang="en-US" sz="1545" dirty="0">
                  <a:solidFill>
                    <a:schemeClr val="bg1">
                      <a:lumMod val="65000"/>
                    </a:schemeClr>
                  </a:solidFill>
                  <a:latin typeface="+mn-lt"/>
                  <a:ea typeface="+mn-ea"/>
                  <a:cs typeface="+mn-ea"/>
                  <a:sym typeface="+mn-lt"/>
                </a:rPr>
                <a:t>2014</a:t>
              </a:r>
            </a:p>
          </p:txBody>
        </p:sp>
        <p:sp>
          <p:nvSpPr>
            <p:cNvPr id="43" name="Text Placeholder 3"/>
            <p:cNvSpPr txBox="1"/>
            <p:nvPr/>
          </p:nvSpPr>
          <p:spPr>
            <a:xfrm>
              <a:off x="7633206" y="4111520"/>
              <a:ext cx="502317" cy="205619"/>
            </a:xfrm>
            <a:prstGeom prst="rect">
              <a:avLst/>
            </a:prstGeom>
          </p:spPr>
          <p:txBody>
            <a:bodyPr wrap="squar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85875" fontAlgn="auto">
                <a:spcBef>
                  <a:spcPct val="20000"/>
                </a:spcBef>
                <a:spcAft>
                  <a:spcPts val="0"/>
                </a:spcAft>
                <a:defRPr/>
              </a:pPr>
              <a:r>
                <a:rPr lang="en-US" sz="1545" dirty="0">
                  <a:solidFill>
                    <a:schemeClr val="bg1">
                      <a:lumMod val="65000"/>
                    </a:schemeClr>
                  </a:solidFill>
                  <a:latin typeface="+mn-lt"/>
                  <a:ea typeface="+mn-ea"/>
                  <a:cs typeface="+mn-ea"/>
                  <a:sym typeface="+mn-lt"/>
                </a:rPr>
                <a:t>2015</a:t>
              </a:r>
            </a:p>
          </p:txBody>
        </p:sp>
      </p:grpSp>
      <p:grpSp>
        <p:nvGrpSpPr>
          <p:cNvPr id="76" name="Group 75"/>
          <p:cNvGrpSpPr/>
          <p:nvPr/>
        </p:nvGrpSpPr>
        <p:grpSpPr>
          <a:xfrm>
            <a:off x="2178418" y="2381388"/>
            <a:ext cx="2735107" cy="441146"/>
            <a:chOff x="1548931" y="1744324"/>
            <a:chExt cx="1945072" cy="313721"/>
          </a:xfrm>
        </p:grpSpPr>
        <p:sp>
          <p:nvSpPr>
            <p:cNvPr id="6" name="Round Same Side Corner Rectangle 5"/>
            <p:cNvSpPr/>
            <p:nvPr/>
          </p:nvSpPr>
          <p:spPr>
            <a:xfrm rot="5400000">
              <a:off x="2364606" y="928649"/>
              <a:ext cx="313721" cy="1945072"/>
            </a:xfrm>
            <a:prstGeom prst="round2SameRect">
              <a:avLst>
                <a:gd name="adj1" fmla="val 50000"/>
                <a:gd name="adj2" fmla="val 0"/>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9" name="Round Same Side Corner Rectangle 28"/>
            <p:cNvSpPr/>
            <p:nvPr/>
          </p:nvSpPr>
          <p:spPr>
            <a:xfrm rot="5400000">
              <a:off x="1722183" y="1571072"/>
              <a:ext cx="313721" cy="660226"/>
            </a:xfrm>
            <a:prstGeom prst="round2SameRect">
              <a:avLst>
                <a:gd name="adj1" fmla="val 50000"/>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grpSp>
      <p:grpSp>
        <p:nvGrpSpPr>
          <p:cNvPr id="77" name="Group 76"/>
          <p:cNvGrpSpPr/>
          <p:nvPr/>
        </p:nvGrpSpPr>
        <p:grpSpPr>
          <a:xfrm>
            <a:off x="2178418" y="3048400"/>
            <a:ext cx="2735107" cy="441149"/>
            <a:chOff x="1548931" y="2218670"/>
            <a:chExt cx="1945072" cy="313723"/>
          </a:xfrm>
        </p:grpSpPr>
        <p:sp>
          <p:nvSpPr>
            <p:cNvPr id="7" name="Round Same Side Corner Rectangle 6"/>
            <p:cNvSpPr/>
            <p:nvPr/>
          </p:nvSpPr>
          <p:spPr>
            <a:xfrm rot="5400000">
              <a:off x="2364606" y="1402995"/>
              <a:ext cx="313721" cy="1945072"/>
            </a:xfrm>
            <a:prstGeom prst="round2SameRect">
              <a:avLst>
                <a:gd name="adj1" fmla="val 50000"/>
                <a:gd name="adj2" fmla="val 0"/>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7" name="Round Same Side Corner Rectangle 26"/>
            <p:cNvSpPr/>
            <p:nvPr/>
          </p:nvSpPr>
          <p:spPr>
            <a:xfrm rot="5400000">
              <a:off x="1988141" y="1779462"/>
              <a:ext cx="313721" cy="1192141"/>
            </a:xfrm>
            <a:prstGeom prst="round2SameRect">
              <a:avLst>
                <a:gd name="adj1" fmla="val 5000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grpSp>
      <p:grpSp>
        <p:nvGrpSpPr>
          <p:cNvPr id="78" name="Group 77"/>
          <p:cNvGrpSpPr/>
          <p:nvPr/>
        </p:nvGrpSpPr>
        <p:grpSpPr>
          <a:xfrm>
            <a:off x="2178418" y="3715414"/>
            <a:ext cx="2735107" cy="441146"/>
            <a:chOff x="1548931" y="2693017"/>
            <a:chExt cx="1945072" cy="313721"/>
          </a:xfrm>
        </p:grpSpPr>
        <p:sp>
          <p:nvSpPr>
            <p:cNvPr id="8" name="Round Same Side Corner Rectangle 7"/>
            <p:cNvSpPr/>
            <p:nvPr/>
          </p:nvSpPr>
          <p:spPr>
            <a:xfrm rot="5400000">
              <a:off x="2364606" y="1877342"/>
              <a:ext cx="313721" cy="1945072"/>
            </a:xfrm>
            <a:prstGeom prst="round2SameRect">
              <a:avLst>
                <a:gd name="adj1" fmla="val 50000"/>
                <a:gd name="adj2" fmla="val 0"/>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5" name="Round Same Side Corner Rectangle 24"/>
            <p:cNvSpPr/>
            <p:nvPr/>
          </p:nvSpPr>
          <p:spPr>
            <a:xfrm rot="5400000">
              <a:off x="2113629" y="2128319"/>
              <a:ext cx="313721" cy="1443118"/>
            </a:xfrm>
            <a:prstGeom prst="round2SameRect">
              <a:avLst>
                <a:gd name="adj1" fmla="val 50000"/>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grpSp>
      <p:grpSp>
        <p:nvGrpSpPr>
          <p:cNvPr id="81" name="Group 80"/>
          <p:cNvGrpSpPr/>
          <p:nvPr/>
        </p:nvGrpSpPr>
        <p:grpSpPr>
          <a:xfrm>
            <a:off x="2178418" y="4374253"/>
            <a:ext cx="2735107" cy="449321"/>
            <a:chOff x="1548931" y="3110750"/>
            <a:chExt cx="1945072" cy="319535"/>
          </a:xfrm>
        </p:grpSpPr>
        <p:sp>
          <p:nvSpPr>
            <p:cNvPr id="9" name="Round Same Side Corner Rectangle 8"/>
            <p:cNvSpPr/>
            <p:nvPr/>
          </p:nvSpPr>
          <p:spPr>
            <a:xfrm rot="5400000">
              <a:off x="2364606" y="2300889"/>
              <a:ext cx="313721" cy="1945072"/>
            </a:xfrm>
            <a:prstGeom prst="round2SameRect">
              <a:avLst>
                <a:gd name="adj1" fmla="val 50000"/>
                <a:gd name="adj2" fmla="val 0"/>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3" name="Round Same Side Corner Rectangle 22"/>
            <p:cNvSpPr/>
            <p:nvPr/>
          </p:nvSpPr>
          <p:spPr>
            <a:xfrm rot="5400000">
              <a:off x="2364606" y="2295075"/>
              <a:ext cx="313721" cy="1945072"/>
            </a:xfrm>
            <a:prstGeom prst="round2SameRect">
              <a:avLst>
                <a:gd name="adj1" fmla="val 5000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50" dirty="0">
                <a:cs typeface="+mn-ea"/>
                <a:sym typeface="+mn-lt"/>
              </a:endParaRPr>
            </a:p>
          </p:txBody>
        </p:sp>
      </p:grpSp>
      <p:grpSp>
        <p:nvGrpSpPr>
          <p:cNvPr id="79" name="Group 78"/>
          <p:cNvGrpSpPr/>
          <p:nvPr/>
        </p:nvGrpSpPr>
        <p:grpSpPr>
          <a:xfrm>
            <a:off x="2178418" y="5049440"/>
            <a:ext cx="2735107" cy="441147"/>
            <a:chOff x="1548931" y="3641710"/>
            <a:chExt cx="1945072" cy="313722"/>
          </a:xfrm>
        </p:grpSpPr>
        <p:sp>
          <p:nvSpPr>
            <p:cNvPr id="10" name="Round Same Side Corner Rectangle 9"/>
            <p:cNvSpPr/>
            <p:nvPr/>
          </p:nvSpPr>
          <p:spPr>
            <a:xfrm rot="5400000">
              <a:off x="2364606" y="2826035"/>
              <a:ext cx="313721" cy="1945072"/>
            </a:xfrm>
            <a:prstGeom prst="round2SameRect">
              <a:avLst>
                <a:gd name="adj1" fmla="val 50000"/>
                <a:gd name="adj2" fmla="val 0"/>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21" name="Round Same Side Corner Rectangle 20"/>
            <p:cNvSpPr/>
            <p:nvPr/>
          </p:nvSpPr>
          <p:spPr>
            <a:xfrm rot="5400000">
              <a:off x="1851525" y="3339117"/>
              <a:ext cx="313721" cy="918909"/>
            </a:xfrm>
            <a:prstGeom prst="round2SameRect">
              <a:avLst>
                <a:gd name="adj1" fmla="val 50000"/>
                <a:gd name="adj2"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grpSp>
      <p:grpSp>
        <p:nvGrpSpPr>
          <p:cNvPr id="80" name="Group 79"/>
          <p:cNvGrpSpPr/>
          <p:nvPr/>
        </p:nvGrpSpPr>
        <p:grpSpPr>
          <a:xfrm>
            <a:off x="2178418" y="5716454"/>
            <a:ext cx="2735107" cy="441147"/>
            <a:chOff x="1548931" y="4116057"/>
            <a:chExt cx="1945072" cy="313722"/>
          </a:xfrm>
        </p:grpSpPr>
        <p:sp>
          <p:nvSpPr>
            <p:cNvPr id="11" name="Round Same Side Corner Rectangle 10"/>
            <p:cNvSpPr/>
            <p:nvPr/>
          </p:nvSpPr>
          <p:spPr>
            <a:xfrm rot="5400000">
              <a:off x="2364606" y="3300382"/>
              <a:ext cx="313721" cy="1945072"/>
            </a:xfrm>
            <a:prstGeom prst="round2SameRect">
              <a:avLst>
                <a:gd name="adj1" fmla="val 50000"/>
                <a:gd name="adj2" fmla="val 0"/>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9" name="Round Same Side Corner Rectangle 18"/>
            <p:cNvSpPr/>
            <p:nvPr/>
          </p:nvSpPr>
          <p:spPr>
            <a:xfrm rot="5400000">
              <a:off x="1988141" y="3676848"/>
              <a:ext cx="313721" cy="1192141"/>
            </a:xfrm>
            <a:prstGeom prst="round2SameRect">
              <a:avLst>
                <a:gd name="adj1" fmla="val 50000"/>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grpSp>
      <p:sp>
        <p:nvSpPr>
          <p:cNvPr id="44" name="TextBox 43"/>
          <p:cNvSpPr txBox="1"/>
          <p:nvPr/>
        </p:nvSpPr>
        <p:spPr>
          <a:xfrm>
            <a:off x="6656658" y="1616185"/>
            <a:ext cx="4647612" cy="979755"/>
          </a:xfrm>
          <a:prstGeom prst="rect">
            <a:avLst/>
          </a:prstGeom>
          <a:noFill/>
        </p:spPr>
        <p:txBody>
          <a:bodyPr wrap="square" rtlCol="0">
            <a:spAutoFit/>
          </a:bodyPr>
          <a:lstStyle/>
          <a:p>
            <a:r>
              <a:rPr lang="en-US" sz="1970" b="1" dirty="0">
                <a:solidFill>
                  <a:schemeClr val="accent1"/>
                </a:solidFill>
                <a:latin typeface="+mn-lt"/>
                <a:ea typeface="+mn-ea"/>
                <a:cs typeface="+mn-ea"/>
                <a:sym typeface="+mn-lt"/>
              </a:rPr>
              <a:t>Title Gose Here</a:t>
            </a:r>
          </a:p>
          <a:p>
            <a:r>
              <a:rPr lang="en-US" sz="1265" b="1" dirty="0">
                <a:solidFill>
                  <a:schemeClr val="tx1">
                    <a:lumMod val="50000"/>
                    <a:lumOff val="50000"/>
                  </a:schemeClr>
                </a:solidFill>
                <a:latin typeface="+mn-lt"/>
                <a:ea typeface="+mn-ea"/>
                <a:cs typeface="+mn-ea"/>
                <a:sym typeface="+mn-lt"/>
              </a:rPr>
              <a:t>There are many variations of passages of Lorem Ipsum on the Internet tend to repeat predefined chunks as necessary, making</a:t>
            </a:r>
          </a:p>
        </p:txBody>
      </p:sp>
      <p:grpSp>
        <p:nvGrpSpPr>
          <p:cNvPr id="45" name="Group 44"/>
          <p:cNvGrpSpPr/>
          <p:nvPr/>
        </p:nvGrpSpPr>
        <p:grpSpPr>
          <a:xfrm>
            <a:off x="5920345" y="1684242"/>
            <a:ext cx="642902" cy="642902"/>
            <a:chOff x="4343400" y="1854885"/>
            <a:chExt cx="457200" cy="457200"/>
          </a:xfrm>
        </p:grpSpPr>
        <p:sp>
          <p:nvSpPr>
            <p:cNvPr id="46" name="Oval 45"/>
            <p:cNvSpPr/>
            <p:nvPr/>
          </p:nvSpPr>
          <p:spPr>
            <a:xfrm>
              <a:off x="4343400" y="1854885"/>
              <a:ext cx="457200" cy="457200"/>
            </a:xfrm>
            <a:prstGeom prst="ellipse">
              <a:avLst/>
            </a:prstGeom>
            <a:solidFill>
              <a:schemeClr val="bg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sp>
          <p:nvSpPr>
            <p:cNvPr id="47" name="Oval 46"/>
            <p:cNvSpPr/>
            <p:nvPr/>
          </p:nvSpPr>
          <p:spPr>
            <a:xfrm>
              <a:off x="4408030" y="1919516"/>
              <a:ext cx="327939" cy="327939"/>
            </a:xfrm>
            <a:prstGeom prst="ellipse">
              <a:avLst/>
            </a:pr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grpSp>
      <p:sp>
        <p:nvSpPr>
          <p:cNvPr id="48" name="TextBox 47"/>
          <p:cNvSpPr txBox="1"/>
          <p:nvPr/>
        </p:nvSpPr>
        <p:spPr>
          <a:xfrm>
            <a:off x="6652362" y="2517872"/>
            <a:ext cx="4647612" cy="979755"/>
          </a:xfrm>
          <a:prstGeom prst="rect">
            <a:avLst/>
          </a:prstGeom>
          <a:noFill/>
        </p:spPr>
        <p:txBody>
          <a:bodyPr wrap="square" rtlCol="0">
            <a:spAutoFit/>
          </a:bodyPr>
          <a:lstStyle/>
          <a:p>
            <a:r>
              <a:rPr lang="en-US" sz="1970" b="1" dirty="0">
                <a:solidFill>
                  <a:schemeClr val="accent2"/>
                </a:solidFill>
                <a:latin typeface="+mn-lt"/>
                <a:ea typeface="+mn-ea"/>
                <a:cs typeface="+mn-ea"/>
                <a:sym typeface="+mn-lt"/>
              </a:rPr>
              <a:t>Title Gose Here</a:t>
            </a:r>
          </a:p>
          <a:p>
            <a:r>
              <a:rPr lang="en-US" sz="1265" b="1" dirty="0">
                <a:solidFill>
                  <a:schemeClr val="tx1">
                    <a:lumMod val="50000"/>
                    <a:lumOff val="50000"/>
                  </a:schemeClr>
                </a:solidFill>
                <a:latin typeface="+mn-lt"/>
                <a:ea typeface="+mn-ea"/>
                <a:cs typeface="+mn-ea"/>
                <a:sym typeface="+mn-lt"/>
              </a:rPr>
              <a:t>There are many variations of passages of Lorem Ipsum on the Internet tend to repeat predefined chunks as necessary, making</a:t>
            </a:r>
          </a:p>
        </p:txBody>
      </p:sp>
      <p:grpSp>
        <p:nvGrpSpPr>
          <p:cNvPr id="49" name="Group 48"/>
          <p:cNvGrpSpPr/>
          <p:nvPr/>
        </p:nvGrpSpPr>
        <p:grpSpPr>
          <a:xfrm>
            <a:off x="5916049" y="2585929"/>
            <a:ext cx="642902" cy="642902"/>
            <a:chOff x="4343400" y="1854885"/>
            <a:chExt cx="457200" cy="457200"/>
          </a:xfrm>
          <a:solidFill>
            <a:schemeClr val="accent2"/>
          </a:solidFill>
        </p:grpSpPr>
        <p:sp>
          <p:nvSpPr>
            <p:cNvPr id="50" name="Oval 49"/>
            <p:cNvSpPr/>
            <p:nvPr/>
          </p:nvSpPr>
          <p:spPr>
            <a:xfrm>
              <a:off x="4343400" y="1854885"/>
              <a:ext cx="457200" cy="457200"/>
            </a:xfrm>
            <a:prstGeom prst="ellipse">
              <a:avLst/>
            </a:prstGeom>
            <a:solidFill>
              <a:schemeClr val="bg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sp>
          <p:nvSpPr>
            <p:cNvPr id="51" name="Oval 50"/>
            <p:cNvSpPr/>
            <p:nvPr/>
          </p:nvSpPr>
          <p:spPr>
            <a:xfrm>
              <a:off x="4408030" y="1919516"/>
              <a:ext cx="327939" cy="327939"/>
            </a:xfrm>
            <a:prstGeom prst="ellipse">
              <a:avLst/>
            </a:prstGeom>
            <a:grp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grpSp>
      <p:sp>
        <p:nvSpPr>
          <p:cNvPr id="52" name="TextBox 51"/>
          <p:cNvSpPr txBox="1"/>
          <p:nvPr/>
        </p:nvSpPr>
        <p:spPr>
          <a:xfrm>
            <a:off x="6648064" y="3419559"/>
            <a:ext cx="4647612" cy="979755"/>
          </a:xfrm>
          <a:prstGeom prst="rect">
            <a:avLst/>
          </a:prstGeom>
          <a:noFill/>
        </p:spPr>
        <p:txBody>
          <a:bodyPr wrap="square" rtlCol="0">
            <a:spAutoFit/>
          </a:bodyPr>
          <a:lstStyle/>
          <a:p>
            <a:r>
              <a:rPr lang="en-US" sz="1970" b="1" dirty="0">
                <a:solidFill>
                  <a:schemeClr val="accent3"/>
                </a:solidFill>
                <a:latin typeface="+mn-lt"/>
                <a:ea typeface="+mn-ea"/>
                <a:cs typeface="+mn-ea"/>
                <a:sym typeface="+mn-lt"/>
              </a:rPr>
              <a:t>Title Gose Here</a:t>
            </a:r>
          </a:p>
          <a:p>
            <a:r>
              <a:rPr lang="en-US" sz="1265" b="1" dirty="0">
                <a:solidFill>
                  <a:schemeClr val="tx1">
                    <a:lumMod val="50000"/>
                    <a:lumOff val="50000"/>
                  </a:schemeClr>
                </a:solidFill>
                <a:latin typeface="+mn-lt"/>
                <a:ea typeface="+mn-ea"/>
                <a:cs typeface="+mn-ea"/>
                <a:sym typeface="+mn-lt"/>
              </a:rPr>
              <a:t>There are many variations of passages of Lorem Ipsum on the Internet tend to repeat predefined chunks as necessary, making</a:t>
            </a:r>
          </a:p>
        </p:txBody>
      </p:sp>
      <p:grpSp>
        <p:nvGrpSpPr>
          <p:cNvPr id="53" name="Group 52"/>
          <p:cNvGrpSpPr/>
          <p:nvPr/>
        </p:nvGrpSpPr>
        <p:grpSpPr>
          <a:xfrm>
            <a:off x="5911752" y="3487617"/>
            <a:ext cx="642902" cy="642902"/>
            <a:chOff x="4343400" y="1854885"/>
            <a:chExt cx="457200" cy="457200"/>
          </a:xfrm>
        </p:grpSpPr>
        <p:sp>
          <p:nvSpPr>
            <p:cNvPr id="54" name="Oval 53"/>
            <p:cNvSpPr/>
            <p:nvPr/>
          </p:nvSpPr>
          <p:spPr>
            <a:xfrm>
              <a:off x="4343400" y="1854885"/>
              <a:ext cx="457200" cy="457200"/>
            </a:xfrm>
            <a:prstGeom prst="ellipse">
              <a:avLst/>
            </a:prstGeom>
            <a:solidFill>
              <a:schemeClr val="bg1"/>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sp>
          <p:nvSpPr>
            <p:cNvPr id="55" name="Oval 54"/>
            <p:cNvSpPr/>
            <p:nvPr/>
          </p:nvSpPr>
          <p:spPr>
            <a:xfrm>
              <a:off x="4408030" y="1919516"/>
              <a:ext cx="327939" cy="327939"/>
            </a:xfrm>
            <a:prstGeom prst="ellipse">
              <a:avLst/>
            </a:prstGeom>
            <a:solidFill>
              <a:schemeClr val="accent3"/>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grpSp>
      <p:sp>
        <p:nvSpPr>
          <p:cNvPr id="56" name="TextBox 55"/>
          <p:cNvSpPr txBox="1"/>
          <p:nvPr/>
        </p:nvSpPr>
        <p:spPr>
          <a:xfrm>
            <a:off x="6643767" y="4321247"/>
            <a:ext cx="4647612" cy="979755"/>
          </a:xfrm>
          <a:prstGeom prst="rect">
            <a:avLst/>
          </a:prstGeom>
          <a:noFill/>
        </p:spPr>
        <p:txBody>
          <a:bodyPr wrap="square" rtlCol="0">
            <a:spAutoFit/>
          </a:bodyPr>
          <a:lstStyle/>
          <a:p>
            <a:r>
              <a:rPr lang="en-US" sz="1970" b="1" dirty="0">
                <a:solidFill>
                  <a:schemeClr val="accent4"/>
                </a:solidFill>
                <a:latin typeface="+mn-lt"/>
                <a:ea typeface="+mn-ea"/>
                <a:cs typeface="+mn-ea"/>
                <a:sym typeface="+mn-lt"/>
              </a:rPr>
              <a:t>Title Gose Here</a:t>
            </a:r>
          </a:p>
          <a:p>
            <a:r>
              <a:rPr lang="en-US" sz="1265" b="1" dirty="0">
                <a:solidFill>
                  <a:schemeClr val="tx1">
                    <a:lumMod val="50000"/>
                    <a:lumOff val="50000"/>
                  </a:schemeClr>
                </a:solidFill>
                <a:latin typeface="+mn-lt"/>
                <a:ea typeface="+mn-ea"/>
                <a:cs typeface="+mn-ea"/>
                <a:sym typeface="+mn-lt"/>
              </a:rPr>
              <a:t>There are many variations of passages of Lorem Ipsum on the Internet tend to repeat predefined chunks as necessary, making</a:t>
            </a:r>
          </a:p>
        </p:txBody>
      </p:sp>
      <p:grpSp>
        <p:nvGrpSpPr>
          <p:cNvPr id="57" name="Group 56"/>
          <p:cNvGrpSpPr/>
          <p:nvPr/>
        </p:nvGrpSpPr>
        <p:grpSpPr>
          <a:xfrm>
            <a:off x="5907454" y="4389304"/>
            <a:ext cx="642902" cy="642902"/>
            <a:chOff x="4343400" y="1854885"/>
            <a:chExt cx="457200" cy="457200"/>
          </a:xfrm>
        </p:grpSpPr>
        <p:sp>
          <p:nvSpPr>
            <p:cNvPr id="58" name="Oval 57"/>
            <p:cNvSpPr/>
            <p:nvPr/>
          </p:nvSpPr>
          <p:spPr>
            <a:xfrm>
              <a:off x="4343400" y="1854885"/>
              <a:ext cx="457200" cy="457200"/>
            </a:xfrm>
            <a:prstGeom prst="ellipse">
              <a:avLst/>
            </a:prstGeom>
            <a:solidFill>
              <a:schemeClr val="bg1"/>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sp>
          <p:nvSpPr>
            <p:cNvPr id="59" name="Oval 58"/>
            <p:cNvSpPr/>
            <p:nvPr/>
          </p:nvSpPr>
          <p:spPr>
            <a:xfrm>
              <a:off x="4408030" y="1919516"/>
              <a:ext cx="327939" cy="327939"/>
            </a:xfrm>
            <a:prstGeom prst="ellipse">
              <a:avLst/>
            </a:prstGeom>
            <a:solidFill>
              <a:schemeClr val="accent4"/>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cs typeface="+mn-ea"/>
                <a:sym typeface="+mn-lt"/>
              </a:endParaRPr>
            </a:p>
          </p:txBody>
        </p:sp>
      </p:grpSp>
      <p:sp>
        <p:nvSpPr>
          <p:cNvPr id="60" name="TextBox 59"/>
          <p:cNvSpPr txBox="1"/>
          <p:nvPr/>
        </p:nvSpPr>
        <p:spPr>
          <a:xfrm>
            <a:off x="6639470" y="5222934"/>
            <a:ext cx="4647612" cy="979755"/>
          </a:xfrm>
          <a:prstGeom prst="rect">
            <a:avLst/>
          </a:prstGeom>
          <a:noFill/>
        </p:spPr>
        <p:txBody>
          <a:bodyPr wrap="square" rtlCol="0">
            <a:spAutoFit/>
          </a:bodyPr>
          <a:lstStyle/>
          <a:p>
            <a:r>
              <a:rPr lang="en-US" sz="1970" b="1" dirty="0">
                <a:solidFill>
                  <a:schemeClr val="accent5"/>
                </a:solidFill>
                <a:latin typeface="+mn-lt"/>
                <a:ea typeface="+mn-ea"/>
                <a:cs typeface="+mn-ea"/>
                <a:sym typeface="+mn-lt"/>
              </a:rPr>
              <a:t>Title Gose Here</a:t>
            </a:r>
          </a:p>
          <a:p>
            <a:r>
              <a:rPr lang="en-US" sz="1265" b="1" dirty="0">
                <a:solidFill>
                  <a:schemeClr val="tx1">
                    <a:lumMod val="50000"/>
                    <a:lumOff val="50000"/>
                  </a:schemeClr>
                </a:solidFill>
                <a:latin typeface="+mn-lt"/>
                <a:ea typeface="+mn-ea"/>
                <a:cs typeface="+mn-ea"/>
                <a:sym typeface="+mn-lt"/>
              </a:rPr>
              <a:t>There are many variations of passages of Lorem Ipsum on the Internet tend to repeat predefined chunks as necessary, making</a:t>
            </a:r>
          </a:p>
        </p:txBody>
      </p:sp>
      <p:grpSp>
        <p:nvGrpSpPr>
          <p:cNvPr id="61" name="Group 60"/>
          <p:cNvGrpSpPr/>
          <p:nvPr/>
        </p:nvGrpSpPr>
        <p:grpSpPr>
          <a:xfrm>
            <a:off x="5903157" y="5290991"/>
            <a:ext cx="642902" cy="642902"/>
            <a:chOff x="4343400" y="1854885"/>
            <a:chExt cx="457200" cy="457200"/>
          </a:xfrm>
        </p:grpSpPr>
        <p:sp>
          <p:nvSpPr>
            <p:cNvPr id="62" name="Oval 61"/>
            <p:cNvSpPr/>
            <p:nvPr/>
          </p:nvSpPr>
          <p:spPr>
            <a:xfrm>
              <a:off x="4343400" y="1854885"/>
              <a:ext cx="457200" cy="457200"/>
            </a:xfrm>
            <a:prstGeom prst="ellipse">
              <a:avLst/>
            </a:prstGeom>
            <a:solidFill>
              <a:schemeClr val="bg1"/>
            </a:solidFill>
            <a:ln>
              <a:solidFill>
                <a:schemeClr val="accent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5"/>
                </a:solidFill>
                <a:cs typeface="+mn-ea"/>
                <a:sym typeface="+mn-lt"/>
              </a:endParaRPr>
            </a:p>
          </p:txBody>
        </p:sp>
        <p:sp>
          <p:nvSpPr>
            <p:cNvPr id="63" name="Oval 62"/>
            <p:cNvSpPr/>
            <p:nvPr/>
          </p:nvSpPr>
          <p:spPr>
            <a:xfrm>
              <a:off x="4408030" y="1919516"/>
              <a:ext cx="327939" cy="327939"/>
            </a:xfrm>
            <a:prstGeom prst="ellipse">
              <a:avLst/>
            </a:prstGeom>
            <a:solidFill>
              <a:schemeClr val="accent5"/>
            </a:solidFill>
            <a:ln>
              <a:solidFill>
                <a:schemeClr val="accent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5"/>
                </a:solidFill>
                <a:cs typeface="+mn-ea"/>
                <a:sym typeface="+mn-lt"/>
              </a:endParaRPr>
            </a:p>
          </p:txBody>
        </p:sp>
      </p:grpSp>
      <p:sp>
        <p:nvSpPr>
          <p:cNvPr id="70" name="TextBox 69"/>
          <p:cNvSpPr txBox="1"/>
          <p:nvPr/>
        </p:nvSpPr>
        <p:spPr>
          <a:xfrm>
            <a:off x="6635173" y="6124621"/>
            <a:ext cx="4647612" cy="979755"/>
          </a:xfrm>
          <a:prstGeom prst="rect">
            <a:avLst/>
          </a:prstGeom>
          <a:noFill/>
        </p:spPr>
        <p:txBody>
          <a:bodyPr wrap="square" rtlCol="0">
            <a:spAutoFit/>
          </a:bodyPr>
          <a:lstStyle/>
          <a:p>
            <a:r>
              <a:rPr lang="en-US" sz="1970" b="1" dirty="0">
                <a:solidFill>
                  <a:schemeClr val="accent6"/>
                </a:solidFill>
                <a:latin typeface="+mn-lt"/>
                <a:ea typeface="+mn-ea"/>
                <a:cs typeface="+mn-ea"/>
                <a:sym typeface="+mn-lt"/>
              </a:rPr>
              <a:t>Title Gose Here</a:t>
            </a:r>
          </a:p>
          <a:p>
            <a:r>
              <a:rPr lang="en-US" sz="1265" b="1" dirty="0">
                <a:solidFill>
                  <a:schemeClr val="tx1">
                    <a:lumMod val="50000"/>
                    <a:lumOff val="50000"/>
                  </a:schemeClr>
                </a:solidFill>
                <a:latin typeface="+mn-lt"/>
                <a:ea typeface="+mn-ea"/>
                <a:cs typeface="+mn-ea"/>
                <a:sym typeface="+mn-lt"/>
              </a:rPr>
              <a:t>There are many variations of passages of Lorem Ipsum on the Internet tend to repeat predefined chunks as necessary, making</a:t>
            </a:r>
          </a:p>
        </p:txBody>
      </p:sp>
      <p:grpSp>
        <p:nvGrpSpPr>
          <p:cNvPr id="71" name="Group 70"/>
          <p:cNvGrpSpPr/>
          <p:nvPr/>
        </p:nvGrpSpPr>
        <p:grpSpPr>
          <a:xfrm>
            <a:off x="5898860" y="6192678"/>
            <a:ext cx="642902" cy="642902"/>
            <a:chOff x="4343400" y="1854885"/>
            <a:chExt cx="457200" cy="457200"/>
          </a:xfrm>
        </p:grpSpPr>
        <p:sp>
          <p:nvSpPr>
            <p:cNvPr id="72" name="Oval 71"/>
            <p:cNvSpPr/>
            <p:nvPr/>
          </p:nvSpPr>
          <p:spPr>
            <a:xfrm>
              <a:off x="4343400" y="1854885"/>
              <a:ext cx="457200" cy="457200"/>
            </a:xfrm>
            <a:prstGeom prst="ellipse">
              <a:avLst/>
            </a:prstGeom>
            <a:solidFill>
              <a:schemeClr val="bg1"/>
            </a:solidFill>
            <a:ln>
              <a:solidFill>
                <a:schemeClr val="accent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5"/>
                </a:solidFill>
                <a:cs typeface="+mn-ea"/>
                <a:sym typeface="+mn-lt"/>
              </a:endParaRPr>
            </a:p>
          </p:txBody>
        </p:sp>
        <p:sp>
          <p:nvSpPr>
            <p:cNvPr id="73" name="Oval 72"/>
            <p:cNvSpPr/>
            <p:nvPr/>
          </p:nvSpPr>
          <p:spPr>
            <a:xfrm>
              <a:off x="4408030" y="1919516"/>
              <a:ext cx="327939" cy="327939"/>
            </a:xfrm>
            <a:prstGeom prst="ellipse">
              <a:avLst/>
            </a:prstGeom>
            <a:solidFill>
              <a:schemeClr val="accent6"/>
            </a:solidFill>
            <a:ln>
              <a:solidFill>
                <a:schemeClr val="accent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5"/>
                </a:solidFill>
                <a:cs typeface="+mn-ea"/>
                <a:sym typeface="+mn-lt"/>
              </a:endParaRPr>
            </a:p>
          </p:txBody>
        </p:sp>
      </p:grpSp>
      <p:sp>
        <p:nvSpPr>
          <p:cNvPr id="64" name="矩形 63"/>
          <p:cNvSpPr/>
          <p:nvPr/>
        </p:nvSpPr>
        <p:spPr>
          <a:xfrm>
            <a:off x="4165947" y="338850"/>
            <a:ext cx="8692097"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65" name="矩形 64"/>
          <p:cNvSpPr/>
          <p:nvPr/>
        </p:nvSpPr>
        <p:spPr>
          <a:xfrm>
            <a:off x="706" y="338850"/>
            <a:ext cx="150672" cy="198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cs typeface="+mn-ea"/>
              <a:sym typeface="+mn-lt"/>
            </a:endParaRPr>
          </a:p>
        </p:txBody>
      </p:sp>
      <p:sp>
        <p:nvSpPr>
          <p:cNvPr id="66" name="文本框 65"/>
          <p:cNvSpPr txBox="1"/>
          <p:nvPr/>
        </p:nvSpPr>
        <p:spPr>
          <a:xfrm>
            <a:off x="311272" y="162416"/>
            <a:ext cx="3791423" cy="523220"/>
          </a:xfrm>
          <a:prstGeom prst="rect">
            <a:avLst/>
          </a:prstGeom>
        </p:spPr>
        <p:txBody>
          <a:bodyPr wrap="none">
            <a:spAutoFit/>
          </a:bodyPr>
          <a:lstStyle>
            <a:defPPr>
              <a:defRPr lang="zh-CN"/>
            </a:defPPr>
            <a:lvl1pPr>
              <a:defRPr sz="2800">
                <a:solidFill>
                  <a:schemeClr val="tx1">
                    <a:lumMod val="65000"/>
                    <a:lumOff val="35000"/>
                  </a:schemeClr>
                </a:solidFill>
                <a:latin typeface="站酷高端黑" panose="02010600030101010101" pitchFamily="2" charset="-122"/>
                <a:ea typeface="站酷高端黑" panose="02010600030101010101" pitchFamily="2" charset="-122"/>
              </a:defRPr>
            </a:lvl1pPr>
          </a:lstStyle>
          <a:p>
            <a:r>
              <a:rPr lang="zh-CN" altLang="en-US" dirty="0">
                <a:solidFill>
                  <a:schemeClr val="accent1"/>
                </a:solidFill>
                <a:latin typeface="+mn-lt"/>
                <a:ea typeface="+mn-ea"/>
                <a:cs typeface="+mn-ea"/>
                <a:sym typeface="+mn-lt"/>
              </a:rPr>
              <a:t>点击添加相关标题文字</a:t>
            </a:r>
          </a:p>
        </p:txBody>
      </p:sp>
    </p:spTree>
  </p:cSld>
  <p:clrMapOvr>
    <a:masterClrMapping/>
  </p:clrMapOvr>
  <mc:AlternateContent xmlns:mc="http://schemas.openxmlformats.org/markup-compatibility/2006" xmlns:p14="http://schemas.microsoft.com/office/powerpoint/2010/main">
    <mc:Choice Requires="p14">
      <p:transition spd="slow" p14:dur="1250" advTm="2000">
        <p14:flip dir="r"/>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6"/>
                                        </p:tgtEl>
                                        <p:attrNameLst>
                                          <p:attrName>style.visibility</p:attrName>
                                        </p:attrNameLst>
                                      </p:cBhvr>
                                      <p:to>
                                        <p:strVal val="visible"/>
                                      </p:to>
                                    </p:set>
                                    <p:animEffect transition="in" filter="wipe(left)">
                                      <p:cBhvr>
                                        <p:cTn id="11" dur="500"/>
                                        <p:tgtEl>
                                          <p:spTgt spid="76"/>
                                        </p:tgtEl>
                                      </p:cBhvr>
                                    </p:animEffect>
                                  </p:childTnLst>
                                </p:cTn>
                              </p:par>
                            </p:childTnLst>
                          </p:cTn>
                        </p:par>
                        <p:par>
                          <p:cTn id="12" fill="hold">
                            <p:stCondLst>
                              <p:cond delay="1000"/>
                            </p:stCondLst>
                            <p:childTnLst>
                              <p:par>
                                <p:cTn id="13" presetID="23" presetClass="entr" presetSubtype="16" fill="hold" nodeType="afterEffect">
                                  <p:stCondLst>
                                    <p:cond delay="0"/>
                                  </p:stCondLst>
                                  <p:childTnLst>
                                    <p:set>
                                      <p:cBhvr>
                                        <p:cTn id="14" dur="1" fill="hold">
                                          <p:stCondLst>
                                            <p:cond delay="0"/>
                                          </p:stCondLst>
                                        </p:cTn>
                                        <p:tgtEl>
                                          <p:spTgt spid="45"/>
                                        </p:tgtEl>
                                        <p:attrNameLst>
                                          <p:attrName>style.visibility</p:attrName>
                                        </p:attrNameLst>
                                      </p:cBhvr>
                                      <p:to>
                                        <p:strVal val="visible"/>
                                      </p:to>
                                    </p:set>
                                    <p:anim calcmode="lin" valueType="num">
                                      <p:cBhvr>
                                        <p:cTn id="15" dur="500" fill="hold"/>
                                        <p:tgtEl>
                                          <p:spTgt spid="45"/>
                                        </p:tgtEl>
                                        <p:attrNameLst>
                                          <p:attrName>ppt_w</p:attrName>
                                        </p:attrNameLst>
                                      </p:cBhvr>
                                      <p:tavLst>
                                        <p:tav tm="0">
                                          <p:val>
                                            <p:fltVal val="0"/>
                                          </p:val>
                                        </p:tav>
                                        <p:tav tm="100000">
                                          <p:val>
                                            <p:strVal val="#ppt_w"/>
                                          </p:val>
                                        </p:tav>
                                      </p:tavLst>
                                    </p:anim>
                                    <p:anim calcmode="lin" valueType="num">
                                      <p:cBhvr>
                                        <p:cTn id="16" dur="500" fill="hold"/>
                                        <p:tgtEl>
                                          <p:spTgt spid="45"/>
                                        </p:tgtEl>
                                        <p:attrNameLst>
                                          <p:attrName>ppt_h</p:attrName>
                                        </p:attrNameLst>
                                      </p:cBhvr>
                                      <p:tavLst>
                                        <p:tav tm="0">
                                          <p:val>
                                            <p:fltVal val="0"/>
                                          </p:val>
                                        </p:tav>
                                        <p:tav tm="100000">
                                          <p:val>
                                            <p:strVal val="#ppt_h"/>
                                          </p:val>
                                        </p:tav>
                                      </p:tavLst>
                                    </p:anim>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44"/>
                                        </p:tgtEl>
                                        <p:attrNameLst>
                                          <p:attrName>style.visibility</p:attrName>
                                        </p:attrNameLst>
                                      </p:cBhvr>
                                      <p:to>
                                        <p:strVal val="visible"/>
                                      </p:to>
                                    </p:set>
                                    <p:animEffect transition="in" filter="wipe(left)">
                                      <p:cBhvr>
                                        <p:cTn id="20" dur="500"/>
                                        <p:tgtEl>
                                          <p:spTgt spid="44"/>
                                        </p:tgtEl>
                                      </p:cBhvr>
                                    </p:animEffect>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77"/>
                                        </p:tgtEl>
                                        <p:attrNameLst>
                                          <p:attrName>style.visibility</p:attrName>
                                        </p:attrNameLst>
                                      </p:cBhvr>
                                      <p:to>
                                        <p:strVal val="visible"/>
                                      </p:to>
                                    </p:set>
                                    <p:animEffect transition="in" filter="wipe(left)">
                                      <p:cBhvr>
                                        <p:cTn id="24" dur="500"/>
                                        <p:tgtEl>
                                          <p:spTgt spid="77"/>
                                        </p:tgtEl>
                                      </p:cBhvr>
                                    </p:animEffect>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49"/>
                                        </p:tgtEl>
                                        <p:attrNameLst>
                                          <p:attrName>style.visibility</p:attrName>
                                        </p:attrNameLst>
                                      </p:cBhvr>
                                      <p:to>
                                        <p:strVal val="visible"/>
                                      </p:to>
                                    </p:set>
                                    <p:anim calcmode="lin" valueType="num">
                                      <p:cBhvr>
                                        <p:cTn id="28" dur="500" fill="hold"/>
                                        <p:tgtEl>
                                          <p:spTgt spid="49"/>
                                        </p:tgtEl>
                                        <p:attrNameLst>
                                          <p:attrName>ppt_w</p:attrName>
                                        </p:attrNameLst>
                                      </p:cBhvr>
                                      <p:tavLst>
                                        <p:tav tm="0">
                                          <p:val>
                                            <p:fltVal val="0"/>
                                          </p:val>
                                        </p:tav>
                                        <p:tav tm="100000">
                                          <p:val>
                                            <p:strVal val="#ppt_w"/>
                                          </p:val>
                                        </p:tav>
                                      </p:tavLst>
                                    </p:anim>
                                    <p:anim calcmode="lin" valueType="num">
                                      <p:cBhvr>
                                        <p:cTn id="29" dur="500" fill="hold"/>
                                        <p:tgtEl>
                                          <p:spTgt spid="49"/>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48"/>
                                        </p:tgtEl>
                                        <p:attrNameLst>
                                          <p:attrName>style.visibility</p:attrName>
                                        </p:attrNameLst>
                                      </p:cBhvr>
                                      <p:to>
                                        <p:strVal val="visible"/>
                                      </p:to>
                                    </p:set>
                                    <p:animEffect transition="in" filter="wipe(left)">
                                      <p:cBhvr>
                                        <p:cTn id="33" dur="500"/>
                                        <p:tgtEl>
                                          <p:spTgt spid="48"/>
                                        </p:tgtEl>
                                      </p:cBhvr>
                                    </p:animEffect>
                                  </p:childTnLst>
                                </p:cTn>
                              </p:par>
                            </p:childTnLst>
                          </p:cTn>
                        </p:par>
                        <p:par>
                          <p:cTn id="34" fill="hold">
                            <p:stCondLst>
                              <p:cond delay="3500"/>
                            </p:stCondLst>
                            <p:childTnLst>
                              <p:par>
                                <p:cTn id="35" presetID="22" presetClass="entr" presetSubtype="8" fill="hold" nodeType="afterEffect">
                                  <p:stCondLst>
                                    <p:cond delay="0"/>
                                  </p:stCondLst>
                                  <p:childTnLst>
                                    <p:set>
                                      <p:cBhvr>
                                        <p:cTn id="36" dur="1" fill="hold">
                                          <p:stCondLst>
                                            <p:cond delay="0"/>
                                          </p:stCondLst>
                                        </p:cTn>
                                        <p:tgtEl>
                                          <p:spTgt spid="78"/>
                                        </p:tgtEl>
                                        <p:attrNameLst>
                                          <p:attrName>style.visibility</p:attrName>
                                        </p:attrNameLst>
                                      </p:cBhvr>
                                      <p:to>
                                        <p:strVal val="visible"/>
                                      </p:to>
                                    </p:set>
                                    <p:animEffect transition="in" filter="wipe(left)">
                                      <p:cBhvr>
                                        <p:cTn id="37" dur="500"/>
                                        <p:tgtEl>
                                          <p:spTgt spid="78"/>
                                        </p:tgtEl>
                                      </p:cBhvr>
                                    </p:animEffect>
                                  </p:childTnLst>
                                </p:cTn>
                              </p:par>
                            </p:childTnLst>
                          </p:cTn>
                        </p:par>
                        <p:par>
                          <p:cTn id="38" fill="hold">
                            <p:stCondLst>
                              <p:cond delay="4000"/>
                            </p:stCondLst>
                            <p:childTnLst>
                              <p:par>
                                <p:cTn id="39" presetID="23" presetClass="entr" presetSubtype="16" fill="hold" nodeType="afterEffect">
                                  <p:stCondLst>
                                    <p:cond delay="0"/>
                                  </p:stCondLst>
                                  <p:childTnLst>
                                    <p:set>
                                      <p:cBhvr>
                                        <p:cTn id="40" dur="1" fill="hold">
                                          <p:stCondLst>
                                            <p:cond delay="0"/>
                                          </p:stCondLst>
                                        </p:cTn>
                                        <p:tgtEl>
                                          <p:spTgt spid="53"/>
                                        </p:tgtEl>
                                        <p:attrNameLst>
                                          <p:attrName>style.visibility</p:attrName>
                                        </p:attrNameLst>
                                      </p:cBhvr>
                                      <p:to>
                                        <p:strVal val="visible"/>
                                      </p:to>
                                    </p:set>
                                    <p:anim calcmode="lin" valueType="num">
                                      <p:cBhvr>
                                        <p:cTn id="41" dur="500" fill="hold"/>
                                        <p:tgtEl>
                                          <p:spTgt spid="53"/>
                                        </p:tgtEl>
                                        <p:attrNameLst>
                                          <p:attrName>ppt_w</p:attrName>
                                        </p:attrNameLst>
                                      </p:cBhvr>
                                      <p:tavLst>
                                        <p:tav tm="0">
                                          <p:val>
                                            <p:fltVal val="0"/>
                                          </p:val>
                                        </p:tav>
                                        <p:tav tm="100000">
                                          <p:val>
                                            <p:strVal val="#ppt_w"/>
                                          </p:val>
                                        </p:tav>
                                      </p:tavLst>
                                    </p:anim>
                                    <p:anim calcmode="lin" valueType="num">
                                      <p:cBhvr>
                                        <p:cTn id="42" dur="500" fill="hold"/>
                                        <p:tgtEl>
                                          <p:spTgt spid="53"/>
                                        </p:tgtEl>
                                        <p:attrNameLst>
                                          <p:attrName>ppt_h</p:attrName>
                                        </p:attrNameLst>
                                      </p:cBhvr>
                                      <p:tavLst>
                                        <p:tav tm="0">
                                          <p:val>
                                            <p:fltVal val="0"/>
                                          </p:val>
                                        </p:tav>
                                        <p:tav tm="100000">
                                          <p:val>
                                            <p:strVal val="#ppt_h"/>
                                          </p:val>
                                        </p:tav>
                                      </p:tavLst>
                                    </p:anim>
                                  </p:childTnLst>
                                </p:cTn>
                              </p:par>
                            </p:childTnLst>
                          </p:cTn>
                        </p:par>
                        <p:par>
                          <p:cTn id="43" fill="hold">
                            <p:stCondLst>
                              <p:cond delay="4500"/>
                            </p:stCondLst>
                            <p:childTnLst>
                              <p:par>
                                <p:cTn id="44" presetID="22" presetClass="entr" presetSubtype="8" fill="hold" grpId="0" nodeType="afterEffect">
                                  <p:stCondLst>
                                    <p:cond delay="0"/>
                                  </p:stCondLst>
                                  <p:childTnLst>
                                    <p:set>
                                      <p:cBhvr>
                                        <p:cTn id="45" dur="1" fill="hold">
                                          <p:stCondLst>
                                            <p:cond delay="0"/>
                                          </p:stCondLst>
                                        </p:cTn>
                                        <p:tgtEl>
                                          <p:spTgt spid="52"/>
                                        </p:tgtEl>
                                        <p:attrNameLst>
                                          <p:attrName>style.visibility</p:attrName>
                                        </p:attrNameLst>
                                      </p:cBhvr>
                                      <p:to>
                                        <p:strVal val="visible"/>
                                      </p:to>
                                    </p:set>
                                    <p:animEffect transition="in" filter="wipe(left)">
                                      <p:cBhvr>
                                        <p:cTn id="46" dur="500"/>
                                        <p:tgtEl>
                                          <p:spTgt spid="52"/>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81"/>
                                        </p:tgtEl>
                                        <p:attrNameLst>
                                          <p:attrName>style.visibility</p:attrName>
                                        </p:attrNameLst>
                                      </p:cBhvr>
                                      <p:to>
                                        <p:strVal val="visible"/>
                                      </p:to>
                                    </p:set>
                                    <p:animEffect transition="in" filter="wipe(left)">
                                      <p:cBhvr>
                                        <p:cTn id="51" dur="500"/>
                                        <p:tgtEl>
                                          <p:spTgt spid="81"/>
                                        </p:tgtEl>
                                      </p:cBhvr>
                                    </p:animEffect>
                                  </p:childTnLst>
                                </p:cTn>
                              </p:par>
                            </p:childTnLst>
                          </p:cTn>
                        </p:par>
                        <p:par>
                          <p:cTn id="52" fill="hold">
                            <p:stCondLst>
                              <p:cond delay="500"/>
                            </p:stCondLst>
                            <p:childTnLst>
                              <p:par>
                                <p:cTn id="53" presetID="23" presetClass="entr" presetSubtype="16" fill="hold" nodeType="afterEffect">
                                  <p:stCondLst>
                                    <p:cond delay="0"/>
                                  </p:stCondLst>
                                  <p:childTnLst>
                                    <p:set>
                                      <p:cBhvr>
                                        <p:cTn id="54" dur="1" fill="hold">
                                          <p:stCondLst>
                                            <p:cond delay="0"/>
                                          </p:stCondLst>
                                        </p:cTn>
                                        <p:tgtEl>
                                          <p:spTgt spid="57"/>
                                        </p:tgtEl>
                                        <p:attrNameLst>
                                          <p:attrName>style.visibility</p:attrName>
                                        </p:attrNameLst>
                                      </p:cBhvr>
                                      <p:to>
                                        <p:strVal val="visible"/>
                                      </p:to>
                                    </p:set>
                                    <p:anim calcmode="lin" valueType="num">
                                      <p:cBhvr>
                                        <p:cTn id="55" dur="500" fill="hold"/>
                                        <p:tgtEl>
                                          <p:spTgt spid="57"/>
                                        </p:tgtEl>
                                        <p:attrNameLst>
                                          <p:attrName>ppt_w</p:attrName>
                                        </p:attrNameLst>
                                      </p:cBhvr>
                                      <p:tavLst>
                                        <p:tav tm="0">
                                          <p:val>
                                            <p:fltVal val="0"/>
                                          </p:val>
                                        </p:tav>
                                        <p:tav tm="100000">
                                          <p:val>
                                            <p:strVal val="#ppt_w"/>
                                          </p:val>
                                        </p:tav>
                                      </p:tavLst>
                                    </p:anim>
                                    <p:anim calcmode="lin" valueType="num">
                                      <p:cBhvr>
                                        <p:cTn id="56" dur="500" fill="hold"/>
                                        <p:tgtEl>
                                          <p:spTgt spid="57"/>
                                        </p:tgtEl>
                                        <p:attrNameLst>
                                          <p:attrName>ppt_h</p:attrName>
                                        </p:attrNameLst>
                                      </p:cBhvr>
                                      <p:tavLst>
                                        <p:tav tm="0">
                                          <p:val>
                                            <p:fltVal val="0"/>
                                          </p:val>
                                        </p:tav>
                                        <p:tav tm="100000">
                                          <p:val>
                                            <p:strVal val="#ppt_h"/>
                                          </p:val>
                                        </p:tav>
                                      </p:tavLst>
                                    </p:anim>
                                  </p:childTnLst>
                                </p:cTn>
                              </p:par>
                            </p:childTnLst>
                          </p:cTn>
                        </p:par>
                        <p:par>
                          <p:cTn id="57" fill="hold">
                            <p:stCondLst>
                              <p:cond delay="1000"/>
                            </p:stCondLst>
                            <p:childTnLst>
                              <p:par>
                                <p:cTn id="58" presetID="22" presetClass="entr" presetSubtype="8" fill="hold" grpId="0" nodeType="afterEffect">
                                  <p:stCondLst>
                                    <p:cond delay="0"/>
                                  </p:stCondLst>
                                  <p:childTnLst>
                                    <p:set>
                                      <p:cBhvr>
                                        <p:cTn id="59" dur="1" fill="hold">
                                          <p:stCondLst>
                                            <p:cond delay="0"/>
                                          </p:stCondLst>
                                        </p:cTn>
                                        <p:tgtEl>
                                          <p:spTgt spid="56"/>
                                        </p:tgtEl>
                                        <p:attrNameLst>
                                          <p:attrName>style.visibility</p:attrName>
                                        </p:attrNameLst>
                                      </p:cBhvr>
                                      <p:to>
                                        <p:strVal val="visible"/>
                                      </p:to>
                                    </p:set>
                                    <p:animEffect transition="in" filter="wipe(left)">
                                      <p:cBhvr>
                                        <p:cTn id="60" dur="500"/>
                                        <p:tgtEl>
                                          <p:spTgt spid="56"/>
                                        </p:tgtEl>
                                      </p:cBhvr>
                                    </p:animEffect>
                                  </p:childTnLst>
                                </p:cTn>
                              </p:par>
                            </p:childTnLst>
                          </p:cTn>
                        </p:par>
                        <p:par>
                          <p:cTn id="61" fill="hold">
                            <p:stCondLst>
                              <p:cond delay="1500"/>
                            </p:stCondLst>
                            <p:childTnLst>
                              <p:par>
                                <p:cTn id="62" presetID="22" presetClass="entr" presetSubtype="8" fill="hold" nodeType="afterEffect">
                                  <p:stCondLst>
                                    <p:cond delay="0"/>
                                  </p:stCondLst>
                                  <p:childTnLst>
                                    <p:set>
                                      <p:cBhvr>
                                        <p:cTn id="63" dur="1" fill="hold">
                                          <p:stCondLst>
                                            <p:cond delay="0"/>
                                          </p:stCondLst>
                                        </p:cTn>
                                        <p:tgtEl>
                                          <p:spTgt spid="79"/>
                                        </p:tgtEl>
                                        <p:attrNameLst>
                                          <p:attrName>style.visibility</p:attrName>
                                        </p:attrNameLst>
                                      </p:cBhvr>
                                      <p:to>
                                        <p:strVal val="visible"/>
                                      </p:to>
                                    </p:set>
                                    <p:animEffect transition="in" filter="wipe(left)">
                                      <p:cBhvr>
                                        <p:cTn id="64" dur="500"/>
                                        <p:tgtEl>
                                          <p:spTgt spid="79"/>
                                        </p:tgtEl>
                                      </p:cBhvr>
                                    </p:animEffect>
                                  </p:childTnLst>
                                </p:cTn>
                              </p:par>
                            </p:childTnLst>
                          </p:cTn>
                        </p:par>
                        <p:par>
                          <p:cTn id="65" fill="hold">
                            <p:stCondLst>
                              <p:cond delay="2000"/>
                            </p:stCondLst>
                            <p:childTnLst>
                              <p:par>
                                <p:cTn id="66" presetID="23" presetClass="entr" presetSubtype="16" fill="hold" nodeType="afterEffect">
                                  <p:stCondLst>
                                    <p:cond delay="0"/>
                                  </p:stCondLst>
                                  <p:childTnLst>
                                    <p:set>
                                      <p:cBhvr>
                                        <p:cTn id="67" dur="1" fill="hold">
                                          <p:stCondLst>
                                            <p:cond delay="0"/>
                                          </p:stCondLst>
                                        </p:cTn>
                                        <p:tgtEl>
                                          <p:spTgt spid="61"/>
                                        </p:tgtEl>
                                        <p:attrNameLst>
                                          <p:attrName>style.visibility</p:attrName>
                                        </p:attrNameLst>
                                      </p:cBhvr>
                                      <p:to>
                                        <p:strVal val="visible"/>
                                      </p:to>
                                    </p:set>
                                    <p:anim calcmode="lin" valueType="num">
                                      <p:cBhvr>
                                        <p:cTn id="68" dur="500" fill="hold"/>
                                        <p:tgtEl>
                                          <p:spTgt spid="61"/>
                                        </p:tgtEl>
                                        <p:attrNameLst>
                                          <p:attrName>ppt_w</p:attrName>
                                        </p:attrNameLst>
                                      </p:cBhvr>
                                      <p:tavLst>
                                        <p:tav tm="0">
                                          <p:val>
                                            <p:fltVal val="0"/>
                                          </p:val>
                                        </p:tav>
                                        <p:tav tm="100000">
                                          <p:val>
                                            <p:strVal val="#ppt_w"/>
                                          </p:val>
                                        </p:tav>
                                      </p:tavLst>
                                    </p:anim>
                                    <p:anim calcmode="lin" valueType="num">
                                      <p:cBhvr>
                                        <p:cTn id="69" dur="500" fill="hold"/>
                                        <p:tgtEl>
                                          <p:spTgt spid="61"/>
                                        </p:tgtEl>
                                        <p:attrNameLst>
                                          <p:attrName>ppt_h</p:attrName>
                                        </p:attrNameLst>
                                      </p:cBhvr>
                                      <p:tavLst>
                                        <p:tav tm="0">
                                          <p:val>
                                            <p:fltVal val="0"/>
                                          </p:val>
                                        </p:tav>
                                        <p:tav tm="100000">
                                          <p:val>
                                            <p:strVal val="#ppt_h"/>
                                          </p:val>
                                        </p:tav>
                                      </p:tavLst>
                                    </p:anim>
                                  </p:childTnLst>
                                </p:cTn>
                              </p:par>
                            </p:childTnLst>
                          </p:cTn>
                        </p:par>
                        <p:par>
                          <p:cTn id="70" fill="hold">
                            <p:stCondLst>
                              <p:cond delay="2500"/>
                            </p:stCondLst>
                            <p:childTnLst>
                              <p:par>
                                <p:cTn id="71" presetID="22" presetClass="entr" presetSubtype="8" fill="hold" grpId="0" nodeType="afterEffect">
                                  <p:stCondLst>
                                    <p:cond delay="0"/>
                                  </p:stCondLst>
                                  <p:childTnLst>
                                    <p:set>
                                      <p:cBhvr>
                                        <p:cTn id="72" dur="1" fill="hold">
                                          <p:stCondLst>
                                            <p:cond delay="0"/>
                                          </p:stCondLst>
                                        </p:cTn>
                                        <p:tgtEl>
                                          <p:spTgt spid="60"/>
                                        </p:tgtEl>
                                        <p:attrNameLst>
                                          <p:attrName>style.visibility</p:attrName>
                                        </p:attrNameLst>
                                      </p:cBhvr>
                                      <p:to>
                                        <p:strVal val="visible"/>
                                      </p:to>
                                    </p:set>
                                    <p:animEffect transition="in" filter="wipe(left)">
                                      <p:cBhvr>
                                        <p:cTn id="73" dur="500"/>
                                        <p:tgtEl>
                                          <p:spTgt spid="60"/>
                                        </p:tgtEl>
                                      </p:cBhvr>
                                    </p:animEffect>
                                  </p:childTnLst>
                                </p:cTn>
                              </p:par>
                            </p:childTnLst>
                          </p:cTn>
                        </p:par>
                        <p:par>
                          <p:cTn id="74" fill="hold">
                            <p:stCondLst>
                              <p:cond delay="3000"/>
                            </p:stCondLst>
                            <p:childTnLst>
                              <p:par>
                                <p:cTn id="75" presetID="22" presetClass="entr" presetSubtype="8" fill="hold" nodeType="afterEffect">
                                  <p:stCondLst>
                                    <p:cond delay="0"/>
                                  </p:stCondLst>
                                  <p:childTnLst>
                                    <p:set>
                                      <p:cBhvr>
                                        <p:cTn id="76" dur="1" fill="hold">
                                          <p:stCondLst>
                                            <p:cond delay="0"/>
                                          </p:stCondLst>
                                        </p:cTn>
                                        <p:tgtEl>
                                          <p:spTgt spid="80"/>
                                        </p:tgtEl>
                                        <p:attrNameLst>
                                          <p:attrName>style.visibility</p:attrName>
                                        </p:attrNameLst>
                                      </p:cBhvr>
                                      <p:to>
                                        <p:strVal val="visible"/>
                                      </p:to>
                                    </p:set>
                                    <p:animEffect transition="in" filter="wipe(left)">
                                      <p:cBhvr>
                                        <p:cTn id="77" dur="500"/>
                                        <p:tgtEl>
                                          <p:spTgt spid="80"/>
                                        </p:tgtEl>
                                      </p:cBhvr>
                                    </p:animEffect>
                                  </p:childTnLst>
                                </p:cTn>
                              </p:par>
                            </p:childTnLst>
                          </p:cTn>
                        </p:par>
                        <p:par>
                          <p:cTn id="78" fill="hold">
                            <p:stCondLst>
                              <p:cond delay="3500"/>
                            </p:stCondLst>
                            <p:childTnLst>
                              <p:par>
                                <p:cTn id="79" presetID="23" presetClass="entr" presetSubtype="16" fill="hold" nodeType="afterEffect">
                                  <p:stCondLst>
                                    <p:cond delay="0"/>
                                  </p:stCondLst>
                                  <p:childTnLst>
                                    <p:set>
                                      <p:cBhvr>
                                        <p:cTn id="80" dur="1" fill="hold">
                                          <p:stCondLst>
                                            <p:cond delay="0"/>
                                          </p:stCondLst>
                                        </p:cTn>
                                        <p:tgtEl>
                                          <p:spTgt spid="71"/>
                                        </p:tgtEl>
                                        <p:attrNameLst>
                                          <p:attrName>style.visibility</p:attrName>
                                        </p:attrNameLst>
                                      </p:cBhvr>
                                      <p:to>
                                        <p:strVal val="visible"/>
                                      </p:to>
                                    </p:set>
                                    <p:anim calcmode="lin" valueType="num">
                                      <p:cBhvr>
                                        <p:cTn id="81" dur="500" fill="hold"/>
                                        <p:tgtEl>
                                          <p:spTgt spid="71"/>
                                        </p:tgtEl>
                                        <p:attrNameLst>
                                          <p:attrName>ppt_w</p:attrName>
                                        </p:attrNameLst>
                                      </p:cBhvr>
                                      <p:tavLst>
                                        <p:tav tm="0">
                                          <p:val>
                                            <p:fltVal val="0"/>
                                          </p:val>
                                        </p:tav>
                                        <p:tav tm="100000">
                                          <p:val>
                                            <p:strVal val="#ppt_w"/>
                                          </p:val>
                                        </p:tav>
                                      </p:tavLst>
                                    </p:anim>
                                    <p:anim calcmode="lin" valueType="num">
                                      <p:cBhvr>
                                        <p:cTn id="82" dur="500" fill="hold"/>
                                        <p:tgtEl>
                                          <p:spTgt spid="71"/>
                                        </p:tgtEl>
                                        <p:attrNameLst>
                                          <p:attrName>ppt_h</p:attrName>
                                        </p:attrNameLst>
                                      </p:cBhvr>
                                      <p:tavLst>
                                        <p:tav tm="0">
                                          <p:val>
                                            <p:fltVal val="0"/>
                                          </p:val>
                                        </p:tav>
                                        <p:tav tm="100000">
                                          <p:val>
                                            <p:strVal val="#ppt_h"/>
                                          </p:val>
                                        </p:tav>
                                      </p:tavLst>
                                    </p:anim>
                                  </p:childTnLst>
                                </p:cTn>
                              </p:par>
                            </p:childTnLst>
                          </p:cTn>
                        </p:par>
                        <p:par>
                          <p:cTn id="83" fill="hold">
                            <p:stCondLst>
                              <p:cond delay="4000"/>
                            </p:stCondLst>
                            <p:childTnLst>
                              <p:par>
                                <p:cTn id="84" presetID="22" presetClass="entr" presetSubtype="8" fill="hold" grpId="0" nodeType="afterEffect">
                                  <p:stCondLst>
                                    <p:cond delay="0"/>
                                  </p:stCondLst>
                                  <p:childTnLst>
                                    <p:set>
                                      <p:cBhvr>
                                        <p:cTn id="85" dur="1" fill="hold">
                                          <p:stCondLst>
                                            <p:cond delay="0"/>
                                          </p:stCondLst>
                                        </p:cTn>
                                        <p:tgtEl>
                                          <p:spTgt spid="70"/>
                                        </p:tgtEl>
                                        <p:attrNameLst>
                                          <p:attrName>style.visibility</p:attrName>
                                        </p:attrNameLst>
                                      </p:cBhvr>
                                      <p:to>
                                        <p:strVal val="visible"/>
                                      </p:to>
                                    </p:set>
                                    <p:animEffect transition="in" filter="wipe(left)">
                                      <p:cBhvr>
                                        <p:cTn id="86"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8" grpId="0"/>
      <p:bldP spid="52" grpId="0"/>
      <p:bldP spid="56" grpId="0"/>
      <p:bldP spid="60" grpId="0"/>
      <p:bldP spid="7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椭圆 3079"/>
          <p:cNvSpPr>
            <a:spLocks noChangeArrowheads="1"/>
          </p:cNvSpPr>
          <p:nvPr/>
        </p:nvSpPr>
        <p:spPr bwMode="auto">
          <a:xfrm>
            <a:off x="2535189" y="2503586"/>
            <a:ext cx="2223248" cy="2223248"/>
          </a:xfrm>
          <a:prstGeom prst="ellipse">
            <a:avLst/>
          </a:prstGeom>
          <a:solidFill>
            <a:schemeClr val="accent2"/>
          </a:solidFill>
          <a:ln>
            <a:noFill/>
          </a:ln>
        </p:spPr>
        <p:txBody>
          <a:bodyPr/>
          <a:lstStyle/>
          <a:p>
            <a:endParaRPr lang="zh-CN" altLang="en-US" sz="2670">
              <a:latin typeface="+mn-lt"/>
              <a:ea typeface="+mn-ea"/>
              <a:cs typeface="+mn-ea"/>
              <a:sym typeface="+mn-lt"/>
            </a:endParaRPr>
          </a:p>
        </p:txBody>
      </p:sp>
      <p:sp>
        <p:nvSpPr>
          <p:cNvPr id="6148" name="文本框 3080"/>
          <p:cNvSpPr txBox="1">
            <a:spLocks noChangeArrowheads="1"/>
          </p:cNvSpPr>
          <p:nvPr/>
        </p:nvSpPr>
        <p:spPr bwMode="auto">
          <a:xfrm>
            <a:off x="4758438" y="3117137"/>
            <a:ext cx="1761188" cy="1390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8435">
                <a:solidFill>
                  <a:schemeClr val="accent2"/>
                </a:solidFill>
                <a:latin typeface="+mn-lt"/>
                <a:ea typeface="+mn-ea"/>
                <a:cs typeface="+mn-ea"/>
                <a:sym typeface="+mn-lt"/>
              </a:rPr>
              <a:t>02</a:t>
            </a:r>
            <a:endParaRPr lang="en-US" altLang="zh-CN" sz="8435" dirty="0">
              <a:solidFill>
                <a:schemeClr val="accent2"/>
              </a:solidFill>
              <a:latin typeface="+mn-lt"/>
              <a:ea typeface="+mn-ea"/>
              <a:cs typeface="+mn-ea"/>
              <a:sym typeface="+mn-lt"/>
            </a:endParaRPr>
          </a:p>
        </p:txBody>
      </p:sp>
      <p:sp>
        <p:nvSpPr>
          <p:cNvPr id="6152" name="椭圆 3088"/>
          <p:cNvSpPr>
            <a:spLocks noChangeArrowheads="1"/>
          </p:cNvSpPr>
          <p:nvPr/>
        </p:nvSpPr>
        <p:spPr bwMode="auto">
          <a:xfrm>
            <a:off x="1626693" y="4325042"/>
            <a:ext cx="169646" cy="169646"/>
          </a:xfrm>
          <a:prstGeom prst="ellipse">
            <a:avLst/>
          </a:prstGeom>
          <a:solidFill>
            <a:schemeClr val="accent2"/>
          </a:solidFill>
          <a:ln>
            <a:noFill/>
          </a:ln>
        </p:spPr>
        <p:txBody>
          <a:bodyPr/>
          <a:lstStyle/>
          <a:p>
            <a:endParaRPr lang="zh-CN" altLang="en-US" sz="2670">
              <a:latin typeface="+mn-lt"/>
              <a:ea typeface="+mn-ea"/>
              <a:cs typeface="+mn-ea"/>
              <a:sym typeface="+mn-lt"/>
            </a:endParaRPr>
          </a:p>
        </p:txBody>
      </p:sp>
      <p:sp>
        <p:nvSpPr>
          <p:cNvPr id="6153" name="椭圆 3087"/>
          <p:cNvSpPr>
            <a:spLocks noChangeArrowheads="1"/>
          </p:cNvSpPr>
          <p:nvPr/>
        </p:nvSpPr>
        <p:spPr bwMode="auto">
          <a:xfrm>
            <a:off x="4945942" y="2237957"/>
            <a:ext cx="482150" cy="482150"/>
          </a:xfrm>
          <a:prstGeom prst="ellipse">
            <a:avLst/>
          </a:prstGeom>
          <a:solidFill>
            <a:schemeClr val="accent2"/>
          </a:solidFill>
          <a:ln>
            <a:noFill/>
          </a:ln>
        </p:spPr>
        <p:txBody>
          <a:bodyPr/>
          <a:lstStyle/>
          <a:p>
            <a:endParaRPr lang="zh-CN" altLang="en-US" sz="2670">
              <a:latin typeface="+mn-lt"/>
              <a:ea typeface="+mn-ea"/>
              <a:cs typeface="+mn-ea"/>
              <a:sym typeface="+mn-lt"/>
            </a:endParaRPr>
          </a:p>
        </p:txBody>
      </p:sp>
      <p:sp>
        <p:nvSpPr>
          <p:cNvPr id="9" name="矩形 8"/>
          <p:cNvSpPr/>
          <p:nvPr/>
        </p:nvSpPr>
        <p:spPr>
          <a:xfrm>
            <a:off x="6255925" y="3279555"/>
            <a:ext cx="2855413" cy="430887"/>
          </a:xfrm>
          <a:prstGeom prst="rect">
            <a:avLst/>
          </a:prstGeom>
        </p:spPr>
        <p:txBody>
          <a:bodyPr wrap="square" lIns="0" tIns="0" rIns="0" bIns="0">
            <a:spAutoFit/>
          </a:bodyPr>
          <a:lstStyle/>
          <a:p>
            <a:r>
              <a:rPr lang="zh-CN" altLang="en-US" sz="2800">
                <a:solidFill>
                  <a:schemeClr val="accent2"/>
                </a:solidFill>
                <a:latin typeface="+mn-lt"/>
                <a:ea typeface="+mn-ea"/>
                <a:cs typeface="+mn-ea"/>
                <a:sym typeface="+mn-lt"/>
              </a:rPr>
              <a:t>工作完成情况</a:t>
            </a:r>
            <a:endParaRPr lang="zh-CN" altLang="en-US" sz="2800" dirty="0">
              <a:solidFill>
                <a:schemeClr val="accent2"/>
              </a:solidFill>
              <a:latin typeface="+mn-lt"/>
              <a:ea typeface="+mn-ea"/>
              <a:cs typeface="+mn-ea"/>
              <a:sym typeface="+mn-lt"/>
            </a:endParaRPr>
          </a:p>
        </p:txBody>
      </p:sp>
      <p:sp>
        <p:nvSpPr>
          <p:cNvPr id="10" name="文本框 9"/>
          <p:cNvSpPr txBox="1"/>
          <p:nvPr/>
        </p:nvSpPr>
        <p:spPr>
          <a:xfrm>
            <a:off x="6255924" y="3830995"/>
            <a:ext cx="3979240" cy="434221"/>
          </a:xfrm>
          <a:prstGeom prst="rect">
            <a:avLst/>
          </a:prstGeom>
          <a:noFill/>
        </p:spPr>
        <p:txBody>
          <a:bodyPr wrap="square" lIns="0" tIns="0" rIns="0" bIns="0" rtlCol="0">
            <a:spAutoFit/>
          </a:bodyPr>
          <a:lstStyle/>
          <a:p>
            <a:pPr algn="just">
              <a:lnSpc>
                <a:spcPct val="150000"/>
              </a:lnSpc>
            </a:pPr>
            <a:r>
              <a:rPr lang="zh-CN" altLang="en-US" sz="1000" dirty="0">
                <a:solidFill>
                  <a:schemeClr val="accent2"/>
                </a:solidFill>
                <a:latin typeface="+mn-lt"/>
                <a:ea typeface="+mn-ea"/>
                <a:cs typeface="+mn-ea"/>
                <a:sym typeface="+mn-lt"/>
              </a:rPr>
              <a:t>年度工作概述，修改文字内容，也可以直接复制你的内容到此。年度工作概述，修改文字内容，也可以直接复制你的内容到此。</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ppt_w</p:attrName>
                                        </p:attrNameLst>
                                      </p:cBhvr>
                                      <p:tavLst>
                                        <p:tav tm="0">
                                          <p:val>
                                            <p:fltVal val="0"/>
                                          </p:val>
                                        </p:tav>
                                        <p:tav tm="100000">
                                          <p:val>
                                            <p:strVal val="#ppt_w"/>
                                          </p:val>
                                        </p:tav>
                                      </p:tavLst>
                                    </p:anim>
                                    <p:anim calcmode="lin" valueType="num">
                                      <p:cBhvr>
                                        <p:cTn id="8" dur="1000" fill="hold"/>
                                        <p:tgtEl>
                                          <p:spTgt spid="6146"/>
                                        </p:tgtEl>
                                        <p:attrNameLst>
                                          <p:attrName>ppt_h</p:attrName>
                                        </p:attrNameLst>
                                      </p:cBhvr>
                                      <p:tavLst>
                                        <p:tav tm="0">
                                          <p:val>
                                            <p:fltVal val="0"/>
                                          </p:val>
                                        </p:tav>
                                        <p:tav tm="100000">
                                          <p:val>
                                            <p:strVal val="#ppt_h"/>
                                          </p:val>
                                        </p:tav>
                                      </p:tavLst>
                                    </p:anim>
                                    <p:anim calcmode="lin" valueType="num">
                                      <p:cBhvr>
                                        <p:cTn id="9" dur="1000" fill="hold"/>
                                        <p:tgtEl>
                                          <p:spTgt spid="614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14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6152"/>
                                        </p:tgtEl>
                                        <p:attrNameLst>
                                          <p:attrName>style.visibility</p:attrName>
                                        </p:attrNameLst>
                                      </p:cBhvr>
                                      <p:to>
                                        <p:strVal val="visible"/>
                                      </p:to>
                                    </p:set>
                                    <p:anim calcmode="lin" valueType="num">
                                      <p:cBhvr>
                                        <p:cTn id="15" dur="1000" fill="hold"/>
                                        <p:tgtEl>
                                          <p:spTgt spid="6152"/>
                                        </p:tgtEl>
                                        <p:attrNameLst>
                                          <p:attrName>ppt_w</p:attrName>
                                        </p:attrNameLst>
                                      </p:cBhvr>
                                      <p:tavLst>
                                        <p:tav tm="0">
                                          <p:val>
                                            <p:fltVal val="0"/>
                                          </p:val>
                                        </p:tav>
                                        <p:tav tm="100000">
                                          <p:val>
                                            <p:strVal val="#ppt_w"/>
                                          </p:val>
                                        </p:tav>
                                      </p:tavLst>
                                    </p:anim>
                                    <p:anim calcmode="lin" valueType="num">
                                      <p:cBhvr>
                                        <p:cTn id="16" dur="1000" fill="hold"/>
                                        <p:tgtEl>
                                          <p:spTgt spid="6152"/>
                                        </p:tgtEl>
                                        <p:attrNameLst>
                                          <p:attrName>ppt_h</p:attrName>
                                        </p:attrNameLst>
                                      </p:cBhvr>
                                      <p:tavLst>
                                        <p:tav tm="0">
                                          <p:val>
                                            <p:fltVal val="0"/>
                                          </p:val>
                                        </p:tav>
                                        <p:tav tm="100000">
                                          <p:val>
                                            <p:strVal val="#ppt_h"/>
                                          </p:val>
                                        </p:tav>
                                      </p:tavLst>
                                    </p:anim>
                                    <p:anim calcmode="lin" valueType="num">
                                      <p:cBhvr>
                                        <p:cTn id="17" dur="1000" fill="hold"/>
                                        <p:tgtEl>
                                          <p:spTgt spid="6152"/>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615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6153"/>
                                        </p:tgtEl>
                                        <p:attrNameLst>
                                          <p:attrName>style.visibility</p:attrName>
                                        </p:attrNameLst>
                                      </p:cBhvr>
                                      <p:to>
                                        <p:strVal val="visible"/>
                                      </p:to>
                                    </p:set>
                                    <p:anim calcmode="lin" valueType="num">
                                      <p:cBhvr>
                                        <p:cTn id="23" dur="1000" fill="hold"/>
                                        <p:tgtEl>
                                          <p:spTgt spid="6153"/>
                                        </p:tgtEl>
                                        <p:attrNameLst>
                                          <p:attrName>ppt_w</p:attrName>
                                        </p:attrNameLst>
                                      </p:cBhvr>
                                      <p:tavLst>
                                        <p:tav tm="0">
                                          <p:val>
                                            <p:fltVal val="0"/>
                                          </p:val>
                                        </p:tav>
                                        <p:tav tm="100000">
                                          <p:val>
                                            <p:strVal val="#ppt_w"/>
                                          </p:val>
                                        </p:tav>
                                      </p:tavLst>
                                    </p:anim>
                                    <p:anim calcmode="lin" valueType="num">
                                      <p:cBhvr>
                                        <p:cTn id="24" dur="1000" fill="hold"/>
                                        <p:tgtEl>
                                          <p:spTgt spid="6153"/>
                                        </p:tgtEl>
                                        <p:attrNameLst>
                                          <p:attrName>ppt_h</p:attrName>
                                        </p:attrNameLst>
                                      </p:cBhvr>
                                      <p:tavLst>
                                        <p:tav tm="0">
                                          <p:val>
                                            <p:fltVal val="0"/>
                                          </p:val>
                                        </p:tav>
                                        <p:tav tm="100000">
                                          <p:val>
                                            <p:strVal val="#ppt_h"/>
                                          </p:val>
                                        </p:tav>
                                      </p:tavLst>
                                    </p:anim>
                                    <p:anim calcmode="lin" valueType="num">
                                      <p:cBhvr>
                                        <p:cTn id="25" dur="1000" fill="hold"/>
                                        <p:tgtEl>
                                          <p:spTgt spid="6153"/>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615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6148"/>
                                        </p:tgtEl>
                                        <p:attrNameLst>
                                          <p:attrName>style.visibility</p:attrName>
                                        </p:attrNameLst>
                                      </p:cBhvr>
                                      <p:to>
                                        <p:strVal val="visible"/>
                                      </p:to>
                                    </p:set>
                                    <p:anim by="(-#ppt_w*2)" calcmode="lin" valueType="num">
                                      <p:cBhvr rctx="PPT">
                                        <p:cTn id="31" dur="500" autoRev="1" fill="hold">
                                          <p:stCondLst>
                                            <p:cond delay="0"/>
                                          </p:stCondLst>
                                        </p:cTn>
                                        <p:tgtEl>
                                          <p:spTgt spid="6148"/>
                                        </p:tgtEl>
                                        <p:attrNameLst>
                                          <p:attrName>ppt_w</p:attrName>
                                        </p:attrNameLst>
                                      </p:cBhvr>
                                    </p:anim>
                                    <p:anim by="(#ppt_w*0.50)" calcmode="lin" valueType="num">
                                      <p:cBhvr>
                                        <p:cTn id="32" dur="500" decel="50000" autoRev="1" fill="hold">
                                          <p:stCondLst>
                                            <p:cond delay="0"/>
                                          </p:stCondLst>
                                        </p:cTn>
                                        <p:tgtEl>
                                          <p:spTgt spid="6148"/>
                                        </p:tgtEl>
                                        <p:attrNameLst>
                                          <p:attrName>ppt_x</p:attrName>
                                        </p:attrNameLst>
                                      </p:cBhvr>
                                    </p:anim>
                                    <p:anim from="(-#ppt_h/2)" to="(#ppt_y)" calcmode="lin" valueType="num">
                                      <p:cBhvr>
                                        <p:cTn id="33" dur="1000" fill="hold">
                                          <p:stCondLst>
                                            <p:cond delay="0"/>
                                          </p:stCondLst>
                                        </p:cTn>
                                        <p:tgtEl>
                                          <p:spTgt spid="6148"/>
                                        </p:tgtEl>
                                        <p:attrNameLst>
                                          <p:attrName>ppt_y</p:attrName>
                                        </p:attrNameLst>
                                      </p:cBhvr>
                                    </p:anim>
                                    <p:animRot by="21600000">
                                      <p:cBhvr>
                                        <p:cTn id="34" dur="1000" fill="hold">
                                          <p:stCondLst>
                                            <p:cond delay="0"/>
                                          </p:stCondLst>
                                        </p:cTn>
                                        <p:tgtEl>
                                          <p:spTgt spid="6148"/>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23" presetClass="entr" presetSubtype="32"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500" fill="hold"/>
                                        <p:tgtEl>
                                          <p:spTgt spid="9"/>
                                        </p:tgtEl>
                                        <p:attrNameLst>
                                          <p:attrName>ppt_w</p:attrName>
                                        </p:attrNameLst>
                                      </p:cBhvr>
                                      <p:tavLst>
                                        <p:tav tm="0">
                                          <p:val>
                                            <p:strVal val="4*#ppt_w"/>
                                          </p:val>
                                        </p:tav>
                                        <p:tav tm="100000">
                                          <p:val>
                                            <p:strVal val="#ppt_w"/>
                                          </p:val>
                                        </p:tav>
                                      </p:tavLst>
                                    </p:anim>
                                    <p:anim calcmode="lin" valueType="num">
                                      <p:cBhvr>
                                        <p:cTn id="40" dur="500" fill="hold"/>
                                        <p:tgtEl>
                                          <p:spTgt spid="9"/>
                                        </p:tgtEl>
                                        <p:attrNameLst>
                                          <p:attrName>ppt_h</p:attrName>
                                        </p:attrNameLst>
                                      </p:cBhvr>
                                      <p:tavLst>
                                        <p:tav tm="0">
                                          <p:val>
                                            <p:strVal val="4*#ppt_h"/>
                                          </p:val>
                                        </p:tav>
                                        <p:tav tm="100000">
                                          <p:val>
                                            <p:strVal val="#ppt_h"/>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P spid="6148" grpId="0"/>
      <p:bldP spid="6152" grpId="0" animBg="1"/>
      <p:bldP spid="6153" grpId="0" animBg="1"/>
      <p:bldP spid="9" grpId="0"/>
      <p:bldP spid="10"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9E7965BD-BA7C-4284-B303-3DF26FF20985"/>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OUTPUT_FOLDER" val="C:\Users\Administrator\Desktop"/>
  <p:tag name="ISPRING_UUID" val="{C1A8F295-47DC-48FB-81BD-666766343352}"/>
  <p:tag name="ISPRING_RESOURCE_FOLDER" val="E:\素材\正版图-卖\PPT\0变色龙\0包图网\bt369\ppt\bt369\"/>
  <p:tag name="ISPRING_PRESENTATION_PATH" val="E:\素材\正版图-卖\PPT\0变色龙\0包图网\bt369\ppt\bt369.pptx"/>
  <p:tag name="ISPRING_PROJECT_FOLDER_UPDATED" val="1"/>
  <p:tag name="ISPRING_SCREEN_RECS_UPDATED" val="E:\素材\正版图-卖\PPT\0变色龙\0包图网\bt369\ppt\bt369"/>
  <p:tag name="ISPRING_SCORM_ENDPOINT" val="&lt;endpoint&gt;&lt;enable&gt;0&lt;/enable&gt;&lt;lrs&gt;http://&lt;/lrs&gt;&lt;auth&gt;0&lt;/auth&gt;&lt;login&gt;&lt;/login&gt;&lt;password&gt;&lt;/password&gt;&lt;key&gt;&lt;/key&gt;&lt;name&gt;&lt;/name&gt;&lt;email&gt;&lt;/email&gt;&lt;/endpoint&gt;&#10;"/>
  <p:tag name="ISPRING_PRESENTATION_TITLE" val="bt1361"/>
</p:tagLst>
</file>

<file path=ppt/tags/tag10.xml><?xml version="1.0" encoding="utf-8"?>
<p:tagLst xmlns:a="http://schemas.openxmlformats.org/drawingml/2006/main" xmlns:r="http://schemas.openxmlformats.org/officeDocument/2006/relationships" xmlns:p="http://schemas.openxmlformats.org/presentationml/2006/main">
  <p:tag name="MH" val="20160830110244"/>
  <p:tag name="MH_LIBRARY" val="CONTENTS"/>
  <p:tag name="MH_TYPE" val="ENTRY"/>
  <p:tag name="ID" val="547143"/>
  <p:tag name="MH_ORDER" val="3"/>
</p:tagLst>
</file>

<file path=ppt/tags/tag11.xml><?xml version="1.0" encoding="utf-8"?>
<p:tagLst xmlns:a="http://schemas.openxmlformats.org/drawingml/2006/main" xmlns:r="http://schemas.openxmlformats.org/officeDocument/2006/relationships" xmlns:p="http://schemas.openxmlformats.org/presentationml/2006/main">
  <p:tag name="MH" val="20160830110244"/>
  <p:tag name="MH_LIBRARY" val="CONTENTS"/>
  <p:tag name="MH_TYPE" val="NUMBER"/>
  <p:tag name="ID" val="547143"/>
  <p:tag name="MH_ORDER" val="4"/>
</p:tagLst>
</file>

<file path=ppt/tags/tag12.xml><?xml version="1.0" encoding="utf-8"?>
<p:tagLst xmlns:a="http://schemas.openxmlformats.org/drawingml/2006/main" xmlns:r="http://schemas.openxmlformats.org/officeDocument/2006/relationships" xmlns:p="http://schemas.openxmlformats.org/presentationml/2006/main">
  <p:tag name="MH" val="20160830110244"/>
  <p:tag name="MH_LIBRARY" val="CONTENTS"/>
  <p:tag name="MH_TYPE" val="ENTRY"/>
  <p:tag name="ID" val="547143"/>
  <p:tag name="MH_ORDER" val="4"/>
</p:tagLst>
</file>

<file path=ppt/tags/tag13.xml><?xml version="1.0" encoding="utf-8"?>
<p:tagLst xmlns:a="http://schemas.openxmlformats.org/drawingml/2006/main" xmlns:r="http://schemas.openxmlformats.org/officeDocument/2006/relationships" xmlns:p="http://schemas.openxmlformats.org/presentationml/2006/main">
  <p:tag name="MH" val="20160830110244"/>
  <p:tag name="MH_LIBRARY" val="CONTENTS"/>
  <p:tag name="MH_TYPE" val="OTHERS"/>
  <p:tag name="ID" val="547143"/>
</p:tagLst>
</file>

<file path=ppt/tags/tag14.xml><?xml version="1.0" encoding="utf-8"?>
<p:tagLst xmlns:a="http://schemas.openxmlformats.org/drawingml/2006/main" xmlns:r="http://schemas.openxmlformats.org/officeDocument/2006/relationships" xmlns:p="http://schemas.openxmlformats.org/presentationml/2006/main">
  <p:tag name="MH" val="20160830110244"/>
  <p:tag name="MH_LIBRARY" val="CONTENTS"/>
  <p:tag name="MH_TYPE" val="OTHERS"/>
  <p:tag name="ID" val="547143"/>
</p:tagLst>
</file>

<file path=ppt/tags/tag15.xml><?xml version="1.0" encoding="utf-8"?>
<p:tagLst xmlns:a="http://schemas.openxmlformats.org/drawingml/2006/main" xmlns:r="http://schemas.openxmlformats.org/officeDocument/2006/relationships" xmlns:p="http://schemas.openxmlformats.org/presentationml/2006/main">
  <p:tag name="MH" val="20160830110244"/>
  <p:tag name="MH_LIBRARY" val="CONTENTS"/>
  <p:tag name="MH_TYPE" val="OTHERS"/>
  <p:tag name="ID" val="547143"/>
</p:tagLst>
</file>

<file path=ppt/tags/tag16.xml><?xml version="1.0" encoding="utf-8"?>
<p:tagLst xmlns:a="http://schemas.openxmlformats.org/drawingml/2006/main" xmlns:r="http://schemas.openxmlformats.org/officeDocument/2006/relationships" xmlns:p="http://schemas.openxmlformats.org/presentationml/2006/main">
  <p:tag name="MH" val="20160830110244"/>
  <p:tag name="MH_LIBRARY" val="CONTENTS"/>
  <p:tag name="MH_TYPE" val="OTHERS"/>
  <p:tag name="ID" val="547143"/>
</p:tagLst>
</file>

<file path=ppt/tags/tag17.xml><?xml version="1.0" encoding="utf-8"?>
<p:tagLst xmlns:a="http://schemas.openxmlformats.org/drawingml/2006/main" xmlns:r="http://schemas.openxmlformats.org/officeDocument/2006/relationships" xmlns:p="http://schemas.openxmlformats.org/presentationml/2006/main">
  <p:tag name="MH" val="20160830110244"/>
  <p:tag name="MH_LIBRARY" val="CONTENTS"/>
  <p:tag name="MH_TYPE" val="OTHERS"/>
  <p:tag name="ID" val="547143"/>
</p:tagLst>
</file>

<file path=ppt/tags/tag18.xml><?xml version="1.0" encoding="utf-8"?>
<p:tagLst xmlns:a="http://schemas.openxmlformats.org/drawingml/2006/main" xmlns:r="http://schemas.openxmlformats.org/officeDocument/2006/relationships" xmlns:p="http://schemas.openxmlformats.org/presentationml/2006/main">
  <p:tag name="MH" val="20160830110244"/>
  <p:tag name="MH_LIBRARY" val="CONTENTS"/>
  <p:tag name="MH_TYPE" val="OTHERS"/>
  <p:tag name="ID" val="547143"/>
</p:tagLst>
</file>

<file path=ppt/tags/tag2.xml><?xml version="1.0" encoding="utf-8"?>
<p:tagLst xmlns:a="http://schemas.openxmlformats.org/drawingml/2006/main" xmlns:r="http://schemas.openxmlformats.org/officeDocument/2006/relationships" xmlns:p="http://schemas.openxmlformats.org/presentationml/2006/main">
  <p:tag name="MH" val="20160830110244"/>
  <p:tag name="MH_LIBRARY" val="CONTENTS"/>
  <p:tag name="MH_AUTOCOLOR" val="TRUE"/>
  <p:tag name="MH_TYPE" val="CONTENTS"/>
  <p:tag name="ID" val="547143"/>
</p:tagLst>
</file>

<file path=ppt/tags/tag3.xml><?xml version="1.0" encoding="utf-8"?>
<p:tagLst xmlns:a="http://schemas.openxmlformats.org/drawingml/2006/main" xmlns:r="http://schemas.openxmlformats.org/officeDocument/2006/relationships" xmlns:p="http://schemas.openxmlformats.org/presentationml/2006/main">
  <p:tag name="MH" val="20160830110244"/>
  <p:tag name="MH_LIBRARY" val="CONTENTS"/>
  <p:tag name="MH_TYPE" val="OTHERS"/>
  <p:tag name="ID" val="547143"/>
</p:tagLst>
</file>

<file path=ppt/tags/tag4.xml><?xml version="1.0" encoding="utf-8"?>
<p:tagLst xmlns:a="http://schemas.openxmlformats.org/drawingml/2006/main" xmlns:r="http://schemas.openxmlformats.org/officeDocument/2006/relationships" xmlns:p="http://schemas.openxmlformats.org/presentationml/2006/main">
  <p:tag name="MH" val="20160830110244"/>
  <p:tag name="MH_LIBRARY" val="CONTENTS"/>
  <p:tag name="MH_TYPE" val="OTHERS"/>
  <p:tag name="ID" val="547143"/>
</p:tagLst>
</file>

<file path=ppt/tags/tag5.xml><?xml version="1.0" encoding="utf-8"?>
<p:tagLst xmlns:a="http://schemas.openxmlformats.org/drawingml/2006/main" xmlns:r="http://schemas.openxmlformats.org/officeDocument/2006/relationships" xmlns:p="http://schemas.openxmlformats.org/presentationml/2006/main">
  <p:tag name="MH" val="20160830110244"/>
  <p:tag name="MH_LIBRARY" val="CONTENTS"/>
  <p:tag name="MH_TYPE" val="NUMBER"/>
  <p:tag name="ID" val="547143"/>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60830110244"/>
  <p:tag name="MH_LIBRARY" val="CONTENTS"/>
  <p:tag name="MH_TYPE" val="ENTRY"/>
  <p:tag name="ID" val="547143"/>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60830110244"/>
  <p:tag name="MH_LIBRARY" val="CONTENTS"/>
  <p:tag name="MH_TYPE" val="NUMBER"/>
  <p:tag name="ID" val="547143"/>
  <p:tag name="MH_ORDER" val="2"/>
</p:tagLst>
</file>

<file path=ppt/tags/tag8.xml><?xml version="1.0" encoding="utf-8"?>
<p:tagLst xmlns:a="http://schemas.openxmlformats.org/drawingml/2006/main" xmlns:r="http://schemas.openxmlformats.org/officeDocument/2006/relationships" xmlns:p="http://schemas.openxmlformats.org/presentationml/2006/main">
  <p:tag name="MH" val="20160830110244"/>
  <p:tag name="MH_LIBRARY" val="CONTENTS"/>
  <p:tag name="MH_TYPE" val="ENTRY"/>
  <p:tag name="ID" val="547143"/>
  <p:tag name="MH_ORDER" val="2"/>
</p:tagLst>
</file>

<file path=ppt/tags/tag9.xml><?xml version="1.0" encoding="utf-8"?>
<p:tagLst xmlns:a="http://schemas.openxmlformats.org/drawingml/2006/main" xmlns:r="http://schemas.openxmlformats.org/officeDocument/2006/relationships" xmlns:p="http://schemas.openxmlformats.org/presentationml/2006/main">
  <p:tag name="MH" val="20160830110244"/>
  <p:tag name="MH_LIBRARY" val="CONTENTS"/>
  <p:tag name="MH_TYPE" val="NUMBER"/>
  <p:tag name="ID" val="547143"/>
  <p:tag name="MH_ORDER" val="3"/>
</p:tagLst>
</file>

<file path=ppt/theme/theme1.xml><?xml version="1.0" encoding="utf-8"?>
<a:theme xmlns:a="http://schemas.openxmlformats.org/drawingml/2006/main" name=" www.2ppt.com">
  <a:themeElements>
    <a:clrScheme name="自定义 486">
      <a:dk1>
        <a:sysClr val="windowText" lastClr="000000"/>
      </a:dk1>
      <a:lt1>
        <a:sysClr val="window" lastClr="FFFFFF"/>
      </a:lt1>
      <a:dk2>
        <a:srgbClr val="EE7B10"/>
      </a:dk2>
      <a:lt2>
        <a:srgbClr val="F2F2F2"/>
      </a:lt2>
      <a:accent1>
        <a:srgbClr val="0070C0"/>
      </a:accent1>
      <a:accent2>
        <a:srgbClr val="EE7B10"/>
      </a:accent2>
      <a:accent3>
        <a:srgbClr val="0070C0"/>
      </a:accent3>
      <a:accent4>
        <a:srgbClr val="EE7B10"/>
      </a:accent4>
      <a:accent5>
        <a:srgbClr val="0070C0"/>
      </a:accent5>
      <a:accent6>
        <a:srgbClr val="EE7B10"/>
      </a:accent6>
      <a:hlink>
        <a:srgbClr val="0070C0"/>
      </a:hlink>
      <a:folHlink>
        <a:srgbClr val="EE7B10"/>
      </a:folHlink>
    </a:clrScheme>
    <a:fontScheme name="rwkfytw4">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1865</Words>
  <Application>Microsoft Office PowerPoint</Application>
  <PresentationFormat>自定义</PresentationFormat>
  <Paragraphs>261</Paragraphs>
  <Slides>26</Slides>
  <Notes>26</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26</vt:i4>
      </vt:variant>
    </vt:vector>
  </HeadingPairs>
  <TitlesOfParts>
    <vt:vector size="31" baseType="lpstr">
      <vt:lpstr>宋体</vt:lpstr>
      <vt:lpstr>微软雅黑</vt:lpstr>
      <vt:lpstr>Arial</vt:lpstr>
      <vt:lpstr>Calibri</vt:lpstr>
      <vt:lpstr> 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dcterms:created xsi:type="dcterms:W3CDTF">2022-03-16T02:17:14Z</dcterms:created>
  <dcterms:modified xsi:type="dcterms:W3CDTF">2023-01-10T07:10:37Z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F88D26B2FBE34B5D96E0BB33FB34A2A2</vt:lpwstr>
  </property>
  <property fmtid="{D5CDD505-2E9C-101B-9397-08002B2CF9AE}" pid="3" name="KSOProductBuildVer">
    <vt:lpwstr>2052-11.1.0.11365</vt:lpwstr>
  </property>
  <property fmtid="{A09F084E-AD41-489F-8076-AA5BE3082BCA}" pid="100">
    <vt:ui4>5</vt:ui4>
  </property>
  <property fmtid="{64440492-4C8B-11D1-8B70-080036B11A03}" pid="11">
    <vt:lpwstr>www.2ppt.com-爱PPT提供资源下载</vt:lpwstr>
  </property>
</Properties>
</file>