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29" r:id="rId2"/>
    <p:sldId id="260" r:id="rId3"/>
    <p:sldId id="261" r:id="rId4"/>
    <p:sldId id="284" r:id="rId5"/>
    <p:sldId id="265" r:id="rId6"/>
    <p:sldId id="266" r:id="rId7"/>
    <p:sldId id="267" r:id="rId8"/>
    <p:sldId id="291" r:id="rId9"/>
    <p:sldId id="269" r:id="rId10"/>
    <p:sldId id="280" r:id="rId11"/>
    <p:sldId id="277" r:id="rId12"/>
    <p:sldId id="270" r:id="rId13"/>
    <p:sldId id="292" r:id="rId14"/>
    <p:sldId id="273" r:id="rId15"/>
    <p:sldId id="274" r:id="rId16"/>
    <p:sldId id="275" r:id="rId17"/>
    <p:sldId id="276" r:id="rId18"/>
    <p:sldId id="293" r:id="rId19"/>
    <p:sldId id="272" r:id="rId20"/>
    <p:sldId id="278" r:id="rId21"/>
    <p:sldId id="279" r:id="rId22"/>
    <p:sldId id="271" r:id="rId23"/>
    <p:sldId id="281" r:id="rId24"/>
    <p:sldId id="330" r:id="rId25"/>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5375"/>
    <a:srgbClr val="FFFFFF"/>
    <a:srgbClr val="4872DC"/>
    <a:srgbClr val="009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6206" autoAdjust="0"/>
  </p:normalViewPr>
  <p:slideViewPr>
    <p:cSldViewPr snapToGrid="0">
      <p:cViewPr varScale="1">
        <p:scale>
          <a:sx n="110" d="100"/>
          <a:sy n="110" d="100"/>
        </p:scale>
        <p:origin x="576"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7A328F29-D12B-40BE-AE92-EC314C1D10DE}"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4378F772-F16C-4511-A22F-B05C6045B4B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1D1D9B-AC22-497B-863F-D82E509D82FC}"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A5D90D-BF59-4262-ADE8-EB0D50E77847}"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B1D7BB-1410-4C1E-B2D1-6FEE607CA3D5}"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B1D7BB-1410-4C1E-B2D1-6FEE607CA3D5}"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A5D90D-BF59-4262-ADE8-EB0D50E77847}"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B1D7BB-1410-4C1E-B2D1-6FEE607CA3D5}"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A5D90D-BF59-4262-ADE8-EB0D50E77847}"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A5D90D-BF59-4262-ADE8-EB0D50E77847}"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4</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B1D7BB-1410-4C1E-B2D1-6FEE607CA3D5}"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B1D7BB-1410-4C1E-B2D1-6FEE607CA3D5}"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B1D7BB-1410-4C1E-B2D1-6FEE607CA3D5}"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B1D7BB-1410-4C1E-B2D1-6FEE607CA3D5}"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A5D90D-BF59-4262-ADE8-EB0D50E77847}"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6164A34-BAC8-433B-9F7B-827DF3A02B2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19165F1-D9E1-4BA2-B0B9-FF804083DCC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6164A34-BAC8-433B-9F7B-827DF3A02B2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19165F1-D9E1-4BA2-B0B9-FF804083DCC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2011AD5-0DD9-41F9-B483-FADBF548427F}"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AB930F-1848-4A21-A16E-023FD0D2B20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阿里巴巴普惠体 R" panose="00020600040101010101" pitchFamily="18" charset="-122"/>
              </a:defRPr>
            </a:lvl1pPr>
          </a:lstStyle>
          <a:p>
            <a:fld id="{96164A34-BAC8-433B-9F7B-827DF3A02B21}" type="datetimeFigureOut">
              <a:rPr lang="zh-CN" altLang="en-US" smtClean="0"/>
              <a:t>2023-01-10</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阿里巴巴普惠体 R" panose="00020600040101010101" pitchFamily="18" charset="-122"/>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阿里巴巴普惠体 R" panose="00020600040101010101" pitchFamily="18" charset="-122"/>
              </a:defRPr>
            </a:lvl1pPr>
          </a:lstStyle>
          <a:p>
            <a:fld id="{019165F1-D9E1-4BA2-B0B9-FF804083DCC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内容占位符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矩形 1"/>
          <p:cNvSpPr/>
          <p:nvPr/>
        </p:nvSpPr>
        <p:spPr>
          <a:xfrm>
            <a:off x="4472625" y="4012430"/>
            <a:ext cx="3848415" cy="369332"/>
          </a:xfrm>
          <a:prstGeom prst="rect">
            <a:avLst/>
          </a:prstGeom>
        </p:spPr>
        <p:txBody>
          <a:bodyPr wrap="square">
            <a:spAutoFit/>
          </a:bodyPr>
          <a:lstStyle/>
          <a:p>
            <a:pPr algn="dist"/>
            <a:r>
              <a:rPr lang="zh-CN" altLang="en-US"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浪漫情人节表白</a:t>
            </a:r>
            <a:r>
              <a:rPr lang="en-US" altLang="zh-CN"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a:t>
            </a:r>
            <a:r>
              <a:rPr lang="zh-CN" altLang="en-US"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相册</a:t>
            </a:r>
            <a:r>
              <a:rPr lang="en-US" altLang="zh-CN"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PPT</a:t>
            </a:r>
            <a:r>
              <a:rPr lang="zh-CN" altLang="en-US"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模板</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45093" y="2469205"/>
            <a:ext cx="7698278" cy="3411415"/>
          </a:xfrm>
          <a:prstGeom prst="rect">
            <a:avLst/>
          </a:prstGeom>
          <a:noFill/>
          <a:ln>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6148" name="Text Box 4"/>
          <p:cNvSpPr txBox="1">
            <a:spLocks noChangeArrowheads="1"/>
          </p:cNvSpPr>
          <p:nvPr/>
        </p:nvSpPr>
        <p:spPr bwMode="auto">
          <a:xfrm>
            <a:off x="705182" y="2469205"/>
            <a:ext cx="3402381" cy="3411415"/>
          </a:xfrm>
          <a:prstGeom prst="rect">
            <a:avLst/>
          </a:prstGeom>
          <a:solidFill>
            <a:schemeClr val="accent2"/>
          </a:solidFill>
          <a:ln>
            <a:noFill/>
          </a:ln>
          <a:effectLst/>
        </p:spPr>
        <p:txBody>
          <a:bodyPr anchor="ctr" anchorCtr="1">
            <a:noAutofit/>
          </a:bodyPr>
          <a:lstStyle/>
          <a:p>
            <a:pPr>
              <a:lnSpc>
                <a:spcPct val="115000"/>
              </a:lnSpc>
              <a:spcBef>
                <a:spcPct val="20000"/>
              </a:spcBef>
            </a:pPr>
            <a:endParaRPr lang="en-US" altLang="zh-CN" sz="24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6" name="Text Box 7"/>
          <p:cNvSpPr txBox="1">
            <a:spLocks noChangeArrowheads="1"/>
          </p:cNvSpPr>
          <p:nvPr/>
        </p:nvSpPr>
        <p:spPr bwMode="auto">
          <a:xfrm>
            <a:off x="5077937" y="2787242"/>
            <a:ext cx="64128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a:t>
            </a:r>
            <a:r>
              <a:rPr lang="zh-CN" altLang="en-US" sz="2000" b="1"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替换内容双击替换内容</a:t>
            </a:r>
            <a:endParaRPr lang="en-US" altLang="zh-CN" sz="2000" b="1"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7" name="Text Box 7"/>
          <p:cNvSpPr txBox="1">
            <a:spLocks noChangeArrowheads="1"/>
          </p:cNvSpPr>
          <p:nvPr/>
        </p:nvSpPr>
        <p:spPr bwMode="auto">
          <a:xfrm>
            <a:off x="5106512" y="3617155"/>
            <a:ext cx="63862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a:t>
            </a:r>
            <a:r>
              <a:rPr lang="zh-CN" altLang="en-US" sz="2000" b="1"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替换内容双击替换内容</a:t>
            </a:r>
            <a:endParaRPr lang="en-US" altLang="zh-CN" sz="2000" b="1"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8" name="Text Box 7"/>
          <p:cNvSpPr txBox="1">
            <a:spLocks noChangeArrowheads="1"/>
          </p:cNvSpPr>
          <p:nvPr/>
        </p:nvSpPr>
        <p:spPr bwMode="auto">
          <a:xfrm>
            <a:off x="5106512" y="4299755"/>
            <a:ext cx="63862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a:t>
            </a:r>
            <a:r>
              <a:rPr lang="zh-CN" altLang="en-US" sz="2000" b="1"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替换内容双击替换内容</a:t>
            </a:r>
            <a:endParaRPr lang="en-US" altLang="zh-CN" sz="2000" b="1"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9" name="Text Box 7"/>
          <p:cNvSpPr txBox="1">
            <a:spLocks noChangeArrowheads="1"/>
          </p:cNvSpPr>
          <p:nvPr/>
        </p:nvSpPr>
        <p:spPr bwMode="auto">
          <a:xfrm>
            <a:off x="5184453" y="4991172"/>
            <a:ext cx="63862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a:t>
            </a:r>
            <a:r>
              <a:rPr lang="zh-CN" altLang="en-US" sz="2000" b="1"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替换内容双击替换内容</a:t>
            </a:r>
            <a:endParaRPr lang="en-US" altLang="zh-CN" sz="2000" b="1"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2" name="矩形: 圆角 11"/>
          <p:cNvSpPr/>
          <p:nvPr/>
        </p:nvSpPr>
        <p:spPr>
          <a:xfrm>
            <a:off x="4578924" y="2872356"/>
            <a:ext cx="276952" cy="2845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1</a:t>
            </a:r>
            <a:endParaRPr lang="zh-CN" altLang="en-US" sz="24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3" name="矩形: 圆角 12"/>
          <p:cNvSpPr/>
          <p:nvPr/>
        </p:nvSpPr>
        <p:spPr>
          <a:xfrm>
            <a:off x="4578924" y="3617155"/>
            <a:ext cx="276952" cy="2845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2</a:t>
            </a:r>
            <a:endParaRPr lang="zh-CN" altLang="en-US" sz="24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4" name="矩形: 圆角 13"/>
          <p:cNvSpPr/>
          <p:nvPr/>
        </p:nvSpPr>
        <p:spPr>
          <a:xfrm>
            <a:off x="4578924" y="4361954"/>
            <a:ext cx="276952" cy="2845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3</a:t>
            </a:r>
            <a:endParaRPr lang="zh-CN" altLang="en-US" sz="24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5" name="矩形: 圆角 14"/>
          <p:cNvSpPr/>
          <p:nvPr/>
        </p:nvSpPr>
        <p:spPr>
          <a:xfrm>
            <a:off x="4578924" y="5106754"/>
            <a:ext cx="276952" cy="2845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4</a:t>
            </a:r>
            <a:endParaRPr lang="zh-CN" altLang="en-US" sz="24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6" name="Text Box 4"/>
          <p:cNvSpPr txBox="1">
            <a:spLocks noChangeArrowheads="1"/>
          </p:cNvSpPr>
          <p:nvPr/>
        </p:nvSpPr>
        <p:spPr bwMode="auto">
          <a:xfrm>
            <a:off x="1176543" y="3014620"/>
            <a:ext cx="2825203" cy="2508287"/>
          </a:xfrm>
          <a:prstGeom prst="rect">
            <a:avLst/>
          </a:prstGeom>
          <a:noFill/>
          <a:ln>
            <a:noFill/>
          </a:ln>
          <a:effectLst/>
        </p:spPr>
        <p:txBody>
          <a:bodyPr anchor="ctr" anchorCtr="1">
            <a:noAutofit/>
          </a:bodyPr>
          <a:lstStyle/>
          <a:p>
            <a:pPr>
              <a:lnSpc>
                <a:spcPct val="115000"/>
              </a:lnSpc>
              <a:spcBef>
                <a:spcPct val="20000"/>
              </a:spcBef>
            </a:pPr>
            <a:r>
              <a:rPr lang="zh-CN" altLang="en-US" sz="24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sz="24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1" name="TextBox 54"/>
          <p:cNvSpPr txBox="1"/>
          <p:nvPr/>
        </p:nvSpPr>
        <p:spPr>
          <a:xfrm>
            <a:off x="1176543" y="686472"/>
            <a:ext cx="7510752" cy="52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b="1"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市场调研</a:t>
            </a:r>
          </a:p>
          <a:p>
            <a:pPr algn="l"/>
            <a:r>
              <a:rPr lang="en-US" altLang="zh-CN" sz="2800" b="1"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(Marketing &amp; </a:t>
            </a:r>
            <a:r>
              <a:rPr lang="en-US" altLang="zh-CN" sz="2800" b="1" dirty="0" err="1">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Reserach</a:t>
            </a:r>
            <a:r>
              <a:rPr lang="en-US" altLang="zh-CN" sz="2800" b="1"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600" advClick="0" advTm="10">
        <p:blinds dir="vert"/>
      </p:transition>
    </mc:Choice>
    <mc:Fallback xmlns="">
      <p:transition spd="slow" advClick="0" advTm="1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right)">
                                      <p:cBhvr>
                                        <p:cTn id="7" dur="500"/>
                                        <p:tgtEl>
                                          <p:spTgt spid="614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500"/>
                            </p:stCondLst>
                            <p:childTnLst>
                              <p:par>
                                <p:cTn id="48" presetID="42"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21"/>
                                        </p:tgtEl>
                                        <p:attrNameLst>
                                          <p:attrName>style.visibility</p:attrName>
                                        </p:attrNameLst>
                                      </p:cBhvr>
                                      <p:to>
                                        <p:strVal val="visible"/>
                                      </p:to>
                                    </p:set>
                                    <p:anim calcmode="lin" valueType="num">
                                      <p:cBhvr>
                                        <p:cTn id="68" dur="4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9" dur="400" fill="hold"/>
                                        <p:tgtEl>
                                          <p:spTgt spid="21"/>
                                        </p:tgtEl>
                                        <p:attrNameLst>
                                          <p:attrName>ppt_y</p:attrName>
                                        </p:attrNameLst>
                                      </p:cBhvr>
                                      <p:tavLst>
                                        <p:tav tm="0">
                                          <p:val>
                                            <p:strVal val="#ppt_y"/>
                                          </p:val>
                                        </p:tav>
                                        <p:tav tm="100000">
                                          <p:val>
                                            <p:strVal val="#ppt_y"/>
                                          </p:val>
                                        </p:tav>
                                      </p:tavLst>
                                    </p:anim>
                                    <p:anim calcmode="lin" valueType="num">
                                      <p:cBhvr>
                                        <p:cTn id="70" dur="4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1" dur="4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4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148" grpId="0" animBg="1"/>
      <p:bldP spid="6" grpId="0"/>
      <p:bldP spid="7" grpId="0"/>
      <p:bldP spid="8" grpId="0"/>
      <p:bldP spid="9" grpId="0"/>
      <p:bldP spid="12" grpId="0" animBg="1"/>
      <p:bldP spid="13" grpId="0" animBg="1"/>
      <p:bldP spid="14" grpId="0" animBg="1"/>
      <p:bldP spid="15" grpId="0" animBg="1"/>
      <p:bldP spid="16"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850417" y="-3937610"/>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ko-KR" altLang="en-US">
              <a:solidFill>
                <a:schemeClr val="tx1">
                  <a:lumMod val="75000"/>
                  <a:lumOff val="25000"/>
                </a:schemeClr>
              </a:solidFill>
              <a:ea typeface="+mn-ea"/>
              <a:cs typeface="阿里巴巴普惠体 R" panose="00020600040101010101" pitchFamily="18" charset="-122"/>
              <a:sym typeface="Arial" panose="020B0604020202020204" pitchFamily="34" charset="0"/>
            </a:endParaRPr>
          </a:p>
        </p:txBody>
      </p:sp>
      <p:sp>
        <p:nvSpPr>
          <p:cNvPr id="5" name="Rectangle 4"/>
          <p:cNvSpPr>
            <a:spLocks noChangeArrowheads="1"/>
          </p:cNvSpPr>
          <p:nvPr/>
        </p:nvSpPr>
        <p:spPr bwMode="auto">
          <a:xfrm>
            <a:off x="1238616" y="3463539"/>
            <a:ext cx="10040815" cy="85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anose="05000000000000000000" pitchFamily="2" charset="2"/>
              <a:buChar char="l"/>
              <a:defRPr sz="2000">
                <a:solidFill>
                  <a:schemeClr val="tx1"/>
                </a:solidFill>
                <a:latin typeface="Calibri" panose="020F0502020204030204" charset="0"/>
                <a:ea typeface="黑体" panose="02010609060101010101" pitchFamily="49" charset="-122"/>
              </a:defRPr>
            </a:lvl1pPr>
            <a:lvl2pPr marL="742950" indent="-285750" eaLnBrk="0" hangingPunct="0">
              <a:spcBef>
                <a:spcPct val="20000"/>
              </a:spcBef>
              <a:buFont typeface="Wingdings" panose="05000000000000000000" pitchFamily="2" charset="2"/>
              <a:buChar char="n"/>
              <a:defRPr>
                <a:solidFill>
                  <a:schemeClr val="tx1"/>
                </a:solidFill>
                <a:latin typeface="Calibri" panose="020F0502020204030204" charset="0"/>
                <a:ea typeface="黑体" panose="02010609060101010101" pitchFamily="49" charset="-122"/>
              </a:defRPr>
            </a:lvl2pPr>
            <a:lvl3pPr marL="1143000" indent="-228600" eaLnBrk="0" hangingPunct="0">
              <a:spcBef>
                <a:spcPct val="20000"/>
              </a:spcBef>
              <a:buFont typeface="Wingdings" panose="05000000000000000000" pitchFamily="2" charset="2"/>
              <a:buChar char="u"/>
              <a:defRPr sz="1600">
                <a:solidFill>
                  <a:schemeClr val="tx1"/>
                </a:solidFill>
                <a:latin typeface="Calibri" panose="020F0502020204030204" charset="0"/>
                <a:ea typeface="黑体" panose="02010609060101010101" pitchFamily="49" charset="-122"/>
              </a:defRPr>
            </a:lvl3pPr>
            <a:lvl4pPr marL="16002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4pPr>
            <a:lvl5pPr marL="20574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9pPr>
          </a:lstStyle>
          <a:p>
            <a:pPr marL="0" indent="0">
              <a:lnSpc>
                <a:spcPct val="120000"/>
              </a:lnSpc>
              <a:buSzPct val="80000"/>
              <a:buNone/>
            </a:pPr>
            <a:r>
              <a:rPr lang="zh-CN" altLang="en-US"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r>
              <a:rPr lang="zh-CN" altLang="en-US"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marL="0" indent="0">
              <a:lnSpc>
                <a:spcPct val="120000"/>
              </a:lnSpc>
              <a:buSzPct val="80000"/>
              <a:buNone/>
            </a:pPr>
            <a:endParaRPr lang="en-US" altLang="zh-CN"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6" name="Rectangle 4"/>
          <p:cNvSpPr>
            <a:spLocks noChangeArrowheads="1"/>
          </p:cNvSpPr>
          <p:nvPr/>
        </p:nvSpPr>
        <p:spPr bwMode="auto">
          <a:xfrm>
            <a:off x="1254751" y="4731554"/>
            <a:ext cx="10024680" cy="60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anose="05000000000000000000" pitchFamily="2" charset="2"/>
              <a:buChar char="l"/>
              <a:defRPr sz="2000">
                <a:solidFill>
                  <a:schemeClr val="tx1"/>
                </a:solidFill>
                <a:latin typeface="Calibri" panose="020F0502020204030204" charset="0"/>
                <a:ea typeface="黑体" panose="02010609060101010101" pitchFamily="49" charset="-122"/>
              </a:defRPr>
            </a:lvl1pPr>
            <a:lvl2pPr marL="742950" indent="-285750" eaLnBrk="0" hangingPunct="0">
              <a:spcBef>
                <a:spcPct val="20000"/>
              </a:spcBef>
              <a:buFont typeface="Wingdings" panose="05000000000000000000" pitchFamily="2" charset="2"/>
              <a:buChar char="n"/>
              <a:defRPr>
                <a:solidFill>
                  <a:schemeClr val="tx1"/>
                </a:solidFill>
                <a:latin typeface="Calibri" panose="020F0502020204030204" charset="0"/>
                <a:ea typeface="黑体" panose="02010609060101010101" pitchFamily="49" charset="-122"/>
              </a:defRPr>
            </a:lvl2pPr>
            <a:lvl3pPr marL="1143000" indent="-228600" eaLnBrk="0" hangingPunct="0">
              <a:spcBef>
                <a:spcPct val="20000"/>
              </a:spcBef>
              <a:buFont typeface="Wingdings" panose="05000000000000000000" pitchFamily="2" charset="2"/>
              <a:buChar char="u"/>
              <a:defRPr sz="1600">
                <a:solidFill>
                  <a:schemeClr val="tx1"/>
                </a:solidFill>
                <a:latin typeface="Calibri" panose="020F0502020204030204" charset="0"/>
                <a:ea typeface="黑体" panose="02010609060101010101" pitchFamily="49" charset="-122"/>
              </a:defRPr>
            </a:lvl3pPr>
            <a:lvl4pPr marL="16002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4pPr>
            <a:lvl5pPr marL="20574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9pPr>
          </a:lstStyle>
          <a:p>
            <a:pPr marL="0" indent="0">
              <a:lnSpc>
                <a:spcPct val="150000"/>
              </a:lnSpc>
              <a:spcBef>
                <a:spcPct val="40000"/>
              </a:spcBef>
              <a:spcAft>
                <a:spcPct val="40000"/>
              </a:spcAft>
              <a:buSzPct val="80000"/>
              <a:buNone/>
            </a:pPr>
            <a:r>
              <a:rPr lang="zh-CN" altLang="en-US"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r>
              <a:rPr lang="zh-CN" altLang="en-US"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a:t>
            </a:r>
            <a:r>
              <a:rPr lang="zh-CN" altLang="en-US"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内容双击替换内容双击替换内容</a:t>
            </a:r>
            <a:endParaRPr lang="en-US" altLang="zh-CN"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marL="0" indent="0">
              <a:lnSpc>
                <a:spcPct val="150000"/>
              </a:lnSpc>
              <a:spcBef>
                <a:spcPct val="40000"/>
              </a:spcBef>
              <a:spcAft>
                <a:spcPct val="40000"/>
              </a:spcAft>
              <a:buSzPct val="80000"/>
              <a:buNone/>
            </a:pPr>
            <a:endParaRPr lang="en-US" altLang="zh-CN"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marL="0" indent="0">
              <a:lnSpc>
                <a:spcPct val="150000"/>
              </a:lnSpc>
              <a:spcBef>
                <a:spcPct val="40000"/>
              </a:spcBef>
              <a:spcAft>
                <a:spcPct val="40000"/>
              </a:spcAft>
              <a:buSzPct val="80000"/>
              <a:buNone/>
            </a:pPr>
            <a:endParaRPr lang="en-US" altLang="zh-CN"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7" name="矩形 6"/>
          <p:cNvSpPr/>
          <p:nvPr/>
        </p:nvSpPr>
        <p:spPr>
          <a:xfrm>
            <a:off x="834170" y="2819035"/>
            <a:ext cx="10779367" cy="3130062"/>
          </a:xfrm>
          <a:prstGeom prst="rect">
            <a:avLst/>
          </a:prstGeom>
          <a:noFill/>
          <a:ln>
            <a:solidFill>
              <a:schemeClr val="l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8" name="Rectangle 3"/>
          <p:cNvSpPr txBox="1">
            <a:spLocks noChangeArrowheads="1"/>
          </p:cNvSpPr>
          <p:nvPr/>
        </p:nvSpPr>
        <p:spPr bwMode="auto">
          <a:xfrm>
            <a:off x="3689531" y="2511020"/>
            <a:ext cx="5068644" cy="577636"/>
          </a:xfrm>
          <a:prstGeom prst="rect">
            <a:avLst/>
          </a:prstGeom>
          <a:solidFill>
            <a:schemeClr val="accent2"/>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8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28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9" name="矩形: 圆角 8"/>
          <p:cNvSpPr/>
          <p:nvPr/>
        </p:nvSpPr>
        <p:spPr>
          <a:xfrm>
            <a:off x="695694" y="3530409"/>
            <a:ext cx="276952" cy="2845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1</a:t>
            </a:r>
            <a:endParaRPr lang="zh-CN" altLang="en-US" sz="24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0" name="矩形: 圆角 9"/>
          <p:cNvSpPr/>
          <p:nvPr/>
        </p:nvSpPr>
        <p:spPr>
          <a:xfrm>
            <a:off x="695694" y="4902676"/>
            <a:ext cx="276952" cy="2845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2</a:t>
            </a:r>
            <a:endParaRPr lang="zh-CN" altLang="en-US" sz="24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5" name="TextBox 54"/>
          <p:cNvSpPr txBox="1"/>
          <p:nvPr/>
        </p:nvSpPr>
        <p:spPr>
          <a:xfrm>
            <a:off x="1176543" y="686472"/>
            <a:ext cx="7510752" cy="52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b="1"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市场调研</a:t>
            </a:r>
          </a:p>
          <a:p>
            <a:pPr algn="l"/>
            <a:r>
              <a:rPr lang="en-US" altLang="zh-CN" sz="2800" b="1"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(Marketing &amp; </a:t>
            </a:r>
            <a:r>
              <a:rPr lang="en-US" altLang="zh-CN" sz="2800" b="1" dirty="0" err="1">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Reserach</a:t>
            </a:r>
            <a:r>
              <a:rPr lang="en-US" altLang="zh-CN" sz="2800" b="1"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200" advClick="0" advTm="10">
        <p14:prism/>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500"/>
                                        <p:tgtEl>
                                          <p:spTgt spid="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5"/>
                                        </p:tgtEl>
                                        <p:attrNameLst>
                                          <p:attrName>style.visibility</p:attrName>
                                        </p:attrNameLst>
                                      </p:cBhvr>
                                      <p:to>
                                        <p:strVal val="visible"/>
                                      </p:to>
                                    </p:set>
                                    <p:anim calcmode="lin" valueType="num">
                                      <p:cBhvr>
                                        <p:cTn id="39" dur="4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0" dur="400" fill="hold"/>
                                        <p:tgtEl>
                                          <p:spTgt spid="15"/>
                                        </p:tgtEl>
                                        <p:attrNameLst>
                                          <p:attrName>ppt_y</p:attrName>
                                        </p:attrNameLst>
                                      </p:cBhvr>
                                      <p:tavLst>
                                        <p:tav tm="0">
                                          <p:val>
                                            <p:strVal val="#ppt_y"/>
                                          </p:val>
                                        </p:tav>
                                        <p:tav tm="100000">
                                          <p:val>
                                            <p:strVal val="#ppt_y"/>
                                          </p:val>
                                        </p:tav>
                                      </p:tavLst>
                                    </p:anim>
                                    <p:anim calcmode="lin" valueType="num">
                                      <p:cBhvr>
                                        <p:cTn id="41" dur="4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2" dur="4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4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455679" y="1924470"/>
            <a:ext cx="1672848" cy="1112454"/>
          </a:xfrm>
          <a:prstGeom prst="rect">
            <a:avLst/>
          </a:prstGeom>
          <a:solidFill>
            <a:schemeClr val="accent2"/>
          </a:solidFill>
          <a:ln w="19050" cap="flat" cmpd="sng" algn="ctr">
            <a:noFill/>
            <a:prstDash val="solid"/>
          </a:ln>
          <a:effectLst/>
        </p:spPr>
        <p:txBody>
          <a:bodyPr rtlCol="0" anchor="ctr"/>
          <a:lstStyle/>
          <a:p>
            <a:pPr lvl="0" algn="ctr" defTabSz="914400" fontAlgn="base">
              <a:spcBef>
                <a:spcPct val="0"/>
              </a:spcBef>
              <a:spcAft>
                <a:spcPct val="0"/>
              </a:spcAft>
            </a:pPr>
            <a:r>
              <a:rPr kumimoji="0" lang="zh-CN" altLang="en-US" sz="3600" i="0" u="none" strike="noStrike" kern="0" cap="none" spc="0" normalizeH="0" baseline="0" noProof="0" dirty="0">
                <a:ln>
                  <a:noFill/>
                </a:ln>
                <a:solidFill>
                  <a:srgbClr val="FFFDFB"/>
                </a:solidFill>
                <a:effectLst/>
                <a:uLnTx/>
                <a:uFillTx/>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替换内容</a:t>
            </a:r>
          </a:p>
        </p:txBody>
      </p:sp>
      <p:grpSp>
        <p:nvGrpSpPr>
          <p:cNvPr id="13" name="组合 12"/>
          <p:cNvGrpSpPr/>
          <p:nvPr/>
        </p:nvGrpSpPr>
        <p:grpSpPr>
          <a:xfrm>
            <a:off x="3235632" y="1924470"/>
            <a:ext cx="7499218" cy="1112454"/>
            <a:chOff x="3225443" y="1885454"/>
            <a:chExt cx="7499218" cy="1112454"/>
          </a:xfrm>
        </p:grpSpPr>
        <p:sp>
          <p:nvSpPr>
            <p:cNvPr id="14" name="矩形 13"/>
            <p:cNvSpPr/>
            <p:nvPr/>
          </p:nvSpPr>
          <p:spPr>
            <a:xfrm>
              <a:off x="3225443" y="1885454"/>
              <a:ext cx="7499218" cy="1112454"/>
            </a:xfrm>
            <a:prstGeom prst="rect">
              <a:avLst/>
            </a:prstGeom>
            <a:noFill/>
            <a:ln w="19050" cap="flat" cmpd="sng" algn="ctr">
              <a:solidFill>
                <a:srgbClr val="F35375"/>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000" i="0" u="none" strike="noStrike" kern="0" cap="none" spc="0" normalizeH="0" baseline="0" noProof="0">
                <a:ln>
                  <a:noFill/>
                </a:ln>
                <a:solidFill>
                  <a:srgbClr val="FFFDFB"/>
                </a:solidFill>
                <a:effectLst/>
                <a:uLnTx/>
                <a:uFillTx/>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5" name="矩形 14"/>
            <p:cNvSpPr/>
            <p:nvPr/>
          </p:nvSpPr>
          <p:spPr>
            <a:xfrm>
              <a:off x="3348189" y="1941364"/>
              <a:ext cx="7058448" cy="872034"/>
            </a:xfrm>
            <a:prstGeom prst="rect">
              <a:avLst/>
            </a:prstGeom>
            <a:noFill/>
          </p:spPr>
          <p:txBody>
            <a:bodyPr wrap="square">
              <a:spAutoFit/>
            </a:bodyPr>
            <a:lstStyle/>
            <a:p>
              <a:pPr lvl="0" fontAlgn="base">
                <a:lnSpc>
                  <a:spcPct val="150000"/>
                </a:lnSpc>
                <a:spcBef>
                  <a:spcPct val="0"/>
                </a:spcBef>
                <a:spcAft>
                  <a:spcPct val="0"/>
                </a:spcAft>
              </a:pPr>
              <a:r>
                <a:rPr lang="zh-CN" altLang="en-US" kern="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r>
                <a:rPr lang="zh-CN" altLang="en-US"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lvl="0" fontAlgn="base">
                <a:lnSpc>
                  <a:spcPct val="150000"/>
                </a:lnSpc>
                <a:spcBef>
                  <a:spcPct val="0"/>
                </a:spcBef>
                <a:spcAft>
                  <a:spcPct val="0"/>
                </a:spcAft>
              </a:pPr>
              <a:endParaRPr lang="en-US" altLang="zh-CN" kern="0" dirty="0">
                <a:solidFill>
                  <a:srgbClr val="C00000"/>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sp>
        <p:nvSpPr>
          <p:cNvPr id="16" name="矩形 15"/>
          <p:cNvSpPr/>
          <p:nvPr/>
        </p:nvSpPr>
        <p:spPr>
          <a:xfrm>
            <a:off x="10416826" y="1702545"/>
            <a:ext cx="521085" cy="505883"/>
          </a:xfrm>
          <a:prstGeom prst="rect">
            <a:avLst/>
          </a:prstGeom>
          <a:solidFill>
            <a:srgbClr val="FFFDFB"/>
          </a:solidFill>
          <a:ln w="28575" cap="flat" cmpd="sng" algn="ctr">
            <a:solidFill>
              <a:schemeClr val="lt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800" i="0" u="none" strike="noStrike" kern="0" cap="none" spc="0" normalizeH="0" baseline="0" noProof="0">
                <a:ln>
                  <a:noFill/>
                </a:ln>
                <a:solidFill>
                  <a:schemeClr val="accent2"/>
                </a:solidFill>
                <a:effectLst/>
                <a:uLnTx/>
                <a:uFillTx/>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01</a:t>
            </a:r>
            <a:endParaRPr kumimoji="0" lang="zh-CN" altLang="en-US" sz="1800" i="0" u="none" strike="noStrike" kern="0" cap="none" spc="0" normalizeH="0" baseline="0" noProof="0">
              <a:ln>
                <a:noFill/>
              </a:ln>
              <a:solidFill>
                <a:schemeClr val="accent2"/>
              </a:solidFill>
              <a:effectLst/>
              <a:uLnTx/>
              <a:uFillTx/>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7" name="矩形 16"/>
          <p:cNvSpPr/>
          <p:nvPr/>
        </p:nvSpPr>
        <p:spPr>
          <a:xfrm>
            <a:off x="1455679" y="3300205"/>
            <a:ext cx="1672848" cy="1112454"/>
          </a:xfrm>
          <a:prstGeom prst="rect">
            <a:avLst/>
          </a:prstGeom>
          <a:solidFill>
            <a:schemeClr val="accent2"/>
          </a:solidFill>
          <a:ln w="19050" cap="flat" cmpd="sng" algn="ctr">
            <a:noFill/>
            <a:prstDash val="solid"/>
          </a:ln>
          <a:effectLst/>
        </p:spPr>
        <p:txBody>
          <a:bodyPr rtlCol="0" anchor="ctr"/>
          <a:lstStyle/>
          <a:p>
            <a:pPr lvl="0" algn="ctr" defTabSz="914400" fontAlgn="base">
              <a:spcBef>
                <a:spcPct val="0"/>
              </a:spcBef>
              <a:spcAft>
                <a:spcPct val="0"/>
              </a:spcAft>
            </a:pPr>
            <a:r>
              <a:rPr kumimoji="0" lang="zh-CN" altLang="en-US" sz="3600" i="0" u="none" strike="noStrike" kern="0" cap="none" spc="0" normalizeH="0" baseline="0" noProof="0" dirty="0">
                <a:ln>
                  <a:noFill/>
                </a:ln>
                <a:solidFill>
                  <a:srgbClr val="FFFDFB"/>
                </a:solidFill>
                <a:effectLst/>
                <a:uLnTx/>
                <a:uFillTx/>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替换内容</a:t>
            </a:r>
          </a:p>
        </p:txBody>
      </p:sp>
      <p:grpSp>
        <p:nvGrpSpPr>
          <p:cNvPr id="18" name="组合 17"/>
          <p:cNvGrpSpPr/>
          <p:nvPr/>
        </p:nvGrpSpPr>
        <p:grpSpPr>
          <a:xfrm>
            <a:off x="3235632" y="3300205"/>
            <a:ext cx="7499218" cy="1112454"/>
            <a:chOff x="3225443" y="1885454"/>
            <a:chExt cx="7499218" cy="1112454"/>
          </a:xfrm>
        </p:grpSpPr>
        <p:sp>
          <p:nvSpPr>
            <p:cNvPr id="19" name="矩形 18"/>
            <p:cNvSpPr/>
            <p:nvPr/>
          </p:nvSpPr>
          <p:spPr>
            <a:xfrm>
              <a:off x="3225443" y="1885454"/>
              <a:ext cx="7499218" cy="1112454"/>
            </a:xfrm>
            <a:prstGeom prst="rect">
              <a:avLst/>
            </a:prstGeom>
            <a:noFill/>
            <a:ln w="19050" cap="flat" cmpd="sng" algn="ctr">
              <a:solidFill>
                <a:srgbClr val="F35375"/>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000" i="0" u="none" strike="noStrike" kern="0" cap="none" spc="0" normalizeH="0" baseline="0" noProof="0" dirty="0">
                <a:ln>
                  <a:noFill/>
                </a:ln>
                <a:solidFill>
                  <a:srgbClr val="FFFDFB"/>
                </a:solidFill>
                <a:effectLst/>
                <a:uLnTx/>
                <a:uFillTx/>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0" name="矩形 19"/>
            <p:cNvSpPr/>
            <p:nvPr/>
          </p:nvSpPr>
          <p:spPr>
            <a:xfrm>
              <a:off x="3348189" y="1951997"/>
              <a:ext cx="7058448" cy="872034"/>
            </a:xfrm>
            <a:prstGeom prst="rect">
              <a:avLst/>
            </a:prstGeom>
            <a:noFill/>
          </p:spPr>
          <p:txBody>
            <a:bodyPr wrap="square">
              <a:spAutoFit/>
            </a:bodyPr>
            <a:lstStyle/>
            <a:p>
              <a:pPr lvl="0" fontAlgn="base">
                <a:lnSpc>
                  <a:spcPct val="150000"/>
                </a:lnSpc>
                <a:spcBef>
                  <a:spcPct val="0"/>
                </a:spcBef>
                <a:spcAft>
                  <a:spcPct val="0"/>
                </a:spcAft>
              </a:pPr>
              <a:r>
                <a:rPr lang="zh-CN" altLang="en-US" kern="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r>
                <a:rPr lang="zh-CN" altLang="en-US"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a:t>
              </a:r>
              <a:endParaRPr lang="en-US" altLang="zh-CN"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lvl="0" fontAlgn="base">
                <a:lnSpc>
                  <a:spcPct val="150000"/>
                </a:lnSpc>
                <a:spcBef>
                  <a:spcPct val="0"/>
                </a:spcBef>
                <a:spcAft>
                  <a:spcPct val="0"/>
                </a:spcAft>
              </a:pPr>
              <a:endParaRPr lang="en-US" altLang="zh-CN" kern="0" dirty="0">
                <a:solidFill>
                  <a:srgbClr val="C00000"/>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sp>
        <p:nvSpPr>
          <p:cNvPr id="21" name="矩形 20"/>
          <p:cNvSpPr/>
          <p:nvPr/>
        </p:nvSpPr>
        <p:spPr>
          <a:xfrm>
            <a:off x="10416826" y="3078280"/>
            <a:ext cx="521085" cy="505883"/>
          </a:xfrm>
          <a:prstGeom prst="rect">
            <a:avLst/>
          </a:prstGeom>
          <a:solidFill>
            <a:srgbClr val="FFFDFB"/>
          </a:solidFill>
          <a:ln w="28575" cap="flat" cmpd="sng" algn="ctr">
            <a:solidFill>
              <a:schemeClr val="lt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800" i="0" u="none" strike="noStrike" kern="0" cap="none" spc="0" normalizeH="0" baseline="0" noProof="0" dirty="0">
                <a:ln>
                  <a:noFill/>
                </a:ln>
                <a:solidFill>
                  <a:schemeClr val="accent2"/>
                </a:solidFill>
                <a:effectLst/>
                <a:uLnTx/>
                <a:uFillTx/>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02</a:t>
            </a:r>
            <a:endParaRPr kumimoji="0" lang="zh-CN" altLang="en-US" sz="1800" i="0" u="none" strike="noStrike" kern="0" cap="none" spc="0" normalizeH="0" baseline="0" noProof="0" dirty="0">
              <a:ln>
                <a:noFill/>
              </a:ln>
              <a:solidFill>
                <a:schemeClr val="accent2"/>
              </a:solidFill>
              <a:effectLst/>
              <a:uLnTx/>
              <a:uFillTx/>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2" name="矩形 21"/>
          <p:cNvSpPr/>
          <p:nvPr/>
        </p:nvSpPr>
        <p:spPr>
          <a:xfrm>
            <a:off x="1455679" y="4707861"/>
            <a:ext cx="1672848" cy="1112454"/>
          </a:xfrm>
          <a:prstGeom prst="rect">
            <a:avLst/>
          </a:prstGeom>
          <a:solidFill>
            <a:schemeClr val="accent2"/>
          </a:solidFill>
          <a:ln w="19050" cap="flat" cmpd="sng" algn="ctr">
            <a:noFill/>
            <a:prstDash val="solid"/>
          </a:ln>
          <a:effectLst/>
        </p:spPr>
        <p:txBody>
          <a:bodyPr rtlCol="0" anchor="ctr"/>
          <a:lstStyle/>
          <a:p>
            <a:pPr lvl="0" algn="ctr" defTabSz="914400" fontAlgn="base">
              <a:spcBef>
                <a:spcPct val="0"/>
              </a:spcBef>
              <a:spcAft>
                <a:spcPct val="0"/>
              </a:spcAft>
            </a:pPr>
            <a:r>
              <a:rPr kumimoji="0" lang="zh-CN" altLang="en-US" sz="3600" i="0" u="none" strike="noStrike" kern="0" cap="none" spc="0" normalizeH="0" baseline="0" noProof="0" dirty="0">
                <a:ln>
                  <a:noFill/>
                </a:ln>
                <a:solidFill>
                  <a:srgbClr val="FFFDFB"/>
                </a:solidFill>
                <a:effectLst/>
                <a:uLnTx/>
                <a:uFillTx/>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替换内容</a:t>
            </a:r>
          </a:p>
        </p:txBody>
      </p:sp>
      <p:grpSp>
        <p:nvGrpSpPr>
          <p:cNvPr id="23" name="组合 22"/>
          <p:cNvGrpSpPr/>
          <p:nvPr/>
        </p:nvGrpSpPr>
        <p:grpSpPr>
          <a:xfrm>
            <a:off x="3235632" y="4707861"/>
            <a:ext cx="7499218" cy="1112454"/>
            <a:chOff x="3225443" y="1885454"/>
            <a:chExt cx="7499218" cy="1112454"/>
          </a:xfrm>
        </p:grpSpPr>
        <p:sp>
          <p:nvSpPr>
            <p:cNvPr id="24" name="矩形 23"/>
            <p:cNvSpPr/>
            <p:nvPr/>
          </p:nvSpPr>
          <p:spPr>
            <a:xfrm>
              <a:off x="3225443" y="1885454"/>
              <a:ext cx="7499218" cy="1112454"/>
            </a:xfrm>
            <a:prstGeom prst="rect">
              <a:avLst/>
            </a:prstGeom>
            <a:noFill/>
            <a:ln w="19050" cap="flat" cmpd="sng" algn="ctr">
              <a:solidFill>
                <a:srgbClr val="F35375"/>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000" i="0" u="none" strike="noStrike" kern="0" cap="none" spc="0" normalizeH="0" baseline="0" noProof="0" dirty="0">
                <a:ln>
                  <a:noFill/>
                </a:ln>
                <a:solidFill>
                  <a:srgbClr val="FFFDFB"/>
                </a:solidFill>
                <a:effectLst/>
                <a:uLnTx/>
                <a:uFillTx/>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5" name="矩形 24"/>
            <p:cNvSpPr/>
            <p:nvPr/>
          </p:nvSpPr>
          <p:spPr>
            <a:xfrm>
              <a:off x="3348188" y="2047692"/>
              <a:ext cx="7154231" cy="791050"/>
            </a:xfrm>
            <a:prstGeom prst="rect">
              <a:avLst/>
            </a:prstGeom>
            <a:noFill/>
          </p:spPr>
          <p:txBody>
            <a:bodyPr wrap="square">
              <a:spAutoFit/>
            </a:bodyPr>
            <a:lstStyle/>
            <a:p>
              <a:pPr lvl="0" fontAlgn="base">
                <a:lnSpc>
                  <a:spcPct val="150000"/>
                </a:lnSpc>
                <a:spcBef>
                  <a:spcPct val="0"/>
                </a:spcBef>
                <a:spcAft>
                  <a:spcPct val="0"/>
                </a:spcAft>
              </a:pPr>
              <a:r>
                <a:rPr lang="zh-CN" altLang="en-US" kern="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r>
                <a:rPr lang="zh-CN" altLang="en-US"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a:t>
              </a:r>
              <a:endParaRPr lang="en-US" altLang="zh-CN"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lvl="0" fontAlgn="base">
                <a:lnSpc>
                  <a:spcPct val="150000"/>
                </a:lnSpc>
                <a:spcBef>
                  <a:spcPct val="0"/>
                </a:spcBef>
                <a:spcAft>
                  <a:spcPct val="0"/>
                </a:spcAft>
              </a:pPr>
              <a:endParaRPr lang="en-US" altLang="zh-CN" sz="1400" kern="0" dirty="0">
                <a:solidFill>
                  <a:srgbClr val="C00000"/>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sp>
        <p:nvSpPr>
          <p:cNvPr id="26" name="矩形 25"/>
          <p:cNvSpPr/>
          <p:nvPr/>
        </p:nvSpPr>
        <p:spPr>
          <a:xfrm>
            <a:off x="10416826" y="4485936"/>
            <a:ext cx="521085" cy="505883"/>
          </a:xfrm>
          <a:prstGeom prst="rect">
            <a:avLst/>
          </a:prstGeom>
          <a:solidFill>
            <a:srgbClr val="FFFDFB"/>
          </a:solidFill>
          <a:ln w="28575" cap="flat" cmpd="sng" algn="ctr">
            <a:solidFill>
              <a:schemeClr val="lt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800" i="0" u="none" strike="noStrike" kern="0" cap="none" spc="0" normalizeH="0" baseline="0" noProof="0" dirty="0">
                <a:ln>
                  <a:noFill/>
                </a:ln>
                <a:solidFill>
                  <a:schemeClr val="accent2"/>
                </a:solidFill>
                <a:effectLst/>
                <a:uLnTx/>
                <a:uFillTx/>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03</a:t>
            </a:r>
            <a:endParaRPr kumimoji="0" lang="zh-CN" altLang="en-US" sz="1800" i="0" u="none" strike="noStrike" kern="0" cap="none" spc="0" normalizeH="0" baseline="0" noProof="0" dirty="0">
              <a:ln>
                <a:noFill/>
              </a:ln>
              <a:solidFill>
                <a:schemeClr val="accent2"/>
              </a:solidFill>
              <a:effectLst/>
              <a:uLnTx/>
              <a:uFillTx/>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7" name="TextBox 54"/>
          <p:cNvSpPr txBox="1"/>
          <p:nvPr/>
        </p:nvSpPr>
        <p:spPr>
          <a:xfrm>
            <a:off x="1185863" y="415009"/>
            <a:ext cx="7530007" cy="52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市场调研</a:t>
            </a:r>
          </a:p>
          <a:p>
            <a:pPr algn="l"/>
            <a:r>
              <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(Marketing &amp; </a:t>
            </a:r>
            <a:r>
              <a:rPr lang="en-US" altLang="zh-CN" sz="2800" dirty="0" err="1">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Reserach</a:t>
            </a:r>
            <a:r>
              <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200" advTm="10">
        <p14:prism/>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8" presetClass="entr" presetSubtype="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trips(downRight)">
                                      <p:cBhvr>
                                        <p:cTn id="13" dur="500"/>
                                        <p:tgtEl>
                                          <p:spTgt spid="13"/>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strips(downRight)">
                                      <p:cBhvr>
                                        <p:cTn id="28" dur="500"/>
                                        <p:tgtEl>
                                          <p:spTgt spid="18"/>
                                        </p:tgtEl>
                                      </p:cBhvr>
                                    </p:animEffect>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3500"/>
                            </p:stCondLst>
                            <p:childTnLst>
                              <p:par>
                                <p:cTn id="41" presetID="18" presetClass="entr" presetSubtype="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strips(downRight)">
                                      <p:cBhvr>
                                        <p:cTn id="43" dur="500"/>
                                        <p:tgtEl>
                                          <p:spTgt spid="23"/>
                                        </p:tgtEl>
                                      </p:cBhvr>
                                    </p:animEffect>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1+#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27"/>
                                        </p:tgtEl>
                                        <p:attrNameLst>
                                          <p:attrName>style.visibility</p:attrName>
                                        </p:attrNameLst>
                                      </p:cBhvr>
                                      <p:to>
                                        <p:strVal val="visible"/>
                                      </p:to>
                                    </p:set>
                                    <p:anim calcmode="lin" valueType="num">
                                      <p:cBhvr>
                                        <p:cTn id="52" dur="4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53" dur="400" fill="hold"/>
                                        <p:tgtEl>
                                          <p:spTgt spid="27"/>
                                        </p:tgtEl>
                                        <p:attrNameLst>
                                          <p:attrName>ppt_y</p:attrName>
                                        </p:attrNameLst>
                                      </p:cBhvr>
                                      <p:tavLst>
                                        <p:tav tm="0">
                                          <p:val>
                                            <p:strVal val="#ppt_y"/>
                                          </p:val>
                                        </p:tav>
                                        <p:tav tm="100000">
                                          <p:val>
                                            <p:strVal val="#ppt_y"/>
                                          </p:val>
                                        </p:tav>
                                      </p:tavLst>
                                    </p:anim>
                                    <p:anim calcmode="lin" valueType="num">
                                      <p:cBhvr>
                                        <p:cTn id="54" dur="4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55" dur="4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4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21" grpId="0" animBg="1"/>
      <p:bldP spid="22" grpId="0" animBg="1"/>
      <p:bldP spid="26"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48627"/>
            <a:ext cx="6370464" cy="4599691"/>
          </a:xfrm>
          <a:prstGeom prst="teardrop">
            <a:avLst/>
          </a:prstGeom>
        </p:spPr>
      </p:pic>
      <p:sp>
        <p:nvSpPr>
          <p:cNvPr id="17" name="TextBox 1"/>
          <p:cNvSpPr txBox="1"/>
          <p:nvPr/>
        </p:nvSpPr>
        <p:spPr>
          <a:xfrm>
            <a:off x="5005454" y="3666241"/>
            <a:ext cx="7186546" cy="1569646"/>
          </a:xfrm>
          <a:prstGeom prst="rect">
            <a:avLst/>
          </a:prstGeom>
          <a:noFill/>
        </p:spPr>
        <p:txBody>
          <a:bodyPr wrap="square" lIns="91424" tIns="45713" rIns="91424" bIns="45713" rtlCol="0">
            <a:spAutoFit/>
          </a:bodyPr>
          <a:lstStyle/>
          <a:p>
            <a:pPr marL="0" lvl="1" algn="ctr"/>
            <a:r>
              <a:rPr lang="zh-CN" altLang="en-US" sz="4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活动介绍</a:t>
            </a:r>
          </a:p>
          <a:p>
            <a:pPr marL="0" lvl="1" algn="ctr"/>
            <a:r>
              <a:rPr lang="en-US" altLang="zh-CN" sz="4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(Activity Introduction)</a:t>
            </a:r>
          </a:p>
        </p:txBody>
      </p:sp>
      <p:sp>
        <p:nvSpPr>
          <p:cNvPr id="10" name="矩形 9"/>
          <p:cNvSpPr/>
          <p:nvPr/>
        </p:nvSpPr>
        <p:spPr>
          <a:xfrm>
            <a:off x="7559482" y="708003"/>
            <a:ext cx="2323072" cy="2400657"/>
          </a:xfrm>
          <a:prstGeom prst="rect">
            <a:avLst/>
          </a:prstGeom>
          <a:noFill/>
        </p:spPr>
        <p:txBody>
          <a:bodyPr wrap="none" lIns="91440" tIns="45720" rIns="91440" bIns="45720">
            <a:spAutoFit/>
          </a:bodyPr>
          <a:lstStyle/>
          <a:p>
            <a:pPr algn="ctr"/>
            <a:r>
              <a:rPr lang="en-US" altLang="zh-CN" sz="15000" dirty="0">
                <a:ln w="22225">
                  <a:noFill/>
                  <a:prstDash val="solid"/>
                </a:ln>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03</a:t>
            </a:r>
            <a:endParaRPr lang="zh-CN" altLang="en-US" sz="15000" cap="none" spc="0" dirty="0">
              <a:ln w="22225">
                <a:noFill/>
                <a:prstDash val="solid"/>
              </a:ln>
              <a:solidFill>
                <a:schemeClr val="accent2"/>
              </a:solidFill>
              <a:effectLst>
                <a:outerShdw dist="38100" dir="2700000" algn="tl" rotWithShape="0">
                  <a:schemeClr val="accent2"/>
                </a:outerShdw>
              </a:effectLst>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
        <p15:prstTrans prst="origami"/>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1985" y="2756926"/>
            <a:ext cx="8592087" cy="2061846"/>
          </a:xfrm>
          <a:prstGeom prst="rect">
            <a:avLst/>
          </a:prstGeom>
        </p:spPr>
        <p:txBody>
          <a:bodyPr wrap="square" lIns="91440" tIns="45720" rIns="91440" bIns="45720">
            <a:spAutoFit/>
          </a:bodyPr>
          <a:lstStyle/>
          <a:p>
            <a:pPr algn="just">
              <a:lnSpc>
                <a:spcPct val="150000"/>
              </a:lnSpc>
              <a:buClr>
                <a:srgbClr val="C00000"/>
              </a:buClr>
            </a:pPr>
            <a:r>
              <a:rPr lang="zh-CN" altLang="en-US" sz="2135"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a:t>
            </a:r>
            <a:r>
              <a:rPr lang="zh-CN" altLang="en-US"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a:t>
            </a:r>
            <a:r>
              <a:rPr lang="zh-CN" altLang="en-US" sz="2135"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2135"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algn="just">
              <a:lnSpc>
                <a:spcPct val="150000"/>
              </a:lnSpc>
              <a:buClr>
                <a:srgbClr val="C00000"/>
              </a:buClr>
            </a:pPr>
            <a:r>
              <a:rPr lang="zh-CN" altLang="en-US" sz="2135"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双击替换内容双击替换内容双击替换内容双击替换内容双击替换内容双击替换内容</a:t>
            </a:r>
            <a:r>
              <a:rPr lang="zh-CN" altLang="en-US"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6" name="矩形 5"/>
          <p:cNvSpPr/>
          <p:nvPr/>
        </p:nvSpPr>
        <p:spPr>
          <a:xfrm>
            <a:off x="2351945" y="1508787"/>
            <a:ext cx="3264000" cy="672075"/>
          </a:xfrm>
          <a:prstGeom prst="rect">
            <a:avLst/>
          </a:prstGeom>
          <a:noFill/>
          <a:ln w="19050">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p>
        </p:txBody>
      </p:sp>
      <p:sp>
        <p:nvSpPr>
          <p:cNvPr id="7" name="矩形 6"/>
          <p:cNvSpPr/>
          <p:nvPr/>
        </p:nvSpPr>
        <p:spPr>
          <a:xfrm>
            <a:off x="7152117" y="1508787"/>
            <a:ext cx="3456384" cy="672075"/>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p>
        </p:txBody>
      </p:sp>
      <p:sp>
        <p:nvSpPr>
          <p:cNvPr id="2" name="右箭头 1"/>
          <p:cNvSpPr/>
          <p:nvPr/>
        </p:nvSpPr>
        <p:spPr>
          <a:xfrm>
            <a:off x="5812218" y="1508787"/>
            <a:ext cx="1143628" cy="6720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cxnSp>
        <p:nvCxnSpPr>
          <p:cNvPr id="9" name="直接连接符 8"/>
          <p:cNvCxnSpPr/>
          <p:nvPr/>
        </p:nvCxnSpPr>
        <p:spPr>
          <a:xfrm>
            <a:off x="2351946" y="2564904"/>
            <a:ext cx="825655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54"/>
          <p:cNvSpPr txBox="1"/>
          <p:nvPr/>
        </p:nvSpPr>
        <p:spPr>
          <a:xfrm>
            <a:off x="605043" y="559181"/>
            <a:ext cx="7510752" cy="52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活动介绍</a:t>
            </a:r>
          </a:p>
          <a:p>
            <a:pPr algn="l"/>
            <a:r>
              <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(Activity Introduction)</a:t>
            </a:r>
          </a:p>
        </p:txBody>
      </p:sp>
    </p:spTree>
  </p:cSld>
  <p:clrMapOvr>
    <a:masterClrMapping/>
  </p:clrMapOvr>
  <mc:AlternateContent xmlns:mc="http://schemas.openxmlformats.org/markup-compatibility/2006" xmlns:p14="http://schemas.microsoft.com/office/powerpoint/2010/main">
    <mc:Choice Requires="p14">
      <p:transition spd="slow" p14:dur="1200" advTm="10">
        <p14:prism/>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ppt_x</p:attrName>
                                        </p:attrNameLst>
                                      </p:cBhvr>
                                      <p:tavLst>
                                        <p:tav tm="0">
                                          <p:val>
                                            <p:strVal val="#ppt_x-#ppt_w*1.125000"/>
                                          </p:val>
                                        </p:tav>
                                        <p:tav tm="100000">
                                          <p:val>
                                            <p:strVal val="#ppt_x"/>
                                          </p:val>
                                        </p:tav>
                                      </p:tavLst>
                                    </p:anim>
                                    <p:animEffect transition="in" filter="wipe(right)">
                                      <p:cBhvr>
                                        <p:cTn id="13" dur="500"/>
                                        <p:tgtEl>
                                          <p:spTgt spid="2"/>
                                        </p:tgtEl>
                                      </p:cBhvr>
                                    </p:animEffect>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ppt_x</p:attrName>
                                        </p:attrNameLst>
                                      </p:cBhvr>
                                      <p:tavLst>
                                        <p:tav tm="0">
                                          <p:val>
                                            <p:strVal val="#ppt_x-#ppt_w*1.125000"/>
                                          </p:val>
                                        </p:tav>
                                        <p:tav tm="100000">
                                          <p:val>
                                            <p:strVal val="#ppt_x"/>
                                          </p:val>
                                        </p:tav>
                                      </p:tavLst>
                                    </p:anim>
                                    <p:animEffect transition="in" filter="wipe(right)">
                                      <p:cBhvr>
                                        <p:cTn id="22" dur="500"/>
                                        <p:tgtEl>
                                          <p:spTgt spid="7"/>
                                        </p:tgtEl>
                                      </p:cBhvr>
                                    </p:animEffect>
                                  </p:childTnLst>
                                </p:cTn>
                              </p:par>
                            </p:childTnLst>
                          </p:cTn>
                        </p:par>
                        <p:par>
                          <p:cTn id="23" fill="hold">
                            <p:stCondLst>
                              <p:cond delay="2000"/>
                            </p:stCondLst>
                            <p:childTnLst>
                              <p:par>
                                <p:cTn id="24" presetID="6" presetClass="entr" presetSubtype="32"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out)">
                                      <p:cBhvr>
                                        <p:cTn id="26" dur="2000"/>
                                        <p:tgtEl>
                                          <p:spTgt spid="9"/>
                                        </p:tgtEl>
                                      </p:cBhvr>
                                    </p:animEffect>
                                  </p:childTnLst>
                                </p:cTn>
                              </p:par>
                            </p:childTnLst>
                          </p:cTn>
                        </p:par>
                        <p:par>
                          <p:cTn id="27" fill="hold">
                            <p:stCondLst>
                              <p:cond delay="4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4"/>
                                        </p:tgtEl>
                                        <p:attrNameLst>
                                          <p:attrName>style.visibility</p:attrName>
                                        </p:attrNameLst>
                                      </p:cBhvr>
                                      <p:to>
                                        <p:strVal val="visible"/>
                                      </p:to>
                                    </p:set>
                                    <p:animEffect transition="in" filter="wipe(left)">
                                      <p:cBhvr>
                                        <p:cTn id="30" dur="100"/>
                                        <p:tgtEl>
                                          <p:spTgt spid="4"/>
                                        </p:tgtEl>
                                      </p:cBhvr>
                                    </p:animEffect>
                                  </p:childTnLst>
                                </p:cTn>
                              </p:par>
                            </p:childTnLst>
                          </p:cTn>
                        </p:par>
                        <p:par>
                          <p:cTn id="31" fill="hold">
                            <p:stCondLst>
                              <p:cond delay="6949"/>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4"/>
                                        </p:tgtEl>
                                        <p:attrNameLst>
                                          <p:attrName>style.visibility</p:attrName>
                                        </p:attrNameLst>
                                      </p:cBhvr>
                                      <p:to>
                                        <p:strVal val="visible"/>
                                      </p:to>
                                    </p:set>
                                    <p:anim calcmode="lin" valueType="num">
                                      <p:cBhvr>
                                        <p:cTn id="34" dur="4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5" dur="400" fill="hold"/>
                                        <p:tgtEl>
                                          <p:spTgt spid="14"/>
                                        </p:tgtEl>
                                        <p:attrNameLst>
                                          <p:attrName>ppt_y</p:attrName>
                                        </p:attrNameLst>
                                      </p:cBhvr>
                                      <p:tavLst>
                                        <p:tav tm="0">
                                          <p:val>
                                            <p:strVal val="#ppt_y"/>
                                          </p:val>
                                        </p:tav>
                                        <p:tav tm="100000">
                                          <p:val>
                                            <p:strVal val="#ppt_y"/>
                                          </p:val>
                                        </p:tav>
                                      </p:tavLst>
                                    </p:anim>
                                    <p:anim calcmode="lin" valueType="num">
                                      <p:cBhvr>
                                        <p:cTn id="36" dur="4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7" dur="4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8" dur="4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2" grpId="0" animBg="1"/>
      <p:bldP spid="2" grpId="1"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63552" y="1578979"/>
            <a:ext cx="9217024" cy="535403"/>
          </a:xfrm>
          <a:prstGeom prst="rect">
            <a:avLst/>
          </a:prstGeom>
        </p:spPr>
        <p:txBody>
          <a:bodyPr wrap="square" lIns="91440" tIns="45720" rIns="91440" bIns="45720">
            <a:spAutoFit/>
          </a:bodyPr>
          <a:lstStyle/>
          <a:p>
            <a:pPr algn="just">
              <a:lnSpc>
                <a:spcPct val="130000"/>
              </a:lnSpc>
              <a:buClr>
                <a:srgbClr val="C00000"/>
              </a:buClr>
            </a:pPr>
            <a:r>
              <a:rPr lang="zh-CN" altLang="en-US" sz="24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a:t>
            </a:r>
          </a:p>
        </p:txBody>
      </p:sp>
      <p:sp>
        <p:nvSpPr>
          <p:cNvPr id="7" name="矩形 6"/>
          <p:cNvSpPr/>
          <p:nvPr/>
        </p:nvSpPr>
        <p:spPr>
          <a:xfrm>
            <a:off x="2351584" y="2490651"/>
            <a:ext cx="4128459" cy="672075"/>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6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p>
        </p:txBody>
      </p:sp>
      <p:sp>
        <p:nvSpPr>
          <p:cNvPr id="8" name="矩形 7"/>
          <p:cNvSpPr/>
          <p:nvPr/>
        </p:nvSpPr>
        <p:spPr>
          <a:xfrm>
            <a:off x="2366797" y="3274109"/>
            <a:ext cx="4128459" cy="2288883"/>
          </a:xfrm>
          <a:prstGeom prst="rect">
            <a:avLst/>
          </a:prstGeom>
          <a:noFill/>
          <a:ln w="19050">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665" dirty="0">
                <a:solidFill>
                  <a:schemeClr val="tx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zh-CN" altLang="en-US" sz="1600" dirty="0">
              <a:solidFill>
                <a:schemeClr val="tx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1" name="矩形 10"/>
          <p:cNvSpPr/>
          <p:nvPr/>
        </p:nvSpPr>
        <p:spPr>
          <a:xfrm>
            <a:off x="6672064" y="2490651"/>
            <a:ext cx="4128459" cy="672075"/>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6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p>
        </p:txBody>
      </p:sp>
      <p:sp>
        <p:nvSpPr>
          <p:cNvPr id="12" name="矩形 11"/>
          <p:cNvSpPr/>
          <p:nvPr/>
        </p:nvSpPr>
        <p:spPr>
          <a:xfrm>
            <a:off x="6687277" y="3274109"/>
            <a:ext cx="4128459" cy="2288883"/>
          </a:xfrm>
          <a:prstGeom prst="rect">
            <a:avLst/>
          </a:prstGeom>
          <a:noFill/>
          <a:ln w="19050">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400" dirty="0">
                <a:solidFill>
                  <a:schemeClr val="tx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a:t>
            </a:r>
          </a:p>
        </p:txBody>
      </p:sp>
      <p:sp>
        <p:nvSpPr>
          <p:cNvPr id="15" name="TextBox 54"/>
          <p:cNvSpPr txBox="1"/>
          <p:nvPr/>
        </p:nvSpPr>
        <p:spPr>
          <a:xfrm>
            <a:off x="605043" y="559181"/>
            <a:ext cx="7510752" cy="52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活动介绍</a:t>
            </a:r>
          </a:p>
          <a:p>
            <a:pPr algn="l"/>
            <a:r>
              <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(Activity Introduction)</a:t>
            </a:r>
          </a:p>
        </p:txBody>
      </p:sp>
    </p:spTree>
  </p:cSld>
  <p:clrMapOvr>
    <a:masterClrMapping/>
  </p:clrMapOvr>
  <mc:AlternateContent xmlns:mc="http://schemas.openxmlformats.org/markup-compatibility/2006" xmlns:p14="http://schemas.microsoft.com/office/powerpoint/2010/main">
    <mc:Choice Requires="p14">
      <p:transition spd="slow" p14:dur="1200" advTm="10">
        <p14:prism/>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100"/>
                                        <p:tgtEl>
                                          <p:spTgt spid="5"/>
                                        </p:tgtEl>
                                      </p:cBhvr>
                                    </p:animEffect>
                                  </p:childTnLst>
                                </p:cTn>
                              </p:par>
                            </p:childTnLst>
                          </p:cTn>
                        </p:par>
                        <p:par>
                          <p:cTn id="8" fill="hold">
                            <p:stCondLst>
                              <p:cond delay="550"/>
                            </p:stCondLst>
                            <p:childTnLst>
                              <p:par>
                                <p:cTn id="9" presetID="1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down)">
                                      <p:cBhvr>
                                        <p:cTn id="12" dur="500"/>
                                        <p:tgtEl>
                                          <p:spTgt spid="7"/>
                                        </p:tgtEl>
                                      </p:cBhvr>
                                    </p:animEffect>
                                  </p:childTnLst>
                                </p:cTn>
                              </p:par>
                            </p:childTnLst>
                          </p:cTn>
                        </p:par>
                        <p:par>
                          <p:cTn id="13" fill="hold">
                            <p:stCondLst>
                              <p:cond delay="1050"/>
                            </p:stCondLst>
                            <p:childTnLst>
                              <p:par>
                                <p:cTn id="14" presetID="1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down)">
                                      <p:cBhvr>
                                        <p:cTn id="17" dur="500"/>
                                        <p:tgtEl>
                                          <p:spTgt spid="8"/>
                                        </p:tgtEl>
                                      </p:cBhvr>
                                    </p:animEffect>
                                  </p:childTnLst>
                                </p:cTn>
                              </p:par>
                            </p:childTnLst>
                          </p:cTn>
                        </p:par>
                        <p:par>
                          <p:cTn id="18" fill="hold">
                            <p:stCondLst>
                              <p:cond delay="155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par>
                          <p:cTn id="23" fill="hold">
                            <p:stCondLst>
                              <p:cond delay="2050"/>
                            </p:stCondLst>
                            <p:childTnLst>
                              <p:par>
                                <p:cTn id="24" presetID="1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down)">
                                      <p:cBhvr>
                                        <p:cTn id="27" dur="500"/>
                                        <p:tgtEl>
                                          <p:spTgt spid="12"/>
                                        </p:tgtEl>
                                      </p:cBhvr>
                                    </p:animEffect>
                                  </p:childTnLst>
                                </p:cTn>
                              </p:par>
                            </p:childTnLst>
                          </p:cTn>
                        </p:par>
                        <p:par>
                          <p:cTn id="28" fill="hold">
                            <p:stCondLst>
                              <p:cond delay="25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p:cTn id="31" dur="4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2" dur="400" fill="hold"/>
                                        <p:tgtEl>
                                          <p:spTgt spid="15"/>
                                        </p:tgtEl>
                                        <p:attrNameLst>
                                          <p:attrName>ppt_y</p:attrName>
                                        </p:attrNameLst>
                                      </p:cBhvr>
                                      <p:tavLst>
                                        <p:tav tm="0">
                                          <p:val>
                                            <p:strVal val="#ppt_y"/>
                                          </p:val>
                                        </p:tav>
                                        <p:tav tm="100000">
                                          <p:val>
                                            <p:strVal val="#ppt_y"/>
                                          </p:val>
                                        </p:tav>
                                      </p:tavLst>
                                    </p:anim>
                                    <p:anim calcmode="lin" valueType="num">
                                      <p:cBhvr>
                                        <p:cTn id="33" dur="4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4" dur="4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4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1" grpId="0" animBg="1"/>
      <p:bldP spid="12"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63552" y="1316765"/>
            <a:ext cx="1632181" cy="2696056"/>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zh-CN" altLang="en-US" sz="1465"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5" name="矩形 4"/>
          <p:cNvSpPr/>
          <p:nvPr/>
        </p:nvSpPr>
        <p:spPr>
          <a:xfrm>
            <a:off x="3791745" y="1316765"/>
            <a:ext cx="7296809" cy="2696056"/>
          </a:xfrm>
          <a:prstGeom prst="rect">
            <a:avLst/>
          </a:prstGeom>
          <a:noFill/>
          <a:ln w="19050">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endParaRPr lang="zh-CN" altLang="en-US" sz="1335" dirty="0">
              <a:solidFill>
                <a:schemeClr val="tx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6" name="矩形 5"/>
          <p:cNvSpPr/>
          <p:nvPr/>
        </p:nvSpPr>
        <p:spPr>
          <a:xfrm>
            <a:off x="3887755" y="1446658"/>
            <a:ext cx="7104788" cy="1692515"/>
          </a:xfrm>
          <a:prstGeom prst="rect">
            <a:avLst/>
          </a:prstGeom>
        </p:spPr>
        <p:txBody>
          <a:bodyPr wrap="square" lIns="91440" tIns="45720" rIns="91440" bIns="45720">
            <a:spAutoFit/>
          </a:bodyPr>
          <a:lstStyle/>
          <a:p>
            <a:pPr indent="457200" algn="just">
              <a:lnSpc>
                <a:spcPct val="150000"/>
              </a:lnSpc>
              <a:buClr>
                <a:srgbClr val="C00000"/>
              </a:buClr>
            </a:pPr>
            <a:r>
              <a:rPr lang="zh-CN" altLang="en-US" sz="1735"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a:t>
            </a:r>
            <a:endParaRPr lang="en-US" altLang="zh-CN" sz="1735"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indent="457200" algn="just">
              <a:lnSpc>
                <a:spcPct val="150000"/>
              </a:lnSpc>
              <a:buClr>
                <a:srgbClr val="C00000"/>
              </a:buClr>
            </a:pPr>
            <a:r>
              <a:rPr lang="zh-CN" altLang="en-US" sz="1735"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a:t>
            </a:r>
            <a:endParaRPr lang="en-US" altLang="zh-CN" sz="1735"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indent="457200" algn="just">
              <a:lnSpc>
                <a:spcPct val="150000"/>
              </a:lnSpc>
              <a:buClr>
                <a:srgbClr val="C00000"/>
              </a:buClr>
            </a:pPr>
            <a:r>
              <a:rPr lang="zh-CN" altLang="en-US" sz="1735"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a:t>
            </a:r>
            <a:endParaRPr lang="en-US" altLang="zh-CN" sz="1735"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indent="457200" algn="just">
              <a:lnSpc>
                <a:spcPct val="150000"/>
              </a:lnSpc>
              <a:buClr>
                <a:srgbClr val="C00000"/>
              </a:buClr>
            </a:pPr>
            <a:endParaRPr lang="en-US" altLang="zh-CN" sz="1735"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7" name="矩形 6"/>
          <p:cNvSpPr/>
          <p:nvPr/>
        </p:nvSpPr>
        <p:spPr>
          <a:xfrm>
            <a:off x="2063552" y="4101075"/>
            <a:ext cx="1632181" cy="172819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zh-CN" altLang="en-US" sz="1465" b="1"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8" name="矩形 7"/>
          <p:cNvSpPr/>
          <p:nvPr/>
        </p:nvSpPr>
        <p:spPr>
          <a:xfrm>
            <a:off x="3791745" y="4101075"/>
            <a:ext cx="7296809" cy="1728191"/>
          </a:xfrm>
          <a:prstGeom prst="rect">
            <a:avLst/>
          </a:prstGeom>
          <a:noFill/>
          <a:ln w="19050">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endParaRPr lang="zh-CN" altLang="en-US" sz="1335" dirty="0">
              <a:solidFill>
                <a:schemeClr val="tx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9" name="矩形 8"/>
          <p:cNvSpPr/>
          <p:nvPr/>
        </p:nvSpPr>
        <p:spPr>
          <a:xfrm>
            <a:off x="3887755" y="4252154"/>
            <a:ext cx="7104788" cy="1692515"/>
          </a:xfrm>
          <a:prstGeom prst="rect">
            <a:avLst/>
          </a:prstGeom>
        </p:spPr>
        <p:txBody>
          <a:bodyPr wrap="square" lIns="91440" tIns="45720" rIns="91440" bIns="45720">
            <a:spAutoFit/>
          </a:bodyPr>
          <a:lstStyle/>
          <a:p>
            <a:pPr indent="457200" algn="just">
              <a:lnSpc>
                <a:spcPct val="150000"/>
              </a:lnSpc>
              <a:buClr>
                <a:srgbClr val="C00000"/>
              </a:buClr>
            </a:pPr>
            <a:r>
              <a:rPr lang="zh-CN" altLang="en-US" sz="1735"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双击替换内容双击替换内容双击替换内容双击替换内容双击替换内容双击替换内容双击替换内容双击替换内容</a:t>
            </a:r>
            <a:endParaRPr lang="en-US" altLang="zh-CN" sz="1735"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indent="457200" algn="just">
              <a:lnSpc>
                <a:spcPct val="150000"/>
              </a:lnSpc>
              <a:buClr>
                <a:srgbClr val="C00000"/>
              </a:buClr>
            </a:pPr>
            <a:endParaRPr lang="en-US" altLang="zh-CN" sz="1735"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indent="457200" algn="just">
              <a:lnSpc>
                <a:spcPct val="150000"/>
              </a:lnSpc>
              <a:buClr>
                <a:srgbClr val="C00000"/>
              </a:buClr>
            </a:pPr>
            <a:endParaRPr lang="zh-CN" altLang="en-US" sz="1735"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1" name="TextBox 54"/>
          <p:cNvSpPr txBox="1"/>
          <p:nvPr/>
        </p:nvSpPr>
        <p:spPr>
          <a:xfrm>
            <a:off x="533605" y="467295"/>
            <a:ext cx="7510752" cy="52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活动介绍</a:t>
            </a:r>
          </a:p>
          <a:p>
            <a:pPr algn="l"/>
            <a:r>
              <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(Activity Introduction)</a:t>
            </a:r>
          </a:p>
        </p:txBody>
      </p:sp>
    </p:spTree>
  </p:cSld>
  <p:clrMapOvr>
    <a:masterClrMapping/>
  </p:clrMapOvr>
  <mc:AlternateContent xmlns:mc="http://schemas.openxmlformats.org/markup-compatibility/2006" xmlns:p14="http://schemas.microsoft.com/office/powerpoint/2010/main">
    <mc:Choice Requires="p14">
      <p:transition spd="slow" p14:dur="1200" advTm="10">
        <p14:prism/>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iterate type="lt">
                                    <p:tmPct val="30000"/>
                                  </p:iterate>
                                  <p:childTnLst>
                                    <p:set>
                                      <p:cBhvr>
                                        <p:cTn id="16" dur="1" fill="hold">
                                          <p:stCondLst>
                                            <p:cond delay="0"/>
                                          </p:stCondLst>
                                        </p:cTn>
                                        <p:tgtEl>
                                          <p:spTgt spid="6"/>
                                        </p:tgtEl>
                                        <p:attrNameLst>
                                          <p:attrName>style.visibility</p:attrName>
                                        </p:attrNameLst>
                                      </p:cBhvr>
                                      <p:to>
                                        <p:strVal val="visible"/>
                                      </p:to>
                                    </p:set>
                                    <p:animEffect transition="in" filter="wipe(left)">
                                      <p:cBhvr>
                                        <p:cTn id="17" dur="100"/>
                                        <p:tgtEl>
                                          <p:spTgt spid="6"/>
                                        </p:tgtEl>
                                      </p:cBhvr>
                                    </p:animEffect>
                                  </p:childTnLst>
                                </p:cTn>
                              </p:par>
                            </p:childTnLst>
                          </p:cTn>
                        </p:par>
                        <p:par>
                          <p:cTn id="18" fill="hold">
                            <p:stCondLst>
                              <p:cond delay="3230"/>
                            </p:stCondLst>
                            <p:childTnLst>
                              <p:par>
                                <p:cTn id="19" presetID="1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ppt_x</p:attrName>
                                        </p:attrNameLst>
                                      </p:cBhvr>
                                      <p:tavLst>
                                        <p:tav tm="0">
                                          <p:val>
                                            <p:strVal val="#ppt_x-#ppt_w*1.125000"/>
                                          </p:val>
                                        </p:tav>
                                        <p:tav tm="100000">
                                          <p:val>
                                            <p:strVal val="#ppt_x"/>
                                          </p:val>
                                        </p:tav>
                                      </p:tavLst>
                                    </p:anim>
                                    <p:animEffect transition="in" filter="wipe(right)">
                                      <p:cBhvr>
                                        <p:cTn id="22" dur="500"/>
                                        <p:tgtEl>
                                          <p:spTgt spid="7"/>
                                        </p:tgtEl>
                                      </p:cBhvr>
                                    </p:animEffect>
                                  </p:childTnLst>
                                </p:cTn>
                              </p:par>
                            </p:childTnLst>
                          </p:cTn>
                        </p:par>
                        <p:par>
                          <p:cTn id="23" fill="hold">
                            <p:stCondLst>
                              <p:cond delay="3730"/>
                            </p:stCondLst>
                            <p:childTnLst>
                              <p:par>
                                <p:cTn id="24" presetID="1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ppt_x</p:attrName>
                                        </p:attrNameLst>
                                      </p:cBhvr>
                                      <p:tavLst>
                                        <p:tav tm="0">
                                          <p:val>
                                            <p:strVal val="#ppt_x-#ppt_w*1.125000"/>
                                          </p:val>
                                        </p:tav>
                                        <p:tav tm="100000">
                                          <p:val>
                                            <p:strVal val="#ppt_x"/>
                                          </p:val>
                                        </p:tav>
                                      </p:tavLst>
                                    </p:anim>
                                    <p:animEffect transition="in" filter="wipe(right)">
                                      <p:cBhvr>
                                        <p:cTn id="27" dur="500"/>
                                        <p:tgtEl>
                                          <p:spTgt spid="8"/>
                                        </p:tgtEl>
                                      </p:cBhvr>
                                    </p:animEffect>
                                  </p:childTnLst>
                                </p:cTn>
                              </p:par>
                            </p:childTnLst>
                          </p:cTn>
                        </p:par>
                        <p:par>
                          <p:cTn id="28" fill="hold">
                            <p:stCondLst>
                              <p:cond delay="4230"/>
                            </p:stCondLst>
                            <p:childTnLst>
                              <p:par>
                                <p:cTn id="29" presetID="22" presetClass="entr" presetSubtype="8" fill="hold" grpId="0" nodeType="afterEffect">
                                  <p:stCondLst>
                                    <p:cond delay="0"/>
                                  </p:stCondLst>
                                  <p:iterate type="lt">
                                    <p:tmPct val="30000"/>
                                  </p:iterate>
                                  <p:childTnLst>
                                    <p:set>
                                      <p:cBhvr>
                                        <p:cTn id="30" dur="1" fill="hold">
                                          <p:stCondLst>
                                            <p:cond delay="0"/>
                                          </p:stCondLst>
                                        </p:cTn>
                                        <p:tgtEl>
                                          <p:spTgt spid="9"/>
                                        </p:tgtEl>
                                        <p:attrNameLst>
                                          <p:attrName>style.visibility</p:attrName>
                                        </p:attrNameLst>
                                      </p:cBhvr>
                                      <p:to>
                                        <p:strVal val="visible"/>
                                      </p:to>
                                    </p:set>
                                    <p:animEffect transition="in" filter="wipe(left)">
                                      <p:cBhvr>
                                        <p:cTn id="31" dur="100"/>
                                        <p:tgtEl>
                                          <p:spTgt spid="9"/>
                                        </p:tgtEl>
                                      </p:cBhvr>
                                    </p:animEffect>
                                  </p:childTnLst>
                                </p:cTn>
                              </p:par>
                            </p:childTnLst>
                          </p:cTn>
                        </p:par>
                        <p:par>
                          <p:cTn id="32" fill="hold">
                            <p:stCondLst>
                              <p:cond delay="5739"/>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4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6" dur="400" fill="hold"/>
                                        <p:tgtEl>
                                          <p:spTgt spid="11"/>
                                        </p:tgtEl>
                                        <p:attrNameLst>
                                          <p:attrName>ppt_y</p:attrName>
                                        </p:attrNameLst>
                                      </p:cBhvr>
                                      <p:tavLst>
                                        <p:tav tm="0">
                                          <p:val>
                                            <p:strVal val="#ppt_y"/>
                                          </p:val>
                                        </p:tav>
                                        <p:tav tm="100000">
                                          <p:val>
                                            <p:strVal val="#ppt_y"/>
                                          </p:val>
                                        </p:tav>
                                      </p:tavLst>
                                    </p:anim>
                                    <p:anim calcmode="lin" valueType="num">
                                      <p:cBhvr>
                                        <p:cTn id="37" dur="4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8" dur="4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4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69091" y="2242600"/>
            <a:ext cx="5880653" cy="2554225"/>
          </a:xfrm>
          <a:prstGeom prst="rect">
            <a:avLst/>
          </a:prstGeom>
        </p:spPr>
        <p:txBody>
          <a:bodyPr wrap="square" lIns="91440" tIns="45720" rIns="91440" bIns="45720">
            <a:spAutoFit/>
          </a:bodyPr>
          <a:lstStyle/>
          <a:p>
            <a:pPr indent="457200">
              <a:lnSpc>
                <a:spcPct val="150000"/>
              </a:lnSpc>
              <a:buClr>
                <a:srgbClr val="C00000"/>
              </a:buClr>
            </a:pPr>
            <a:r>
              <a:rPr lang="zh-CN" altLang="en-US"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a:t>
            </a:r>
            <a:endParaRPr lang="en-US" altLang="zh-CN"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indent="457200">
              <a:lnSpc>
                <a:spcPct val="150000"/>
              </a:lnSpc>
              <a:buClr>
                <a:srgbClr val="C00000"/>
              </a:buClr>
            </a:pPr>
            <a:r>
              <a:rPr lang="zh-CN" altLang="en-US"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a:t>
            </a:r>
            <a:endParaRPr lang="en-US" altLang="zh-CN"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indent="457200">
              <a:lnSpc>
                <a:spcPct val="150000"/>
              </a:lnSpc>
              <a:buClr>
                <a:srgbClr val="C00000"/>
              </a:buClr>
            </a:pPr>
            <a:endParaRPr lang="zh-CN" altLang="en-US"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59692" y="2894754"/>
            <a:ext cx="3352013" cy="2234675"/>
          </a:xfrm>
          <a:prstGeom prst="rect">
            <a:avLst/>
          </a:prstGeom>
          <a:solidFill>
            <a:srgbClr val="FFFFFF">
              <a:shade val="85000"/>
            </a:srgbClr>
          </a:solidFill>
          <a:ln w="88900" cap="sq">
            <a:solidFill>
              <a:schemeClr val="lt1"/>
            </a:solidFill>
            <a:miter lim="800000"/>
            <a:headEnd/>
            <a:tailEnd/>
          </a:ln>
          <a:effectLst/>
        </p:spPr>
      </p:pic>
      <p:sp>
        <p:nvSpPr>
          <p:cNvPr id="8" name="TextBox 54"/>
          <p:cNvSpPr txBox="1"/>
          <p:nvPr/>
        </p:nvSpPr>
        <p:spPr>
          <a:xfrm>
            <a:off x="605043" y="559181"/>
            <a:ext cx="7510752" cy="52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活动介绍</a:t>
            </a:r>
          </a:p>
          <a:p>
            <a:pPr algn="l"/>
            <a:r>
              <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(Activity Introduction)</a:t>
            </a:r>
          </a:p>
        </p:txBody>
      </p:sp>
    </p:spTree>
  </p:cSld>
  <p:clrMapOvr>
    <a:masterClrMapping/>
  </p:clrMapOvr>
  <mc:AlternateContent xmlns:mc="http://schemas.openxmlformats.org/markup-compatibility/2006" xmlns:p14="http://schemas.microsoft.com/office/powerpoint/2010/main">
    <mc:Choice Requires="p14">
      <p:transition spd="slow" p14:dur="1200" advTm="10">
        <p14:prism/>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4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8"/>
                                        </p:tgtEl>
                                        <p:attrNameLst>
                                          <p:attrName>ppt_y</p:attrName>
                                        </p:attrNameLst>
                                      </p:cBhvr>
                                      <p:tavLst>
                                        <p:tav tm="0">
                                          <p:val>
                                            <p:strVal val="#ppt_y"/>
                                          </p:val>
                                        </p:tav>
                                        <p:tav tm="100000">
                                          <p:val>
                                            <p:strVal val="#ppt_y"/>
                                          </p:val>
                                        </p:tav>
                                      </p:tavLst>
                                    </p:anim>
                                    <p:anim calcmode="lin" valueType="num">
                                      <p:cBhvr>
                                        <p:cTn id="17" dur="4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48627"/>
            <a:ext cx="6370464" cy="4599691"/>
          </a:xfrm>
          <a:prstGeom prst="teardrop">
            <a:avLst/>
          </a:prstGeom>
        </p:spPr>
      </p:pic>
      <p:sp>
        <p:nvSpPr>
          <p:cNvPr id="17" name="TextBox 1"/>
          <p:cNvSpPr txBox="1"/>
          <p:nvPr/>
        </p:nvSpPr>
        <p:spPr>
          <a:xfrm>
            <a:off x="5005454" y="3666241"/>
            <a:ext cx="7186546" cy="1569646"/>
          </a:xfrm>
          <a:prstGeom prst="rect">
            <a:avLst/>
          </a:prstGeom>
          <a:noFill/>
        </p:spPr>
        <p:txBody>
          <a:bodyPr wrap="square" lIns="91424" tIns="45713" rIns="91424" bIns="45713" rtlCol="0">
            <a:spAutoFit/>
          </a:bodyPr>
          <a:lstStyle/>
          <a:p>
            <a:pPr marL="0" lvl="1" algn="ctr"/>
            <a:r>
              <a:rPr lang="zh-CN" altLang="en-US" sz="4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预期展望</a:t>
            </a:r>
          </a:p>
          <a:p>
            <a:pPr marL="0" lvl="1" algn="ctr"/>
            <a:r>
              <a:rPr lang="en-US" altLang="zh-CN" sz="4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(Future Prospects)</a:t>
            </a:r>
          </a:p>
        </p:txBody>
      </p:sp>
      <p:sp>
        <p:nvSpPr>
          <p:cNvPr id="10" name="矩形 9"/>
          <p:cNvSpPr/>
          <p:nvPr/>
        </p:nvSpPr>
        <p:spPr>
          <a:xfrm>
            <a:off x="7559482" y="708003"/>
            <a:ext cx="2323072" cy="2400657"/>
          </a:xfrm>
          <a:prstGeom prst="rect">
            <a:avLst/>
          </a:prstGeom>
          <a:noFill/>
        </p:spPr>
        <p:txBody>
          <a:bodyPr wrap="none" lIns="91440" tIns="45720" rIns="91440" bIns="45720">
            <a:spAutoFit/>
          </a:bodyPr>
          <a:lstStyle/>
          <a:p>
            <a:pPr algn="ctr"/>
            <a:r>
              <a:rPr lang="en-US" altLang="zh-CN" sz="15000" dirty="0">
                <a:ln w="22225">
                  <a:noFill/>
                  <a:prstDash val="solid"/>
                </a:ln>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04</a:t>
            </a:r>
            <a:endParaRPr lang="zh-CN" altLang="en-US" sz="15000" cap="none" spc="0" dirty="0">
              <a:ln w="22225">
                <a:noFill/>
                <a:prstDash val="solid"/>
              </a:ln>
              <a:solidFill>
                <a:schemeClr val="accent2"/>
              </a:solidFill>
              <a:effectLst>
                <a:outerShdw dist="38100" dir="2700000" algn="tl" rotWithShape="0">
                  <a:schemeClr val="accent2"/>
                </a:outerShdw>
              </a:effectLst>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
        <p15:prstTrans prst="origami"/>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2764" y="1909125"/>
            <a:ext cx="9984255" cy="4056403"/>
            <a:chOff x="1152305" y="1366200"/>
            <a:chExt cx="9984255" cy="4056403"/>
          </a:xfrm>
        </p:grpSpPr>
        <p:sp>
          <p:nvSpPr>
            <p:cNvPr id="5" name="文本框 4"/>
            <p:cNvSpPr txBox="1"/>
            <p:nvPr/>
          </p:nvSpPr>
          <p:spPr>
            <a:xfrm>
              <a:off x="1674245" y="2537980"/>
              <a:ext cx="9085904" cy="1312539"/>
            </a:xfrm>
            <a:prstGeom prst="rect">
              <a:avLst/>
            </a:prstGeom>
            <a:noFill/>
          </p:spPr>
          <p:txBody>
            <a:bodyPr wrap="square" rtlCol="0">
              <a:spAutoFit/>
            </a:bodyPr>
            <a:lstStyle/>
            <a:p>
              <a:pPr algn="just">
                <a:lnSpc>
                  <a:spcPct val="170000"/>
                </a:lnSpc>
              </a:pPr>
              <a:r>
                <a:rPr lang="zh-CN" altLang="en-US" sz="250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双击替换内容双击替换内容双击替换内容双击替换内容双击替换内容双击替换内容双击替换内容双击替换内容</a:t>
              </a:r>
              <a:endParaRPr lang="en-US" altLang="zh-CN" sz="250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6" name="矩形 5"/>
            <p:cNvSpPr/>
            <p:nvPr/>
          </p:nvSpPr>
          <p:spPr>
            <a:xfrm>
              <a:off x="1152305" y="1777791"/>
              <a:ext cx="9984255" cy="3644812"/>
            </a:xfrm>
            <a:prstGeom prst="rect">
              <a:avLst/>
            </a:prstGeom>
            <a:noFill/>
            <a:ln w="31750">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nvGrpSpPr>
            <p:cNvPr id="7" name="组合 6"/>
            <p:cNvGrpSpPr/>
            <p:nvPr/>
          </p:nvGrpSpPr>
          <p:grpSpPr>
            <a:xfrm>
              <a:off x="1674245" y="1366200"/>
              <a:ext cx="9001987" cy="1009736"/>
              <a:chOff x="1386245" y="2546361"/>
              <a:chExt cx="9566638" cy="1009736"/>
            </a:xfrm>
          </p:grpSpPr>
          <p:sp>
            <p:nvSpPr>
              <p:cNvPr id="8" name="等腰三角形 7"/>
              <p:cNvSpPr/>
              <p:nvPr/>
            </p:nvSpPr>
            <p:spPr>
              <a:xfrm>
                <a:off x="10632492" y="2546362"/>
                <a:ext cx="320391" cy="40996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9" name="等腰三角形 8"/>
              <p:cNvSpPr/>
              <p:nvPr/>
            </p:nvSpPr>
            <p:spPr>
              <a:xfrm>
                <a:off x="1386245" y="2546362"/>
                <a:ext cx="320391" cy="40996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0" name="梯形 9"/>
              <p:cNvSpPr/>
              <p:nvPr/>
            </p:nvSpPr>
            <p:spPr>
              <a:xfrm flipV="1">
                <a:off x="1546707" y="2546361"/>
                <a:ext cx="9245714" cy="1009736"/>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sp>
          <p:nvSpPr>
            <p:cNvPr id="13" name="文本框 12"/>
            <p:cNvSpPr txBox="1"/>
            <p:nvPr/>
          </p:nvSpPr>
          <p:spPr>
            <a:xfrm>
              <a:off x="2092439" y="1551949"/>
              <a:ext cx="8108017" cy="646331"/>
            </a:xfrm>
            <a:prstGeom prst="rect">
              <a:avLst/>
            </a:prstGeom>
            <a:noFill/>
          </p:spPr>
          <p:txBody>
            <a:bodyPr wrap="square" rtlCol="0">
              <a:spAutoFit/>
            </a:bodyPr>
            <a:lstStyle/>
            <a:p>
              <a:pPr algn="ctr"/>
              <a:r>
                <a:rPr lang="zh-CN" altLang="en-US" sz="36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36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sp>
        <p:nvSpPr>
          <p:cNvPr id="14" name="TextBox 54"/>
          <p:cNvSpPr txBox="1"/>
          <p:nvPr/>
        </p:nvSpPr>
        <p:spPr>
          <a:xfrm>
            <a:off x="605043" y="559181"/>
            <a:ext cx="7510752" cy="52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预期展望</a:t>
            </a:r>
          </a:p>
          <a:p>
            <a:pPr algn="l"/>
            <a:r>
              <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(Future Prospects)</a:t>
            </a:r>
          </a:p>
        </p:txBody>
      </p:sp>
    </p:spTree>
  </p:cSld>
  <p:clrMapOvr>
    <a:masterClrMapping/>
  </p:clrMapOvr>
  <mc:AlternateContent xmlns:mc="http://schemas.openxmlformats.org/markup-compatibility/2006" xmlns:p14="http://schemas.microsoft.com/office/powerpoint/2010/main">
    <mc:Choice Requires="p14">
      <p:transition spd="slow" p14:dur="1200" advTm="10">
        <p14:prism/>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4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4"/>
                                        </p:tgtEl>
                                        <p:attrNameLst>
                                          <p:attrName>ppt_y</p:attrName>
                                        </p:attrNameLst>
                                      </p:cBhvr>
                                      <p:tavLst>
                                        <p:tav tm="0">
                                          <p:val>
                                            <p:strVal val="#ppt_y"/>
                                          </p:val>
                                        </p:tav>
                                        <p:tav tm="100000">
                                          <p:val>
                                            <p:strVal val="#ppt_y"/>
                                          </p:val>
                                        </p:tav>
                                      </p:tavLst>
                                    </p:anim>
                                    <p:anim calcmode="lin" valueType="num">
                                      <p:cBhvr>
                                        <p:cTn id="9" dur="4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61317" y="690998"/>
            <a:ext cx="7948993" cy="5117894"/>
          </a:xfrm>
          <a:custGeom>
            <a:avLst/>
            <a:gdLst>
              <a:gd name="connsiteX0" fmla="*/ 0 w 9212785"/>
              <a:gd name="connsiteY0" fmla="*/ 0 h 5117893"/>
              <a:gd name="connsiteX1" fmla="*/ 9212785 w 9212785"/>
              <a:gd name="connsiteY1" fmla="*/ 0 h 5117893"/>
              <a:gd name="connsiteX2" fmla="*/ 6582010 w 9212785"/>
              <a:gd name="connsiteY2" fmla="*/ 5117893 h 5117893"/>
              <a:gd name="connsiteX3" fmla="*/ 0 w 9212785"/>
              <a:gd name="connsiteY3" fmla="*/ 5117893 h 5117893"/>
            </a:gdLst>
            <a:ahLst/>
            <a:cxnLst>
              <a:cxn ang="0">
                <a:pos x="connsiteX0" y="connsiteY0"/>
              </a:cxn>
              <a:cxn ang="0">
                <a:pos x="connsiteX1" y="connsiteY1"/>
              </a:cxn>
              <a:cxn ang="0">
                <a:pos x="connsiteX2" y="connsiteY2"/>
              </a:cxn>
              <a:cxn ang="0">
                <a:pos x="connsiteX3" y="connsiteY3"/>
              </a:cxn>
            </a:cxnLst>
            <a:rect l="l" t="t" r="r" b="b"/>
            <a:pathLst>
              <a:path w="9212785" h="5117893">
                <a:moveTo>
                  <a:pt x="0" y="0"/>
                </a:moveTo>
                <a:lnTo>
                  <a:pt x="9212785" y="0"/>
                </a:lnTo>
                <a:lnTo>
                  <a:pt x="6582010" y="5117893"/>
                </a:lnTo>
                <a:lnTo>
                  <a:pt x="0" y="5117893"/>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352" tIns="44676" rIns="89352" bIns="44676" rtlCol="0" anchor="ctr"/>
          <a:lstStyle/>
          <a:p>
            <a:pPr algn="ctr"/>
            <a:endParaRPr lang="zh-CN" altLang="en-US" sz="320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7" name="椭圆 16"/>
          <p:cNvSpPr/>
          <p:nvPr/>
        </p:nvSpPr>
        <p:spPr>
          <a:xfrm>
            <a:off x="2142278" y="1956492"/>
            <a:ext cx="2367976" cy="2367976"/>
          </a:xfrm>
          <a:prstGeom prst="ellipse">
            <a:avLst/>
          </a:prstGeom>
          <a:noFill/>
          <a:ln w="9525" cap="flat" cmpd="sng" algn="ctr">
            <a:solidFill>
              <a:schemeClr val="bg1"/>
            </a:solidFill>
            <a:prstDash val="solid"/>
          </a:ln>
          <a:effectLst/>
        </p:spPr>
        <p:txBody>
          <a:bodyPr rtlCol="0" anchor="ctr"/>
          <a:lstStyle/>
          <a:p>
            <a:pPr algn="ctr" defTabSz="1218565">
              <a:defRPr/>
            </a:pPr>
            <a:endParaRPr lang="zh-CN" altLang="en-US" sz="3200" kern="0">
              <a:solidFill>
                <a:sysClr val="window" lastClr="FFFFFF"/>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6" name="椭圆 25"/>
          <p:cNvSpPr/>
          <p:nvPr/>
        </p:nvSpPr>
        <p:spPr>
          <a:xfrm>
            <a:off x="2395196" y="2208497"/>
            <a:ext cx="1862140" cy="1862140"/>
          </a:xfrm>
          <a:prstGeom prst="ellipse">
            <a:avLst/>
          </a:prstGeom>
          <a:solidFill>
            <a:schemeClr val="bg1"/>
          </a:solidFill>
          <a:ln w="9525" cap="flat" cmpd="sng" algn="ctr">
            <a:noFill/>
            <a:prstDash val="solid"/>
          </a:ln>
          <a:effectLst/>
        </p:spPr>
        <p:txBody>
          <a:bodyPr rtlCol="0" anchor="ctr"/>
          <a:lstStyle/>
          <a:p>
            <a:pPr algn="ctr" defTabSz="1218565">
              <a:defRPr/>
            </a:pPr>
            <a:endParaRPr lang="zh-CN" altLang="en-US" sz="1400" kern="0">
              <a:solidFill>
                <a:sysClr val="window" lastClr="FFFFFF"/>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9" name="TextBox 19"/>
          <p:cNvSpPr txBox="1"/>
          <p:nvPr/>
        </p:nvSpPr>
        <p:spPr>
          <a:xfrm>
            <a:off x="2682548" y="2720632"/>
            <a:ext cx="1370454" cy="820546"/>
          </a:xfrm>
          <a:prstGeom prst="rect">
            <a:avLst/>
          </a:prstGeom>
          <a:noFill/>
        </p:spPr>
        <p:txBody>
          <a:bodyPr wrap="square" lIns="0" tIns="0" rIns="0" bIns="0" rtlCol="0">
            <a:spAutoFit/>
          </a:bodyPr>
          <a:lstStyle/>
          <a:p>
            <a:r>
              <a:rPr lang="zh-CN" altLang="en-US" sz="533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目录</a:t>
            </a:r>
          </a:p>
        </p:txBody>
      </p:sp>
      <p:grpSp>
        <p:nvGrpSpPr>
          <p:cNvPr id="5" name="组合 4"/>
          <p:cNvGrpSpPr/>
          <p:nvPr/>
        </p:nvGrpSpPr>
        <p:grpSpPr>
          <a:xfrm>
            <a:off x="4839604" y="4439220"/>
            <a:ext cx="6833284" cy="718568"/>
            <a:chOff x="4839604" y="4162777"/>
            <a:chExt cx="5273388" cy="663289"/>
          </a:xfrm>
          <a:solidFill>
            <a:schemeClr val="accent2"/>
          </a:solidFill>
        </p:grpSpPr>
        <p:sp>
          <p:nvSpPr>
            <p:cNvPr id="33" name="矩形 32"/>
            <p:cNvSpPr/>
            <p:nvPr/>
          </p:nvSpPr>
          <p:spPr>
            <a:xfrm>
              <a:off x="4839604" y="4162777"/>
              <a:ext cx="5273388" cy="663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52" tIns="44676" rIns="89352" bIns="44676" rtlCol="0" anchor="ctr"/>
            <a:lstStyle/>
            <a:p>
              <a:pPr algn="ctr"/>
              <a:endParaRPr lang="zh-CN" altLang="en-US" sz="320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0" name="TextBox 1"/>
            <p:cNvSpPr txBox="1"/>
            <p:nvPr/>
          </p:nvSpPr>
          <p:spPr>
            <a:xfrm>
              <a:off x="5062648" y="4226565"/>
              <a:ext cx="4179048" cy="511366"/>
            </a:xfrm>
            <a:prstGeom prst="rect">
              <a:avLst/>
            </a:prstGeom>
            <a:grpFill/>
            <a:ln>
              <a:noFill/>
            </a:ln>
          </p:spPr>
          <p:txBody>
            <a:bodyPr wrap="none" lIns="91424" tIns="45713" rIns="91424" bIns="45713" rtlCol="0">
              <a:spAutoFit/>
            </a:bodyPr>
            <a:lstStyle/>
            <a:p>
              <a:pPr marL="0" lvl="1" algn="ctr"/>
              <a:r>
                <a:rPr lang="en-US" altLang="zh-CN"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04 </a:t>
              </a:r>
              <a:r>
                <a:rPr lang="zh-CN" altLang="en-US"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预期展望</a:t>
              </a:r>
              <a:r>
                <a:rPr lang="en-US" altLang="zh-CN"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(Future Prospects)</a:t>
              </a:r>
              <a:endParaRPr lang="zh-CN" altLang="en-US"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nvGrpSpPr>
          <p:cNvPr id="3" name="组合 2"/>
          <p:cNvGrpSpPr/>
          <p:nvPr/>
        </p:nvGrpSpPr>
        <p:grpSpPr>
          <a:xfrm>
            <a:off x="4839604" y="2560304"/>
            <a:ext cx="6833284" cy="673537"/>
            <a:chOff x="4839604" y="1773491"/>
            <a:chExt cx="5273388" cy="663289"/>
          </a:xfrm>
          <a:solidFill>
            <a:schemeClr val="accent2"/>
          </a:solidFill>
        </p:grpSpPr>
        <p:sp>
          <p:nvSpPr>
            <p:cNvPr id="21" name="矩形 20"/>
            <p:cNvSpPr/>
            <p:nvPr/>
          </p:nvSpPr>
          <p:spPr>
            <a:xfrm>
              <a:off x="4839604" y="1773491"/>
              <a:ext cx="5273388" cy="663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52" tIns="44676" rIns="89352" bIns="44676" rtlCol="0" anchor="ctr"/>
            <a:lstStyle/>
            <a:p>
              <a:pPr algn="ctr"/>
              <a:endParaRPr lang="zh-CN" altLang="en-US" sz="320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2" name="TextBox 1"/>
            <p:cNvSpPr txBox="1"/>
            <p:nvPr/>
          </p:nvSpPr>
          <p:spPr>
            <a:xfrm>
              <a:off x="4974279" y="1842214"/>
              <a:ext cx="4853252" cy="545555"/>
            </a:xfrm>
            <a:prstGeom prst="rect">
              <a:avLst/>
            </a:prstGeom>
            <a:grpFill/>
            <a:ln>
              <a:noFill/>
            </a:ln>
          </p:spPr>
          <p:txBody>
            <a:bodyPr wrap="none" lIns="91424" tIns="45713" rIns="91424" bIns="45713" rtlCol="0">
              <a:spAutoFit/>
            </a:bodyPr>
            <a:lstStyle/>
            <a:p>
              <a:pPr marL="0" lvl="1" algn="ctr"/>
              <a:r>
                <a:rPr lang="en-US" altLang="zh-CN"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02 </a:t>
              </a:r>
              <a:r>
                <a:rPr lang="zh-CN" altLang="en-US"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市场调研</a:t>
              </a:r>
              <a:r>
                <a:rPr lang="en-US" altLang="zh-CN"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(Marketing &amp; </a:t>
              </a:r>
              <a:r>
                <a:rPr lang="en-US" altLang="zh-CN" sz="3000" dirty="0" err="1">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Reserach</a:t>
              </a:r>
              <a:r>
                <a:rPr lang="en-US" altLang="zh-CN"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a:t>
              </a:r>
              <a:endParaRPr lang="zh-CN" altLang="en-US"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nvGrpSpPr>
          <p:cNvPr id="4" name="组合 3"/>
          <p:cNvGrpSpPr/>
          <p:nvPr/>
        </p:nvGrpSpPr>
        <p:grpSpPr>
          <a:xfrm>
            <a:off x="4839603" y="3504886"/>
            <a:ext cx="6833284" cy="709927"/>
            <a:chOff x="4839604" y="2920092"/>
            <a:chExt cx="5273388" cy="663289"/>
          </a:xfrm>
          <a:solidFill>
            <a:schemeClr val="accent2"/>
          </a:solidFill>
        </p:grpSpPr>
        <p:sp>
          <p:nvSpPr>
            <p:cNvPr id="23" name="矩形 22"/>
            <p:cNvSpPr/>
            <p:nvPr/>
          </p:nvSpPr>
          <p:spPr>
            <a:xfrm>
              <a:off x="4839604" y="2920092"/>
              <a:ext cx="5273388" cy="663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52" tIns="44676" rIns="89352" bIns="44676" rtlCol="0" anchor="ctr"/>
            <a:lstStyle/>
            <a:p>
              <a:pPr algn="ctr"/>
              <a:endParaRPr lang="zh-CN" altLang="en-US" sz="320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4" name="TextBox 1"/>
            <p:cNvSpPr txBox="1"/>
            <p:nvPr/>
          </p:nvSpPr>
          <p:spPr>
            <a:xfrm>
              <a:off x="5066104" y="2992940"/>
              <a:ext cx="4492027" cy="517591"/>
            </a:xfrm>
            <a:prstGeom prst="rect">
              <a:avLst/>
            </a:prstGeom>
            <a:grpFill/>
            <a:ln>
              <a:noFill/>
            </a:ln>
          </p:spPr>
          <p:txBody>
            <a:bodyPr wrap="none" lIns="91424" tIns="45713" rIns="91424" bIns="45713" rtlCol="0">
              <a:spAutoFit/>
            </a:bodyPr>
            <a:lstStyle/>
            <a:p>
              <a:pPr marL="0" lvl="1" algn="ctr"/>
              <a:r>
                <a:rPr lang="en-US" altLang="zh-CN"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03 </a:t>
              </a:r>
              <a:r>
                <a:rPr lang="zh-CN" altLang="en-US"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活动介绍</a:t>
              </a:r>
              <a:r>
                <a:rPr lang="en-US" altLang="zh-CN"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(Activity Introduction)</a:t>
              </a:r>
              <a:endParaRPr lang="zh-CN" altLang="en-US"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nvGrpSpPr>
          <p:cNvPr id="27" name="组合 26"/>
          <p:cNvGrpSpPr/>
          <p:nvPr/>
        </p:nvGrpSpPr>
        <p:grpSpPr>
          <a:xfrm>
            <a:off x="4839604" y="1630202"/>
            <a:ext cx="6833284" cy="728842"/>
            <a:chOff x="4839604" y="1773491"/>
            <a:chExt cx="6833284" cy="728842"/>
          </a:xfrm>
          <a:solidFill>
            <a:schemeClr val="accent2"/>
          </a:solidFill>
        </p:grpSpPr>
        <p:sp>
          <p:nvSpPr>
            <p:cNvPr id="28" name="矩形 27"/>
            <p:cNvSpPr/>
            <p:nvPr/>
          </p:nvSpPr>
          <p:spPr>
            <a:xfrm>
              <a:off x="4839604" y="1773491"/>
              <a:ext cx="6833284" cy="728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52" tIns="44676" rIns="89352" bIns="44676" rtlCol="0" anchor="ctr"/>
            <a:lstStyle/>
            <a:p>
              <a:pPr algn="ctr"/>
              <a:endParaRPr lang="zh-CN" altLang="en-US" sz="320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0" name="TextBox 1"/>
            <p:cNvSpPr txBox="1"/>
            <p:nvPr/>
          </p:nvSpPr>
          <p:spPr>
            <a:xfrm>
              <a:off x="5071021" y="1837725"/>
              <a:ext cx="6245587" cy="553984"/>
            </a:xfrm>
            <a:prstGeom prst="rect">
              <a:avLst/>
            </a:prstGeom>
            <a:grpFill/>
            <a:ln>
              <a:noFill/>
            </a:ln>
          </p:spPr>
          <p:txBody>
            <a:bodyPr wrap="none" lIns="91424" tIns="45713" rIns="91424" bIns="45713" rtlCol="0">
              <a:spAutoFit/>
            </a:bodyPr>
            <a:lstStyle/>
            <a:p>
              <a:pPr marL="0" lvl="1" algn="ctr"/>
              <a:r>
                <a:rPr lang="en-US" altLang="zh-CN"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01 </a:t>
              </a:r>
              <a:r>
                <a:rPr lang="zh-CN" altLang="en-US"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公司介绍</a:t>
              </a:r>
              <a:r>
                <a:rPr lang="en-US" altLang="zh-CN"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(Company Introduction)</a:t>
              </a:r>
              <a:endParaRPr lang="zh-CN" altLang="en-US"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10">
        <p:blinds dir="vert"/>
      </p:transition>
    </mc:Choice>
    <mc:Fallback xmlns="">
      <p:transition spd="slow" advTm="1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500"/>
                                        <p:tgtEl>
                                          <p:spTgt spid="1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1+#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1+#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850417" y="-3937610"/>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ko-KR" altLang="en-US">
              <a:solidFill>
                <a:schemeClr val="tx1">
                  <a:lumMod val="75000"/>
                  <a:lumOff val="25000"/>
                </a:schemeClr>
              </a:solidFill>
              <a:ea typeface="+mn-ea"/>
              <a:cs typeface="阿里巴巴普惠体 R" panose="00020600040101010101" pitchFamily="18" charset="-122"/>
              <a:sym typeface="Arial" panose="020B0604020202020204" pitchFamily="34" charset="0"/>
            </a:endParaRPr>
          </a:p>
        </p:txBody>
      </p:sp>
      <p:sp>
        <p:nvSpPr>
          <p:cNvPr id="9220" name="Rectangle 4"/>
          <p:cNvSpPr>
            <a:spLocks noChangeArrowheads="1"/>
          </p:cNvSpPr>
          <p:nvPr/>
        </p:nvSpPr>
        <p:spPr bwMode="auto">
          <a:xfrm>
            <a:off x="7155161" y="4237638"/>
            <a:ext cx="2979931" cy="43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anose="05000000000000000000" pitchFamily="2" charset="2"/>
              <a:buChar char="l"/>
              <a:defRPr sz="2000">
                <a:solidFill>
                  <a:schemeClr val="tx1"/>
                </a:solidFill>
                <a:latin typeface="Calibri" panose="020F0502020204030204" charset="0"/>
                <a:ea typeface="黑体" panose="02010609060101010101" pitchFamily="49" charset="-122"/>
              </a:defRPr>
            </a:lvl1pPr>
            <a:lvl2pPr marL="742950" indent="-285750" eaLnBrk="0" hangingPunct="0">
              <a:spcBef>
                <a:spcPct val="20000"/>
              </a:spcBef>
              <a:buFont typeface="Wingdings" panose="05000000000000000000" pitchFamily="2" charset="2"/>
              <a:buChar char="n"/>
              <a:defRPr>
                <a:solidFill>
                  <a:schemeClr val="tx1"/>
                </a:solidFill>
                <a:latin typeface="Calibri" panose="020F0502020204030204" charset="0"/>
                <a:ea typeface="黑体" panose="02010609060101010101" pitchFamily="49" charset="-122"/>
              </a:defRPr>
            </a:lvl2pPr>
            <a:lvl3pPr marL="1143000" indent="-228600" eaLnBrk="0" hangingPunct="0">
              <a:spcBef>
                <a:spcPct val="20000"/>
              </a:spcBef>
              <a:buFont typeface="Wingdings" panose="05000000000000000000" pitchFamily="2" charset="2"/>
              <a:buChar char="u"/>
              <a:defRPr sz="1600">
                <a:solidFill>
                  <a:schemeClr val="tx1"/>
                </a:solidFill>
                <a:latin typeface="Calibri" panose="020F0502020204030204" charset="0"/>
                <a:ea typeface="黑体" panose="02010609060101010101" pitchFamily="49" charset="-122"/>
              </a:defRPr>
            </a:lvl3pPr>
            <a:lvl4pPr marL="16002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4pPr>
            <a:lvl5pPr marL="20574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9pPr>
          </a:lstStyle>
          <a:p>
            <a:pPr marL="0" indent="0" eaLnBrk="1" hangingPunct="1">
              <a:buNone/>
            </a:pPr>
            <a:r>
              <a:rPr lang="zh-CN" altLang="en-US" sz="1800"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1800"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5" name="Rectangle 4"/>
          <p:cNvSpPr>
            <a:spLocks noChangeArrowheads="1"/>
          </p:cNvSpPr>
          <p:nvPr/>
        </p:nvSpPr>
        <p:spPr bwMode="auto">
          <a:xfrm>
            <a:off x="7128203" y="2492331"/>
            <a:ext cx="3108617" cy="41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anose="05000000000000000000" pitchFamily="2" charset="2"/>
              <a:buChar char="l"/>
              <a:defRPr sz="2000">
                <a:solidFill>
                  <a:schemeClr val="tx1"/>
                </a:solidFill>
                <a:latin typeface="Calibri" panose="020F0502020204030204" charset="0"/>
                <a:ea typeface="黑体" panose="02010609060101010101" pitchFamily="49" charset="-122"/>
              </a:defRPr>
            </a:lvl1pPr>
            <a:lvl2pPr marL="742950" indent="-285750" eaLnBrk="0" hangingPunct="0">
              <a:spcBef>
                <a:spcPct val="20000"/>
              </a:spcBef>
              <a:buFont typeface="Wingdings" panose="05000000000000000000" pitchFamily="2" charset="2"/>
              <a:buChar char="n"/>
              <a:defRPr>
                <a:solidFill>
                  <a:schemeClr val="tx1"/>
                </a:solidFill>
                <a:latin typeface="Calibri" panose="020F0502020204030204" charset="0"/>
                <a:ea typeface="黑体" panose="02010609060101010101" pitchFamily="49" charset="-122"/>
              </a:defRPr>
            </a:lvl2pPr>
            <a:lvl3pPr marL="1143000" indent="-228600" eaLnBrk="0" hangingPunct="0">
              <a:spcBef>
                <a:spcPct val="20000"/>
              </a:spcBef>
              <a:buFont typeface="Wingdings" panose="05000000000000000000" pitchFamily="2" charset="2"/>
              <a:buChar char="u"/>
              <a:defRPr sz="1600">
                <a:solidFill>
                  <a:schemeClr val="tx1"/>
                </a:solidFill>
                <a:latin typeface="Calibri" panose="020F0502020204030204" charset="0"/>
                <a:ea typeface="黑体" panose="02010609060101010101" pitchFamily="49" charset="-122"/>
              </a:defRPr>
            </a:lvl3pPr>
            <a:lvl4pPr marL="16002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4pPr>
            <a:lvl5pPr marL="20574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9pPr>
          </a:lstStyle>
          <a:p>
            <a:pPr marL="0" indent="0" eaLnBrk="1" hangingPunct="1">
              <a:buNone/>
            </a:pPr>
            <a:r>
              <a:rPr lang="zh-CN" altLang="en-US" sz="1800"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1800"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6" name="Rectangle 4"/>
          <p:cNvSpPr>
            <a:spLocks noChangeArrowheads="1"/>
          </p:cNvSpPr>
          <p:nvPr/>
        </p:nvSpPr>
        <p:spPr bwMode="auto">
          <a:xfrm>
            <a:off x="7144338" y="3412210"/>
            <a:ext cx="2990754" cy="34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anose="05000000000000000000" pitchFamily="2" charset="2"/>
              <a:buChar char="l"/>
              <a:defRPr sz="2000">
                <a:solidFill>
                  <a:schemeClr val="tx1"/>
                </a:solidFill>
                <a:latin typeface="Calibri" panose="020F0502020204030204" charset="0"/>
                <a:ea typeface="黑体" panose="02010609060101010101" pitchFamily="49" charset="-122"/>
              </a:defRPr>
            </a:lvl1pPr>
            <a:lvl2pPr marL="742950" indent="-285750" eaLnBrk="0" hangingPunct="0">
              <a:spcBef>
                <a:spcPct val="20000"/>
              </a:spcBef>
              <a:buFont typeface="Wingdings" panose="05000000000000000000" pitchFamily="2" charset="2"/>
              <a:buChar char="n"/>
              <a:defRPr>
                <a:solidFill>
                  <a:schemeClr val="tx1"/>
                </a:solidFill>
                <a:latin typeface="Calibri" panose="020F0502020204030204" charset="0"/>
                <a:ea typeface="黑体" panose="02010609060101010101" pitchFamily="49" charset="-122"/>
              </a:defRPr>
            </a:lvl2pPr>
            <a:lvl3pPr marL="1143000" indent="-228600" eaLnBrk="0" hangingPunct="0">
              <a:spcBef>
                <a:spcPct val="20000"/>
              </a:spcBef>
              <a:buFont typeface="Wingdings" panose="05000000000000000000" pitchFamily="2" charset="2"/>
              <a:buChar char="u"/>
              <a:defRPr sz="1600">
                <a:solidFill>
                  <a:schemeClr val="tx1"/>
                </a:solidFill>
                <a:latin typeface="Calibri" panose="020F0502020204030204" charset="0"/>
                <a:ea typeface="黑体" panose="02010609060101010101" pitchFamily="49" charset="-122"/>
              </a:defRPr>
            </a:lvl3pPr>
            <a:lvl4pPr marL="16002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4pPr>
            <a:lvl5pPr marL="20574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pitchFamily="49" charset="-122"/>
              </a:defRPr>
            </a:lvl9pPr>
          </a:lstStyle>
          <a:p>
            <a:pPr marL="0" indent="0" eaLnBrk="1" hangingPunct="1">
              <a:buNone/>
            </a:pPr>
            <a:r>
              <a:rPr lang="zh-CN" altLang="en-US" sz="1800"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1800"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7" name="矩形 6"/>
          <p:cNvSpPr/>
          <p:nvPr/>
        </p:nvSpPr>
        <p:spPr>
          <a:xfrm>
            <a:off x="6723757" y="1776047"/>
            <a:ext cx="4081775" cy="3342363"/>
          </a:xfrm>
          <a:prstGeom prst="rect">
            <a:avLst/>
          </a:prstGeom>
          <a:noFill/>
          <a:ln>
            <a:solidFill>
              <a:srgbClr val="F353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8" name="Rectangle 3"/>
          <p:cNvSpPr txBox="1">
            <a:spLocks noChangeArrowheads="1"/>
          </p:cNvSpPr>
          <p:nvPr/>
        </p:nvSpPr>
        <p:spPr bwMode="auto">
          <a:xfrm>
            <a:off x="7144338" y="1468032"/>
            <a:ext cx="3166726" cy="577636"/>
          </a:xfrm>
          <a:prstGeom prst="rect">
            <a:avLst/>
          </a:prstGeom>
          <a:solidFill>
            <a:schemeClr val="accent2"/>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8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28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9" name="矩形: 圆角 8"/>
          <p:cNvSpPr/>
          <p:nvPr/>
        </p:nvSpPr>
        <p:spPr>
          <a:xfrm>
            <a:off x="6585281" y="2559200"/>
            <a:ext cx="276952" cy="2845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1</a:t>
            </a:r>
            <a:endParaRPr lang="zh-CN" altLang="en-US" sz="24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0" name="矩形: 圆角 9"/>
          <p:cNvSpPr/>
          <p:nvPr/>
        </p:nvSpPr>
        <p:spPr>
          <a:xfrm>
            <a:off x="6585281" y="3442940"/>
            <a:ext cx="276952" cy="2845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2</a:t>
            </a:r>
            <a:endParaRPr lang="zh-CN" altLang="en-US" sz="24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1" name="矩形: 圆角 10"/>
          <p:cNvSpPr/>
          <p:nvPr/>
        </p:nvSpPr>
        <p:spPr>
          <a:xfrm>
            <a:off x="6585281" y="4312428"/>
            <a:ext cx="276952" cy="284528"/>
          </a:xfrm>
          <a:prstGeom prst="roundRect">
            <a:avLst/>
          </a:prstGeom>
          <a:solidFill>
            <a:schemeClr val="accent2"/>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3</a:t>
            </a:r>
            <a:endParaRPr lang="zh-CN" altLang="en-US" sz="24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6" name="Rectangle 3"/>
          <p:cNvSpPr txBox="1">
            <a:spLocks noChangeArrowheads="1"/>
          </p:cNvSpPr>
          <p:nvPr/>
        </p:nvSpPr>
        <p:spPr bwMode="auto">
          <a:xfrm>
            <a:off x="1218747" y="1722194"/>
            <a:ext cx="1631670" cy="577636"/>
          </a:xfrm>
          <a:prstGeom prst="rect">
            <a:avLst/>
          </a:prstGeom>
          <a:solidFill>
            <a:schemeClr val="accent2"/>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a:t>
            </a:r>
          </a:p>
        </p:txBody>
      </p:sp>
      <p:sp>
        <p:nvSpPr>
          <p:cNvPr id="17" name="Rectangle 3"/>
          <p:cNvSpPr txBox="1">
            <a:spLocks noChangeArrowheads="1"/>
          </p:cNvSpPr>
          <p:nvPr/>
        </p:nvSpPr>
        <p:spPr bwMode="auto">
          <a:xfrm>
            <a:off x="1115554" y="4780788"/>
            <a:ext cx="5043738" cy="488437"/>
          </a:xfrm>
          <a:prstGeom prst="rect">
            <a:avLst/>
          </a:prstGeom>
          <a:no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1800"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sz="1800"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a:lnSpc>
                <a:spcPct val="100000"/>
              </a:lnSpc>
            </a:pPr>
            <a:endParaRPr lang="en-US" altLang="zh-CN" sz="1800"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8" name="Rectangle 3"/>
          <p:cNvSpPr txBox="1">
            <a:spLocks noChangeArrowheads="1"/>
          </p:cNvSpPr>
          <p:nvPr/>
        </p:nvSpPr>
        <p:spPr bwMode="auto">
          <a:xfrm>
            <a:off x="1115554" y="2371036"/>
            <a:ext cx="2565763" cy="468360"/>
          </a:xfrm>
          <a:prstGeom prst="rect">
            <a:avLst/>
          </a:prstGeom>
          <a:no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9" name="Rectangle 3"/>
          <p:cNvSpPr txBox="1">
            <a:spLocks noChangeArrowheads="1"/>
          </p:cNvSpPr>
          <p:nvPr/>
        </p:nvSpPr>
        <p:spPr bwMode="auto">
          <a:xfrm>
            <a:off x="1091836" y="4083149"/>
            <a:ext cx="2565763" cy="468360"/>
          </a:xfrm>
          <a:prstGeom prst="rect">
            <a:avLst/>
          </a:prstGeom>
          <a:no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p>
        </p:txBody>
      </p:sp>
      <p:sp>
        <p:nvSpPr>
          <p:cNvPr id="20" name="Rectangle 3"/>
          <p:cNvSpPr txBox="1">
            <a:spLocks noChangeArrowheads="1"/>
          </p:cNvSpPr>
          <p:nvPr/>
        </p:nvSpPr>
        <p:spPr bwMode="auto">
          <a:xfrm>
            <a:off x="1218747" y="3412005"/>
            <a:ext cx="1631670" cy="577636"/>
          </a:xfrm>
          <a:prstGeom prst="rect">
            <a:avLst/>
          </a:prstGeom>
          <a:solidFill>
            <a:schemeClr val="accent2"/>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a:t>
            </a:r>
          </a:p>
        </p:txBody>
      </p:sp>
      <p:sp>
        <p:nvSpPr>
          <p:cNvPr id="25" name="TextBox 54"/>
          <p:cNvSpPr txBox="1"/>
          <p:nvPr/>
        </p:nvSpPr>
        <p:spPr>
          <a:xfrm>
            <a:off x="605043" y="559181"/>
            <a:ext cx="7510752" cy="52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预期展望</a:t>
            </a:r>
          </a:p>
          <a:p>
            <a:pPr algn="l"/>
            <a:r>
              <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(Future Prospects)</a:t>
            </a:r>
          </a:p>
        </p:txBody>
      </p:sp>
    </p:spTree>
  </p:cSld>
  <p:clrMapOvr>
    <a:masterClrMapping/>
  </p:clrMapOvr>
  <mc:AlternateContent xmlns:mc="http://schemas.openxmlformats.org/markup-compatibility/2006" xmlns:p14="http://schemas.microsoft.com/office/powerpoint/2010/main">
    <mc:Choice Requires="p14">
      <p:transition spd="slow" p14:dur="1200" advClick="0" advTm="10">
        <p14:prism/>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500"/>
                                        <p:tgtEl>
                                          <p:spTgt spid="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9220"/>
                                        </p:tgtEl>
                                        <p:attrNameLst>
                                          <p:attrName>style.visibility</p:attrName>
                                        </p:attrNameLst>
                                      </p:cBhvr>
                                      <p:to>
                                        <p:strVal val="visible"/>
                                      </p:to>
                                    </p:set>
                                    <p:animEffect transition="in" filter="fade">
                                      <p:cBhvr>
                                        <p:cTn id="45" dur="1000"/>
                                        <p:tgtEl>
                                          <p:spTgt spid="9220"/>
                                        </p:tgtEl>
                                      </p:cBhvr>
                                    </p:animEffect>
                                    <p:anim calcmode="lin" valueType="num">
                                      <p:cBhvr>
                                        <p:cTn id="46" dur="1000" fill="hold"/>
                                        <p:tgtEl>
                                          <p:spTgt spid="9220"/>
                                        </p:tgtEl>
                                        <p:attrNameLst>
                                          <p:attrName>ppt_x</p:attrName>
                                        </p:attrNameLst>
                                      </p:cBhvr>
                                      <p:tavLst>
                                        <p:tav tm="0">
                                          <p:val>
                                            <p:strVal val="#ppt_x"/>
                                          </p:val>
                                        </p:tav>
                                        <p:tav tm="100000">
                                          <p:val>
                                            <p:strVal val="#ppt_x"/>
                                          </p:val>
                                        </p:tav>
                                      </p:tavLst>
                                    </p:anim>
                                    <p:anim calcmode="lin" valueType="num">
                                      <p:cBhvr>
                                        <p:cTn id="47" dur="1000" fill="hold"/>
                                        <p:tgtEl>
                                          <p:spTgt spid="9220"/>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childTnLst>
                          </p:cTn>
                        </p:par>
                        <p:par>
                          <p:cTn id="56" fill="hold">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par>
                          <p:cTn id="68" fill="hold">
                            <p:stCondLst>
                              <p:cond delay="80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25"/>
                                        </p:tgtEl>
                                        <p:attrNameLst>
                                          <p:attrName>style.visibility</p:attrName>
                                        </p:attrNameLst>
                                      </p:cBhvr>
                                      <p:to>
                                        <p:strVal val="visible"/>
                                      </p:to>
                                    </p:set>
                                    <p:anim calcmode="lin" valueType="num">
                                      <p:cBhvr>
                                        <p:cTn id="71" dur="4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72" dur="400" fill="hold"/>
                                        <p:tgtEl>
                                          <p:spTgt spid="25"/>
                                        </p:tgtEl>
                                        <p:attrNameLst>
                                          <p:attrName>ppt_y</p:attrName>
                                        </p:attrNameLst>
                                      </p:cBhvr>
                                      <p:tavLst>
                                        <p:tav tm="0">
                                          <p:val>
                                            <p:strVal val="#ppt_y"/>
                                          </p:val>
                                        </p:tav>
                                        <p:tav tm="100000">
                                          <p:val>
                                            <p:strVal val="#ppt_y"/>
                                          </p:val>
                                        </p:tav>
                                      </p:tavLst>
                                    </p:anim>
                                    <p:anim calcmode="lin" valueType="num">
                                      <p:cBhvr>
                                        <p:cTn id="73" dur="4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74" dur="4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4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5" grpId="0"/>
      <p:bldP spid="6" grpId="0"/>
      <p:bldP spid="7" grpId="0" animBg="1"/>
      <p:bldP spid="8" grpId="0" animBg="1"/>
      <p:bldP spid="9" grpId="0" animBg="1"/>
      <p:bldP spid="10" grpId="0" animBg="1"/>
      <p:bldP spid="11" grpId="0" animBg="1"/>
      <p:bldP spid="16" grpId="0" animBg="1"/>
      <p:bldP spid="17" grpId="0" animBg="1"/>
      <p:bldP spid="18" grpId="0" animBg="1"/>
      <p:bldP spid="19" grpId="0" animBg="1"/>
      <p:bldP spid="20" grpId="0"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86887" y="1891827"/>
            <a:ext cx="11100532" cy="3786817"/>
            <a:chOff x="615462" y="1448914"/>
            <a:chExt cx="11100532" cy="3786817"/>
          </a:xfrm>
        </p:grpSpPr>
        <p:sp>
          <p:nvSpPr>
            <p:cNvPr id="8194" name="Rectangle 2"/>
            <p:cNvSpPr>
              <a:spLocks noChangeArrowheads="1"/>
            </p:cNvSpPr>
            <p:nvPr/>
          </p:nvSpPr>
          <p:spPr bwMode="auto">
            <a:xfrm>
              <a:off x="615462" y="1448914"/>
              <a:ext cx="11100532" cy="553998"/>
            </a:xfrm>
            <a:prstGeom prst="rect">
              <a:avLst/>
            </a:prstGeom>
            <a:solidFill>
              <a:schemeClr val="accent2"/>
            </a:solidFill>
            <a:ln>
              <a:noFill/>
            </a:ln>
            <a:effectLst/>
          </p:spPr>
          <p:txBody>
            <a:bodyPr wrap="square">
              <a:spAutoFit/>
            </a:bodyPr>
            <a:lstStyle/>
            <a:p>
              <a:pPr algn="ctr"/>
              <a:r>
                <a:rPr lang="zh-CN" altLang="en-US" sz="3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p>
          </p:txBody>
        </p:sp>
        <p:sp>
          <p:nvSpPr>
            <p:cNvPr id="8196" name="Rectangle 4"/>
            <p:cNvSpPr>
              <a:spLocks noChangeArrowheads="1"/>
            </p:cNvSpPr>
            <p:nvPr/>
          </p:nvSpPr>
          <p:spPr bwMode="auto">
            <a:xfrm>
              <a:off x="8935844" y="3424708"/>
              <a:ext cx="2547761" cy="801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5000"/>
                </a:lnSpc>
              </a:pPr>
              <a:r>
                <a:rPr lang="zh-CN" altLang="en-US"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a:t>
              </a:r>
              <a:endParaRPr lang="en-US" altLang="zh-CN"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8198" name="Rectangle 6"/>
            <p:cNvSpPr>
              <a:spLocks noChangeArrowheads="1"/>
            </p:cNvSpPr>
            <p:nvPr/>
          </p:nvSpPr>
          <p:spPr bwMode="auto">
            <a:xfrm>
              <a:off x="6264195" y="3424708"/>
              <a:ext cx="1687164" cy="801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5000"/>
                </a:lnSpc>
              </a:pPr>
              <a:r>
                <a:rPr lang="zh-CN" altLang="en-US"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8200" name="Rectangle 8"/>
            <p:cNvSpPr>
              <a:spLocks noChangeArrowheads="1"/>
            </p:cNvSpPr>
            <p:nvPr/>
          </p:nvSpPr>
          <p:spPr bwMode="auto">
            <a:xfrm>
              <a:off x="3682697" y="3424708"/>
              <a:ext cx="1725922" cy="801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5000"/>
                </a:lnSpc>
              </a:pPr>
              <a:r>
                <a:rPr lang="zh-CN" altLang="en-US"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8202" name="Rectangle 10"/>
            <p:cNvSpPr>
              <a:spLocks noChangeArrowheads="1"/>
            </p:cNvSpPr>
            <p:nvPr/>
          </p:nvSpPr>
          <p:spPr bwMode="auto">
            <a:xfrm>
              <a:off x="804990" y="3424708"/>
              <a:ext cx="1927594" cy="121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5000"/>
                </a:lnSpc>
              </a:pPr>
              <a:r>
                <a:rPr lang="zh-CN" altLang="en-US"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a:t>
              </a:r>
              <a:endParaRPr lang="en-US" altLang="zh-CN"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8203" name="Text Box 11"/>
            <p:cNvSpPr txBox="1">
              <a:spLocks noChangeArrowheads="1"/>
            </p:cNvSpPr>
            <p:nvPr/>
          </p:nvSpPr>
          <p:spPr bwMode="auto">
            <a:xfrm>
              <a:off x="2063750" y="1701800"/>
              <a:ext cx="277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 name="箭头: V 形 1"/>
            <p:cNvSpPr/>
            <p:nvPr/>
          </p:nvSpPr>
          <p:spPr>
            <a:xfrm>
              <a:off x="3078414" y="3518958"/>
              <a:ext cx="278893" cy="47575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 name="矩形 2"/>
            <p:cNvSpPr/>
            <p:nvPr/>
          </p:nvSpPr>
          <p:spPr>
            <a:xfrm>
              <a:off x="615462" y="2286000"/>
              <a:ext cx="2311887" cy="2949731"/>
            </a:xfrm>
            <a:prstGeom prst="rect">
              <a:avLst/>
            </a:prstGeom>
            <a:noFill/>
            <a:ln>
              <a:solidFill>
                <a:srgbClr val="F353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1" name="矩形 10"/>
            <p:cNvSpPr/>
            <p:nvPr/>
          </p:nvSpPr>
          <p:spPr>
            <a:xfrm>
              <a:off x="3545010" y="2286000"/>
              <a:ext cx="1966057" cy="2949731"/>
            </a:xfrm>
            <a:prstGeom prst="rect">
              <a:avLst/>
            </a:prstGeom>
            <a:noFill/>
            <a:ln>
              <a:solidFill>
                <a:srgbClr val="F353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2" name="矩形 11"/>
            <p:cNvSpPr/>
            <p:nvPr/>
          </p:nvSpPr>
          <p:spPr>
            <a:xfrm>
              <a:off x="6124749" y="2286000"/>
              <a:ext cx="1966057" cy="2949731"/>
            </a:xfrm>
            <a:prstGeom prst="rect">
              <a:avLst/>
            </a:prstGeom>
            <a:noFill/>
            <a:ln>
              <a:solidFill>
                <a:srgbClr val="F353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3" name="矩形 12"/>
            <p:cNvSpPr/>
            <p:nvPr/>
          </p:nvSpPr>
          <p:spPr>
            <a:xfrm>
              <a:off x="8703455" y="2286000"/>
              <a:ext cx="3012539" cy="2949731"/>
            </a:xfrm>
            <a:prstGeom prst="rect">
              <a:avLst/>
            </a:prstGeom>
            <a:noFill/>
            <a:ln>
              <a:solidFill>
                <a:srgbClr val="F353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4" name="箭头: V 形 13"/>
            <p:cNvSpPr/>
            <p:nvPr/>
          </p:nvSpPr>
          <p:spPr>
            <a:xfrm>
              <a:off x="5657462" y="3518958"/>
              <a:ext cx="278893" cy="47575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5" name="箭头: V 形 14"/>
            <p:cNvSpPr/>
            <p:nvPr/>
          </p:nvSpPr>
          <p:spPr>
            <a:xfrm>
              <a:off x="8243102" y="3518958"/>
              <a:ext cx="278893" cy="47575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4" name="椭圆 3"/>
            <p:cNvSpPr/>
            <p:nvPr/>
          </p:nvSpPr>
          <p:spPr>
            <a:xfrm>
              <a:off x="1401026" y="2580180"/>
              <a:ext cx="740758" cy="7407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1</a:t>
              </a:r>
              <a:endParaRPr lang="zh-CN" altLang="en-US" sz="400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7" name="椭圆 16"/>
            <p:cNvSpPr/>
            <p:nvPr/>
          </p:nvSpPr>
          <p:spPr>
            <a:xfrm>
              <a:off x="4245884" y="2580180"/>
              <a:ext cx="740758" cy="7407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2</a:t>
              </a:r>
              <a:endParaRPr lang="zh-CN" altLang="en-US" sz="400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8" name="椭圆 17"/>
            <p:cNvSpPr/>
            <p:nvPr/>
          </p:nvSpPr>
          <p:spPr>
            <a:xfrm>
              <a:off x="6737398" y="2580180"/>
              <a:ext cx="740758" cy="7407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3</a:t>
              </a:r>
              <a:endParaRPr lang="zh-CN" altLang="en-US" sz="400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9" name="椭圆 18"/>
            <p:cNvSpPr/>
            <p:nvPr/>
          </p:nvSpPr>
          <p:spPr>
            <a:xfrm>
              <a:off x="9839345" y="2580180"/>
              <a:ext cx="740758" cy="7407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4</a:t>
              </a:r>
              <a:endParaRPr lang="zh-CN" altLang="en-US" sz="400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sp>
        <p:nvSpPr>
          <p:cNvPr id="24" name="TextBox 54"/>
          <p:cNvSpPr txBox="1"/>
          <p:nvPr/>
        </p:nvSpPr>
        <p:spPr>
          <a:xfrm>
            <a:off x="605043" y="559181"/>
            <a:ext cx="7510752" cy="52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预期展望</a:t>
            </a:r>
          </a:p>
          <a:p>
            <a:pPr algn="l"/>
            <a:r>
              <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(Future Prospects)</a:t>
            </a:r>
          </a:p>
        </p:txBody>
      </p:sp>
    </p:spTree>
  </p:cSld>
  <p:clrMapOvr>
    <a:masterClrMapping/>
  </p:clrMapOvr>
  <mc:AlternateContent xmlns:mc="http://schemas.openxmlformats.org/markup-compatibility/2006" xmlns:p14="http://schemas.microsoft.com/office/powerpoint/2010/main">
    <mc:Choice Requires="p14">
      <p:transition spd="slow" p14:dur="1200" advClick="0" advTm="10">
        <p14:prism/>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4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4"/>
                                        </p:tgtEl>
                                        <p:attrNameLst>
                                          <p:attrName>ppt_y</p:attrName>
                                        </p:attrNameLst>
                                      </p:cBhvr>
                                      <p:tavLst>
                                        <p:tav tm="0">
                                          <p:val>
                                            <p:strVal val="#ppt_y"/>
                                          </p:val>
                                        </p:tav>
                                        <p:tav tm="100000">
                                          <p:val>
                                            <p:strVal val="#ppt_y"/>
                                          </p:val>
                                        </p:tav>
                                      </p:tavLst>
                                    </p:anim>
                                    <p:anim calcmode="lin" valueType="num">
                                      <p:cBhvr>
                                        <p:cTn id="9" dur="4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47828" y="1749354"/>
            <a:ext cx="7528626" cy="3973951"/>
          </a:xfrm>
          <a:custGeom>
            <a:avLst/>
            <a:gdLst>
              <a:gd name="connsiteX0" fmla="*/ 0 w 7250853"/>
              <a:gd name="connsiteY0" fmla="*/ 662338 h 3973951"/>
              <a:gd name="connsiteX1" fmla="*/ 662338 w 7250853"/>
              <a:gd name="connsiteY1" fmla="*/ 0 h 3973951"/>
              <a:gd name="connsiteX2" fmla="*/ 6588515 w 7250853"/>
              <a:gd name="connsiteY2" fmla="*/ 0 h 3973951"/>
              <a:gd name="connsiteX3" fmla="*/ 7250853 w 7250853"/>
              <a:gd name="connsiteY3" fmla="*/ 662338 h 3973951"/>
              <a:gd name="connsiteX4" fmla="*/ 7250853 w 7250853"/>
              <a:gd name="connsiteY4" fmla="*/ 3311613 h 3973951"/>
              <a:gd name="connsiteX5" fmla="*/ 6588515 w 7250853"/>
              <a:gd name="connsiteY5" fmla="*/ 3973951 h 3973951"/>
              <a:gd name="connsiteX6" fmla="*/ 662338 w 7250853"/>
              <a:gd name="connsiteY6" fmla="*/ 3973951 h 3973951"/>
              <a:gd name="connsiteX7" fmla="*/ 0 w 7250853"/>
              <a:gd name="connsiteY7" fmla="*/ 3311613 h 3973951"/>
              <a:gd name="connsiteX8" fmla="*/ 0 w 7250853"/>
              <a:gd name="connsiteY8" fmla="*/ 662338 h 3973951"/>
              <a:gd name="connsiteX0-1" fmla="*/ 775 w 7251628"/>
              <a:gd name="connsiteY0-2" fmla="*/ 662338 h 3973951"/>
              <a:gd name="connsiteX1-3" fmla="*/ 333504 w 7251628"/>
              <a:gd name="connsiteY1-4" fmla="*/ 0 h 3973951"/>
              <a:gd name="connsiteX2-5" fmla="*/ 6589290 w 7251628"/>
              <a:gd name="connsiteY2-6" fmla="*/ 0 h 3973951"/>
              <a:gd name="connsiteX3-7" fmla="*/ 7251628 w 7251628"/>
              <a:gd name="connsiteY3-8" fmla="*/ 662338 h 3973951"/>
              <a:gd name="connsiteX4-9" fmla="*/ 7251628 w 7251628"/>
              <a:gd name="connsiteY4-10" fmla="*/ 3311613 h 3973951"/>
              <a:gd name="connsiteX5-11" fmla="*/ 6589290 w 7251628"/>
              <a:gd name="connsiteY5-12" fmla="*/ 3973951 h 3973951"/>
              <a:gd name="connsiteX6-13" fmla="*/ 663113 w 7251628"/>
              <a:gd name="connsiteY6-14" fmla="*/ 3973951 h 3973951"/>
              <a:gd name="connsiteX7-15" fmla="*/ 775 w 7251628"/>
              <a:gd name="connsiteY7-16" fmla="*/ 3311613 h 3973951"/>
              <a:gd name="connsiteX8-17" fmla="*/ 775 w 7251628"/>
              <a:gd name="connsiteY8-18" fmla="*/ 662338 h 3973951"/>
              <a:gd name="connsiteX0-19" fmla="*/ 775 w 7254478"/>
              <a:gd name="connsiteY0-20" fmla="*/ 662338 h 3973951"/>
              <a:gd name="connsiteX1-21" fmla="*/ 333504 w 7254478"/>
              <a:gd name="connsiteY1-22" fmla="*/ 0 h 3973951"/>
              <a:gd name="connsiteX2-23" fmla="*/ 6940164 w 7254478"/>
              <a:gd name="connsiteY2-24" fmla="*/ 0 h 3973951"/>
              <a:gd name="connsiteX3-25" fmla="*/ 7251628 w 7254478"/>
              <a:gd name="connsiteY3-26" fmla="*/ 662338 h 3973951"/>
              <a:gd name="connsiteX4-27" fmla="*/ 7251628 w 7254478"/>
              <a:gd name="connsiteY4-28" fmla="*/ 3311613 h 3973951"/>
              <a:gd name="connsiteX5-29" fmla="*/ 6589290 w 7254478"/>
              <a:gd name="connsiteY5-30" fmla="*/ 3973951 h 3973951"/>
              <a:gd name="connsiteX6-31" fmla="*/ 663113 w 7254478"/>
              <a:gd name="connsiteY6-32" fmla="*/ 3973951 h 3973951"/>
              <a:gd name="connsiteX7-33" fmla="*/ 775 w 7254478"/>
              <a:gd name="connsiteY7-34" fmla="*/ 3311613 h 3973951"/>
              <a:gd name="connsiteX8-35" fmla="*/ 775 w 7254478"/>
              <a:gd name="connsiteY8-36" fmla="*/ 662338 h 3973951"/>
              <a:gd name="connsiteX0-37" fmla="*/ 775 w 7254478"/>
              <a:gd name="connsiteY0-38" fmla="*/ 662338 h 3974726"/>
              <a:gd name="connsiteX1-39" fmla="*/ 333504 w 7254478"/>
              <a:gd name="connsiteY1-40" fmla="*/ 0 h 3974726"/>
              <a:gd name="connsiteX2-41" fmla="*/ 6940164 w 7254478"/>
              <a:gd name="connsiteY2-42" fmla="*/ 0 h 3974726"/>
              <a:gd name="connsiteX3-43" fmla="*/ 7251628 w 7254478"/>
              <a:gd name="connsiteY3-44" fmla="*/ 662338 h 3974726"/>
              <a:gd name="connsiteX4-45" fmla="*/ 7240996 w 7254478"/>
              <a:gd name="connsiteY4-46" fmla="*/ 3641222 h 3974726"/>
              <a:gd name="connsiteX5-47" fmla="*/ 6589290 w 7254478"/>
              <a:gd name="connsiteY5-48" fmla="*/ 3973951 h 3974726"/>
              <a:gd name="connsiteX6-49" fmla="*/ 663113 w 7254478"/>
              <a:gd name="connsiteY6-50" fmla="*/ 3973951 h 3974726"/>
              <a:gd name="connsiteX7-51" fmla="*/ 775 w 7254478"/>
              <a:gd name="connsiteY7-52" fmla="*/ 3311613 h 3974726"/>
              <a:gd name="connsiteX8-53" fmla="*/ 775 w 7254478"/>
              <a:gd name="connsiteY8-54" fmla="*/ 662338 h 3974726"/>
              <a:gd name="connsiteX0-55" fmla="*/ 775 w 7254478"/>
              <a:gd name="connsiteY0-56" fmla="*/ 662338 h 3974726"/>
              <a:gd name="connsiteX1-57" fmla="*/ 333504 w 7254478"/>
              <a:gd name="connsiteY1-58" fmla="*/ 0 h 3974726"/>
              <a:gd name="connsiteX2-59" fmla="*/ 6940164 w 7254478"/>
              <a:gd name="connsiteY2-60" fmla="*/ 0 h 3974726"/>
              <a:gd name="connsiteX3-61" fmla="*/ 7251628 w 7254478"/>
              <a:gd name="connsiteY3-62" fmla="*/ 662338 h 3974726"/>
              <a:gd name="connsiteX4-63" fmla="*/ 7240996 w 7254478"/>
              <a:gd name="connsiteY4-64" fmla="*/ 3641222 h 3974726"/>
              <a:gd name="connsiteX5-65" fmla="*/ 6589290 w 7254478"/>
              <a:gd name="connsiteY5-66" fmla="*/ 3973951 h 3974726"/>
              <a:gd name="connsiteX6-67" fmla="*/ 663113 w 7254478"/>
              <a:gd name="connsiteY6-68" fmla="*/ 3973951 h 3974726"/>
              <a:gd name="connsiteX7-69" fmla="*/ 11408 w 7254478"/>
              <a:gd name="connsiteY7-70" fmla="*/ 3641223 h 3974726"/>
              <a:gd name="connsiteX8-71" fmla="*/ 775 w 7254478"/>
              <a:gd name="connsiteY8-72" fmla="*/ 662338 h 3974726"/>
              <a:gd name="connsiteX0-73" fmla="*/ 775 w 7254478"/>
              <a:gd name="connsiteY0-74" fmla="*/ 662338 h 3974726"/>
              <a:gd name="connsiteX1-75" fmla="*/ 333504 w 7254478"/>
              <a:gd name="connsiteY1-76" fmla="*/ 0 h 3974726"/>
              <a:gd name="connsiteX2-77" fmla="*/ 6940164 w 7254478"/>
              <a:gd name="connsiteY2-78" fmla="*/ 0 h 3974726"/>
              <a:gd name="connsiteX3-79" fmla="*/ 7251628 w 7254478"/>
              <a:gd name="connsiteY3-80" fmla="*/ 662338 h 3974726"/>
              <a:gd name="connsiteX4-81" fmla="*/ 7240996 w 7254478"/>
              <a:gd name="connsiteY4-82" fmla="*/ 3641222 h 3974726"/>
              <a:gd name="connsiteX5-83" fmla="*/ 6589290 w 7254478"/>
              <a:gd name="connsiteY5-84" fmla="*/ 3973951 h 3974726"/>
              <a:gd name="connsiteX6-85" fmla="*/ 567420 w 7254478"/>
              <a:gd name="connsiteY6-86" fmla="*/ 3963318 h 3974726"/>
              <a:gd name="connsiteX7-87" fmla="*/ 11408 w 7254478"/>
              <a:gd name="connsiteY7-88" fmla="*/ 3641223 h 3974726"/>
              <a:gd name="connsiteX8-89" fmla="*/ 775 w 7254478"/>
              <a:gd name="connsiteY8-90" fmla="*/ 662338 h 3974726"/>
              <a:gd name="connsiteX0-91" fmla="*/ 775 w 7254478"/>
              <a:gd name="connsiteY0-92" fmla="*/ 662338 h 3974726"/>
              <a:gd name="connsiteX1-93" fmla="*/ 333504 w 7254478"/>
              <a:gd name="connsiteY1-94" fmla="*/ 0 h 3974726"/>
              <a:gd name="connsiteX2-95" fmla="*/ 6940164 w 7254478"/>
              <a:gd name="connsiteY2-96" fmla="*/ 0 h 3974726"/>
              <a:gd name="connsiteX3-97" fmla="*/ 7251628 w 7254478"/>
              <a:gd name="connsiteY3-98" fmla="*/ 662338 h 3974726"/>
              <a:gd name="connsiteX4-99" fmla="*/ 7240996 w 7254478"/>
              <a:gd name="connsiteY4-100" fmla="*/ 3641222 h 3974726"/>
              <a:gd name="connsiteX5-101" fmla="*/ 6748778 w 7254478"/>
              <a:gd name="connsiteY5-102" fmla="*/ 3973951 h 3974726"/>
              <a:gd name="connsiteX6-103" fmla="*/ 567420 w 7254478"/>
              <a:gd name="connsiteY6-104" fmla="*/ 3963318 h 3974726"/>
              <a:gd name="connsiteX7-105" fmla="*/ 11408 w 7254478"/>
              <a:gd name="connsiteY7-106" fmla="*/ 3641223 h 3974726"/>
              <a:gd name="connsiteX8-107" fmla="*/ 775 w 7254478"/>
              <a:gd name="connsiteY8-108" fmla="*/ 662338 h 3974726"/>
              <a:gd name="connsiteX0-109" fmla="*/ 775 w 7254478"/>
              <a:gd name="connsiteY0-110" fmla="*/ 428422 h 3974726"/>
              <a:gd name="connsiteX1-111" fmla="*/ 333504 w 7254478"/>
              <a:gd name="connsiteY1-112" fmla="*/ 0 h 3974726"/>
              <a:gd name="connsiteX2-113" fmla="*/ 6940164 w 7254478"/>
              <a:gd name="connsiteY2-114" fmla="*/ 0 h 3974726"/>
              <a:gd name="connsiteX3-115" fmla="*/ 7251628 w 7254478"/>
              <a:gd name="connsiteY3-116" fmla="*/ 662338 h 3974726"/>
              <a:gd name="connsiteX4-117" fmla="*/ 7240996 w 7254478"/>
              <a:gd name="connsiteY4-118" fmla="*/ 3641222 h 3974726"/>
              <a:gd name="connsiteX5-119" fmla="*/ 6748778 w 7254478"/>
              <a:gd name="connsiteY5-120" fmla="*/ 3973951 h 3974726"/>
              <a:gd name="connsiteX6-121" fmla="*/ 567420 w 7254478"/>
              <a:gd name="connsiteY6-122" fmla="*/ 3963318 h 3974726"/>
              <a:gd name="connsiteX7-123" fmla="*/ 11408 w 7254478"/>
              <a:gd name="connsiteY7-124" fmla="*/ 3641223 h 3974726"/>
              <a:gd name="connsiteX8-125" fmla="*/ 775 w 7254478"/>
              <a:gd name="connsiteY8-126" fmla="*/ 428422 h 3974726"/>
              <a:gd name="connsiteX0-127" fmla="*/ 775 w 7254478"/>
              <a:gd name="connsiteY0-128" fmla="*/ 577278 h 3974726"/>
              <a:gd name="connsiteX1-129" fmla="*/ 333504 w 7254478"/>
              <a:gd name="connsiteY1-130" fmla="*/ 0 h 3974726"/>
              <a:gd name="connsiteX2-131" fmla="*/ 6940164 w 7254478"/>
              <a:gd name="connsiteY2-132" fmla="*/ 0 h 3974726"/>
              <a:gd name="connsiteX3-133" fmla="*/ 7251628 w 7254478"/>
              <a:gd name="connsiteY3-134" fmla="*/ 662338 h 3974726"/>
              <a:gd name="connsiteX4-135" fmla="*/ 7240996 w 7254478"/>
              <a:gd name="connsiteY4-136" fmla="*/ 3641222 h 3974726"/>
              <a:gd name="connsiteX5-137" fmla="*/ 6748778 w 7254478"/>
              <a:gd name="connsiteY5-138" fmla="*/ 3973951 h 3974726"/>
              <a:gd name="connsiteX6-139" fmla="*/ 567420 w 7254478"/>
              <a:gd name="connsiteY6-140" fmla="*/ 3963318 h 3974726"/>
              <a:gd name="connsiteX7-141" fmla="*/ 11408 w 7254478"/>
              <a:gd name="connsiteY7-142" fmla="*/ 3641223 h 3974726"/>
              <a:gd name="connsiteX8-143" fmla="*/ 775 w 7254478"/>
              <a:gd name="connsiteY8-144" fmla="*/ 577278 h 3974726"/>
              <a:gd name="connsiteX0-145" fmla="*/ 775 w 7254478"/>
              <a:gd name="connsiteY0-146" fmla="*/ 577278 h 3974726"/>
              <a:gd name="connsiteX1-147" fmla="*/ 333504 w 7254478"/>
              <a:gd name="connsiteY1-148" fmla="*/ 0 h 3974726"/>
              <a:gd name="connsiteX2-149" fmla="*/ 6940164 w 7254478"/>
              <a:gd name="connsiteY2-150" fmla="*/ 0 h 3974726"/>
              <a:gd name="connsiteX3-151" fmla="*/ 7251628 w 7254478"/>
              <a:gd name="connsiteY3-152" fmla="*/ 545380 h 3974726"/>
              <a:gd name="connsiteX4-153" fmla="*/ 7240996 w 7254478"/>
              <a:gd name="connsiteY4-154" fmla="*/ 3641222 h 3974726"/>
              <a:gd name="connsiteX5-155" fmla="*/ 6748778 w 7254478"/>
              <a:gd name="connsiteY5-156" fmla="*/ 3973951 h 3974726"/>
              <a:gd name="connsiteX6-157" fmla="*/ 567420 w 7254478"/>
              <a:gd name="connsiteY6-158" fmla="*/ 3963318 h 3974726"/>
              <a:gd name="connsiteX7-159" fmla="*/ 11408 w 7254478"/>
              <a:gd name="connsiteY7-160" fmla="*/ 3641223 h 3974726"/>
              <a:gd name="connsiteX8-161" fmla="*/ 775 w 7254478"/>
              <a:gd name="connsiteY8-162" fmla="*/ 577278 h 3974726"/>
              <a:gd name="connsiteX0-163" fmla="*/ 775 w 7254478"/>
              <a:gd name="connsiteY0-164" fmla="*/ 577278 h 3973951"/>
              <a:gd name="connsiteX1-165" fmla="*/ 333504 w 7254478"/>
              <a:gd name="connsiteY1-166" fmla="*/ 0 h 3973951"/>
              <a:gd name="connsiteX2-167" fmla="*/ 6940164 w 7254478"/>
              <a:gd name="connsiteY2-168" fmla="*/ 0 h 3973951"/>
              <a:gd name="connsiteX3-169" fmla="*/ 7251628 w 7254478"/>
              <a:gd name="connsiteY3-170" fmla="*/ 545380 h 3973951"/>
              <a:gd name="connsiteX4-171" fmla="*/ 7230363 w 7254478"/>
              <a:gd name="connsiteY4-172" fmla="*/ 3588060 h 3973951"/>
              <a:gd name="connsiteX5-173" fmla="*/ 6748778 w 7254478"/>
              <a:gd name="connsiteY5-174" fmla="*/ 3973951 h 3973951"/>
              <a:gd name="connsiteX6-175" fmla="*/ 567420 w 7254478"/>
              <a:gd name="connsiteY6-176" fmla="*/ 3963318 h 3973951"/>
              <a:gd name="connsiteX7-177" fmla="*/ 11408 w 7254478"/>
              <a:gd name="connsiteY7-178" fmla="*/ 3641223 h 3973951"/>
              <a:gd name="connsiteX8-179" fmla="*/ 775 w 7254478"/>
              <a:gd name="connsiteY8-180" fmla="*/ 577278 h 39739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254478" h="3973951">
                <a:moveTo>
                  <a:pt x="775" y="577278"/>
                </a:moveTo>
                <a:cubicBezTo>
                  <a:pt x="775" y="211479"/>
                  <a:pt x="-32295" y="0"/>
                  <a:pt x="333504" y="0"/>
                </a:cubicBezTo>
                <a:lnTo>
                  <a:pt x="6940164" y="0"/>
                </a:lnTo>
                <a:cubicBezTo>
                  <a:pt x="7305963" y="0"/>
                  <a:pt x="7251628" y="179581"/>
                  <a:pt x="7251628" y="545380"/>
                </a:cubicBezTo>
                <a:lnTo>
                  <a:pt x="7230363" y="3588060"/>
                </a:lnTo>
                <a:cubicBezTo>
                  <a:pt x="7230363" y="3953859"/>
                  <a:pt x="7114577" y="3973951"/>
                  <a:pt x="6748778" y="3973951"/>
                </a:cubicBezTo>
                <a:lnTo>
                  <a:pt x="567420" y="3963318"/>
                </a:lnTo>
                <a:cubicBezTo>
                  <a:pt x="201821" y="3963318"/>
                  <a:pt x="11408" y="4007022"/>
                  <a:pt x="11408" y="3641223"/>
                </a:cubicBezTo>
                <a:cubicBezTo>
                  <a:pt x="7864" y="2648261"/>
                  <a:pt x="4319" y="1570240"/>
                  <a:pt x="775" y="577278"/>
                </a:cubicBezTo>
                <a:close/>
              </a:path>
            </a:pathLst>
          </a:custGeom>
          <a:noFill/>
          <a:ln w="19050">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nvGrpSpPr>
          <p:cNvPr id="3" name="组合 2"/>
          <p:cNvGrpSpPr/>
          <p:nvPr/>
        </p:nvGrpSpPr>
        <p:grpSpPr>
          <a:xfrm>
            <a:off x="3999225" y="2044857"/>
            <a:ext cx="7149651" cy="786393"/>
            <a:chOff x="4123162" y="1797319"/>
            <a:chExt cx="7149651" cy="786393"/>
          </a:xfrm>
        </p:grpSpPr>
        <p:sp>
          <p:nvSpPr>
            <p:cNvPr id="18" name="标题 1"/>
            <p:cNvSpPr txBox="1"/>
            <p:nvPr/>
          </p:nvSpPr>
          <p:spPr>
            <a:xfrm>
              <a:off x="5051845" y="1797319"/>
              <a:ext cx="6220968" cy="73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gn="just">
                <a:lnSpc>
                  <a:spcPct val="150000"/>
                </a:lnSpc>
                <a:spcBef>
                  <a:spcPts val="0"/>
                </a:spcBef>
              </a:pPr>
              <a:r>
                <a:rPr lang="zh-CN" altLang="en-US" sz="3200" kern="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3200" kern="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nvGrpSpPr>
            <p:cNvPr id="19" name="组合 18"/>
            <p:cNvGrpSpPr/>
            <p:nvPr/>
          </p:nvGrpSpPr>
          <p:grpSpPr>
            <a:xfrm>
              <a:off x="4123162" y="1852147"/>
              <a:ext cx="725288" cy="731565"/>
              <a:chOff x="6687876" y="3785940"/>
              <a:chExt cx="725288" cy="731565"/>
            </a:xfrm>
          </p:grpSpPr>
          <p:sp>
            <p:nvSpPr>
              <p:cNvPr id="20" name="菱形 19"/>
              <p:cNvSpPr/>
              <p:nvPr/>
            </p:nvSpPr>
            <p:spPr>
              <a:xfrm>
                <a:off x="6687876" y="3785940"/>
                <a:ext cx="725288" cy="73156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1" name="标题 1"/>
              <p:cNvSpPr txBox="1"/>
              <p:nvPr/>
            </p:nvSpPr>
            <p:spPr>
              <a:xfrm>
                <a:off x="6862848" y="3869153"/>
                <a:ext cx="348539" cy="52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en-US" altLang="zh-CN" sz="3000" kern="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1</a:t>
                </a:r>
                <a:endParaRPr lang="zh-CN" altLang="en-US" sz="3000" kern="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grpSp>
        <p:nvGrpSpPr>
          <p:cNvPr id="22" name="组合 21"/>
          <p:cNvGrpSpPr/>
          <p:nvPr/>
        </p:nvGrpSpPr>
        <p:grpSpPr>
          <a:xfrm>
            <a:off x="3999225" y="3311049"/>
            <a:ext cx="7149651" cy="786393"/>
            <a:chOff x="4123162" y="1797319"/>
            <a:chExt cx="7149651" cy="786393"/>
          </a:xfrm>
        </p:grpSpPr>
        <p:sp>
          <p:nvSpPr>
            <p:cNvPr id="23" name="标题 1"/>
            <p:cNvSpPr txBox="1"/>
            <p:nvPr/>
          </p:nvSpPr>
          <p:spPr>
            <a:xfrm>
              <a:off x="5051845" y="1797319"/>
              <a:ext cx="6220968" cy="73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gn="just">
                <a:lnSpc>
                  <a:spcPct val="150000"/>
                </a:lnSpc>
                <a:spcBef>
                  <a:spcPts val="0"/>
                </a:spcBef>
              </a:pPr>
              <a:r>
                <a:rPr lang="zh-CN" altLang="en-US" sz="3200" kern="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3200" kern="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nvGrpSpPr>
            <p:cNvPr id="24" name="组合 23"/>
            <p:cNvGrpSpPr/>
            <p:nvPr/>
          </p:nvGrpSpPr>
          <p:grpSpPr>
            <a:xfrm>
              <a:off x="4123162" y="1852147"/>
              <a:ext cx="725288" cy="731565"/>
              <a:chOff x="6687876" y="3785940"/>
              <a:chExt cx="725288" cy="731565"/>
            </a:xfrm>
          </p:grpSpPr>
          <p:sp>
            <p:nvSpPr>
              <p:cNvPr id="25" name="菱形 24"/>
              <p:cNvSpPr/>
              <p:nvPr/>
            </p:nvSpPr>
            <p:spPr>
              <a:xfrm>
                <a:off x="6687876" y="3785940"/>
                <a:ext cx="725288" cy="73156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6" name="标题 1"/>
              <p:cNvSpPr txBox="1"/>
              <p:nvPr/>
            </p:nvSpPr>
            <p:spPr>
              <a:xfrm>
                <a:off x="6862848" y="3869153"/>
                <a:ext cx="348539" cy="52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en-US" altLang="zh-CN" sz="3000" kern="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2</a:t>
                </a:r>
                <a:endParaRPr lang="zh-CN" altLang="en-US" sz="3000" kern="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grpSp>
        <p:nvGrpSpPr>
          <p:cNvPr id="27" name="组合 26"/>
          <p:cNvGrpSpPr/>
          <p:nvPr/>
        </p:nvGrpSpPr>
        <p:grpSpPr>
          <a:xfrm>
            <a:off x="3999225" y="4542900"/>
            <a:ext cx="7149651" cy="807659"/>
            <a:chOff x="4123162" y="1776053"/>
            <a:chExt cx="7149651" cy="807659"/>
          </a:xfrm>
        </p:grpSpPr>
        <p:sp>
          <p:nvSpPr>
            <p:cNvPr id="28" name="标题 1"/>
            <p:cNvSpPr txBox="1"/>
            <p:nvPr/>
          </p:nvSpPr>
          <p:spPr>
            <a:xfrm>
              <a:off x="5051845" y="1776053"/>
              <a:ext cx="6220968" cy="73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gn="just">
                <a:lnSpc>
                  <a:spcPct val="150000"/>
                </a:lnSpc>
                <a:spcBef>
                  <a:spcPts val="0"/>
                </a:spcBef>
              </a:pPr>
              <a:r>
                <a:rPr lang="zh-CN" altLang="en-US" sz="3200" kern="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3200" kern="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nvGrpSpPr>
            <p:cNvPr id="29" name="组合 28"/>
            <p:cNvGrpSpPr/>
            <p:nvPr/>
          </p:nvGrpSpPr>
          <p:grpSpPr>
            <a:xfrm>
              <a:off x="4123162" y="1852147"/>
              <a:ext cx="725288" cy="731565"/>
              <a:chOff x="6687876" y="3785940"/>
              <a:chExt cx="725288" cy="731565"/>
            </a:xfrm>
          </p:grpSpPr>
          <p:sp>
            <p:nvSpPr>
              <p:cNvPr id="30" name="菱形 29"/>
              <p:cNvSpPr/>
              <p:nvPr/>
            </p:nvSpPr>
            <p:spPr>
              <a:xfrm>
                <a:off x="6687876" y="3785940"/>
                <a:ext cx="725288" cy="73156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1" name="标题 1"/>
              <p:cNvSpPr txBox="1"/>
              <p:nvPr/>
            </p:nvSpPr>
            <p:spPr>
              <a:xfrm>
                <a:off x="6862848" y="3869153"/>
                <a:ext cx="348539" cy="52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en-US" altLang="zh-CN" sz="3000" kern="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3</a:t>
                </a:r>
                <a:endParaRPr lang="zh-CN" altLang="en-US" sz="3000" kern="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grpSp>
        <p:nvGrpSpPr>
          <p:cNvPr id="6" name="组合 5"/>
          <p:cNvGrpSpPr/>
          <p:nvPr/>
        </p:nvGrpSpPr>
        <p:grpSpPr>
          <a:xfrm>
            <a:off x="1128722" y="2831249"/>
            <a:ext cx="2604684" cy="1870957"/>
            <a:chOff x="-159196" y="1456594"/>
            <a:chExt cx="2604684" cy="1870957"/>
          </a:xfrm>
          <a:solidFill>
            <a:schemeClr val="accent2"/>
          </a:solidFill>
        </p:grpSpPr>
        <p:sp>
          <p:nvSpPr>
            <p:cNvPr id="7" name="圆角矩形 6"/>
            <p:cNvSpPr/>
            <p:nvPr/>
          </p:nvSpPr>
          <p:spPr>
            <a:xfrm>
              <a:off x="-159196" y="1456594"/>
              <a:ext cx="2604684" cy="18709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8" name="标题 1"/>
            <p:cNvSpPr txBox="1"/>
            <p:nvPr/>
          </p:nvSpPr>
          <p:spPr>
            <a:xfrm>
              <a:off x="313266" y="1997489"/>
              <a:ext cx="1674222" cy="6832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kern="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kern="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sp>
        <p:nvSpPr>
          <p:cNvPr id="32" name="TextBox 54"/>
          <p:cNvSpPr txBox="1"/>
          <p:nvPr/>
        </p:nvSpPr>
        <p:spPr>
          <a:xfrm>
            <a:off x="767360" y="555570"/>
            <a:ext cx="7510752" cy="52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预期展望</a:t>
            </a:r>
          </a:p>
          <a:p>
            <a:pPr algn="l"/>
            <a:r>
              <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(Future Prospects)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
        <p15:prstTrans prst="peelOff"/>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1+#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2"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1+#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2"/>
                                        </p:tgtEl>
                                        <p:attrNameLst>
                                          <p:attrName>style.visibility</p:attrName>
                                        </p:attrNameLst>
                                      </p:cBhvr>
                                      <p:to>
                                        <p:strVal val="visible"/>
                                      </p:to>
                                    </p:set>
                                    <p:anim calcmode="lin" valueType="num">
                                      <p:cBhvr>
                                        <p:cTn id="26" dur="4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32"/>
                                        </p:tgtEl>
                                        <p:attrNameLst>
                                          <p:attrName>ppt_y</p:attrName>
                                        </p:attrNameLst>
                                      </p:cBhvr>
                                      <p:tavLst>
                                        <p:tav tm="0">
                                          <p:val>
                                            <p:strVal val="#ppt_y"/>
                                          </p:val>
                                        </p:tav>
                                        <p:tav tm="100000">
                                          <p:val>
                                            <p:strVal val="#ppt_y"/>
                                          </p:val>
                                        </p:tav>
                                      </p:tavLst>
                                    </p:anim>
                                    <p:anim calcmode="lin" valueType="num">
                                      <p:cBhvr>
                                        <p:cTn id="28" dur="4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051175" y="2354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5123" name="Rectangle 3"/>
          <p:cNvSpPr>
            <a:spLocks noGrp="1" noChangeArrowheads="1"/>
          </p:cNvSpPr>
          <p:nvPr>
            <p:ph type="title" idx="4294967295"/>
          </p:nvPr>
        </p:nvSpPr>
        <p:spPr bwMode="auto">
          <a:xfrm>
            <a:off x="3416420" y="2925596"/>
            <a:ext cx="2637937" cy="4804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1" compatLnSpc="1">
            <a:noAutofit/>
          </a:bodyPr>
          <a:lstStyle/>
          <a:p>
            <a:pPr algn="ctr">
              <a:lnSpc>
                <a:spcPct val="120000"/>
              </a:lnSpc>
            </a:pPr>
            <a:r>
              <a:rPr lang="zh-CN" altLang="en-US" sz="2800"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2800"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4" name="Rectangle 10"/>
          <p:cNvSpPr>
            <a:spLocks noChangeArrowheads="1"/>
          </p:cNvSpPr>
          <p:nvPr/>
        </p:nvSpPr>
        <p:spPr bwMode="auto">
          <a:xfrm>
            <a:off x="879250" y="4221903"/>
            <a:ext cx="1080928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2000"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a:t>
            </a:r>
            <a:endParaRPr lang="en-US" altLang="zh-CN" sz="2000"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a:t>
            </a:r>
            <a:r>
              <a:rPr lang="zh-CN" altLang="en-US" sz="20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内容双击替换内容双击替换内容</a:t>
            </a:r>
            <a:endParaRPr lang="en-US" altLang="zh-CN" sz="20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a:lnSpc>
                <a:spcPct val="150000"/>
              </a:lnSpc>
            </a:pPr>
            <a:r>
              <a:rPr lang="zh-CN" altLang="en-US" sz="20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sz="20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5" name="Rectangle 3"/>
          <p:cNvSpPr txBox="1">
            <a:spLocks noChangeArrowheads="1"/>
          </p:cNvSpPr>
          <p:nvPr/>
        </p:nvSpPr>
        <p:spPr bwMode="auto">
          <a:xfrm>
            <a:off x="1081698" y="1936963"/>
            <a:ext cx="1643917" cy="1568023"/>
          </a:xfrm>
          <a:prstGeom prst="rect">
            <a:avLst/>
          </a:prstGeom>
          <a:solidFill>
            <a:schemeClr val="accent2"/>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zh-CN" altLang="en-US" sz="36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p>
        </p:txBody>
      </p:sp>
      <p:sp>
        <p:nvSpPr>
          <p:cNvPr id="8" name="Rectangle 3"/>
          <p:cNvSpPr txBox="1">
            <a:spLocks noChangeArrowheads="1"/>
          </p:cNvSpPr>
          <p:nvPr/>
        </p:nvSpPr>
        <p:spPr bwMode="auto">
          <a:xfrm>
            <a:off x="3451590" y="2174202"/>
            <a:ext cx="7789985" cy="3278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zh-CN" altLang="en-US" sz="2800"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sz="2800" dirty="0">
              <a:solidFill>
                <a:schemeClr val="tx1">
                  <a:lumMod val="75000"/>
                  <a:lumOff val="25000"/>
                </a:scheme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cxnSp>
        <p:nvCxnSpPr>
          <p:cNvPr id="3" name="直接连接符 2"/>
          <p:cNvCxnSpPr/>
          <p:nvPr/>
        </p:nvCxnSpPr>
        <p:spPr>
          <a:xfrm>
            <a:off x="3622431" y="2720975"/>
            <a:ext cx="758397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54"/>
          <p:cNvSpPr txBox="1"/>
          <p:nvPr/>
        </p:nvSpPr>
        <p:spPr>
          <a:xfrm>
            <a:off x="605043" y="559181"/>
            <a:ext cx="7510752" cy="52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预期展望</a:t>
            </a:r>
          </a:p>
          <a:p>
            <a:pPr algn="l"/>
            <a:r>
              <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(Future Prospects)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
        <p15:prstTrans prst="peelOff"/>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mph" presetSubtype="0" fill="hold" grpId="1" nodeType="afterEffect">
                                  <p:stCondLst>
                                    <p:cond delay="0"/>
                                  </p:stCondLst>
                                  <p:childTnLst>
                                    <p:animEffect transition="out" filter="fade">
                                      <p:cBhvr>
                                        <p:cTn id="22" dur="500" tmFilter="0, 0; .2, .5; .8, .5; 1, 0"/>
                                        <p:tgtEl>
                                          <p:spTgt spid="8"/>
                                        </p:tgtEl>
                                      </p:cBhvr>
                                    </p:animEffect>
                                    <p:animScale>
                                      <p:cBhvr>
                                        <p:cTn id="23" dur="250" autoRev="1" fill="hold"/>
                                        <p:tgtEl>
                                          <p:spTgt spid="8"/>
                                        </p:tgtEl>
                                      </p:cBhvr>
                                      <p:by x="105000" y="105000"/>
                                    </p:animScale>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fade">
                                      <p:cBhvr>
                                        <p:cTn id="27" dur="1000"/>
                                        <p:tgtEl>
                                          <p:spTgt spid="5123"/>
                                        </p:tgtEl>
                                      </p:cBhvr>
                                    </p:animEffect>
                                    <p:anim calcmode="lin" valueType="num">
                                      <p:cBhvr>
                                        <p:cTn id="28" dur="1000" fill="hold"/>
                                        <p:tgtEl>
                                          <p:spTgt spid="5123"/>
                                        </p:tgtEl>
                                        <p:attrNameLst>
                                          <p:attrName>ppt_x</p:attrName>
                                        </p:attrNameLst>
                                      </p:cBhvr>
                                      <p:tavLst>
                                        <p:tav tm="0">
                                          <p:val>
                                            <p:strVal val="#ppt_x"/>
                                          </p:val>
                                        </p:tav>
                                        <p:tav tm="100000">
                                          <p:val>
                                            <p:strVal val="#ppt_x"/>
                                          </p:val>
                                        </p:tav>
                                      </p:tavLst>
                                    </p:anim>
                                    <p:anim calcmode="lin" valueType="num">
                                      <p:cBhvr>
                                        <p:cTn id="29" dur="1000" fill="hold"/>
                                        <p:tgtEl>
                                          <p:spTgt spid="512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6" presetClass="emph" presetSubtype="0" fill="hold" grpId="1" nodeType="afterEffect">
                                  <p:stCondLst>
                                    <p:cond delay="0"/>
                                  </p:stCondLst>
                                  <p:childTnLst>
                                    <p:animEffect transition="out" filter="fade">
                                      <p:cBhvr>
                                        <p:cTn id="32" dur="500" tmFilter="0, 0; .2, .5; .8, .5; 1, 0"/>
                                        <p:tgtEl>
                                          <p:spTgt spid="5123"/>
                                        </p:tgtEl>
                                      </p:cBhvr>
                                    </p:animEffect>
                                    <p:animScale>
                                      <p:cBhvr>
                                        <p:cTn id="33" dur="250" autoRev="1" fill="hold"/>
                                        <p:tgtEl>
                                          <p:spTgt spid="5123"/>
                                        </p:tgtEl>
                                      </p:cBhvr>
                                      <p:by x="105000" y="105000"/>
                                    </p:animScale>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p:cTn id="43" dur="4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4" dur="400" fill="hold"/>
                                        <p:tgtEl>
                                          <p:spTgt spid="13"/>
                                        </p:tgtEl>
                                        <p:attrNameLst>
                                          <p:attrName>ppt_y</p:attrName>
                                        </p:attrNameLst>
                                      </p:cBhvr>
                                      <p:tavLst>
                                        <p:tav tm="0">
                                          <p:val>
                                            <p:strVal val="#ppt_y"/>
                                          </p:val>
                                        </p:tav>
                                        <p:tav tm="100000">
                                          <p:val>
                                            <p:strVal val="#ppt_y"/>
                                          </p:val>
                                        </p:tav>
                                      </p:tavLst>
                                    </p:anim>
                                    <p:anim calcmode="lin" valueType="num">
                                      <p:cBhvr>
                                        <p:cTn id="45" dur="4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6" dur="4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4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3" grpId="1" animBg="1"/>
      <p:bldP spid="4" grpId="0"/>
      <p:bldP spid="5" grpId="0" animBg="1"/>
      <p:bldP spid="8" grpId="0" animBg="1"/>
      <p:bldP spid="8" grpId="1"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内容占位符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4" name="矩形 3"/>
          <p:cNvSpPr/>
          <p:nvPr/>
        </p:nvSpPr>
        <p:spPr>
          <a:xfrm>
            <a:off x="4463481" y="4012430"/>
            <a:ext cx="3848415" cy="369332"/>
          </a:xfrm>
          <a:prstGeom prst="rect">
            <a:avLst/>
          </a:prstGeom>
        </p:spPr>
        <p:txBody>
          <a:bodyPr wrap="square">
            <a:spAutoFit/>
          </a:bodyPr>
          <a:lstStyle/>
          <a:p>
            <a:pPr algn="dist"/>
            <a:r>
              <a:rPr lang="zh-CN" altLang="en-US"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浪漫情人节表白</a:t>
            </a:r>
            <a:r>
              <a:rPr lang="en-US" altLang="zh-CN"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a:t>
            </a:r>
            <a:r>
              <a:rPr lang="zh-CN" altLang="en-US"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相册</a:t>
            </a:r>
            <a:r>
              <a:rPr lang="en-US" altLang="zh-CN"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PPT</a:t>
            </a:r>
            <a:r>
              <a:rPr lang="zh-CN" altLang="en-US"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模板</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48627"/>
            <a:ext cx="6370464" cy="4599691"/>
          </a:xfrm>
          <a:prstGeom prst="teardrop">
            <a:avLst/>
          </a:prstGeom>
        </p:spPr>
      </p:pic>
      <p:sp>
        <p:nvSpPr>
          <p:cNvPr id="17" name="TextBox 1"/>
          <p:cNvSpPr txBox="1"/>
          <p:nvPr/>
        </p:nvSpPr>
        <p:spPr>
          <a:xfrm>
            <a:off x="5005454" y="3666241"/>
            <a:ext cx="7186546" cy="1569646"/>
          </a:xfrm>
          <a:prstGeom prst="rect">
            <a:avLst/>
          </a:prstGeom>
          <a:noFill/>
        </p:spPr>
        <p:txBody>
          <a:bodyPr wrap="square" lIns="91424" tIns="45713" rIns="91424" bIns="45713" rtlCol="0">
            <a:spAutoFit/>
          </a:bodyPr>
          <a:lstStyle/>
          <a:p>
            <a:pPr marL="0" lvl="1" algn="ctr"/>
            <a:r>
              <a:rPr lang="zh-CN" altLang="en-US" sz="4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公司介绍</a:t>
            </a:r>
            <a:endParaRPr lang="en-US" altLang="zh-CN" sz="4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marL="0" lvl="1" algn="ctr"/>
            <a:r>
              <a:rPr lang="en-US" altLang="zh-CN" sz="4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(Company Introduction)</a:t>
            </a:r>
            <a:endParaRPr lang="zh-CN" altLang="en-US" sz="4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0" name="矩形 9"/>
          <p:cNvSpPr/>
          <p:nvPr/>
        </p:nvSpPr>
        <p:spPr>
          <a:xfrm>
            <a:off x="7559482" y="708003"/>
            <a:ext cx="2323072" cy="2400657"/>
          </a:xfrm>
          <a:prstGeom prst="rect">
            <a:avLst/>
          </a:prstGeom>
          <a:noFill/>
        </p:spPr>
        <p:txBody>
          <a:bodyPr wrap="none" lIns="91440" tIns="45720" rIns="91440" bIns="45720">
            <a:spAutoFit/>
          </a:bodyPr>
          <a:lstStyle/>
          <a:p>
            <a:pPr algn="ctr"/>
            <a:r>
              <a:rPr lang="en-US" altLang="zh-CN" sz="15000" dirty="0">
                <a:ln w="22225">
                  <a:noFill/>
                  <a:prstDash val="solid"/>
                </a:ln>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01</a:t>
            </a:r>
            <a:endParaRPr lang="zh-CN" altLang="en-US" sz="15000" cap="none" spc="0" dirty="0">
              <a:ln w="22225">
                <a:noFill/>
                <a:prstDash val="solid"/>
              </a:ln>
              <a:solidFill>
                <a:schemeClr val="accent2"/>
              </a:solidFill>
              <a:effectLst>
                <a:outerShdw dist="38100" dir="2700000" algn="tl" rotWithShape="0">
                  <a:schemeClr val="accent2"/>
                </a:outerShdw>
              </a:effectLst>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
        <p15:prstTrans prst="origami"/>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4"/>
          <p:cNvSpPr txBox="1"/>
          <p:nvPr/>
        </p:nvSpPr>
        <p:spPr>
          <a:xfrm>
            <a:off x="1019381" y="725733"/>
            <a:ext cx="7510752" cy="52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公司介绍</a:t>
            </a:r>
            <a:endPar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algn="l"/>
            <a:r>
              <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(Company Introduction)</a:t>
            </a:r>
          </a:p>
        </p:txBody>
      </p:sp>
      <p:grpSp>
        <p:nvGrpSpPr>
          <p:cNvPr id="5" name="组合 4"/>
          <p:cNvGrpSpPr/>
          <p:nvPr/>
        </p:nvGrpSpPr>
        <p:grpSpPr>
          <a:xfrm>
            <a:off x="885826" y="1857375"/>
            <a:ext cx="10901362" cy="4271963"/>
            <a:chOff x="1040263" y="1000629"/>
            <a:chExt cx="10190543" cy="1956111"/>
          </a:xfrm>
        </p:grpSpPr>
        <p:sp>
          <p:nvSpPr>
            <p:cNvPr id="47" name="矩形: 圆角 46"/>
            <p:cNvSpPr/>
            <p:nvPr/>
          </p:nvSpPr>
          <p:spPr bwMode="auto">
            <a:xfrm>
              <a:off x="1148171" y="1000629"/>
              <a:ext cx="10082635" cy="1956111"/>
            </a:xfrm>
            <a:prstGeom prst="roundRect">
              <a:avLst>
                <a:gd name="adj" fmla="val 4360"/>
              </a:avLst>
            </a:prstGeom>
            <a:noFill/>
            <a:ln w="9525" cap="flat" cmpd="sng" algn="ctr">
              <a:solidFill>
                <a:srgbClr val="F35375"/>
              </a:solidFill>
              <a:prstDash val="solid"/>
              <a:round/>
              <a:headEnd type="none" w="med" len="med"/>
              <a:tailEnd type="none" w="med" len="med"/>
            </a:ln>
            <a:effectLst/>
          </p:spPr>
          <p:txBody>
            <a:bodyPr vert="horz" wrap="square" lIns="91404" tIns="45702" rIns="91404" bIns="45702" numCol="1" rtlCol="0" anchor="t" anchorCtr="0" compatLnSpc="1"/>
            <a:lstStyle/>
            <a:p>
              <a:pPr defTabSz="913765" fontAlgn="base">
                <a:spcBef>
                  <a:spcPct val="0"/>
                </a:spcBef>
                <a:spcAft>
                  <a:spcPct val="0"/>
                </a:spcAft>
              </a:pPr>
              <a:endParaRPr lang="zh-CN" altLang="en-US" sz="180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48" name="Freeform 11"/>
            <p:cNvSpPr/>
            <p:nvPr/>
          </p:nvSpPr>
          <p:spPr bwMode="auto">
            <a:xfrm>
              <a:off x="1040264" y="1113498"/>
              <a:ext cx="107908" cy="629991"/>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chemeClr val="accent2">
                <a:lumMod val="60000"/>
                <a:lumOff val="40000"/>
              </a:schemeClr>
            </a:solidFill>
            <a:ln>
              <a:noFill/>
            </a:ln>
          </p:spPr>
          <p:txBody>
            <a:bodyPr vert="horz" wrap="square" lIns="91404" tIns="45702" rIns="91404" bIns="45702" numCol="1" anchor="t" anchorCtr="0" compatLnSpc="1"/>
            <a:lstStyle/>
            <a:p>
              <a:endParaRPr lang="zh-CN" altLang="en-US" sz="1800">
                <a:solidFill>
                  <a:schemeClr val="accent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49" name="Freeform 12"/>
            <p:cNvSpPr/>
            <p:nvPr/>
          </p:nvSpPr>
          <p:spPr bwMode="auto">
            <a:xfrm>
              <a:off x="1040263" y="1199189"/>
              <a:ext cx="4380731" cy="462200"/>
            </a:xfrm>
            <a:custGeom>
              <a:avLst/>
              <a:gdLst>
                <a:gd name="T0" fmla="*/ 3591 w 3591"/>
                <a:gd name="T1" fmla="*/ 0 h 696"/>
                <a:gd name="T2" fmla="*/ 0 w 3591"/>
                <a:gd name="T3" fmla="*/ 0 h 696"/>
                <a:gd name="T4" fmla="*/ 0 w 3591"/>
                <a:gd name="T5" fmla="*/ 696 h 696"/>
                <a:gd name="T6" fmla="*/ 3591 w 3591"/>
                <a:gd name="T7" fmla="*/ 696 h 696"/>
                <a:gd name="T8" fmla="*/ 3383 w 3591"/>
                <a:gd name="T9" fmla="*/ 353 h 696"/>
                <a:gd name="T10" fmla="*/ 3591 w 3591"/>
                <a:gd name="T11" fmla="*/ 0 h 696"/>
              </a:gdLst>
              <a:ahLst/>
              <a:cxnLst>
                <a:cxn ang="0">
                  <a:pos x="T0" y="T1"/>
                </a:cxn>
                <a:cxn ang="0">
                  <a:pos x="T2" y="T3"/>
                </a:cxn>
                <a:cxn ang="0">
                  <a:pos x="T4" y="T5"/>
                </a:cxn>
                <a:cxn ang="0">
                  <a:pos x="T6" y="T7"/>
                </a:cxn>
                <a:cxn ang="0">
                  <a:pos x="T8" y="T9"/>
                </a:cxn>
                <a:cxn ang="0">
                  <a:pos x="T10" y="T11"/>
                </a:cxn>
              </a:cxnLst>
              <a:rect l="0" t="0" r="r" b="b"/>
              <a:pathLst>
                <a:path w="3591" h="696">
                  <a:moveTo>
                    <a:pt x="3591" y="0"/>
                  </a:moveTo>
                  <a:lnTo>
                    <a:pt x="0" y="0"/>
                  </a:lnTo>
                  <a:lnTo>
                    <a:pt x="0" y="696"/>
                  </a:lnTo>
                  <a:lnTo>
                    <a:pt x="3591" y="696"/>
                  </a:lnTo>
                  <a:lnTo>
                    <a:pt x="3383" y="353"/>
                  </a:lnTo>
                  <a:lnTo>
                    <a:pt x="3591" y="0"/>
                  </a:lnTo>
                  <a:close/>
                </a:path>
              </a:pathLst>
            </a:custGeom>
            <a:solidFill>
              <a:schemeClr val="accent2"/>
            </a:solidFill>
            <a:ln>
              <a:noFill/>
            </a:ln>
          </p:spPr>
          <p:txBody>
            <a:bodyPr vert="horz" wrap="square" lIns="91404" tIns="45702" rIns="91404" bIns="45702" numCol="1" anchor="t" anchorCtr="0" compatLnSpc="1"/>
            <a:lstStyle/>
            <a:p>
              <a:endParaRPr lang="zh-CN" altLang="en-US" sz="1800">
                <a:solidFill>
                  <a:schemeClr val="accent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50" name="TextBox 7"/>
            <p:cNvSpPr txBox="1"/>
            <p:nvPr/>
          </p:nvSpPr>
          <p:spPr>
            <a:xfrm>
              <a:off x="1196280" y="1266864"/>
              <a:ext cx="4005307" cy="324138"/>
            </a:xfrm>
            <a:prstGeom prst="rect">
              <a:avLst/>
            </a:prstGeom>
            <a:noFill/>
            <a:ln>
              <a:noFill/>
            </a:ln>
          </p:spPr>
          <p:txBody>
            <a:bodyPr wrap="square" rtlCol="0">
              <a:spAutoFit/>
            </a:bodyPr>
            <a:lstStyle>
              <a:defPPr>
                <a:defRPr lang="zh-CN"/>
              </a:defPPr>
              <a:lvl1pPr>
                <a:defRPr sz="2600">
                  <a:solidFill>
                    <a:schemeClr val="accent1"/>
                  </a:solidFill>
                  <a:latin typeface="+mn-ea"/>
                  <a:ea typeface="+mn-ea"/>
                </a:defRPr>
              </a:lvl1pPr>
            </a:lstStyle>
            <a:p>
              <a:r>
                <a:rPr lang="zh-CN" altLang="en-US" sz="40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p>
          </p:txBody>
        </p:sp>
        <p:sp>
          <p:nvSpPr>
            <p:cNvPr id="28" name="矩形 27"/>
            <p:cNvSpPr/>
            <p:nvPr/>
          </p:nvSpPr>
          <p:spPr>
            <a:xfrm>
              <a:off x="1335892" y="1747080"/>
              <a:ext cx="5341308" cy="970064"/>
            </a:xfrm>
            <a:prstGeom prst="rect">
              <a:avLst/>
            </a:prstGeom>
            <a:noFill/>
            <a:ln>
              <a:noFill/>
            </a:ln>
          </p:spPr>
          <p:txBody>
            <a:bodyPr wrap="square" rtlCol="0">
              <a:spAutoFit/>
            </a:bodyPr>
            <a:lstStyle/>
            <a:p>
              <a:pPr algn="just">
                <a:lnSpc>
                  <a:spcPct val="150000"/>
                </a:lnSpc>
                <a:spcBef>
                  <a:spcPts val="0"/>
                </a:spcBef>
              </a:pPr>
              <a:r>
                <a:rPr lang="zh-CN" altLang="en-US"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a:t>
              </a:r>
              <a:endParaRPr lang="en-US" altLang="zh-CN"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algn="just">
                <a:lnSpc>
                  <a:spcPct val="150000"/>
                </a:lnSpc>
                <a:spcBef>
                  <a:spcPts val="0"/>
                </a:spcBef>
              </a:pPr>
              <a:r>
                <a:rPr lang="zh-CN" altLang="en-US"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双击替换内容双击替换内容双击替换内容双击替换内容双击替换内容双击替换内容双击替换内容双击替换内容</a:t>
              </a:r>
              <a:endParaRPr lang="en-US" altLang="zh-CN"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algn="just">
                <a:lnSpc>
                  <a:spcPct val="150000"/>
                </a:lnSpc>
                <a:spcBef>
                  <a:spcPts val="0"/>
                </a:spcBef>
              </a:pPr>
              <a:r>
                <a:rPr lang="zh-CN" altLang="en-US"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a:t>
              </a:r>
              <a:endParaRPr lang="en-US" altLang="zh-CN"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algn="just">
                <a:lnSpc>
                  <a:spcPct val="150000"/>
                </a:lnSpc>
                <a:spcBef>
                  <a:spcPts val="0"/>
                </a:spcBef>
              </a:pPr>
              <a:endParaRPr lang="en-US" altLang="zh-CN"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10">
        <p:checker/>
      </p:transition>
    </mc:Choice>
    <mc:Fallback xmlns="">
      <p:transition spd="slow" advTm="1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0"/>
                                        </p:tgtEl>
                                        <p:attrNameLst>
                                          <p:attrName>ppt_y</p:attrName>
                                        </p:attrNameLst>
                                      </p:cBhvr>
                                      <p:tavLst>
                                        <p:tav tm="0">
                                          <p:val>
                                            <p:strVal val="#ppt_y"/>
                                          </p:val>
                                        </p:tav>
                                        <p:tav tm="100000">
                                          <p:val>
                                            <p:strVal val="#ppt_y"/>
                                          </p:val>
                                        </p:tav>
                                      </p:tavLst>
                                    </p:anim>
                                    <p:anim calcmode="lin" valueType="num">
                                      <p:cBhvr>
                                        <p:cTn id="9"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2357588" y="1431511"/>
            <a:ext cx="7425826" cy="1139111"/>
            <a:chOff x="5232903" y="915709"/>
            <a:chExt cx="1720051" cy="854333"/>
          </a:xfrm>
        </p:grpSpPr>
        <p:sp>
          <p:nvSpPr>
            <p:cNvPr id="22" name="圆角矩形 21"/>
            <p:cNvSpPr/>
            <p:nvPr/>
          </p:nvSpPr>
          <p:spPr>
            <a:xfrm>
              <a:off x="5232903" y="915709"/>
              <a:ext cx="1720051" cy="55451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3" name="文本框 22"/>
            <p:cNvSpPr txBox="1"/>
            <p:nvPr/>
          </p:nvSpPr>
          <p:spPr>
            <a:xfrm>
              <a:off x="5361119" y="962129"/>
              <a:ext cx="1591835" cy="807913"/>
            </a:xfrm>
            <a:prstGeom prst="rect">
              <a:avLst/>
            </a:prstGeom>
            <a:noFill/>
          </p:spPr>
          <p:txBody>
            <a:bodyPr wrap="square" rtlCol="0">
              <a:spAutoFit/>
            </a:bodyPr>
            <a:lstStyle/>
            <a:p>
              <a:pPr defTabSz="914400"/>
              <a:r>
                <a:rPr lang="zh-CN" altLang="en-US" sz="3200" dirty="0">
                  <a:solidFill>
                    <a:prstClr val="white"/>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公司介绍</a:t>
              </a:r>
              <a:r>
                <a:rPr lang="en-US" altLang="zh-CN" sz="3200" dirty="0">
                  <a:solidFill>
                    <a:prstClr val="white"/>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(Company Introduction)</a:t>
              </a:r>
            </a:p>
            <a:p>
              <a:pPr defTabSz="914400"/>
              <a:endParaRPr lang="zh-CN" altLang="en-US" sz="3200" dirty="0">
                <a:solidFill>
                  <a:prstClr val="white"/>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nvGrpSpPr>
          <p:cNvPr id="16" name="组合 15"/>
          <p:cNvGrpSpPr>
            <a:grpSpLocks noChangeAspect="1"/>
          </p:cNvGrpSpPr>
          <p:nvPr/>
        </p:nvGrpSpPr>
        <p:grpSpPr>
          <a:xfrm>
            <a:off x="514350" y="601172"/>
            <a:ext cx="1569681" cy="1569681"/>
            <a:chOff x="1191860" y="1075672"/>
            <a:chExt cx="2520000" cy="2520000"/>
          </a:xfrm>
        </p:grpSpPr>
        <p:sp>
          <p:nvSpPr>
            <p:cNvPr id="17" name="矩形: 圆角 16"/>
            <p:cNvSpPr>
              <a:spLocks noChangeAspect="1"/>
            </p:cNvSpPr>
            <p:nvPr/>
          </p:nvSpPr>
          <p:spPr>
            <a:xfrm>
              <a:off x="1191860" y="1075672"/>
              <a:ext cx="2520000" cy="2520000"/>
            </a:xfrm>
            <a:prstGeom prst="roundRect">
              <a:avLst>
                <a:gd name="adj" fmla="val 50000"/>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1350">
                <a:solidFill>
                  <a:prstClr val="white"/>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8" name="Freeform 5"/>
            <p:cNvSpPr/>
            <p:nvPr/>
          </p:nvSpPr>
          <p:spPr bwMode="auto">
            <a:xfrm>
              <a:off x="1851894" y="1817902"/>
              <a:ext cx="1199932" cy="1035539"/>
            </a:xfrm>
            <a:custGeom>
              <a:avLst/>
              <a:gdLst>
                <a:gd name="T0" fmla="*/ 1895 w 2241"/>
                <a:gd name="T1" fmla="*/ 132 h 1937"/>
                <a:gd name="T2" fmla="*/ 1121 w 2241"/>
                <a:gd name="T3" fmla="*/ 223 h 1937"/>
                <a:gd name="T4" fmla="*/ 346 w 2241"/>
                <a:gd name="T5" fmla="*/ 132 h 1937"/>
                <a:gd name="T6" fmla="*/ 0 w 2241"/>
                <a:gd name="T7" fmla="*/ 697 h 1937"/>
                <a:gd name="T8" fmla="*/ 31 w 2241"/>
                <a:gd name="T9" fmla="*/ 889 h 1937"/>
                <a:gd name="T10" fmla="*/ 1121 w 2241"/>
                <a:gd name="T11" fmla="*/ 1937 h 1937"/>
                <a:gd name="T12" fmla="*/ 2208 w 2241"/>
                <a:gd name="T13" fmla="*/ 897 h 1937"/>
                <a:gd name="T14" fmla="*/ 2241 w 2241"/>
                <a:gd name="T15" fmla="*/ 697 h 1937"/>
                <a:gd name="T16" fmla="*/ 1895 w 2241"/>
                <a:gd name="T17" fmla="*/ 132 h 1937"/>
                <a:gd name="T18" fmla="*/ 2055 w 2241"/>
                <a:gd name="T19" fmla="*/ 854 h 1937"/>
                <a:gd name="T20" fmla="*/ 1121 w 2241"/>
                <a:gd name="T21" fmla="*/ 1778 h 1937"/>
                <a:gd name="T22" fmla="*/ 184 w 2241"/>
                <a:gd name="T23" fmla="*/ 846 h 1937"/>
                <a:gd name="T24" fmla="*/ 159 w 2241"/>
                <a:gd name="T25" fmla="*/ 697 h 1937"/>
                <a:gd name="T26" fmla="*/ 421 w 2241"/>
                <a:gd name="T27" fmla="*/ 272 h 1937"/>
                <a:gd name="T28" fmla="*/ 668 w 2241"/>
                <a:gd name="T29" fmla="*/ 211 h 1937"/>
                <a:gd name="T30" fmla="*/ 1061 w 2241"/>
                <a:gd name="T31" fmla="*/ 388 h 1937"/>
                <a:gd name="T32" fmla="*/ 1122 w 2241"/>
                <a:gd name="T33" fmla="*/ 458 h 1937"/>
                <a:gd name="T34" fmla="*/ 1181 w 2241"/>
                <a:gd name="T35" fmla="*/ 388 h 1937"/>
                <a:gd name="T36" fmla="*/ 1821 w 2241"/>
                <a:gd name="T37" fmla="*/ 272 h 1937"/>
                <a:gd name="T38" fmla="*/ 2083 w 2241"/>
                <a:gd name="T39" fmla="*/ 697 h 1937"/>
                <a:gd name="T40" fmla="*/ 2055 w 2241"/>
                <a:gd name="T41" fmla="*/ 854 h 1937"/>
                <a:gd name="T42" fmla="*/ 1993 w 2241"/>
                <a:gd name="T43" fmla="*/ 697 h 1937"/>
                <a:gd name="T44" fmla="*/ 1973 w 2241"/>
                <a:gd name="T45" fmla="*/ 821 h 1937"/>
                <a:gd name="T46" fmla="*/ 1935 w 2241"/>
                <a:gd name="T47" fmla="*/ 848 h 1937"/>
                <a:gd name="T48" fmla="*/ 1922 w 2241"/>
                <a:gd name="T49" fmla="*/ 846 h 1937"/>
                <a:gd name="T50" fmla="*/ 1897 w 2241"/>
                <a:gd name="T51" fmla="*/ 796 h 1937"/>
                <a:gd name="T52" fmla="*/ 1915 w 2241"/>
                <a:gd name="T53" fmla="*/ 697 h 1937"/>
                <a:gd name="T54" fmla="*/ 1739 w 2241"/>
                <a:gd name="T55" fmla="*/ 412 h 1937"/>
                <a:gd name="T56" fmla="*/ 1574 w 2241"/>
                <a:gd name="T57" fmla="*/ 371 h 1937"/>
                <a:gd name="T58" fmla="*/ 1534 w 2241"/>
                <a:gd name="T59" fmla="*/ 331 h 1937"/>
                <a:gd name="T60" fmla="*/ 1574 w 2241"/>
                <a:gd name="T61" fmla="*/ 292 h 1937"/>
                <a:gd name="T62" fmla="*/ 1776 w 2241"/>
                <a:gd name="T63" fmla="*/ 342 h 1937"/>
                <a:gd name="T64" fmla="*/ 1993 w 2241"/>
                <a:gd name="T65" fmla="*/ 697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1" h="1937">
                  <a:moveTo>
                    <a:pt x="1895" y="132"/>
                  </a:moveTo>
                  <a:cubicBezTo>
                    <a:pt x="1649" y="0"/>
                    <a:pt x="1325" y="40"/>
                    <a:pt x="1121" y="223"/>
                  </a:cubicBezTo>
                  <a:cubicBezTo>
                    <a:pt x="916" y="40"/>
                    <a:pt x="591" y="1"/>
                    <a:pt x="346" y="132"/>
                  </a:cubicBezTo>
                  <a:cubicBezTo>
                    <a:pt x="133" y="245"/>
                    <a:pt x="0" y="462"/>
                    <a:pt x="0" y="697"/>
                  </a:cubicBezTo>
                  <a:cubicBezTo>
                    <a:pt x="0" y="765"/>
                    <a:pt x="11" y="832"/>
                    <a:pt x="31" y="889"/>
                  </a:cubicBezTo>
                  <a:cubicBezTo>
                    <a:pt x="136" y="1342"/>
                    <a:pt x="807" y="1937"/>
                    <a:pt x="1121" y="1937"/>
                  </a:cubicBezTo>
                  <a:cubicBezTo>
                    <a:pt x="1435" y="1937"/>
                    <a:pt x="2105" y="1342"/>
                    <a:pt x="2208" y="897"/>
                  </a:cubicBezTo>
                  <a:cubicBezTo>
                    <a:pt x="2230" y="831"/>
                    <a:pt x="2241" y="765"/>
                    <a:pt x="2241" y="697"/>
                  </a:cubicBezTo>
                  <a:cubicBezTo>
                    <a:pt x="2241" y="462"/>
                    <a:pt x="2109" y="245"/>
                    <a:pt x="1895" y="132"/>
                  </a:cubicBezTo>
                  <a:close/>
                  <a:moveTo>
                    <a:pt x="2055" y="854"/>
                  </a:moveTo>
                  <a:cubicBezTo>
                    <a:pt x="1958" y="1275"/>
                    <a:pt x="1325" y="1778"/>
                    <a:pt x="1121" y="1778"/>
                  </a:cubicBezTo>
                  <a:cubicBezTo>
                    <a:pt x="895" y="1778"/>
                    <a:pt x="277" y="1251"/>
                    <a:pt x="184" y="846"/>
                  </a:cubicBezTo>
                  <a:cubicBezTo>
                    <a:pt x="167" y="797"/>
                    <a:pt x="159" y="747"/>
                    <a:pt x="159" y="697"/>
                  </a:cubicBezTo>
                  <a:cubicBezTo>
                    <a:pt x="159" y="521"/>
                    <a:pt x="259" y="357"/>
                    <a:pt x="421" y="272"/>
                  </a:cubicBezTo>
                  <a:cubicBezTo>
                    <a:pt x="496" y="232"/>
                    <a:pt x="581" y="211"/>
                    <a:pt x="668" y="211"/>
                  </a:cubicBezTo>
                  <a:cubicBezTo>
                    <a:pt x="820" y="211"/>
                    <a:pt x="963" y="275"/>
                    <a:pt x="1061" y="388"/>
                  </a:cubicBezTo>
                  <a:lnTo>
                    <a:pt x="1122" y="458"/>
                  </a:lnTo>
                  <a:lnTo>
                    <a:pt x="1181" y="388"/>
                  </a:lnTo>
                  <a:cubicBezTo>
                    <a:pt x="1334" y="212"/>
                    <a:pt x="1613" y="161"/>
                    <a:pt x="1821" y="272"/>
                  </a:cubicBezTo>
                  <a:cubicBezTo>
                    <a:pt x="1982" y="357"/>
                    <a:pt x="2083" y="521"/>
                    <a:pt x="2083" y="697"/>
                  </a:cubicBezTo>
                  <a:cubicBezTo>
                    <a:pt x="2083" y="747"/>
                    <a:pt x="2074" y="797"/>
                    <a:pt x="2055" y="854"/>
                  </a:cubicBezTo>
                  <a:close/>
                  <a:moveTo>
                    <a:pt x="1993" y="697"/>
                  </a:moveTo>
                  <a:cubicBezTo>
                    <a:pt x="1993" y="739"/>
                    <a:pt x="1986" y="780"/>
                    <a:pt x="1973" y="821"/>
                  </a:cubicBezTo>
                  <a:cubicBezTo>
                    <a:pt x="1967" y="838"/>
                    <a:pt x="1952" y="848"/>
                    <a:pt x="1935" y="848"/>
                  </a:cubicBezTo>
                  <a:cubicBezTo>
                    <a:pt x="1931" y="848"/>
                    <a:pt x="1927" y="848"/>
                    <a:pt x="1922" y="846"/>
                  </a:cubicBezTo>
                  <a:cubicBezTo>
                    <a:pt x="1901" y="839"/>
                    <a:pt x="1890" y="817"/>
                    <a:pt x="1897" y="796"/>
                  </a:cubicBezTo>
                  <a:cubicBezTo>
                    <a:pt x="1909" y="763"/>
                    <a:pt x="1915" y="730"/>
                    <a:pt x="1915" y="697"/>
                  </a:cubicBezTo>
                  <a:cubicBezTo>
                    <a:pt x="1915" y="579"/>
                    <a:pt x="1847" y="469"/>
                    <a:pt x="1739" y="412"/>
                  </a:cubicBezTo>
                  <a:cubicBezTo>
                    <a:pt x="1688" y="385"/>
                    <a:pt x="1632" y="371"/>
                    <a:pt x="1574" y="371"/>
                  </a:cubicBezTo>
                  <a:cubicBezTo>
                    <a:pt x="1551" y="371"/>
                    <a:pt x="1534" y="353"/>
                    <a:pt x="1534" y="331"/>
                  </a:cubicBezTo>
                  <a:cubicBezTo>
                    <a:pt x="1534" y="309"/>
                    <a:pt x="1551" y="292"/>
                    <a:pt x="1574" y="292"/>
                  </a:cubicBezTo>
                  <a:cubicBezTo>
                    <a:pt x="1645" y="292"/>
                    <a:pt x="1713" y="309"/>
                    <a:pt x="1776" y="342"/>
                  </a:cubicBezTo>
                  <a:cubicBezTo>
                    <a:pt x="1910" y="413"/>
                    <a:pt x="1993" y="549"/>
                    <a:pt x="1993" y="697"/>
                  </a:cubicBezTo>
                  <a:close/>
                </a:path>
              </a:pathLst>
            </a:custGeom>
            <a:solidFill>
              <a:schemeClr val="bg1"/>
            </a:solidFill>
            <a:ln>
              <a:noFill/>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350">
                <a:solidFill>
                  <a:prstClr val="black"/>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sp>
        <p:nvSpPr>
          <p:cNvPr id="27" name="矩形 26"/>
          <p:cNvSpPr/>
          <p:nvPr/>
        </p:nvSpPr>
        <p:spPr>
          <a:xfrm>
            <a:off x="2464271" y="2360959"/>
            <a:ext cx="1218731" cy="705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2135" dirty="0">
                <a:solidFill>
                  <a:prstClr val="white"/>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01</a:t>
            </a:r>
          </a:p>
        </p:txBody>
      </p:sp>
      <p:sp>
        <p:nvSpPr>
          <p:cNvPr id="28" name="矩形 27"/>
          <p:cNvSpPr/>
          <p:nvPr/>
        </p:nvSpPr>
        <p:spPr>
          <a:xfrm>
            <a:off x="2464271" y="3237159"/>
            <a:ext cx="1218731" cy="705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2135" dirty="0">
                <a:solidFill>
                  <a:prstClr val="white"/>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02</a:t>
            </a:r>
          </a:p>
        </p:txBody>
      </p:sp>
      <p:sp>
        <p:nvSpPr>
          <p:cNvPr id="29" name="矩形 28"/>
          <p:cNvSpPr/>
          <p:nvPr/>
        </p:nvSpPr>
        <p:spPr>
          <a:xfrm>
            <a:off x="2464271" y="4111894"/>
            <a:ext cx="1218731" cy="705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2135" dirty="0">
                <a:solidFill>
                  <a:prstClr val="white"/>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03</a:t>
            </a:r>
            <a:endParaRPr lang="zh-CN" altLang="en-US" sz="2135" dirty="0">
              <a:solidFill>
                <a:prstClr val="white"/>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0" name="矩形 29"/>
          <p:cNvSpPr/>
          <p:nvPr/>
        </p:nvSpPr>
        <p:spPr>
          <a:xfrm>
            <a:off x="2464271" y="4986629"/>
            <a:ext cx="1218731" cy="705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2135" dirty="0">
                <a:solidFill>
                  <a:prstClr val="white"/>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04</a:t>
            </a:r>
            <a:endParaRPr lang="zh-CN" altLang="en-US" sz="2135" dirty="0">
              <a:solidFill>
                <a:prstClr val="white"/>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1" name="矩形 30"/>
          <p:cNvSpPr/>
          <p:nvPr/>
        </p:nvSpPr>
        <p:spPr>
          <a:xfrm>
            <a:off x="3872950" y="2360962"/>
            <a:ext cx="5910468" cy="705399"/>
          </a:xfrm>
          <a:prstGeom prst="rect">
            <a:avLst/>
          </a:prstGeom>
          <a:noFill/>
          <a:ln>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zh-CN" altLang="en-US" sz="1865" dirty="0">
                <a:solidFill>
                  <a:prstClr val="black">
                    <a:lumMod val="85000"/>
                    <a:lumOff val="15000"/>
                  </a:prst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sz="1865" dirty="0">
              <a:solidFill>
                <a:prstClr val="black">
                  <a:lumMod val="85000"/>
                  <a:lumOff val="15000"/>
                </a:prst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2" name="矩形 31"/>
          <p:cNvSpPr/>
          <p:nvPr/>
        </p:nvSpPr>
        <p:spPr>
          <a:xfrm>
            <a:off x="3872949" y="3237162"/>
            <a:ext cx="5910468" cy="705399"/>
          </a:xfrm>
          <a:prstGeom prst="rect">
            <a:avLst/>
          </a:prstGeom>
          <a:noFill/>
          <a:ln>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zh-CN" altLang="en-US" sz="1865" dirty="0">
                <a:solidFill>
                  <a:prstClr val="black">
                    <a:lumMod val="85000"/>
                    <a:lumOff val="15000"/>
                  </a:prst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sz="1865" dirty="0">
              <a:solidFill>
                <a:prstClr val="black">
                  <a:lumMod val="85000"/>
                  <a:lumOff val="15000"/>
                </a:prst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3" name="矩形 32"/>
          <p:cNvSpPr/>
          <p:nvPr/>
        </p:nvSpPr>
        <p:spPr>
          <a:xfrm>
            <a:off x="3872947" y="4109331"/>
            <a:ext cx="5910468" cy="705399"/>
          </a:xfrm>
          <a:prstGeom prst="rect">
            <a:avLst/>
          </a:prstGeom>
          <a:noFill/>
          <a:ln>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zh-CN" altLang="en-US" sz="1865" dirty="0">
                <a:solidFill>
                  <a:prstClr val="black">
                    <a:lumMod val="85000"/>
                    <a:lumOff val="15000"/>
                  </a:prst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sz="1865" dirty="0">
              <a:solidFill>
                <a:prstClr val="black">
                  <a:lumMod val="85000"/>
                  <a:lumOff val="15000"/>
                </a:prst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4" name="矩形 33"/>
          <p:cNvSpPr/>
          <p:nvPr/>
        </p:nvSpPr>
        <p:spPr>
          <a:xfrm>
            <a:off x="3872946" y="4986629"/>
            <a:ext cx="5910468" cy="705399"/>
          </a:xfrm>
          <a:prstGeom prst="rect">
            <a:avLst/>
          </a:prstGeom>
          <a:noFill/>
          <a:ln>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ltLang="zh-CN" sz="1865" dirty="0">
              <a:solidFill>
                <a:prstClr val="black">
                  <a:lumMod val="85000"/>
                  <a:lumOff val="15000"/>
                </a:prst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defTabSz="914400"/>
            <a:r>
              <a:rPr lang="zh-CN" altLang="en-US" sz="1865" dirty="0">
                <a:solidFill>
                  <a:prstClr val="black">
                    <a:lumMod val="85000"/>
                    <a:lumOff val="15000"/>
                  </a:prst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sz="1865" dirty="0">
              <a:solidFill>
                <a:prstClr val="black">
                  <a:lumMod val="85000"/>
                  <a:lumOff val="15000"/>
                </a:prst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defTabSz="914400"/>
            <a:endParaRPr lang="zh-CN" altLang="en-US" sz="1865" dirty="0">
              <a:solidFill>
                <a:prstClr val="black">
                  <a:lumMod val="85000"/>
                  <a:lumOff val="15000"/>
                </a:prstClr>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
        <p:blinds dir="vert"/>
      </p:transition>
    </mc:Choice>
    <mc:Fallback xmlns="">
      <p:transition spd="slow" advTm="1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81368" y="2138846"/>
            <a:ext cx="2496277" cy="2703847"/>
            <a:chOff x="886026" y="1394584"/>
            <a:chExt cx="1872208" cy="2027885"/>
          </a:xfrm>
          <a:solidFill>
            <a:srgbClr val="BA74A3"/>
          </a:solidFill>
        </p:grpSpPr>
        <p:sp>
          <p:nvSpPr>
            <p:cNvPr id="5" name="矩形 4"/>
            <p:cNvSpPr/>
            <p:nvPr/>
          </p:nvSpPr>
          <p:spPr bwMode="auto">
            <a:xfrm>
              <a:off x="886026" y="1394584"/>
              <a:ext cx="1872208" cy="2027885"/>
            </a:xfrm>
            <a:prstGeom prst="rect">
              <a:avLst/>
            </a:prstGeom>
            <a:solidFill>
              <a:schemeClr val="accent2"/>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6" name="Text Box 7"/>
            <p:cNvSpPr txBox="1">
              <a:spLocks noChangeArrowheads="1"/>
            </p:cNvSpPr>
            <p:nvPr/>
          </p:nvSpPr>
          <p:spPr bwMode="auto">
            <a:xfrm>
              <a:off x="1117693" y="2104659"/>
              <a:ext cx="1408874" cy="513265"/>
            </a:xfrm>
            <a:prstGeom prst="rect">
              <a:avLst/>
            </a:prstGeom>
            <a:noFill/>
            <a:ln w="25400" cmpd="sng">
              <a:noFill/>
              <a:round/>
            </a:ln>
          </p:spPr>
          <p:txBody>
            <a:bodyPr anchor="ctr"/>
            <a:lstStyle>
              <a:defPPr>
                <a:defRPr lang="zh-CN"/>
              </a:defPPr>
              <a:lvl1pPr>
                <a:defRPr>
                  <a:latin typeface="微软雅黑" panose="020B0503020204020204" pitchFamily="82" charset="2"/>
                  <a:ea typeface="微软雅黑" panose="020B0503020204020204" pitchFamily="82" charset="2"/>
                </a:defRPr>
              </a:lvl1pPr>
            </a:lstStyle>
            <a:p>
              <a:pPr algn="ctr"/>
              <a:r>
                <a:rPr lang="zh-CN" altLang="en-US" sz="24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24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sp>
        <p:nvSpPr>
          <p:cNvPr id="8" name="圆角矩形 7"/>
          <p:cNvSpPr/>
          <p:nvPr/>
        </p:nvSpPr>
        <p:spPr>
          <a:xfrm>
            <a:off x="3979533" y="2138846"/>
            <a:ext cx="7237108" cy="6817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内容</a:t>
            </a:r>
          </a:p>
        </p:txBody>
      </p:sp>
      <p:sp>
        <p:nvSpPr>
          <p:cNvPr id="9" name="圆角矩形 8"/>
          <p:cNvSpPr/>
          <p:nvPr/>
        </p:nvSpPr>
        <p:spPr>
          <a:xfrm>
            <a:off x="4969693" y="2209465"/>
            <a:ext cx="6165667" cy="536131"/>
          </a:xfrm>
          <a:prstGeom prst="roundRect">
            <a:avLst>
              <a:gd name="adj" fmla="val 50000"/>
            </a:avLst>
          </a:prstGeom>
          <a:solidFill>
            <a:schemeClr val="bg1"/>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240030"/>
            <a:r>
              <a:rPr lang="zh-CN" altLang="en-US" sz="1735" dirty="0">
                <a:solidFill>
                  <a:schemeClr val="tx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sz="1735" dirty="0">
              <a:solidFill>
                <a:schemeClr val="tx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0" name="圆角矩形 9"/>
          <p:cNvSpPr/>
          <p:nvPr/>
        </p:nvSpPr>
        <p:spPr>
          <a:xfrm>
            <a:off x="3979533" y="3163215"/>
            <a:ext cx="7237108" cy="6817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内容</a:t>
            </a:r>
          </a:p>
        </p:txBody>
      </p:sp>
      <p:sp>
        <p:nvSpPr>
          <p:cNvPr id="11" name="圆角矩形 10"/>
          <p:cNvSpPr/>
          <p:nvPr/>
        </p:nvSpPr>
        <p:spPr>
          <a:xfrm>
            <a:off x="4969693" y="3233835"/>
            <a:ext cx="6165667" cy="536131"/>
          </a:xfrm>
          <a:prstGeom prst="roundRect">
            <a:avLst>
              <a:gd name="adj" fmla="val 50000"/>
            </a:avLst>
          </a:prstGeom>
          <a:solidFill>
            <a:schemeClr val="bg1"/>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240030"/>
            <a:r>
              <a:rPr lang="zh-CN" altLang="en-US" sz="1735" dirty="0">
                <a:solidFill>
                  <a:schemeClr val="tx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sz="1735" dirty="0">
              <a:solidFill>
                <a:schemeClr val="tx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2" name="圆角矩形 11"/>
          <p:cNvSpPr/>
          <p:nvPr/>
        </p:nvSpPr>
        <p:spPr>
          <a:xfrm>
            <a:off x="3979533" y="4157758"/>
            <a:ext cx="7237108" cy="6817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内容</a:t>
            </a:r>
          </a:p>
        </p:txBody>
      </p:sp>
      <p:sp>
        <p:nvSpPr>
          <p:cNvPr id="13" name="圆角矩形 12"/>
          <p:cNvSpPr/>
          <p:nvPr/>
        </p:nvSpPr>
        <p:spPr>
          <a:xfrm>
            <a:off x="4969693" y="4228377"/>
            <a:ext cx="6165667" cy="536131"/>
          </a:xfrm>
          <a:prstGeom prst="roundRect">
            <a:avLst>
              <a:gd name="adj" fmla="val 50000"/>
            </a:avLst>
          </a:prstGeom>
          <a:solidFill>
            <a:schemeClr val="bg1"/>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240030"/>
            <a:r>
              <a:rPr lang="zh-CN" altLang="en-US" sz="1600" dirty="0">
                <a:solidFill>
                  <a:schemeClr val="tx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sz="1600" dirty="0">
              <a:solidFill>
                <a:schemeClr val="tx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4" name="TextBox 5"/>
          <p:cNvSpPr txBox="1">
            <a:spLocks noChangeArrowheads="1"/>
          </p:cNvSpPr>
          <p:nvPr/>
        </p:nvSpPr>
        <p:spPr bwMode="auto">
          <a:xfrm>
            <a:off x="1174835" y="5185321"/>
            <a:ext cx="10041805" cy="59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dirty="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a:t>
            </a:r>
            <a:endParaRPr lang="en-US" altLang="zh-CN" sz="2400" dirty="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5" name="TextBox 54"/>
          <p:cNvSpPr txBox="1"/>
          <p:nvPr/>
        </p:nvSpPr>
        <p:spPr>
          <a:xfrm>
            <a:off x="1019381" y="725733"/>
            <a:ext cx="7510752" cy="52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公司介绍</a:t>
            </a:r>
            <a:endPar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algn="l"/>
            <a:r>
              <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(Company Introduction)</a:t>
            </a:r>
          </a:p>
        </p:txBody>
      </p:sp>
    </p:spTree>
  </p:cSld>
  <p:clrMapOvr>
    <a:masterClrMapping/>
  </p:clrMapOvr>
  <mc:AlternateContent xmlns:mc="http://schemas.openxmlformats.org/markup-compatibility/2006" xmlns:p14="http://schemas.microsoft.com/office/powerpoint/2010/main">
    <mc:Choice Requires="p14">
      <p:transition spd="slow" p14:dur="1600" advTm="10">
        <p:blinds dir="vert"/>
      </p:transition>
    </mc:Choice>
    <mc:Fallback xmlns="">
      <p:transition spd="slow" advTm="1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accel="20000" fill="hold" grpId="0" nodeType="afterEffect" p14:presetBounceEnd="20000">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14:bounceEnd="20000">
                                          <p:cBhvr additive="base">
                                            <p:cTn id="13" dur="1000" fill="hold"/>
                                            <p:tgtEl>
                                              <p:spTgt spid="8"/>
                                            </p:tgtEl>
                                            <p:attrNameLst>
                                              <p:attrName>ppt_x</p:attrName>
                                            </p:attrNameLst>
                                          </p:cBhvr>
                                          <p:tavLst>
                                            <p:tav tm="0">
                                              <p:val>
                                                <p:strVal val="1+#ppt_w/2"/>
                                              </p:val>
                                            </p:tav>
                                            <p:tav tm="100000">
                                              <p:val>
                                                <p:strVal val="#ppt_x"/>
                                              </p:val>
                                            </p:tav>
                                          </p:tavLst>
                                        </p:anim>
                                        <p:anim calcmode="lin" valueType="num" p14:bounceEnd="20000">
                                          <p:cBhvr additive="base">
                                            <p:cTn id="14" dur="1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accel="20000" fill="hold" grpId="0" nodeType="withEffect" p14:presetBounceEnd="20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20000">
                                          <p:cBhvr additive="base">
                                            <p:cTn id="17" dur="1000" fill="hold"/>
                                            <p:tgtEl>
                                              <p:spTgt spid="9"/>
                                            </p:tgtEl>
                                            <p:attrNameLst>
                                              <p:attrName>ppt_x</p:attrName>
                                            </p:attrNameLst>
                                          </p:cBhvr>
                                          <p:tavLst>
                                            <p:tav tm="0">
                                              <p:val>
                                                <p:strVal val="1+#ppt_w/2"/>
                                              </p:val>
                                            </p:tav>
                                            <p:tav tm="100000">
                                              <p:val>
                                                <p:strVal val="#ppt_x"/>
                                              </p:val>
                                            </p:tav>
                                          </p:tavLst>
                                        </p:anim>
                                        <p:anim calcmode="lin" valueType="num" p14:bounceEnd="20000">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accel="20000" fill="hold" grpId="0" nodeType="afterEffect" p14:presetBounceEnd="20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20000">
                                          <p:cBhvr additive="base">
                                            <p:cTn id="22" dur="1000" fill="hold"/>
                                            <p:tgtEl>
                                              <p:spTgt spid="10"/>
                                            </p:tgtEl>
                                            <p:attrNameLst>
                                              <p:attrName>ppt_x</p:attrName>
                                            </p:attrNameLst>
                                          </p:cBhvr>
                                          <p:tavLst>
                                            <p:tav tm="0">
                                              <p:val>
                                                <p:strVal val="1+#ppt_w/2"/>
                                              </p:val>
                                            </p:tav>
                                            <p:tav tm="100000">
                                              <p:val>
                                                <p:strVal val="#ppt_x"/>
                                              </p:val>
                                            </p:tav>
                                          </p:tavLst>
                                        </p:anim>
                                        <p:anim calcmode="lin" valueType="num" p14:bounceEnd="20000">
                                          <p:cBhvr additive="base">
                                            <p:cTn id="23" dur="10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2" accel="20000" fill="hold" grpId="0" nodeType="withEffect" p14:presetBounceEnd="20000">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14:bounceEnd="20000">
                                          <p:cBhvr additive="base">
                                            <p:cTn id="26" dur="100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7" dur="100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2" accel="20000" fill="hold" grpId="0" nodeType="afterEffect" p14:presetBounceEnd="20000">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14:bounceEnd="20000">
                                          <p:cBhvr additive="base">
                                            <p:cTn id="31" dur="100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32" dur="10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2" accel="20000" fill="hold" grpId="0" nodeType="withEffect" p14:presetBounceEnd="20000">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14:bounceEnd="20000">
                                          <p:cBhvr additive="base">
                                            <p:cTn id="35" dur="100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36" dur="1000" fill="hold"/>
                                            <p:tgtEl>
                                              <p:spTgt spid="13"/>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16" presetClass="entr" presetSubtype="2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par>
                              <p:cTn id="41" fill="hold">
                                <p:stCondLst>
                                  <p:cond delay="45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5"/>
                                            </p:tgtEl>
                                            <p:attrNameLst>
                                              <p:attrName>style.visibility</p:attrName>
                                            </p:attrNameLst>
                                          </p:cBhvr>
                                          <p:to>
                                            <p:strVal val="visible"/>
                                          </p:to>
                                        </p:set>
                                        <p:anim calcmode="lin" valueType="num">
                                          <p:cBhvr>
                                            <p:cTn id="44" dur="4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5" dur="400" fill="hold"/>
                                            <p:tgtEl>
                                              <p:spTgt spid="15"/>
                                            </p:tgtEl>
                                            <p:attrNameLst>
                                              <p:attrName>ppt_y</p:attrName>
                                            </p:attrNameLst>
                                          </p:cBhvr>
                                          <p:tavLst>
                                            <p:tav tm="0">
                                              <p:val>
                                                <p:strVal val="#ppt_y"/>
                                              </p:val>
                                            </p:tav>
                                            <p:tav tm="100000">
                                              <p:val>
                                                <p:strVal val="#ppt_y"/>
                                              </p:val>
                                            </p:tav>
                                          </p:tavLst>
                                        </p:anim>
                                        <p:anim calcmode="lin" valueType="num">
                                          <p:cBhvr>
                                            <p:cTn id="46" dur="4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7" dur="4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8" dur="4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accel="2000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accel="2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1+#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accel="2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1+#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2" accel="2000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000" fill="hold"/>
                                            <p:tgtEl>
                                              <p:spTgt spid="11"/>
                                            </p:tgtEl>
                                            <p:attrNameLst>
                                              <p:attrName>ppt_x</p:attrName>
                                            </p:attrNameLst>
                                          </p:cBhvr>
                                          <p:tavLst>
                                            <p:tav tm="0">
                                              <p:val>
                                                <p:strVal val="1+#ppt_w/2"/>
                                              </p:val>
                                            </p:tav>
                                            <p:tav tm="100000">
                                              <p:val>
                                                <p:strVal val="#ppt_x"/>
                                              </p:val>
                                            </p:tav>
                                          </p:tavLst>
                                        </p:anim>
                                        <p:anim calcmode="lin" valueType="num">
                                          <p:cBhvr additive="base">
                                            <p:cTn id="27" dur="100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2" accel="2000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1+#ppt_w/2"/>
                                              </p:val>
                                            </p:tav>
                                            <p:tav tm="100000">
                                              <p:val>
                                                <p:strVal val="#ppt_x"/>
                                              </p:val>
                                            </p:tav>
                                          </p:tavLst>
                                        </p:anim>
                                        <p:anim calcmode="lin" valueType="num">
                                          <p:cBhvr additive="base">
                                            <p:cTn id="32" dur="10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2" accel="2000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16" presetClass="entr" presetSubtype="2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par>
                              <p:cTn id="41" fill="hold">
                                <p:stCondLst>
                                  <p:cond delay="45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5"/>
                                            </p:tgtEl>
                                            <p:attrNameLst>
                                              <p:attrName>style.visibility</p:attrName>
                                            </p:attrNameLst>
                                          </p:cBhvr>
                                          <p:to>
                                            <p:strVal val="visible"/>
                                          </p:to>
                                        </p:set>
                                        <p:anim calcmode="lin" valueType="num">
                                          <p:cBhvr>
                                            <p:cTn id="44" dur="4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5" dur="400" fill="hold"/>
                                            <p:tgtEl>
                                              <p:spTgt spid="15"/>
                                            </p:tgtEl>
                                            <p:attrNameLst>
                                              <p:attrName>ppt_y</p:attrName>
                                            </p:attrNameLst>
                                          </p:cBhvr>
                                          <p:tavLst>
                                            <p:tav tm="0">
                                              <p:val>
                                                <p:strVal val="#ppt_y"/>
                                              </p:val>
                                            </p:tav>
                                            <p:tav tm="100000">
                                              <p:val>
                                                <p:strVal val="#ppt_y"/>
                                              </p:val>
                                            </p:tav>
                                          </p:tavLst>
                                        </p:anim>
                                        <p:anim calcmode="lin" valueType="num">
                                          <p:cBhvr>
                                            <p:cTn id="46" dur="4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7" dur="4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8" dur="4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6"/>
          <p:cNvSpPr>
            <a:spLocks noChangeArrowheads="1"/>
          </p:cNvSpPr>
          <p:nvPr/>
        </p:nvSpPr>
        <p:spPr bwMode="auto">
          <a:xfrm>
            <a:off x="1267711" y="1892525"/>
            <a:ext cx="9466263" cy="689395"/>
          </a:xfrm>
          <a:prstGeom prst="roundRect">
            <a:avLst>
              <a:gd name="adj" fmla="val 0"/>
            </a:avLst>
          </a:prstGeom>
          <a:solidFill>
            <a:schemeClr val="accent2"/>
          </a:solidFill>
          <a:ln w="9525" cmpd="sng">
            <a:noFill/>
            <a:round/>
          </a:ln>
          <a:effectLst/>
        </p:spPr>
        <p:txBody>
          <a:bodyPr anchor="ctr"/>
          <a:lstStyle/>
          <a:p>
            <a:pPr algn="ctr"/>
            <a:r>
              <a:rPr lang="zh-CN" altLang="en-US" sz="32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3200"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5" name="圆角矩形 4"/>
          <p:cNvSpPr/>
          <p:nvPr/>
        </p:nvSpPr>
        <p:spPr>
          <a:xfrm>
            <a:off x="1267711" y="2869857"/>
            <a:ext cx="4572837" cy="555516"/>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r>
              <a:rPr lang="en-US" altLang="zh-CN"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1</a:t>
            </a:r>
            <a:r>
              <a:rPr lang="zh-CN" altLang="en-US"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endParaRPr lang="zh-CN" altLang="en-US"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6" name="圆角矩形 5"/>
          <p:cNvSpPr/>
          <p:nvPr/>
        </p:nvSpPr>
        <p:spPr>
          <a:xfrm>
            <a:off x="1267711" y="3606543"/>
            <a:ext cx="4572837" cy="555516"/>
          </a:xfrm>
          <a:prstGeom prst="roundRect">
            <a:avLst>
              <a:gd name="adj" fmla="val 0"/>
            </a:avLst>
          </a:prstGeom>
          <a:noFill/>
          <a:ln>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r>
              <a:rPr lang="en-US" altLang="zh-CN"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2</a:t>
            </a:r>
            <a:r>
              <a:rPr lang="zh-CN" altLang="en-US"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endParaRPr lang="zh-CN" altLang="en-US"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7" name="圆角矩形 6"/>
          <p:cNvSpPr/>
          <p:nvPr/>
        </p:nvSpPr>
        <p:spPr>
          <a:xfrm>
            <a:off x="1267711" y="4343230"/>
            <a:ext cx="4572837" cy="555516"/>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3</a:t>
            </a:r>
            <a:r>
              <a:rPr lang="zh-CN" altLang="en-US"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8" name="圆角矩形 7"/>
          <p:cNvSpPr/>
          <p:nvPr/>
        </p:nvSpPr>
        <p:spPr>
          <a:xfrm>
            <a:off x="1262702" y="5079917"/>
            <a:ext cx="4572837" cy="555516"/>
          </a:xfrm>
          <a:prstGeom prst="roundRect">
            <a:avLst>
              <a:gd name="adj" fmla="val 0"/>
            </a:avLst>
          </a:prstGeom>
          <a:noFill/>
          <a:ln>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4</a:t>
            </a:r>
            <a:r>
              <a:rPr lang="zh-CN" altLang="en-US"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9" name="圆角矩形 8"/>
          <p:cNvSpPr/>
          <p:nvPr/>
        </p:nvSpPr>
        <p:spPr>
          <a:xfrm>
            <a:off x="1262702" y="5816603"/>
            <a:ext cx="4572837" cy="555516"/>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5</a:t>
            </a:r>
            <a:r>
              <a:rPr lang="zh-CN" altLang="en-US"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0" name="圆角矩形 9"/>
          <p:cNvSpPr/>
          <p:nvPr/>
        </p:nvSpPr>
        <p:spPr>
          <a:xfrm>
            <a:off x="6161136" y="2869857"/>
            <a:ext cx="4572837" cy="555516"/>
          </a:xfrm>
          <a:prstGeom prst="roundRect">
            <a:avLst>
              <a:gd name="adj" fmla="val 0"/>
            </a:avLst>
          </a:prstGeom>
          <a:noFill/>
          <a:ln>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6</a:t>
            </a:r>
            <a:r>
              <a:rPr lang="zh-CN" altLang="en-US"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1" name="圆角矩形 10"/>
          <p:cNvSpPr/>
          <p:nvPr/>
        </p:nvSpPr>
        <p:spPr>
          <a:xfrm>
            <a:off x="6161136" y="3606543"/>
            <a:ext cx="4572837" cy="555516"/>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7</a:t>
            </a:r>
            <a:r>
              <a:rPr lang="zh-CN" altLang="en-US"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2" name="圆角矩形 11"/>
          <p:cNvSpPr/>
          <p:nvPr/>
        </p:nvSpPr>
        <p:spPr>
          <a:xfrm>
            <a:off x="6161136" y="4343230"/>
            <a:ext cx="4572837" cy="555516"/>
          </a:xfrm>
          <a:prstGeom prst="roundRect">
            <a:avLst>
              <a:gd name="adj" fmla="val 0"/>
            </a:avLst>
          </a:prstGeom>
          <a:noFill/>
          <a:ln>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8</a:t>
            </a:r>
            <a:r>
              <a:rPr lang="zh-CN" altLang="en-US"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3" name="圆角矩形 12"/>
          <p:cNvSpPr/>
          <p:nvPr/>
        </p:nvSpPr>
        <p:spPr>
          <a:xfrm>
            <a:off x="6156127" y="5079917"/>
            <a:ext cx="4572837" cy="555516"/>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9</a:t>
            </a:r>
            <a:r>
              <a:rPr lang="zh-CN" altLang="en-US"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2135" dirty="0">
              <a:solidFill>
                <a:schemeClr val="bg1"/>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4" name="圆角矩形 13"/>
          <p:cNvSpPr/>
          <p:nvPr/>
        </p:nvSpPr>
        <p:spPr>
          <a:xfrm>
            <a:off x="6156127" y="5816603"/>
            <a:ext cx="4572837" cy="555516"/>
          </a:xfrm>
          <a:prstGeom prst="roundRect">
            <a:avLst>
              <a:gd name="adj" fmla="val 0"/>
            </a:avLst>
          </a:prstGeom>
          <a:noFill/>
          <a:ln>
            <a:solidFill>
              <a:srgbClr val="F35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10</a:t>
            </a:r>
            <a:r>
              <a:rPr lang="zh-CN" altLang="en-US"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a:t>
            </a:r>
            <a:endParaRPr lang="en-US" altLang="zh-CN" sz="2135"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5" name="TextBox 54"/>
          <p:cNvSpPr txBox="1"/>
          <p:nvPr/>
        </p:nvSpPr>
        <p:spPr>
          <a:xfrm>
            <a:off x="1019381" y="725733"/>
            <a:ext cx="7510752" cy="52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公司介绍</a:t>
            </a:r>
            <a:endPar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algn="l"/>
            <a:r>
              <a:rPr lang="en-US" altLang="zh-CN" sz="2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(Company Introduction)</a:t>
            </a:r>
          </a:p>
        </p:txBody>
      </p:sp>
    </p:spTree>
  </p:cSld>
  <p:clrMapOvr>
    <a:masterClrMapping/>
  </p:clrMapOvr>
  <mc:AlternateContent xmlns:mc="http://schemas.openxmlformats.org/markup-compatibility/2006" xmlns:p14="http://schemas.microsoft.com/office/powerpoint/2010/main">
    <mc:Choice Requires="p14">
      <p:transition spd="slow" p14:dur="1600" advTm="10">
        <p:blinds dir="vert"/>
      </p:transition>
    </mc:Choice>
    <mc:Fallback xmlns="">
      <p:transition spd="slow" advTm="1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 presetClass="entr" presetSubtype="2" accel="20000" fill="hold" grpId="0" nodeType="afterEffect" p14:presetBounceEnd="2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2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20000">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accel="20000" fill="hold" grpId="0" nodeType="afterEffect" p14:presetBounceEnd="20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20000">
                                          <p:cBhvr additive="base">
                                            <p:cTn id="16" dur="1000" fill="hold"/>
                                            <p:tgtEl>
                                              <p:spTgt spid="6"/>
                                            </p:tgtEl>
                                            <p:attrNameLst>
                                              <p:attrName>ppt_x</p:attrName>
                                            </p:attrNameLst>
                                          </p:cBhvr>
                                          <p:tavLst>
                                            <p:tav tm="0">
                                              <p:val>
                                                <p:strVal val="1+#ppt_w/2"/>
                                              </p:val>
                                            </p:tav>
                                            <p:tav tm="100000">
                                              <p:val>
                                                <p:strVal val="#ppt_x"/>
                                              </p:val>
                                            </p:tav>
                                          </p:tavLst>
                                        </p:anim>
                                        <p:anim calcmode="lin" valueType="num" p14:bounceEnd="20000">
                                          <p:cBhvr additive="base">
                                            <p:cTn id="17" dur="10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2" accel="20000" fill="hold" grpId="0" nodeType="afterEffect" p14:presetBounceEnd="20000">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14:bounceEnd="20000">
                                          <p:cBhvr additive="base">
                                            <p:cTn id="21" dur="1000" fill="hold"/>
                                            <p:tgtEl>
                                              <p:spTgt spid="7"/>
                                            </p:tgtEl>
                                            <p:attrNameLst>
                                              <p:attrName>ppt_x</p:attrName>
                                            </p:attrNameLst>
                                          </p:cBhvr>
                                          <p:tavLst>
                                            <p:tav tm="0">
                                              <p:val>
                                                <p:strVal val="1+#ppt_w/2"/>
                                              </p:val>
                                            </p:tav>
                                            <p:tav tm="100000">
                                              <p:val>
                                                <p:strVal val="#ppt_x"/>
                                              </p:val>
                                            </p:tav>
                                          </p:tavLst>
                                        </p:anim>
                                        <p:anim calcmode="lin" valueType="num" p14:bounceEnd="20000">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accel="20000" fill="hold" grpId="0" nodeType="afterEffect" p14:presetBounceEnd="20000">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14:bounceEnd="20000">
                                          <p:cBhvr additive="base">
                                            <p:cTn id="26" dur="1000" fill="hold"/>
                                            <p:tgtEl>
                                              <p:spTgt spid="8"/>
                                            </p:tgtEl>
                                            <p:attrNameLst>
                                              <p:attrName>ppt_x</p:attrName>
                                            </p:attrNameLst>
                                          </p:cBhvr>
                                          <p:tavLst>
                                            <p:tav tm="0">
                                              <p:val>
                                                <p:strVal val="1+#ppt_w/2"/>
                                              </p:val>
                                            </p:tav>
                                            <p:tav tm="100000">
                                              <p:val>
                                                <p:strVal val="#ppt_x"/>
                                              </p:val>
                                            </p:tav>
                                          </p:tavLst>
                                        </p:anim>
                                        <p:anim calcmode="lin" valueType="num" p14:bounceEnd="20000">
                                          <p:cBhvr additive="base">
                                            <p:cTn id="27" dur="10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2" accel="20000" fill="hold" grpId="0" nodeType="afterEffect" p14:presetBounceEnd="20000">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14:bounceEnd="20000">
                                          <p:cBhvr additive="base">
                                            <p:cTn id="31" dur="1000" fill="hold"/>
                                            <p:tgtEl>
                                              <p:spTgt spid="9"/>
                                            </p:tgtEl>
                                            <p:attrNameLst>
                                              <p:attrName>ppt_x</p:attrName>
                                            </p:attrNameLst>
                                          </p:cBhvr>
                                          <p:tavLst>
                                            <p:tav tm="0">
                                              <p:val>
                                                <p:strVal val="1+#ppt_w/2"/>
                                              </p:val>
                                            </p:tav>
                                            <p:tav tm="100000">
                                              <p:val>
                                                <p:strVal val="#ppt_x"/>
                                              </p:val>
                                            </p:tav>
                                          </p:tavLst>
                                        </p:anim>
                                        <p:anim calcmode="lin" valueType="num" p14:bounceEnd="20000">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5500"/>
                                </p:stCondLst>
                                <p:childTnLst>
                                  <p:par>
                                    <p:cTn id="34" presetID="2" presetClass="entr" presetSubtype="2" accel="20000" fill="hold" grpId="0" nodeType="afterEffect" p14:presetBounceEnd="20000">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14:bounceEnd="20000">
                                          <p:cBhvr additive="base">
                                            <p:cTn id="36" dur="1000" fill="hold"/>
                                            <p:tgtEl>
                                              <p:spTgt spid="10"/>
                                            </p:tgtEl>
                                            <p:attrNameLst>
                                              <p:attrName>ppt_x</p:attrName>
                                            </p:attrNameLst>
                                          </p:cBhvr>
                                          <p:tavLst>
                                            <p:tav tm="0">
                                              <p:val>
                                                <p:strVal val="1+#ppt_w/2"/>
                                              </p:val>
                                            </p:tav>
                                            <p:tav tm="100000">
                                              <p:val>
                                                <p:strVal val="#ppt_x"/>
                                              </p:val>
                                            </p:tav>
                                          </p:tavLst>
                                        </p:anim>
                                        <p:anim calcmode="lin" valueType="num" p14:bounceEnd="20000">
                                          <p:cBhvr additive="base">
                                            <p:cTn id="37" dur="10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6500"/>
                                </p:stCondLst>
                                <p:childTnLst>
                                  <p:par>
                                    <p:cTn id="39" presetID="2" presetClass="entr" presetSubtype="2" accel="20000" fill="hold" grpId="0" nodeType="afterEffect" p14:presetBounceEnd="20000">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14:bounceEnd="20000">
                                          <p:cBhvr additive="base">
                                            <p:cTn id="41" dur="100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42" dur="10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7500"/>
                                </p:stCondLst>
                                <p:childTnLst>
                                  <p:par>
                                    <p:cTn id="44" presetID="2" presetClass="entr" presetSubtype="2" accel="20000" fill="hold" grpId="0" nodeType="afterEffect" p14:presetBounceEnd="20000">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14:bounceEnd="20000">
                                          <p:cBhvr additive="base">
                                            <p:cTn id="46" dur="100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8500"/>
                                </p:stCondLst>
                                <p:childTnLst>
                                  <p:par>
                                    <p:cTn id="49" presetID="2" presetClass="entr" presetSubtype="2" accel="20000" fill="hold" grpId="0" nodeType="afterEffect" p14:presetBounceEnd="20000">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14:bounceEnd="20000">
                                          <p:cBhvr additive="base">
                                            <p:cTn id="51" dur="100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52" dur="10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9500"/>
                                </p:stCondLst>
                                <p:childTnLst>
                                  <p:par>
                                    <p:cTn id="54" presetID="2" presetClass="entr" presetSubtype="2" accel="20000" fill="hold" grpId="0" nodeType="afterEffect" p14:presetBounceEnd="20000">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14:bounceEnd="20000">
                                          <p:cBhvr additive="base">
                                            <p:cTn id="56" dur="1000" fill="hold"/>
                                            <p:tgtEl>
                                              <p:spTgt spid="14"/>
                                            </p:tgtEl>
                                            <p:attrNameLst>
                                              <p:attrName>ppt_x</p:attrName>
                                            </p:attrNameLst>
                                          </p:cBhvr>
                                          <p:tavLst>
                                            <p:tav tm="0">
                                              <p:val>
                                                <p:strVal val="1+#ppt_w/2"/>
                                              </p:val>
                                            </p:tav>
                                            <p:tav tm="100000">
                                              <p:val>
                                                <p:strVal val="#ppt_x"/>
                                              </p:val>
                                            </p:tav>
                                          </p:tavLst>
                                        </p:anim>
                                        <p:anim calcmode="lin" valueType="num" p14:bounceEnd="20000">
                                          <p:cBhvr additive="base">
                                            <p:cTn id="57" dur="1000" fill="hold"/>
                                            <p:tgtEl>
                                              <p:spTgt spid="14"/>
                                            </p:tgtEl>
                                            <p:attrNameLst>
                                              <p:attrName>ppt_y</p:attrName>
                                            </p:attrNameLst>
                                          </p:cBhvr>
                                          <p:tavLst>
                                            <p:tav tm="0">
                                              <p:val>
                                                <p:strVal val="#ppt_y"/>
                                              </p:val>
                                            </p:tav>
                                            <p:tav tm="100000">
                                              <p:val>
                                                <p:strVal val="#ppt_y"/>
                                              </p:val>
                                            </p:tav>
                                          </p:tavLst>
                                        </p:anim>
                                      </p:childTnLst>
                                    </p:cTn>
                                  </p:par>
                                </p:childTnLst>
                              </p:cTn>
                            </p:par>
                            <p:par>
                              <p:cTn id="58" fill="hold">
                                <p:stCondLst>
                                  <p:cond delay="105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5"/>
                                            </p:tgtEl>
                                            <p:attrNameLst>
                                              <p:attrName>style.visibility</p:attrName>
                                            </p:attrNameLst>
                                          </p:cBhvr>
                                          <p:to>
                                            <p:strVal val="visible"/>
                                          </p:to>
                                        </p:set>
                                        <p:anim calcmode="lin" valueType="num">
                                          <p:cBhvr>
                                            <p:cTn id="61" dur="4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2" dur="400" fill="hold"/>
                                            <p:tgtEl>
                                              <p:spTgt spid="15"/>
                                            </p:tgtEl>
                                            <p:attrNameLst>
                                              <p:attrName>ppt_y</p:attrName>
                                            </p:attrNameLst>
                                          </p:cBhvr>
                                          <p:tavLst>
                                            <p:tav tm="0">
                                              <p:val>
                                                <p:strVal val="#ppt_y"/>
                                              </p:val>
                                            </p:tav>
                                            <p:tav tm="100000">
                                              <p:val>
                                                <p:strVal val="#ppt_y"/>
                                              </p:val>
                                            </p:tav>
                                          </p:tavLst>
                                        </p:anim>
                                        <p:anim calcmode="lin" valueType="num">
                                          <p:cBhvr>
                                            <p:cTn id="63" dur="4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4" dur="4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4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 presetClass="entr" presetSubtype="2" accel="2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accel="2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1+#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2" accel="2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1+#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accel="2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1+#ppt_w/2"/>
                                              </p:val>
                                            </p:tav>
                                            <p:tav tm="100000">
                                              <p:val>
                                                <p:strVal val="#ppt_x"/>
                                              </p:val>
                                            </p:tav>
                                          </p:tavLst>
                                        </p:anim>
                                        <p:anim calcmode="lin" valueType="num">
                                          <p:cBhvr additive="base">
                                            <p:cTn id="27" dur="10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2" accel="2000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1+#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5500"/>
                                </p:stCondLst>
                                <p:childTnLst>
                                  <p:par>
                                    <p:cTn id="34" presetID="2" presetClass="entr" presetSubtype="2" accel="2000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fill="hold"/>
                                            <p:tgtEl>
                                              <p:spTgt spid="10"/>
                                            </p:tgtEl>
                                            <p:attrNameLst>
                                              <p:attrName>ppt_x</p:attrName>
                                            </p:attrNameLst>
                                          </p:cBhvr>
                                          <p:tavLst>
                                            <p:tav tm="0">
                                              <p:val>
                                                <p:strVal val="1+#ppt_w/2"/>
                                              </p:val>
                                            </p:tav>
                                            <p:tav tm="100000">
                                              <p:val>
                                                <p:strVal val="#ppt_x"/>
                                              </p:val>
                                            </p:tav>
                                          </p:tavLst>
                                        </p:anim>
                                        <p:anim calcmode="lin" valueType="num">
                                          <p:cBhvr additive="base">
                                            <p:cTn id="37" dur="10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6500"/>
                                </p:stCondLst>
                                <p:childTnLst>
                                  <p:par>
                                    <p:cTn id="39" presetID="2" presetClass="entr" presetSubtype="2" accel="2000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0" fill="hold"/>
                                            <p:tgtEl>
                                              <p:spTgt spid="11"/>
                                            </p:tgtEl>
                                            <p:attrNameLst>
                                              <p:attrName>ppt_x</p:attrName>
                                            </p:attrNameLst>
                                          </p:cBhvr>
                                          <p:tavLst>
                                            <p:tav tm="0">
                                              <p:val>
                                                <p:strVal val="1+#ppt_w/2"/>
                                              </p:val>
                                            </p:tav>
                                            <p:tav tm="100000">
                                              <p:val>
                                                <p:strVal val="#ppt_x"/>
                                              </p:val>
                                            </p:tav>
                                          </p:tavLst>
                                        </p:anim>
                                        <p:anim calcmode="lin" valueType="num">
                                          <p:cBhvr additive="base">
                                            <p:cTn id="42" dur="10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7500"/>
                                </p:stCondLst>
                                <p:childTnLst>
                                  <p:par>
                                    <p:cTn id="44" presetID="2" presetClass="entr" presetSubtype="2" accel="2000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8500"/>
                                </p:stCondLst>
                                <p:childTnLst>
                                  <p:par>
                                    <p:cTn id="49" presetID="2" presetClass="entr" presetSubtype="2" accel="2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000" fill="hold"/>
                                            <p:tgtEl>
                                              <p:spTgt spid="13"/>
                                            </p:tgtEl>
                                            <p:attrNameLst>
                                              <p:attrName>ppt_x</p:attrName>
                                            </p:attrNameLst>
                                          </p:cBhvr>
                                          <p:tavLst>
                                            <p:tav tm="0">
                                              <p:val>
                                                <p:strVal val="1+#ppt_w/2"/>
                                              </p:val>
                                            </p:tav>
                                            <p:tav tm="100000">
                                              <p:val>
                                                <p:strVal val="#ppt_x"/>
                                              </p:val>
                                            </p:tav>
                                          </p:tavLst>
                                        </p:anim>
                                        <p:anim calcmode="lin" valueType="num">
                                          <p:cBhvr additive="base">
                                            <p:cTn id="52" dur="10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9500"/>
                                </p:stCondLst>
                                <p:childTnLst>
                                  <p:par>
                                    <p:cTn id="54" presetID="2" presetClass="entr" presetSubtype="2" accel="2000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1000" fill="hold"/>
                                            <p:tgtEl>
                                              <p:spTgt spid="14"/>
                                            </p:tgtEl>
                                            <p:attrNameLst>
                                              <p:attrName>ppt_x</p:attrName>
                                            </p:attrNameLst>
                                          </p:cBhvr>
                                          <p:tavLst>
                                            <p:tav tm="0">
                                              <p:val>
                                                <p:strVal val="1+#ppt_w/2"/>
                                              </p:val>
                                            </p:tav>
                                            <p:tav tm="100000">
                                              <p:val>
                                                <p:strVal val="#ppt_x"/>
                                              </p:val>
                                            </p:tav>
                                          </p:tavLst>
                                        </p:anim>
                                        <p:anim calcmode="lin" valueType="num">
                                          <p:cBhvr additive="base">
                                            <p:cTn id="57" dur="1000" fill="hold"/>
                                            <p:tgtEl>
                                              <p:spTgt spid="14"/>
                                            </p:tgtEl>
                                            <p:attrNameLst>
                                              <p:attrName>ppt_y</p:attrName>
                                            </p:attrNameLst>
                                          </p:cBhvr>
                                          <p:tavLst>
                                            <p:tav tm="0">
                                              <p:val>
                                                <p:strVal val="#ppt_y"/>
                                              </p:val>
                                            </p:tav>
                                            <p:tav tm="100000">
                                              <p:val>
                                                <p:strVal val="#ppt_y"/>
                                              </p:val>
                                            </p:tav>
                                          </p:tavLst>
                                        </p:anim>
                                      </p:childTnLst>
                                    </p:cTn>
                                  </p:par>
                                </p:childTnLst>
                              </p:cTn>
                            </p:par>
                            <p:par>
                              <p:cTn id="58" fill="hold">
                                <p:stCondLst>
                                  <p:cond delay="105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5"/>
                                            </p:tgtEl>
                                            <p:attrNameLst>
                                              <p:attrName>style.visibility</p:attrName>
                                            </p:attrNameLst>
                                          </p:cBhvr>
                                          <p:to>
                                            <p:strVal val="visible"/>
                                          </p:to>
                                        </p:set>
                                        <p:anim calcmode="lin" valueType="num">
                                          <p:cBhvr>
                                            <p:cTn id="61" dur="4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2" dur="400" fill="hold"/>
                                            <p:tgtEl>
                                              <p:spTgt spid="15"/>
                                            </p:tgtEl>
                                            <p:attrNameLst>
                                              <p:attrName>ppt_y</p:attrName>
                                            </p:attrNameLst>
                                          </p:cBhvr>
                                          <p:tavLst>
                                            <p:tav tm="0">
                                              <p:val>
                                                <p:strVal val="#ppt_y"/>
                                              </p:val>
                                            </p:tav>
                                            <p:tav tm="100000">
                                              <p:val>
                                                <p:strVal val="#ppt_y"/>
                                              </p:val>
                                            </p:tav>
                                          </p:tavLst>
                                        </p:anim>
                                        <p:anim calcmode="lin" valueType="num">
                                          <p:cBhvr>
                                            <p:cTn id="63" dur="4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4" dur="4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4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48627"/>
            <a:ext cx="6370464" cy="4599691"/>
          </a:xfrm>
          <a:prstGeom prst="teardrop">
            <a:avLst/>
          </a:prstGeom>
        </p:spPr>
      </p:pic>
      <p:sp>
        <p:nvSpPr>
          <p:cNvPr id="17" name="TextBox 1"/>
          <p:cNvSpPr txBox="1"/>
          <p:nvPr/>
        </p:nvSpPr>
        <p:spPr>
          <a:xfrm>
            <a:off x="5005454" y="3666241"/>
            <a:ext cx="7186546" cy="1569646"/>
          </a:xfrm>
          <a:prstGeom prst="rect">
            <a:avLst/>
          </a:prstGeom>
          <a:noFill/>
        </p:spPr>
        <p:txBody>
          <a:bodyPr wrap="square" lIns="91424" tIns="45713" rIns="91424" bIns="45713" rtlCol="0">
            <a:spAutoFit/>
          </a:bodyPr>
          <a:lstStyle/>
          <a:p>
            <a:pPr marL="0" lvl="1" algn="ctr"/>
            <a:r>
              <a:rPr lang="zh-CN" altLang="en-US" sz="4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市场调研</a:t>
            </a:r>
          </a:p>
          <a:p>
            <a:pPr marL="0" lvl="1" algn="ctr"/>
            <a:r>
              <a:rPr lang="en-US" altLang="zh-CN" sz="4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(Marketing &amp; </a:t>
            </a:r>
            <a:r>
              <a:rPr lang="en-US" altLang="zh-CN" sz="4800" dirty="0" err="1">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Reserach</a:t>
            </a:r>
            <a:r>
              <a:rPr lang="en-US" altLang="zh-CN" sz="480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a:t>
            </a:r>
          </a:p>
        </p:txBody>
      </p:sp>
      <p:sp>
        <p:nvSpPr>
          <p:cNvPr id="10" name="矩形 9"/>
          <p:cNvSpPr/>
          <p:nvPr/>
        </p:nvSpPr>
        <p:spPr>
          <a:xfrm>
            <a:off x="7559482" y="708003"/>
            <a:ext cx="2323072" cy="2400657"/>
          </a:xfrm>
          <a:prstGeom prst="rect">
            <a:avLst/>
          </a:prstGeom>
          <a:noFill/>
        </p:spPr>
        <p:txBody>
          <a:bodyPr wrap="none" lIns="91440" tIns="45720" rIns="91440" bIns="45720">
            <a:spAutoFit/>
          </a:bodyPr>
          <a:lstStyle/>
          <a:p>
            <a:pPr algn="ctr"/>
            <a:r>
              <a:rPr lang="en-US" altLang="zh-CN" sz="15000" dirty="0">
                <a:ln w="22225">
                  <a:noFill/>
                  <a:prstDash val="solid"/>
                </a:ln>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02</a:t>
            </a:r>
            <a:endParaRPr lang="zh-CN" altLang="en-US" sz="15000" cap="none" spc="0" dirty="0">
              <a:ln w="22225">
                <a:noFill/>
                <a:prstDash val="solid"/>
              </a:ln>
              <a:solidFill>
                <a:schemeClr val="accent2"/>
              </a:solidFill>
              <a:effectLst>
                <a:outerShdw dist="38100" dir="2700000" algn="tl" rotWithShape="0">
                  <a:schemeClr val="accent2"/>
                </a:outerShdw>
              </a:effectLst>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
        <p15:prstTrans prst="origami"/>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42534" y="1924929"/>
            <a:ext cx="9467249" cy="829161"/>
            <a:chOff x="879250" y="3969993"/>
            <a:chExt cx="9467249" cy="829161"/>
          </a:xfrm>
        </p:grpSpPr>
        <p:sp>
          <p:nvSpPr>
            <p:cNvPr id="6" name="任意多边形 5"/>
            <p:cNvSpPr/>
            <p:nvPr/>
          </p:nvSpPr>
          <p:spPr>
            <a:xfrm>
              <a:off x="879250" y="4095243"/>
              <a:ext cx="404639" cy="310597"/>
            </a:xfrm>
            <a:custGeom>
              <a:avLst/>
              <a:gdLst/>
              <a:ahLst/>
              <a:cxnLst/>
              <a:rect l="l" t="t" r="r" b="b"/>
              <a:pathLst>
                <a:path w="90190" h="69229">
                  <a:moveTo>
                    <a:pt x="88851" y="24"/>
                  </a:moveTo>
                  <a:cubicBezTo>
                    <a:pt x="89744" y="321"/>
                    <a:pt x="90190" y="768"/>
                    <a:pt x="90190" y="1363"/>
                  </a:cubicBezTo>
                  <a:cubicBezTo>
                    <a:pt x="90190" y="2554"/>
                    <a:pt x="88107" y="4935"/>
                    <a:pt x="83940" y="8507"/>
                  </a:cubicBezTo>
                  <a:cubicBezTo>
                    <a:pt x="77986" y="13865"/>
                    <a:pt x="73522" y="18627"/>
                    <a:pt x="70545" y="22794"/>
                  </a:cubicBezTo>
                  <a:cubicBezTo>
                    <a:pt x="67568" y="26962"/>
                    <a:pt x="64890" y="32617"/>
                    <a:pt x="62508" y="39761"/>
                  </a:cubicBezTo>
                  <a:cubicBezTo>
                    <a:pt x="69652" y="39166"/>
                    <a:pt x="74563" y="40654"/>
                    <a:pt x="77242" y="44226"/>
                  </a:cubicBezTo>
                  <a:cubicBezTo>
                    <a:pt x="79921" y="47798"/>
                    <a:pt x="80963" y="51667"/>
                    <a:pt x="80368" y="55834"/>
                  </a:cubicBezTo>
                  <a:cubicBezTo>
                    <a:pt x="79772" y="60002"/>
                    <a:pt x="77986" y="63276"/>
                    <a:pt x="75010" y="65657"/>
                  </a:cubicBezTo>
                  <a:cubicBezTo>
                    <a:pt x="72033" y="68038"/>
                    <a:pt x="68759" y="69229"/>
                    <a:pt x="65187" y="69229"/>
                  </a:cubicBezTo>
                  <a:cubicBezTo>
                    <a:pt x="62806" y="69229"/>
                    <a:pt x="60127" y="68782"/>
                    <a:pt x="57150" y="67889"/>
                  </a:cubicBezTo>
                  <a:cubicBezTo>
                    <a:pt x="54174" y="66996"/>
                    <a:pt x="51942" y="64913"/>
                    <a:pt x="50453" y="61639"/>
                  </a:cubicBezTo>
                  <a:cubicBezTo>
                    <a:pt x="48965" y="58364"/>
                    <a:pt x="48221" y="54941"/>
                    <a:pt x="48221" y="51369"/>
                  </a:cubicBezTo>
                  <a:cubicBezTo>
                    <a:pt x="48221" y="48393"/>
                    <a:pt x="48965" y="44523"/>
                    <a:pt x="50453" y="39761"/>
                  </a:cubicBezTo>
                  <a:cubicBezTo>
                    <a:pt x="51942" y="34998"/>
                    <a:pt x="54918" y="29789"/>
                    <a:pt x="59383" y="24134"/>
                  </a:cubicBezTo>
                  <a:cubicBezTo>
                    <a:pt x="63848" y="18478"/>
                    <a:pt x="69652" y="12972"/>
                    <a:pt x="76796" y="7614"/>
                  </a:cubicBezTo>
                  <a:cubicBezTo>
                    <a:pt x="83940" y="2256"/>
                    <a:pt x="87958" y="-274"/>
                    <a:pt x="88851" y="24"/>
                  </a:cubicBezTo>
                  <a:close/>
                  <a:moveTo>
                    <a:pt x="40631" y="24"/>
                  </a:moveTo>
                  <a:cubicBezTo>
                    <a:pt x="41524" y="321"/>
                    <a:pt x="41970" y="768"/>
                    <a:pt x="41970" y="1363"/>
                  </a:cubicBezTo>
                  <a:cubicBezTo>
                    <a:pt x="41970" y="2554"/>
                    <a:pt x="39886" y="4935"/>
                    <a:pt x="35719" y="8507"/>
                  </a:cubicBezTo>
                  <a:cubicBezTo>
                    <a:pt x="29766" y="13865"/>
                    <a:pt x="25301" y="18627"/>
                    <a:pt x="22325" y="22794"/>
                  </a:cubicBezTo>
                  <a:cubicBezTo>
                    <a:pt x="19348" y="26962"/>
                    <a:pt x="16669" y="32617"/>
                    <a:pt x="14288" y="39761"/>
                  </a:cubicBezTo>
                  <a:cubicBezTo>
                    <a:pt x="21432" y="39166"/>
                    <a:pt x="26343" y="40654"/>
                    <a:pt x="29022" y="44226"/>
                  </a:cubicBezTo>
                  <a:cubicBezTo>
                    <a:pt x="31701" y="47798"/>
                    <a:pt x="32743" y="51667"/>
                    <a:pt x="32147" y="55834"/>
                  </a:cubicBezTo>
                  <a:cubicBezTo>
                    <a:pt x="31552" y="60002"/>
                    <a:pt x="29766" y="63276"/>
                    <a:pt x="26790" y="65657"/>
                  </a:cubicBezTo>
                  <a:cubicBezTo>
                    <a:pt x="23813" y="68038"/>
                    <a:pt x="20539" y="69229"/>
                    <a:pt x="16967" y="69229"/>
                  </a:cubicBezTo>
                  <a:cubicBezTo>
                    <a:pt x="14586" y="69229"/>
                    <a:pt x="11907" y="68782"/>
                    <a:pt x="8930" y="67889"/>
                  </a:cubicBezTo>
                  <a:cubicBezTo>
                    <a:pt x="5954" y="66996"/>
                    <a:pt x="3721" y="64913"/>
                    <a:pt x="2233" y="61639"/>
                  </a:cubicBezTo>
                  <a:cubicBezTo>
                    <a:pt x="745" y="58364"/>
                    <a:pt x="0" y="54941"/>
                    <a:pt x="0" y="51369"/>
                  </a:cubicBezTo>
                  <a:cubicBezTo>
                    <a:pt x="0" y="48393"/>
                    <a:pt x="745" y="44523"/>
                    <a:pt x="2233" y="39761"/>
                  </a:cubicBezTo>
                  <a:cubicBezTo>
                    <a:pt x="3721" y="34998"/>
                    <a:pt x="6698" y="29789"/>
                    <a:pt x="11163" y="24134"/>
                  </a:cubicBezTo>
                  <a:cubicBezTo>
                    <a:pt x="15627" y="18478"/>
                    <a:pt x="21432" y="12972"/>
                    <a:pt x="28575" y="7614"/>
                  </a:cubicBezTo>
                  <a:cubicBezTo>
                    <a:pt x="35719" y="2256"/>
                    <a:pt x="39738" y="-274"/>
                    <a:pt x="40631" y="24"/>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solidFill>
                  <a:srgbClr val="BA74A3"/>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7" name="标题 1"/>
            <p:cNvSpPr txBox="1"/>
            <p:nvPr/>
          </p:nvSpPr>
          <p:spPr>
            <a:xfrm>
              <a:off x="1364535" y="3969993"/>
              <a:ext cx="5681729" cy="82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20000"/>
                </a:lnSpc>
                <a:spcBef>
                  <a:spcPts val="0"/>
                </a:spcBef>
              </a:pPr>
              <a:r>
                <a:rPr lang="zh-CN" altLang="en-US" sz="4400" kern="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a:t>
              </a:r>
              <a:endParaRPr lang="en-US" altLang="zh-CN" sz="4400" kern="0"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8" name="任意多边形 7"/>
            <p:cNvSpPr/>
            <p:nvPr/>
          </p:nvSpPr>
          <p:spPr>
            <a:xfrm rot="10800000">
              <a:off x="9941860" y="4151072"/>
              <a:ext cx="404639" cy="310597"/>
            </a:xfrm>
            <a:custGeom>
              <a:avLst/>
              <a:gdLst/>
              <a:ahLst/>
              <a:cxnLst/>
              <a:rect l="l" t="t" r="r" b="b"/>
              <a:pathLst>
                <a:path w="90190" h="69229">
                  <a:moveTo>
                    <a:pt x="88851" y="24"/>
                  </a:moveTo>
                  <a:cubicBezTo>
                    <a:pt x="89744" y="321"/>
                    <a:pt x="90190" y="768"/>
                    <a:pt x="90190" y="1363"/>
                  </a:cubicBezTo>
                  <a:cubicBezTo>
                    <a:pt x="90190" y="2554"/>
                    <a:pt x="88107" y="4935"/>
                    <a:pt x="83940" y="8507"/>
                  </a:cubicBezTo>
                  <a:cubicBezTo>
                    <a:pt x="77986" y="13865"/>
                    <a:pt x="73522" y="18627"/>
                    <a:pt x="70545" y="22794"/>
                  </a:cubicBezTo>
                  <a:cubicBezTo>
                    <a:pt x="67568" y="26962"/>
                    <a:pt x="64890" y="32617"/>
                    <a:pt x="62508" y="39761"/>
                  </a:cubicBezTo>
                  <a:cubicBezTo>
                    <a:pt x="69652" y="39166"/>
                    <a:pt x="74563" y="40654"/>
                    <a:pt x="77242" y="44226"/>
                  </a:cubicBezTo>
                  <a:cubicBezTo>
                    <a:pt x="79921" y="47798"/>
                    <a:pt x="80963" y="51667"/>
                    <a:pt x="80368" y="55834"/>
                  </a:cubicBezTo>
                  <a:cubicBezTo>
                    <a:pt x="79772" y="60002"/>
                    <a:pt x="77986" y="63276"/>
                    <a:pt x="75010" y="65657"/>
                  </a:cubicBezTo>
                  <a:cubicBezTo>
                    <a:pt x="72033" y="68038"/>
                    <a:pt x="68759" y="69229"/>
                    <a:pt x="65187" y="69229"/>
                  </a:cubicBezTo>
                  <a:cubicBezTo>
                    <a:pt x="62806" y="69229"/>
                    <a:pt x="60127" y="68782"/>
                    <a:pt x="57150" y="67889"/>
                  </a:cubicBezTo>
                  <a:cubicBezTo>
                    <a:pt x="54174" y="66996"/>
                    <a:pt x="51942" y="64913"/>
                    <a:pt x="50453" y="61639"/>
                  </a:cubicBezTo>
                  <a:cubicBezTo>
                    <a:pt x="48965" y="58364"/>
                    <a:pt x="48221" y="54941"/>
                    <a:pt x="48221" y="51369"/>
                  </a:cubicBezTo>
                  <a:cubicBezTo>
                    <a:pt x="48221" y="48393"/>
                    <a:pt x="48965" y="44523"/>
                    <a:pt x="50453" y="39761"/>
                  </a:cubicBezTo>
                  <a:cubicBezTo>
                    <a:pt x="51942" y="34998"/>
                    <a:pt x="54918" y="29789"/>
                    <a:pt x="59383" y="24134"/>
                  </a:cubicBezTo>
                  <a:cubicBezTo>
                    <a:pt x="63848" y="18478"/>
                    <a:pt x="69652" y="12972"/>
                    <a:pt x="76796" y="7614"/>
                  </a:cubicBezTo>
                  <a:cubicBezTo>
                    <a:pt x="83940" y="2256"/>
                    <a:pt x="87958" y="-274"/>
                    <a:pt x="88851" y="24"/>
                  </a:cubicBezTo>
                  <a:close/>
                  <a:moveTo>
                    <a:pt x="40631" y="24"/>
                  </a:moveTo>
                  <a:cubicBezTo>
                    <a:pt x="41524" y="321"/>
                    <a:pt x="41970" y="768"/>
                    <a:pt x="41970" y="1363"/>
                  </a:cubicBezTo>
                  <a:cubicBezTo>
                    <a:pt x="41970" y="2554"/>
                    <a:pt x="39886" y="4935"/>
                    <a:pt x="35719" y="8507"/>
                  </a:cubicBezTo>
                  <a:cubicBezTo>
                    <a:pt x="29766" y="13865"/>
                    <a:pt x="25301" y="18627"/>
                    <a:pt x="22325" y="22794"/>
                  </a:cubicBezTo>
                  <a:cubicBezTo>
                    <a:pt x="19348" y="26962"/>
                    <a:pt x="16669" y="32617"/>
                    <a:pt x="14288" y="39761"/>
                  </a:cubicBezTo>
                  <a:cubicBezTo>
                    <a:pt x="21432" y="39166"/>
                    <a:pt x="26343" y="40654"/>
                    <a:pt x="29022" y="44226"/>
                  </a:cubicBezTo>
                  <a:cubicBezTo>
                    <a:pt x="31701" y="47798"/>
                    <a:pt x="32743" y="51667"/>
                    <a:pt x="32147" y="55834"/>
                  </a:cubicBezTo>
                  <a:cubicBezTo>
                    <a:pt x="31552" y="60002"/>
                    <a:pt x="29766" y="63276"/>
                    <a:pt x="26790" y="65657"/>
                  </a:cubicBezTo>
                  <a:cubicBezTo>
                    <a:pt x="23813" y="68038"/>
                    <a:pt x="20539" y="69229"/>
                    <a:pt x="16967" y="69229"/>
                  </a:cubicBezTo>
                  <a:cubicBezTo>
                    <a:pt x="14586" y="69229"/>
                    <a:pt x="11907" y="68782"/>
                    <a:pt x="8930" y="67889"/>
                  </a:cubicBezTo>
                  <a:cubicBezTo>
                    <a:pt x="5954" y="66996"/>
                    <a:pt x="3721" y="64913"/>
                    <a:pt x="2233" y="61639"/>
                  </a:cubicBezTo>
                  <a:cubicBezTo>
                    <a:pt x="745" y="58364"/>
                    <a:pt x="0" y="54941"/>
                    <a:pt x="0" y="51369"/>
                  </a:cubicBezTo>
                  <a:cubicBezTo>
                    <a:pt x="0" y="48393"/>
                    <a:pt x="745" y="44523"/>
                    <a:pt x="2233" y="39761"/>
                  </a:cubicBezTo>
                  <a:cubicBezTo>
                    <a:pt x="3721" y="34998"/>
                    <a:pt x="6698" y="29789"/>
                    <a:pt x="11163" y="24134"/>
                  </a:cubicBezTo>
                  <a:cubicBezTo>
                    <a:pt x="15627" y="18478"/>
                    <a:pt x="21432" y="12972"/>
                    <a:pt x="28575" y="7614"/>
                  </a:cubicBezTo>
                  <a:cubicBezTo>
                    <a:pt x="35719" y="2256"/>
                    <a:pt x="39738" y="-274"/>
                    <a:pt x="40631" y="24"/>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solidFill>
                  <a:srgbClr val="BA74A3"/>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sp>
        <p:nvSpPr>
          <p:cNvPr id="9" name="矩形 8"/>
          <p:cNvSpPr/>
          <p:nvPr/>
        </p:nvSpPr>
        <p:spPr>
          <a:xfrm>
            <a:off x="1422235" y="3085707"/>
            <a:ext cx="9440720" cy="2847570"/>
          </a:xfrm>
          <a:prstGeom prst="rect">
            <a:avLst/>
          </a:prstGeom>
          <a:noFill/>
          <a:ln w="19050" cap="flat" cmpd="sng" algn="ctr">
            <a:solidFill>
              <a:srgbClr val="F353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0" name="标题 1"/>
          <p:cNvSpPr txBox="1"/>
          <p:nvPr/>
        </p:nvSpPr>
        <p:spPr>
          <a:xfrm>
            <a:off x="1744960" y="3630637"/>
            <a:ext cx="8862398" cy="41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gn="just">
              <a:lnSpc>
                <a:spcPct val="120000"/>
              </a:lnSpc>
              <a:spcBef>
                <a:spcPts val="0"/>
              </a:spcBef>
            </a:pPr>
            <a:r>
              <a:rPr lang="zh-CN" altLang="en-US"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a:t>
            </a:r>
            <a:endParaRPr lang="en-US" altLang="zh-CN"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3" name="标题 1"/>
          <p:cNvSpPr txBox="1"/>
          <p:nvPr/>
        </p:nvSpPr>
        <p:spPr>
          <a:xfrm>
            <a:off x="1744960" y="4589358"/>
            <a:ext cx="8862398" cy="117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gn="just">
              <a:lnSpc>
                <a:spcPct val="150000"/>
              </a:lnSpc>
              <a:spcBef>
                <a:spcPts val="0"/>
              </a:spcBef>
            </a:pPr>
            <a:r>
              <a:rPr lang="zh-CN" altLang="en-US" sz="1600"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a:t>
            </a:r>
            <a:endParaRPr lang="en-US" altLang="zh-CN" sz="1600"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algn="just">
              <a:lnSpc>
                <a:spcPct val="150000"/>
              </a:lnSpc>
              <a:spcBef>
                <a:spcPts val="0"/>
              </a:spcBef>
            </a:pPr>
            <a:r>
              <a:rPr lang="zh-CN" altLang="en-US" sz="1600"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双击替换内容双击替换内容双击替换内容双击替换内容</a:t>
            </a:r>
            <a:endParaRPr lang="en-US" altLang="zh-CN" sz="1600"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a:p>
            <a:pPr algn="just">
              <a:lnSpc>
                <a:spcPct val="150000"/>
              </a:lnSpc>
              <a:spcBef>
                <a:spcPts val="0"/>
              </a:spcBef>
            </a:pPr>
            <a:r>
              <a:rPr lang="zh-CN" altLang="en-US" sz="1600"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双击替换内容双击替换内容</a:t>
            </a:r>
            <a:endParaRPr lang="en-US" altLang="zh-CN" sz="1600" kern="0" dirty="0">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4" name="TextBox 54"/>
          <p:cNvSpPr txBox="1"/>
          <p:nvPr/>
        </p:nvSpPr>
        <p:spPr>
          <a:xfrm>
            <a:off x="1176543" y="686472"/>
            <a:ext cx="7510752" cy="52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b="1"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市场调研</a:t>
            </a:r>
          </a:p>
          <a:p>
            <a:pPr algn="l"/>
            <a:r>
              <a:rPr lang="en-US" altLang="zh-CN" sz="2800" b="1"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(Marketing &amp; </a:t>
            </a:r>
            <a:r>
              <a:rPr lang="en-US" altLang="zh-CN" sz="2800" b="1" dirty="0" err="1">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Reserach</a:t>
            </a:r>
            <a:r>
              <a:rPr lang="en-US" altLang="zh-CN" sz="2800" b="1" dirty="0">
                <a:solidFill>
                  <a:schemeClr val="accent2"/>
                </a:solidFill>
                <a:latin typeface="Arial" panose="020B0604020202020204" pitchFamily="34" charset="0"/>
                <a:ea typeface="阿里巴巴普惠体 R" panose="00020600040101010101" pitchFamily="18" charset="-122"/>
                <a:cs typeface="阿里巴巴普惠体 R" panose="00020600040101010101" pitchFamily="18"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600" advTm="10">
        <p:blinds dir="vert"/>
      </p:transition>
    </mc:Choice>
    <mc:Fallback xmlns="">
      <p:transition spd="slow" advTm="1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 calcmode="lin" valueType="num">
                                      <p:cBhvr>
                                        <p:cTn id="2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 calcmode="lin" valueType="num">
                                      <p:cBhvr>
                                        <p:cTn id="3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
                                        </p:tgtEl>
                                      </p:cBhvr>
                                    </p:animEffect>
                                  </p:childTnLst>
                                </p:cTn>
                              </p:par>
                            </p:childTnLst>
                          </p:cTn>
                        </p:par>
                        <p:par>
                          <p:cTn id="33" fill="hold">
                            <p:stCondLst>
                              <p:cond delay="3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4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400" fill="hold"/>
                                        <p:tgtEl>
                                          <p:spTgt spid="14"/>
                                        </p:tgtEl>
                                        <p:attrNameLst>
                                          <p:attrName>ppt_y</p:attrName>
                                        </p:attrNameLst>
                                      </p:cBhvr>
                                      <p:tavLst>
                                        <p:tav tm="0">
                                          <p:val>
                                            <p:strVal val="#ppt_y"/>
                                          </p:val>
                                        </p:tav>
                                        <p:tav tm="100000">
                                          <p:val>
                                            <p:strVal val="#ppt_y"/>
                                          </p:val>
                                        </p:tav>
                                      </p:tavLst>
                                    </p:anim>
                                    <p:anim calcmode="lin" valueType="num">
                                      <p:cBhvr>
                                        <p:cTn id="38" dur="4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4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4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无&quot;,&quot;HeaderHeight&quot;:0.0,&quot;FooterHeight&quot;:0.0,&quot;SideMargin&quot;:0.0,&quot;TopMargin&quot;:0.0,&quot;BottomMargin&quot;:0.0,&quot;IntervalMargin&quot;:0.0,&quot;SettingType&quot;:&quot;System&quot;}"/>
</p:tagLst>
</file>

<file path=ppt/theme/theme1.xml><?xml version="1.0" encoding="utf-8"?>
<a:theme xmlns:a="http://schemas.openxmlformats.org/drawingml/2006/main" name="www.2ppt.com">
  <a:themeElements>
    <a:clrScheme name="自定义 3">
      <a:dk1>
        <a:sysClr val="windowText" lastClr="000000"/>
      </a:dk1>
      <a:lt1>
        <a:srgbClr val="F9E5F0"/>
      </a:lt1>
      <a:dk2>
        <a:srgbClr val="1F497D"/>
      </a:dk2>
      <a:lt2>
        <a:srgbClr val="FCDCE3"/>
      </a:lt2>
      <a:accent1>
        <a:srgbClr val="F35375"/>
      </a:accent1>
      <a:accent2>
        <a:srgbClr val="F35375"/>
      </a:accent2>
      <a:accent3>
        <a:srgbClr val="8AC7CC"/>
      </a:accent3>
      <a:accent4>
        <a:srgbClr val="8064A2"/>
      </a:accent4>
      <a:accent5>
        <a:srgbClr val="4BACC6"/>
      </a:accent5>
      <a:accent6>
        <a:srgbClr val="F9E5F0"/>
      </a:accent6>
      <a:hlink>
        <a:srgbClr val="F35375"/>
      </a:hlink>
      <a:folHlink>
        <a:srgbClr val="F35375"/>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857</Words>
  <Application>Microsoft Office PowerPoint</Application>
  <PresentationFormat>宽屏</PresentationFormat>
  <Paragraphs>189</Paragraphs>
  <Slides>24</Slides>
  <Notes>22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Malgun Gothic</vt:lpstr>
      <vt:lpstr>阿里巴巴普惠体 M</vt:lpstr>
      <vt:lpstr>阿里巴巴普惠体 R</vt:lpstr>
      <vt:lpstr>等线 Light</vt:lpstr>
      <vt:lpstr>宋体</vt:lpstr>
      <vt:lpstr>Arial</vt:lpstr>
      <vt:lpstr>Calibri</vt:lpstr>
      <vt:lpstr>Calibri Light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双击替换内容</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2021-06-28T00:12:36Z</dcterms:created>
  <dcterms:modified xsi:type="dcterms:W3CDTF">2023-01-10T07:10:39Z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192743793E6D42AE9355429B1869B620</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