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6" r:id="rId3"/>
    <p:sldId id="327" r:id="rId4"/>
    <p:sldId id="364" r:id="rId5"/>
    <p:sldId id="329" r:id="rId6"/>
    <p:sldId id="352" r:id="rId7"/>
    <p:sldId id="353" r:id="rId8"/>
    <p:sldId id="354" r:id="rId9"/>
    <p:sldId id="349" r:id="rId10"/>
    <p:sldId id="365" r:id="rId11"/>
    <p:sldId id="355" r:id="rId12"/>
    <p:sldId id="356" r:id="rId13"/>
    <p:sldId id="357" r:id="rId14"/>
    <p:sldId id="358" r:id="rId15"/>
    <p:sldId id="362" r:id="rId16"/>
    <p:sldId id="350" r:id="rId17"/>
    <p:sldId id="359" r:id="rId18"/>
    <p:sldId id="360" r:id="rId19"/>
    <p:sldId id="361" r:id="rId20"/>
    <p:sldId id="351" r:id="rId21"/>
    <p:sldId id="363" r:id="rId22"/>
    <p:sldId id="366" r:id="rId23"/>
    <p:sldId id="330" r:id="rId24"/>
    <p:sldId id="331" r:id="rId25"/>
    <p:sldId id="332" r:id="rId26"/>
    <p:sldId id="333" r:id="rId27"/>
    <p:sldId id="319" r:id="rId28"/>
  </p:sldIdLst>
  <p:sldSz cx="12192000" cy="6858000"/>
  <p:notesSz cx="7104063" cy="10234613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396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>
            <a:lvl1pPr>
              <a:def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  <a:lvl2pPr>
              <a:def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2pPr>
            <a:lvl3pPr>
              <a:def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3pPr>
            <a:lvl4pPr>
              <a:def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4pPr>
            <a:lvl5pPr>
              <a:def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86A13D8A-8A91-4636-A38A-460AF7FF56D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134110" y="580247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728" y="349580"/>
            <a:ext cx="9244444" cy="5282539"/>
          </a:xfrm>
          <a:prstGeom prst="rect">
            <a:avLst/>
          </a:prstGeom>
        </p:spPr>
      </p:pic>
      <p:sp>
        <p:nvSpPr>
          <p:cNvPr id="17" name="文本框 7"/>
          <p:cNvSpPr txBox="1"/>
          <p:nvPr/>
        </p:nvSpPr>
        <p:spPr>
          <a:xfrm>
            <a:off x="1454728" y="2625120"/>
            <a:ext cx="918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prstClr val="white"/>
                </a:solidFill>
                <a:cs typeface="+mn-ea"/>
                <a:sym typeface="+mn-lt"/>
              </a:rPr>
              <a:t>双</a:t>
            </a:r>
            <a:r>
              <a:rPr lang="en-US" altLang="zh-CN" sz="9600" dirty="0">
                <a:solidFill>
                  <a:prstClr val="white"/>
                </a:solidFill>
                <a:cs typeface="+mn-ea"/>
                <a:sym typeface="+mn-lt"/>
              </a:rPr>
              <a:t>11</a:t>
            </a:r>
            <a:r>
              <a:rPr lang="zh-CN" altLang="en-US" sz="9600" dirty="0">
                <a:solidFill>
                  <a:prstClr val="white"/>
                </a:solidFill>
                <a:cs typeface="+mn-ea"/>
                <a:sym typeface="+mn-lt"/>
              </a:rPr>
              <a:t>狂欢节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625" y1="70470" x2="76563" y2="63758"/>
                        <a14:foregroundMark x1="74479" y1="62416" x2="81771" y2="70470"/>
                        <a14:foregroundMark x1="48958" y1="85235" x2="48958" y2="99329"/>
                        <a14:foregroundMark x1="43229" y1="90604" x2="45573" y2="99329"/>
                        <a14:foregroundMark x1="57552" y1="82550" x2="55208" y2="99329"/>
                        <a14:foregroundMark x1="18750" y1="51678" x2="36979" y2="5973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969453" y="1366802"/>
            <a:ext cx="2152650" cy="834133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358850" y="2150477"/>
            <a:ext cx="1373857" cy="160923"/>
            <a:chOff x="5402874" y="2436227"/>
            <a:chExt cx="1209858" cy="131017"/>
          </a:xfrm>
        </p:grpSpPr>
        <p:sp>
          <p:nvSpPr>
            <p:cNvPr id="20" name="椭圆 19"/>
            <p:cNvSpPr/>
            <p:nvPr/>
          </p:nvSpPr>
          <p:spPr>
            <a:xfrm>
              <a:off x="5402874" y="2436227"/>
              <a:ext cx="266883" cy="131017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08040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345849" y="2436227"/>
              <a:ext cx="266883" cy="131017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08040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2" name="文本框 12"/>
          <p:cNvSpPr txBox="1"/>
          <p:nvPr/>
        </p:nvSpPr>
        <p:spPr>
          <a:xfrm>
            <a:off x="3084282" y="4087175"/>
            <a:ext cx="6292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1200" dirty="0">
                <a:ln w="76200">
                  <a:noFill/>
                </a:ln>
                <a:solidFill>
                  <a:prstClr val="white"/>
                </a:solidFill>
                <a:cs typeface="+mn-ea"/>
                <a:sym typeface="+mn-lt"/>
              </a:rPr>
              <a:t>双十一电商活动策划</a:t>
            </a:r>
            <a:r>
              <a:rPr lang="en-US" altLang="zh-CN" sz="2400" spc="1200" dirty="0">
                <a:ln w="76200">
                  <a:noFill/>
                </a:ln>
                <a:solidFill>
                  <a:prstClr val="white"/>
                </a:solidFill>
                <a:cs typeface="+mn-ea"/>
                <a:sym typeface="+mn-lt"/>
              </a:rPr>
              <a:t>PPT</a:t>
            </a:r>
            <a:r>
              <a:rPr lang="zh-CN" altLang="en-US" sz="2400" spc="1200" dirty="0">
                <a:ln w="76200">
                  <a:noFill/>
                </a:ln>
                <a:solidFill>
                  <a:prstClr val="white"/>
                </a:solidFill>
                <a:cs typeface="+mn-ea"/>
                <a:sym typeface="+mn-lt"/>
              </a:rPr>
              <a:t>模版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22224" y="2015246"/>
            <a:ext cx="8347552" cy="3352666"/>
            <a:chOff x="1887661" y="2091446"/>
            <a:chExt cx="8347552" cy="3352666"/>
          </a:xfrm>
        </p:grpSpPr>
        <p:sp>
          <p:nvSpPr>
            <p:cNvPr id="12" name="矩形 11"/>
            <p:cNvSpPr/>
            <p:nvPr/>
          </p:nvSpPr>
          <p:spPr>
            <a:xfrm>
              <a:off x="5934063" y="2091446"/>
              <a:ext cx="4301150" cy="1825363"/>
            </a:xfrm>
            <a:prstGeom prst="rect">
              <a:avLst/>
            </a:prstGeom>
            <a:blipFill>
              <a:blip r:embed="rId2"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934063" y="3916809"/>
              <a:ext cx="4301150" cy="152730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1887661" y="2350722"/>
              <a:ext cx="423981" cy="727227"/>
            </a:xfrm>
            <a:prstGeom prst="rect">
              <a:avLst/>
            </a:prstGeom>
            <a:noFill/>
          </p:spPr>
          <p:txBody>
            <a:bodyPr wrap="square" lIns="49634" tIns="24817" rIns="49634" bIns="24817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5" name="Rectangle 19"/>
            <p:cNvSpPr/>
            <p:nvPr/>
          </p:nvSpPr>
          <p:spPr>
            <a:xfrm>
              <a:off x="2311642" y="2420716"/>
              <a:ext cx="3005924" cy="571480"/>
            </a:xfrm>
            <a:prstGeom prst="rect">
              <a:avLst/>
            </a:prstGeom>
          </p:spPr>
          <p:txBody>
            <a:bodyPr wrap="square" lIns="49634" tIns="24817" rIns="49634" bIns="2481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Ut wisi enim ad minim veniam, quis nostrud exerci tation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33"/>
            <p:cNvSpPr txBox="1"/>
            <p:nvPr/>
          </p:nvSpPr>
          <p:spPr>
            <a:xfrm>
              <a:off x="1887661" y="3491576"/>
              <a:ext cx="423981" cy="727227"/>
            </a:xfrm>
            <a:prstGeom prst="rect">
              <a:avLst/>
            </a:prstGeom>
            <a:noFill/>
          </p:spPr>
          <p:txBody>
            <a:bodyPr wrap="square" lIns="49634" tIns="24817" rIns="49634" bIns="24817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id-ID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19"/>
            <p:cNvSpPr/>
            <p:nvPr/>
          </p:nvSpPr>
          <p:spPr>
            <a:xfrm>
              <a:off x="2311642" y="3567205"/>
              <a:ext cx="3005924" cy="571480"/>
            </a:xfrm>
            <a:prstGeom prst="rect">
              <a:avLst/>
            </a:prstGeom>
          </p:spPr>
          <p:txBody>
            <a:bodyPr wrap="square" lIns="49634" tIns="24817" rIns="49634" bIns="2481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Ut wisi enim ad minim veniam, quis nostrud exerci tation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35"/>
            <p:cNvSpPr txBox="1"/>
            <p:nvPr/>
          </p:nvSpPr>
          <p:spPr>
            <a:xfrm>
              <a:off x="1887661" y="4531264"/>
              <a:ext cx="423981" cy="727227"/>
            </a:xfrm>
            <a:prstGeom prst="rect">
              <a:avLst/>
            </a:prstGeom>
            <a:noFill/>
          </p:spPr>
          <p:txBody>
            <a:bodyPr wrap="square" lIns="49634" tIns="24817" rIns="49634" bIns="24817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id-ID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ectangle 19"/>
            <p:cNvSpPr/>
            <p:nvPr/>
          </p:nvSpPr>
          <p:spPr>
            <a:xfrm>
              <a:off x="2311642" y="4581317"/>
              <a:ext cx="3005924" cy="571480"/>
            </a:xfrm>
            <a:prstGeom prst="rect">
              <a:avLst/>
            </a:prstGeom>
          </p:spPr>
          <p:txBody>
            <a:bodyPr wrap="square" lIns="49634" tIns="24817" rIns="49634" bIns="2481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Ut wisi enim ad minim veniam, quis nostrud exerci tation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21" name="椭圆 20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2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6"/>
          <p:cNvCxnSpPr>
            <a:cxnSpLocks noChangeShapeType="1"/>
          </p:cNvCxnSpPr>
          <p:nvPr/>
        </p:nvCxnSpPr>
        <p:spPr bwMode="auto">
          <a:xfrm>
            <a:off x="8920811" y="3700133"/>
            <a:ext cx="0" cy="83040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箭头连接符 7"/>
          <p:cNvCxnSpPr>
            <a:cxnSpLocks noChangeShapeType="1"/>
          </p:cNvCxnSpPr>
          <p:nvPr/>
        </p:nvCxnSpPr>
        <p:spPr bwMode="auto">
          <a:xfrm>
            <a:off x="2943734" y="3700133"/>
            <a:ext cx="0" cy="83040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箭头连接符 8"/>
          <p:cNvCxnSpPr>
            <a:cxnSpLocks noChangeShapeType="1"/>
          </p:cNvCxnSpPr>
          <p:nvPr/>
        </p:nvCxnSpPr>
        <p:spPr bwMode="auto">
          <a:xfrm>
            <a:off x="6928452" y="3700133"/>
            <a:ext cx="0" cy="83040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环形箭头 4"/>
          <p:cNvSpPr/>
          <p:nvPr/>
        </p:nvSpPr>
        <p:spPr>
          <a:xfrm flipH="1">
            <a:off x="2139589" y="2133600"/>
            <a:ext cx="1610289" cy="159746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40" tIns="45520" rIns="91040" bIns="45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6" name="TextBox 31"/>
          <p:cNvSpPr txBox="1"/>
          <p:nvPr/>
        </p:nvSpPr>
        <p:spPr>
          <a:xfrm>
            <a:off x="2035571" y="4546293"/>
            <a:ext cx="1776320" cy="1823172"/>
          </a:xfrm>
          <a:prstGeom prst="rect">
            <a:avLst/>
          </a:prstGeom>
          <a:noFill/>
        </p:spPr>
        <p:txBody>
          <a:bodyPr lIns="91040" tIns="45520" rIns="91040" bIns="4552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您的内容打在这里，或者通过复制您的文本后，在此框中选择粘贴，并选择只保留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4027930" y="4546294"/>
            <a:ext cx="1774319" cy="1823172"/>
          </a:xfrm>
          <a:prstGeom prst="rect">
            <a:avLst/>
          </a:prstGeom>
          <a:noFill/>
        </p:spPr>
        <p:txBody>
          <a:bodyPr lIns="91040" tIns="45520" rIns="91040" bIns="4552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您的内容打在这里，或者通过复制您的文本后，在此框中选择粘贴，并选择只保留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6124307" y="2133600"/>
            <a:ext cx="1608290" cy="159746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40" tIns="45520" rIns="91040" bIns="45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9" name="TextBox 31"/>
          <p:cNvSpPr txBox="1"/>
          <p:nvPr/>
        </p:nvSpPr>
        <p:spPr>
          <a:xfrm>
            <a:off x="6018287" y="4546294"/>
            <a:ext cx="1776320" cy="1823172"/>
          </a:xfrm>
          <a:prstGeom prst="rect">
            <a:avLst/>
          </a:prstGeom>
          <a:noFill/>
        </p:spPr>
        <p:txBody>
          <a:bodyPr lIns="91040" tIns="45520" rIns="91040" bIns="4552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您的内容打在这里，或者通过复制您的文本后，在此框中选择粘贴，并选择只保留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8114664" y="2133600"/>
            <a:ext cx="1610291" cy="159746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40" tIns="45520" rIns="91040" bIns="45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1" name="TextBox 31"/>
          <p:cNvSpPr txBox="1"/>
          <p:nvPr/>
        </p:nvSpPr>
        <p:spPr>
          <a:xfrm>
            <a:off x="8010646" y="4546294"/>
            <a:ext cx="1776320" cy="1823172"/>
          </a:xfrm>
          <a:prstGeom prst="rect">
            <a:avLst/>
          </a:prstGeom>
          <a:noFill/>
        </p:spPr>
        <p:txBody>
          <a:bodyPr lIns="91040" tIns="45520" rIns="91040" bIns="4552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您的内容打在这里，或者通过复制您的文本后，在此框中选择粘贴，并选择只保留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12" name="直接箭头连接符 8"/>
          <p:cNvCxnSpPr>
            <a:cxnSpLocks noChangeShapeType="1"/>
          </p:cNvCxnSpPr>
          <p:nvPr/>
        </p:nvCxnSpPr>
        <p:spPr bwMode="auto">
          <a:xfrm>
            <a:off x="4917090" y="3700133"/>
            <a:ext cx="0" cy="83040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环形箭头 12"/>
          <p:cNvSpPr/>
          <p:nvPr/>
        </p:nvSpPr>
        <p:spPr>
          <a:xfrm flipH="1">
            <a:off x="4112945" y="2133600"/>
            <a:ext cx="1608290" cy="159746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40" tIns="45520" rIns="91040" bIns="455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15" name="椭圆 14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6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 animBg="1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9"/>
          <p:cNvSpPr txBox="1"/>
          <p:nvPr/>
        </p:nvSpPr>
        <p:spPr>
          <a:xfrm>
            <a:off x="727003" y="1908288"/>
            <a:ext cx="2111952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0590" eaLnBrk="1" fontAlgn="auto" latinLnBrk="0" hangingPunct="1">
              <a:lnSpc>
                <a:spcPts val="1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此处添加详细文本描述，建议与标题相关并符合整体语言风格，语言描述尽量。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……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44537" y="3004528"/>
            <a:ext cx="2123650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0590" eaLnBrk="1" fontAlgn="auto" latinLnBrk="0" hangingPunct="1">
              <a:lnSpc>
                <a:spcPts val="1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此处添加详细文本描述，建议与标题相关并符合整体语言风格，语言描述尽量。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……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727003" y="4099081"/>
            <a:ext cx="2111952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0590" eaLnBrk="1" fontAlgn="auto" latinLnBrk="0" hangingPunct="1">
              <a:lnSpc>
                <a:spcPts val="1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此处添加详细文本描述，建议与标题相关并符合整体语言风格，语言描述尽量。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……</a:t>
            </a:r>
          </a:p>
        </p:txBody>
      </p:sp>
      <p:sp>
        <p:nvSpPr>
          <p:cNvPr id="32" name="TextBox 29"/>
          <p:cNvSpPr txBox="1"/>
          <p:nvPr/>
        </p:nvSpPr>
        <p:spPr>
          <a:xfrm>
            <a:off x="8844537" y="5195319"/>
            <a:ext cx="2123650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0590" eaLnBrk="1" fontAlgn="auto" latinLnBrk="0" hangingPunct="1">
              <a:lnSpc>
                <a:spcPts val="19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此处添加详细文本描述，建议与标题相关并符合整体语言风格，语言描述尽量。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……</a:t>
            </a:r>
          </a:p>
        </p:txBody>
      </p:sp>
      <p:sp>
        <p:nvSpPr>
          <p:cNvPr id="33" name="Freeform 40"/>
          <p:cNvSpPr/>
          <p:nvPr/>
        </p:nvSpPr>
        <p:spPr bwMode="auto">
          <a:xfrm>
            <a:off x="5554443" y="4738976"/>
            <a:ext cx="3029046" cy="2001756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313 w 1161"/>
              <a:gd name="T7" fmla="*/ 302 h 682"/>
              <a:gd name="T8" fmla="*/ 154 w 1161"/>
              <a:gd name="T9" fmla="*/ 257 h 682"/>
              <a:gd name="T10" fmla="*/ 154 w 1161"/>
              <a:gd name="T11" fmla="*/ 257 h 682"/>
              <a:gd name="T12" fmla="*/ 100 w 1161"/>
              <a:gd name="T13" fmla="*/ 241 h 682"/>
              <a:gd name="T14" fmla="*/ 0 w 1161"/>
              <a:gd name="T15" fmla="*/ 341 h 682"/>
              <a:gd name="T16" fmla="*/ 100 w 1161"/>
              <a:gd name="T17" fmla="*/ 441 h 682"/>
              <a:gd name="T18" fmla="*/ 154 w 1161"/>
              <a:gd name="T19" fmla="*/ 425 h 682"/>
              <a:gd name="T20" fmla="*/ 154 w 1161"/>
              <a:gd name="T21" fmla="*/ 425 h 682"/>
              <a:gd name="T22" fmla="*/ 313 w 1161"/>
              <a:gd name="T23" fmla="*/ 380 h 682"/>
              <a:gd name="T24" fmla="*/ 556 w 1161"/>
              <a:gd name="T25" fmla="*/ 558 h 682"/>
              <a:gd name="T26" fmla="*/ 556 w 1161"/>
              <a:gd name="T27" fmla="*/ 558 h 682"/>
              <a:gd name="T28" fmla="*/ 819 w 1161"/>
              <a:gd name="T29" fmla="*/ 682 h 682"/>
              <a:gd name="T30" fmla="*/ 1161 w 1161"/>
              <a:gd name="T31" fmla="*/ 341 h 682"/>
              <a:gd name="T32" fmla="*/ 819 w 1161"/>
              <a:gd name="T33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2"/>
                  <a:pt x="313" y="302"/>
                </a:cubicBezTo>
                <a:cubicBezTo>
                  <a:pt x="187" y="302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29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noFill/>
          <a:ln>
            <a:solidFill>
              <a:sysClr val="window" lastClr="FFFFFF"/>
            </a:solidFill>
          </a:ln>
        </p:spPr>
        <p:txBody>
          <a:bodyPr vert="horz" wrap="square" lIns="91040" tIns="45520" rIns="91040" bIns="45520" numCol="1" anchor="t" anchorCtr="0" compatLnSpc="1"/>
          <a:lstStyle/>
          <a:p>
            <a:pPr defTabSz="910590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4" name="Freeform 41"/>
          <p:cNvSpPr/>
          <p:nvPr/>
        </p:nvSpPr>
        <p:spPr bwMode="auto">
          <a:xfrm>
            <a:off x="3047491" y="1452788"/>
            <a:ext cx="3029046" cy="2001756"/>
          </a:xfrm>
          <a:custGeom>
            <a:avLst/>
            <a:gdLst>
              <a:gd name="T0" fmla="*/ 1061 w 1161"/>
              <a:gd name="T1" fmla="*/ 241 h 682"/>
              <a:gd name="T2" fmla="*/ 1007 w 1161"/>
              <a:gd name="T3" fmla="*/ 257 h 682"/>
              <a:gd name="T4" fmla="*/ 1007 w 1161"/>
              <a:gd name="T5" fmla="*/ 257 h 682"/>
              <a:gd name="T6" fmla="*/ 848 w 1161"/>
              <a:gd name="T7" fmla="*/ 302 h 682"/>
              <a:gd name="T8" fmla="*/ 605 w 1161"/>
              <a:gd name="T9" fmla="*/ 124 h 682"/>
              <a:gd name="T10" fmla="*/ 605 w 1161"/>
              <a:gd name="T11" fmla="*/ 124 h 682"/>
              <a:gd name="T12" fmla="*/ 342 w 1161"/>
              <a:gd name="T13" fmla="*/ 0 h 682"/>
              <a:gd name="T14" fmla="*/ 0 w 1161"/>
              <a:gd name="T15" fmla="*/ 341 h 682"/>
              <a:gd name="T16" fmla="*/ 342 w 1161"/>
              <a:gd name="T17" fmla="*/ 682 h 682"/>
              <a:gd name="T18" fmla="*/ 605 w 1161"/>
              <a:gd name="T19" fmla="*/ 558 h 682"/>
              <a:gd name="T20" fmla="*/ 605 w 1161"/>
              <a:gd name="T21" fmla="*/ 558 h 682"/>
              <a:gd name="T22" fmla="*/ 605 w 1161"/>
              <a:gd name="T23" fmla="*/ 558 h 682"/>
              <a:gd name="T24" fmla="*/ 605 w 1161"/>
              <a:gd name="T25" fmla="*/ 558 h 682"/>
              <a:gd name="T26" fmla="*/ 848 w 1161"/>
              <a:gd name="T27" fmla="*/ 380 h 682"/>
              <a:gd name="T28" fmla="*/ 1007 w 1161"/>
              <a:gd name="T29" fmla="*/ 425 h 682"/>
              <a:gd name="T30" fmla="*/ 1007 w 1161"/>
              <a:gd name="T31" fmla="*/ 425 h 682"/>
              <a:gd name="T32" fmla="*/ 1061 w 1161"/>
              <a:gd name="T33" fmla="*/ 441 h 682"/>
              <a:gd name="T34" fmla="*/ 1161 w 1161"/>
              <a:gd name="T35" fmla="*/ 341 h 682"/>
              <a:gd name="T36" fmla="*/ 1061 w 1161"/>
              <a:gd name="T37" fmla="*/ 241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1061" y="241"/>
                </a:moveTo>
                <a:cubicBezTo>
                  <a:pt x="1041" y="241"/>
                  <a:pt x="1023" y="247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4"/>
                  <a:pt x="974" y="302"/>
                  <a:pt x="848" y="302"/>
                </a:cubicBezTo>
                <a:cubicBezTo>
                  <a:pt x="700" y="302"/>
                  <a:pt x="699" y="235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8"/>
                  <a:pt x="448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2" y="682"/>
                </a:cubicBezTo>
                <a:cubicBezTo>
                  <a:pt x="448" y="682"/>
                  <a:pt x="542" y="634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99" y="447"/>
                  <a:pt x="700" y="380"/>
                  <a:pt x="848" y="380"/>
                </a:cubicBezTo>
                <a:cubicBezTo>
                  <a:pt x="974" y="380"/>
                  <a:pt x="964" y="398"/>
                  <a:pt x="1007" y="425"/>
                </a:cubicBezTo>
                <a:cubicBezTo>
                  <a:pt x="1007" y="425"/>
                  <a:pt x="1007" y="425"/>
                  <a:pt x="1007" y="425"/>
                </a:cubicBezTo>
                <a:cubicBezTo>
                  <a:pt x="1023" y="435"/>
                  <a:pt x="1041" y="441"/>
                  <a:pt x="1061" y="441"/>
                </a:cubicBezTo>
                <a:cubicBezTo>
                  <a:pt x="1116" y="441"/>
                  <a:pt x="1161" y="396"/>
                  <a:pt x="1161" y="341"/>
                </a:cubicBezTo>
                <a:cubicBezTo>
                  <a:pt x="1161" y="286"/>
                  <a:pt x="1116" y="241"/>
                  <a:pt x="1061" y="241"/>
                </a:cubicBezTo>
                <a:close/>
              </a:path>
            </a:pathLst>
          </a:custGeom>
          <a:noFill/>
          <a:ln>
            <a:solidFill>
              <a:sysClr val="window" lastClr="FFFFFF"/>
            </a:solidFill>
          </a:ln>
        </p:spPr>
        <p:txBody>
          <a:bodyPr vert="horz" wrap="square" lIns="91040" tIns="45520" rIns="91040" bIns="45520" numCol="1" anchor="t" anchorCtr="0" compatLnSpc="1"/>
          <a:lstStyle/>
          <a:p>
            <a:pPr defTabSz="910590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734475" y="1802166"/>
            <a:ext cx="162030" cy="4536863"/>
            <a:chOff x="6010275" y="1583258"/>
            <a:chExt cx="171450" cy="4267200"/>
          </a:xfrm>
          <a:noFill/>
        </p:grpSpPr>
        <p:cxnSp>
          <p:nvCxnSpPr>
            <p:cNvPr id="36" name="直接连接符 35"/>
            <p:cNvCxnSpPr>
              <a:stCxn id="37" idx="3"/>
              <a:endCxn id="41" idx="0"/>
            </p:cNvCxnSpPr>
            <p:nvPr/>
          </p:nvCxnSpPr>
          <p:spPr>
            <a:xfrm>
              <a:off x="6096000" y="1713433"/>
              <a:ext cx="0" cy="4076700"/>
            </a:xfrm>
            <a:prstGeom prst="lin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dash"/>
              <a:miter lim="800000"/>
            </a:ln>
            <a:effectLst/>
          </p:spPr>
        </p:cxnSp>
        <p:sp>
          <p:nvSpPr>
            <p:cNvPr id="37" name="Freeform 42"/>
            <p:cNvSpPr/>
            <p:nvPr/>
          </p:nvSpPr>
          <p:spPr bwMode="auto">
            <a:xfrm>
              <a:off x="6010275" y="1583258"/>
              <a:ext cx="171450" cy="130175"/>
            </a:xfrm>
            <a:custGeom>
              <a:avLst/>
              <a:gdLst>
                <a:gd name="T0" fmla="*/ 54 w 108"/>
                <a:gd name="T1" fmla="*/ 45 h 82"/>
                <a:gd name="T2" fmla="*/ 0 w 108"/>
                <a:gd name="T3" fmla="*/ 0 h 82"/>
                <a:gd name="T4" fmla="*/ 0 w 108"/>
                <a:gd name="T5" fmla="*/ 38 h 82"/>
                <a:gd name="T6" fmla="*/ 54 w 108"/>
                <a:gd name="T7" fmla="*/ 82 h 82"/>
                <a:gd name="T8" fmla="*/ 108 w 108"/>
                <a:gd name="T9" fmla="*/ 38 h 82"/>
                <a:gd name="T10" fmla="*/ 108 w 108"/>
                <a:gd name="T11" fmla="*/ 0 h 82"/>
                <a:gd name="T12" fmla="*/ 54 w 108"/>
                <a:gd name="T13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2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grpFill/>
            <a:ln>
              <a:solidFill>
                <a:sysClr val="window" lastClr="FFFFFF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0590">
                <a:defRPr/>
              </a:pPr>
              <a:endParaRPr lang="zh-CN" altLang="en-US" kern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8" name="Freeform 43"/>
            <p:cNvSpPr/>
            <p:nvPr/>
          </p:nvSpPr>
          <p:spPr bwMode="auto">
            <a:xfrm>
              <a:off x="6010275" y="2615133"/>
              <a:ext cx="171450" cy="133350"/>
            </a:xfrm>
            <a:custGeom>
              <a:avLst/>
              <a:gdLst>
                <a:gd name="T0" fmla="*/ 54 w 108"/>
                <a:gd name="T1" fmla="*/ 45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5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grpFill/>
            <a:ln>
              <a:solidFill>
                <a:sysClr val="window" lastClr="FFFFFF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0590">
                <a:defRPr/>
              </a:pPr>
              <a:endParaRPr lang="zh-CN" altLang="en-US" kern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9" name="Freeform 44"/>
            <p:cNvSpPr/>
            <p:nvPr/>
          </p:nvSpPr>
          <p:spPr bwMode="auto">
            <a:xfrm>
              <a:off x="6010275" y="3650183"/>
              <a:ext cx="171450" cy="133350"/>
            </a:xfrm>
            <a:custGeom>
              <a:avLst/>
              <a:gdLst>
                <a:gd name="T0" fmla="*/ 54 w 108"/>
                <a:gd name="T1" fmla="*/ 46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grpFill/>
            <a:ln>
              <a:solidFill>
                <a:sysClr val="window" lastClr="FFFFFF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0590">
                <a:defRPr/>
              </a:pPr>
              <a:endParaRPr lang="zh-CN" altLang="en-US" kern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6010275" y="4685233"/>
              <a:ext cx="171450" cy="130175"/>
            </a:xfrm>
            <a:custGeom>
              <a:avLst/>
              <a:gdLst>
                <a:gd name="T0" fmla="*/ 54 w 108"/>
                <a:gd name="T1" fmla="*/ 46 h 82"/>
                <a:gd name="T2" fmla="*/ 0 w 108"/>
                <a:gd name="T3" fmla="*/ 0 h 82"/>
                <a:gd name="T4" fmla="*/ 0 w 108"/>
                <a:gd name="T5" fmla="*/ 39 h 82"/>
                <a:gd name="T6" fmla="*/ 54 w 108"/>
                <a:gd name="T7" fmla="*/ 82 h 82"/>
                <a:gd name="T8" fmla="*/ 108 w 108"/>
                <a:gd name="T9" fmla="*/ 39 h 82"/>
                <a:gd name="T10" fmla="*/ 108 w 108"/>
                <a:gd name="T11" fmla="*/ 0 h 82"/>
                <a:gd name="T12" fmla="*/ 54 w 108"/>
                <a:gd name="T13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2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grpFill/>
            <a:ln>
              <a:solidFill>
                <a:sysClr val="window" lastClr="FFFFFF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0590">
                <a:defRPr/>
              </a:pPr>
              <a:endParaRPr lang="zh-CN" altLang="en-US" kern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6010275" y="5718696"/>
              <a:ext cx="171450" cy="131762"/>
            </a:xfrm>
            <a:custGeom>
              <a:avLst/>
              <a:gdLst>
                <a:gd name="T0" fmla="*/ 54 w 108"/>
                <a:gd name="T1" fmla="*/ 45 h 83"/>
                <a:gd name="T2" fmla="*/ 0 w 108"/>
                <a:gd name="T3" fmla="*/ 0 h 83"/>
                <a:gd name="T4" fmla="*/ 0 w 108"/>
                <a:gd name="T5" fmla="*/ 38 h 83"/>
                <a:gd name="T6" fmla="*/ 54 w 108"/>
                <a:gd name="T7" fmla="*/ 83 h 83"/>
                <a:gd name="T8" fmla="*/ 108 w 108"/>
                <a:gd name="T9" fmla="*/ 38 h 83"/>
                <a:gd name="T10" fmla="*/ 108 w 108"/>
                <a:gd name="T11" fmla="*/ 0 h 83"/>
                <a:gd name="T12" fmla="*/ 54 w 108"/>
                <a:gd name="T13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3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grpFill/>
            <a:ln>
              <a:solidFill>
                <a:sysClr val="window" lastClr="FFFFFF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0590">
                <a:defRPr/>
              </a:pPr>
              <a:endParaRPr lang="zh-CN" altLang="en-US" kern="0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3157012" y="1575998"/>
            <a:ext cx="1563281" cy="1755334"/>
          </a:xfrm>
          <a:prstGeom prst="ellipse">
            <a:avLst/>
          </a:prstGeom>
          <a:noFill/>
          <a:ln>
            <a:solidFill>
              <a:sysClr val="window" lastClr="FFFFFF"/>
            </a:solidFill>
          </a:ln>
        </p:spPr>
        <p:txBody>
          <a:bodyPr vert="horz" wrap="square" lIns="91040" tIns="45520" rIns="91040" bIns="45520" numCol="1" anchor="t" anchorCtr="0" compatLnSpc="1"/>
          <a:lstStyle/>
          <a:p>
            <a:pPr defTabSz="910590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5606952" y="2219059"/>
            <a:ext cx="417075" cy="469215"/>
          </a:xfrm>
          <a:prstGeom prst="ellipse">
            <a:avLst/>
          </a:prstGeom>
          <a:noFill/>
          <a:ln>
            <a:solidFill>
              <a:sysClr val="window" lastClr="FFFFFF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 defTabSz="910590">
              <a:defRPr/>
            </a:pPr>
            <a:r>
              <a:rPr lang="en-US" altLang="zh-CN" sz="2800" kern="0" dirty="0">
                <a:solidFill>
                  <a:prstClr val="white"/>
                </a:solidFill>
                <a:latin typeface="+mn-ea"/>
              </a:rPr>
              <a:t>A</a:t>
            </a:r>
            <a:endParaRPr lang="zh-CN" altLang="en-US" sz="2800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4" name="Freeform 49"/>
          <p:cNvSpPr/>
          <p:nvPr/>
        </p:nvSpPr>
        <p:spPr bwMode="auto">
          <a:xfrm>
            <a:off x="3047491" y="3641892"/>
            <a:ext cx="3029046" cy="2005132"/>
          </a:xfrm>
          <a:custGeom>
            <a:avLst/>
            <a:gdLst>
              <a:gd name="T0" fmla="*/ 1061 w 1161"/>
              <a:gd name="T1" fmla="*/ 242 h 683"/>
              <a:gd name="T2" fmla="*/ 1007 w 1161"/>
              <a:gd name="T3" fmla="*/ 257 h 683"/>
              <a:gd name="T4" fmla="*/ 1007 w 1161"/>
              <a:gd name="T5" fmla="*/ 257 h 683"/>
              <a:gd name="T6" fmla="*/ 848 w 1161"/>
              <a:gd name="T7" fmla="*/ 303 h 683"/>
              <a:gd name="T8" fmla="*/ 605 w 1161"/>
              <a:gd name="T9" fmla="*/ 125 h 683"/>
              <a:gd name="T10" fmla="*/ 605 w 1161"/>
              <a:gd name="T11" fmla="*/ 125 h 683"/>
              <a:gd name="T12" fmla="*/ 605 w 1161"/>
              <a:gd name="T13" fmla="*/ 124 h 683"/>
              <a:gd name="T14" fmla="*/ 605 w 1161"/>
              <a:gd name="T15" fmla="*/ 124 h 683"/>
              <a:gd name="T16" fmla="*/ 342 w 1161"/>
              <a:gd name="T17" fmla="*/ 0 h 683"/>
              <a:gd name="T18" fmla="*/ 0 w 1161"/>
              <a:gd name="T19" fmla="*/ 342 h 683"/>
              <a:gd name="T20" fmla="*/ 342 w 1161"/>
              <a:gd name="T21" fmla="*/ 683 h 683"/>
              <a:gd name="T22" fmla="*/ 605 w 1161"/>
              <a:gd name="T23" fmla="*/ 559 h 683"/>
              <a:gd name="T24" fmla="*/ 605 w 1161"/>
              <a:gd name="T25" fmla="*/ 559 h 683"/>
              <a:gd name="T26" fmla="*/ 848 w 1161"/>
              <a:gd name="T27" fmla="*/ 380 h 683"/>
              <a:gd name="T28" fmla="*/ 1007 w 1161"/>
              <a:gd name="T29" fmla="*/ 426 h 683"/>
              <a:gd name="T30" fmla="*/ 1007 w 1161"/>
              <a:gd name="T31" fmla="*/ 426 h 683"/>
              <a:gd name="T32" fmla="*/ 1061 w 1161"/>
              <a:gd name="T33" fmla="*/ 441 h 683"/>
              <a:gd name="T34" fmla="*/ 1161 w 1161"/>
              <a:gd name="T35" fmla="*/ 342 h 683"/>
              <a:gd name="T36" fmla="*/ 1061 w 1161"/>
              <a:gd name="T37" fmla="*/ 242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3">
                <a:moveTo>
                  <a:pt x="1061" y="242"/>
                </a:moveTo>
                <a:cubicBezTo>
                  <a:pt x="1041" y="242"/>
                  <a:pt x="1023" y="248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5"/>
                  <a:pt x="974" y="303"/>
                  <a:pt x="848" y="303"/>
                </a:cubicBezTo>
                <a:cubicBezTo>
                  <a:pt x="700" y="303"/>
                  <a:pt x="699" y="236"/>
                  <a:pt x="605" y="125"/>
                </a:cubicBezTo>
                <a:cubicBezTo>
                  <a:pt x="605" y="125"/>
                  <a:pt x="605" y="125"/>
                  <a:pt x="605" y="125"/>
                </a:cubicBezTo>
                <a:cubicBezTo>
                  <a:pt x="605" y="125"/>
                  <a:pt x="605" y="124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9"/>
                  <a:pt x="448" y="0"/>
                  <a:pt x="342" y="0"/>
                </a:cubicBezTo>
                <a:cubicBezTo>
                  <a:pt x="153" y="0"/>
                  <a:pt x="0" y="153"/>
                  <a:pt x="0" y="342"/>
                </a:cubicBezTo>
                <a:cubicBezTo>
                  <a:pt x="0" y="530"/>
                  <a:pt x="153" y="683"/>
                  <a:pt x="342" y="683"/>
                </a:cubicBezTo>
                <a:cubicBezTo>
                  <a:pt x="448" y="683"/>
                  <a:pt x="542" y="634"/>
                  <a:pt x="605" y="559"/>
                </a:cubicBezTo>
                <a:cubicBezTo>
                  <a:pt x="605" y="559"/>
                  <a:pt x="605" y="559"/>
                  <a:pt x="605" y="559"/>
                </a:cubicBezTo>
                <a:cubicBezTo>
                  <a:pt x="699" y="448"/>
                  <a:pt x="700" y="380"/>
                  <a:pt x="848" y="380"/>
                </a:cubicBezTo>
                <a:cubicBezTo>
                  <a:pt x="974" y="380"/>
                  <a:pt x="964" y="398"/>
                  <a:pt x="1007" y="426"/>
                </a:cubicBezTo>
                <a:cubicBezTo>
                  <a:pt x="1007" y="426"/>
                  <a:pt x="1007" y="426"/>
                  <a:pt x="1007" y="426"/>
                </a:cubicBezTo>
                <a:cubicBezTo>
                  <a:pt x="1023" y="436"/>
                  <a:pt x="1041" y="441"/>
                  <a:pt x="1061" y="441"/>
                </a:cubicBezTo>
                <a:cubicBezTo>
                  <a:pt x="1116" y="441"/>
                  <a:pt x="1161" y="397"/>
                  <a:pt x="1161" y="342"/>
                </a:cubicBezTo>
                <a:cubicBezTo>
                  <a:pt x="1161" y="286"/>
                  <a:pt x="1116" y="242"/>
                  <a:pt x="1061" y="242"/>
                </a:cubicBezTo>
                <a:close/>
              </a:path>
            </a:pathLst>
          </a:custGeom>
          <a:noFill/>
          <a:ln>
            <a:solidFill>
              <a:sysClr val="window" lastClr="FFFFFF"/>
            </a:solidFill>
          </a:ln>
        </p:spPr>
        <p:txBody>
          <a:bodyPr vert="horz" wrap="square" lIns="91040" tIns="45520" rIns="91040" bIns="45520" numCol="1" anchor="t" anchorCtr="0" compatLnSpc="1"/>
          <a:lstStyle/>
          <a:p>
            <a:pPr defTabSz="910590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>
            <a:off x="3157012" y="3765103"/>
            <a:ext cx="1563281" cy="1758709"/>
          </a:xfrm>
          <a:prstGeom prst="ellipse">
            <a:avLst/>
          </a:prstGeom>
          <a:noFill/>
          <a:ln>
            <a:solidFill>
              <a:sysClr val="window" lastClr="FFFFFF"/>
            </a:solidFill>
          </a:ln>
        </p:spPr>
        <p:txBody>
          <a:bodyPr vert="horz" wrap="square" lIns="91040" tIns="45520" rIns="91040" bIns="45520" numCol="1" anchor="t" anchorCtr="0" compatLnSpc="1"/>
          <a:lstStyle/>
          <a:p>
            <a:pPr defTabSz="910590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5606952" y="4408163"/>
            <a:ext cx="417075" cy="472590"/>
          </a:xfrm>
          <a:prstGeom prst="ellipse">
            <a:avLst/>
          </a:prstGeom>
          <a:noFill/>
          <a:ln>
            <a:solidFill>
              <a:sysClr val="window" lastClr="FFFFFF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 defTabSz="910590">
              <a:defRPr/>
            </a:pPr>
            <a:r>
              <a:rPr lang="en-US" altLang="zh-CN" sz="2800" kern="0" dirty="0">
                <a:solidFill>
                  <a:prstClr val="white"/>
                </a:solidFill>
                <a:latin typeface="+mn-ea"/>
              </a:rPr>
              <a:t>C</a:t>
            </a:r>
            <a:endParaRPr lang="zh-CN" altLang="en-US" sz="2800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7" name="Freeform 54"/>
          <p:cNvSpPr/>
          <p:nvPr/>
        </p:nvSpPr>
        <p:spPr bwMode="auto">
          <a:xfrm>
            <a:off x="5554443" y="2548183"/>
            <a:ext cx="3029046" cy="2000067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556 w 1161"/>
              <a:gd name="T7" fmla="*/ 124 h 682"/>
              <a:gd name="T8" fmla="*/ 556 w 1161"/>
              <a:gd name="T9" fmla="*/ 124 h 682"/>
              <a:gd name="T10" fmla="*/ 313 w 1161"/>
              <a:gd name="T11" fmla="*/ 303 h 682"/>
              <a:gd name="T12" fmla="*/ 154 w 1161"/>
              <a:gd name="T13" fmla="*/ 257 h 682"/>
              <a:gd name="T14" fmla="*/ 154 w 1161"/>
              <a:gd name="T15" fmla="*/ 257 h 682"/>
              <a:gd name="T16" fmla="*/ 100 w 1161"/>
              <a:gd name="T17" fmla="*/ 241 h 682"/>
              <a:gd name="T18" fmla="*/ 0 w 1161"/>
              <a:gd name="T19" fmla="*/ 341 h 682"/>
              <a:gd name="T20" fmla="*/ 100 w 1161"/>
              <a:gd name="T21" fmla="*/ 441 h 682"/>
              <a:gd name="T22" fmla="*/ 154 w 1161"/>
              <a:gd name="T23" fmla="*/ 425 h 682"/>
              <a:gd name="T24" fmla="*/ 154 w 1161"/>
              <a:gd name="T25" fmla="*/ 425 h 682"/>
              <a:gd name="T26" fmla="*/ 313 w 1161"/>
              <a:gd name="T27" fmla="*/ 380 h 682"/>
              <a:gd name="T28" fmla="*/ 556 w 1161"/>
              <a:gd name="T29" fmla="*/ 558 h 682"/>
              <a:gd name="T30" fmla="*/ 556 w 1161"/>
              <a:gd name="T31" fmla="*/ 558 h 682"/>
              <a:gd name="T32" fmla="*/ 819 w 1161"/>
              <a:gd name="T33" fmla="*/ 682 h 682"/>
              <a:gd name="T34" fmla="*/ 1161 w 1161"/>
              <a:gd name="T35" fmla="*/ 341 h 682"/>
              <a:gd name="T36" fmla="*/ 819 w 1161"/>
              <a:gd name="T37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3"/>
                  <a:pt x="313" y="303"/>
                </a:cubicBezTo>
                <a:cubicBezTo>
                  <a:pt x="187" y="303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30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noFill/>
          <a:ln>
            <a:solidFill>
              <a:sysClr val="window" lastClr="FFFFFF"/>
            </a:solidFill>
          </a:ln>
        </p:spPr>
        <p:txBody>
          <a:bodyPr vert="horz" wrap="square" lIns="91040" tIns="45520" rIns="91040" bIns="45520" numCol="1" anchor="t" anchorCtr="0" compatLnSpc="1"/>
          <a:lstStyle/>
          <a:p>
            <a:pPr defTabSz="910590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8" name="Oval 55"/>
          <p:cNvSpPr>
            <a:spLocks noChangeArrowheads="1"/>
          </p:cNvSpPr>
          <p:nvPr/>
        </p:nvSpPr>
        <p:spPr bwMode="auto">
          <a:xfrm>
            <a:off x="6910689" y="2671394"/>
            <a:ext cx="1563281" cy="1757021"/>
          </a:xfrm>
          <a:prstGeom prst="ellipse">
            <a:avLst/>
          </a:prstGeom>
          <a:noFill/>
          <a:ln>
            <a:solidFill>
              <a:sysClr val="window" lastClr="FFFFFF"/>
            </a:solidFill>
          </a:ln>
        </p:spPr>
        <p:txBody>
          <a:bodyPr vert="horz" wrap="square" lIns="91040" tIns="45520" rIns="91040" bIns="45520" numCol="1" anchor="t" anchorCtr="0" compatLnSpc="1"/>
          <a:lstStyle/>
          <a:p>
            <a:pPr defTabSz="910590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9" name="Oval 56"/>
          <p:cNvSpPr>
            <a:spLocks noChangeArrowheads="1"/>
          </p:cNvSpPr>
          <p:nvPr/>
        </p:nvSpPr>
        <p:spPr bwMode="auto">
          <a:xfrm>
            <a:off x="5606952" y="3312766"/>
            <a:ext cx="417075" cy="472590"/>
          </a:xfrm>
          <a:prstGeom prst="ellipse">
            <a:avLst/>
          </a:prstGeom>
          <a:noFill/>
          <a:ln>
            <a:solidFill>
              <a:sysClr val="window" lastClr="FFFFFF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 defTabSz="910590">
              <a:defRPr/>
            </a:pPr>
            <a:r>
              <a:rPr lang="en-US" altLang="zh-CN" sz="2800" kern="0" dirty="0">
                <a:solidFill>
                  <a:prstClr val="white"/>
                </a:solidFill>
                <a:latin typeface="+mn-ea"/>
              </a:rPr>
              <a:t>B</a:t>
            </a:r>
            <a:endParaRPr lang="zh-CN" altLang="en-US" sz="2800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0" name="Oval 57"/>
          <p:cNvSpPr>
            <a:spLocks noChangeArrowheads="1"/>
          </p:cNvSpPr>
          <p:nvPr/>
        </p:nvSpPr>
        <p:spPr bwMode="auto">
          <a:xfrm>
            <a:off x="6910689" y="4863873"/>
            <a:ext cx="1563281" cy="1753646"/>
          </a:xfrm>
          <a:prstGeom prst="ellipse">
            <a:avLst/>
          </a:prstGeom>
          <a:noFill/>
          <a:ln>
            <a:solidFill>
              <a:sysClr val="window" lastClr="FFFFFF"/>
            </a:solidFill>
          </a:ln>
        </p:spPr>
        <p:txBody>
          <a:bodyPr vert="horz" wrap="square" lIns="91040" tIns="45520" rIns="91040" bIns="45520" numCol="1" anchor="t" anchorCtr="0" compatLnSpc="1"/>
          <a:lstStyle/>
          <a:p>
            <a:pPr defTabSz="910590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1" name="Oval 59"/>
          <p:cNvSpPr>
            <a:spLocks noChangeArrowheads="1"/>
          </p:cNvSpPr>
          <p:nvPr/>
        </p:nvSpPr>
        <p:spPr bwMode="auto">
          <a:xfrm>
            <a:off x="5606952" y="5505245"/>
            <a:ext cx="417075" cy="470902"/>
          </a:xfrm>
          <a:prstGeom prst="ellipse">
            <a:avLst/>
          </a:prstGeom>
          <a:noFill/>
          <a:ln>
            <a:solidFill>
              <a:sysClr val="window" lastClr="FFFFFF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 defTabSz="910590">
              <a:defRPr/>
            </a:pPr>
            <a:r>
              <a:rPr lang="en-US" altLang="zh-CN" sz="2800" kern="0" dirty="0">
                <a:solidFill>
                  <a:prstClr val="white"/>
                </a:solidFill>
                <a:latin typeface="+mn-ea"/>
              </a:rPr>
              <a:t>D</a:t>
            </a:r>
            <a:endParaRPr lang="zh-CN" altLang="en-US" sz="2800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07925" y="1995549"/>
            <a:ext cx="86145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添加标题</a:t>
            </a:r>
          </a:p>
        </p:txBody>
      </p:sp>
      <p:sp>
        <p:nvSpPr>
          <p:cNvPr id="53" name="TextBox 30"/>
          <p:cNvSpPr txBox="1"/>
          <p:nvPr/>
        </p:nvSpPr>
        <p:spPr>
          <a:xfrm>
            <a:off x="7240372" y="3091789"/>
            <a:ext cx="90391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添加标题</a:t>
            </a:r>
          </a:p>
        </p:txBody>
      </p:sp>
      <p:sp>
        <p:nvSpPr>
          <p:cNvPr id="54" name="TextBox 30"/>
          <p:cNvSpPr txBox="1"/>
          <p:nvPr/>
        </p:nvSpPr>
        <p:spPr>
          <a:xfrm>
            <a:off x="3481547" y="4186341"/>
            <a:ext cx="9142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添加标题</a:t>
            </a:r>
          </a:p>
        </p:txBody>
      </p:sp>
      <p:sp>
        <p:nvSpPr>
          <p:cNvPr id="55" name="TextBox 30"/>
          <p:cNvSpPr txBox="1"/>
          <p:nvPr/>
        </p:nvSpPr>
        <p:spPr>
          <a:xfrm>
            <a:off x="7274398" y="5282581"/>
            <a:ext cx="83586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添加标题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57" name="椭圆 56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58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 animBg="1"/>
      <p:bldP spid="34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 bwMode="auto">
          <a:xfrm>
            <a:off x="3601451" y="1976246"/>
            <a:ext cx="2416935" cy="965434"/>
            <a:chOff x="0" y="0"/>
            <a:chExt cx="2636520" cy="1447800"/>
          </a:xfrm>
        </p:grpSpPr>
        <p:sp>
          <p:nvSpPr>
            <p:cNvPr id="25" name="任意多边形 24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ysClr val="window" lastClr="FFFFFF"/>
              </a:solidFill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0590">
                <a:defRPr/>
              </a:pPr>
              <a:endParaRPr lang="zh-CN" altLang="en-US" sz="130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文本框 24"/>
            <p:cNvSpPr>
              <a:spLocks noChangeArrowheads="1"/>
            </p:cNvSpPr>
            <p:nvPr/>
          </p:nvSpPr>
          <p:spPr bwMode="auto">
            <a:xfrm>
              <a:off x="304995" y="423893"/>
              <a:ext cx="2230360" cy="60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0590">
                <a:defRPr/>
              </a:pPr>
              <a:r>
                <a:rPr lang="zh-CN" altLang="en-US" sz="2000">
                  <a:solidFill>
                    <a:prstClr val="white"/>
                  </a:solidFill>
                  <a:latin typeface="+mn-ea"/>
                  <a:ea typeface="+mn-ea"/>
                  <a:sym typeface="Arial" panose="020B0604020202020204" pitchFamily="34" charset="0"/>
                </a:rPr>
                <a:t>输入内容</a:t>
              </a:r>
              <a:endParaRPr lang="zh-CN" altLang="en-US" sz="2000" baseline="-3000">
                <a:solidFill>
                  <a:prstClr val="white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1582088" y="1976246"/>
            <a:ext cx="2416935" cy="965434"/>
            <a:chOff x="0" y="0"/>
            <a:chExt cx="2636520" cy="1447800"/>
          </a:xfrm>
        </p:grpSpPr>
        <p:sp>
          <p:nvSpPr>
            <p:cNvPr id="28" name="任意多边形 27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ysClr val="window" lastClr="FFFFFF"/>
              </a:solidFill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0590">
                <a:defRPr/>
              </a:pPr>
              <a:endParaRPr lang="zh-CN" altLang="en-US" sz="130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文本框 25"/>
            <p:cNvSpPr>
              <a:spLocks noChangeArrowheads="1"/>
            </p:cNvSpPr>
            <p:nvPr/>
          </p:nvSpPr>
          <p:spPr bwMode="auto">
            <a:xfrm>
              <a:off x="272839" y="377739"/>
              <a:ext cx="2293960" cy="692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0590">
                <a:lnSpc>
                  <a:spcPct val="12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latin typeface="+mn-ea"/>
                  <a:ea typeface="+mn-ea"/>
                  <a:sym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prstClr val="white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7643179" y="1976246"/>
            <a:ext cx="2415435" cy="965434"/>
            <a:chOff x="0" y="0"/>
            <a:chExt cx="2636520" cy="1447800"/>
          </a:xfrm>
        </p:grpSpPr>
        <p:sp>
          <p:nvSpPr>
            <p:cNvPr id="31" name="任意多边形 30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ysClr val="window" lastClr="FFFFFF"/>
              </a:solidFill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0590">
                <a:defRPr/>
              </a:pPr>
              <a:endParaRPr lang="zh-CN" altLang="en-US" sz="130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文本框 26"/>
            <p:cNvSpPr>
              <a:spLocks noChangeArrowheads="1"/>
            </p:cNvSpPr>
            <p:nvPr/>
          </p:nvSpPr>
          <p:spPr bwMode="auto">
            <a:xfrm>
              <a:off x="311563" y="423893"/>
              <a:ext cx="2230359" cy="600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0590">
                <a:defRPr/>
              </a:pPr>
              <a:r>
                <a:rPr lang="zh-CN" altLang="en-US" sz="2000">
                  <a:solidFill>
                    <a:prstClr val="white"/>
                  </a:solidFill>
                  <a:latin typeface="+mn-ea"/>
                  <a:ea typeface="+mn-ea"/>
                  <a:sym typeface="Arial" panose="020B0604020202020204" pitchFamily="34" charset="0"/>
                </a:rPr>
                <a:t>输入内容</a:t>
              </a:r>
              <a:endParaRPr lang="zh-CN" altLang="en-US" sz="2000" baseline="-3000">
                <a:solidFill>
                  <a:prstClr val="white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5622316" y="1976246"/>
            <a:ext cx="2416935" cy="965434"/>
            <a:chOff x="0" y="0"/>
            <a:chExt cx="2636520" cy="1447800"/>
          </a:xfrm>
        </p:grpSpPr>
        <p:sp>
          <p:nvSpPr>
            <p:cNvPr id="34" name="任意多边形 33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ysClr val="window" lastClr="FFFFFF"/>
              </a:solidFill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0590">
                <a:defRPr/>
              </a:pPr>
              <a:endParaRPr lang="zh-CN" altLang="en-US" sz="130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文本框 27"/>
            <p:cNvSpPr>
              <a:spLocks noChangeArrowheads="1"/>
            </p:cNvSpPr>
            <p:nvPr/>
          </p:nvSpPr>
          <p:spPr bwMode="auto">
            <a:xfrm>
              <a:off x="330619" y="377740"/>
              <a:ext cx="2205655" cy="692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0590"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prstClr val="white"/>
                  </a:solidFill>
                  <a:latin typeface="+mn-ea"/>
                  <a:ea typeface="+mn-ea"/>
                  <a:sym typeface="Arial" panose="020B0604020202020204" pitchFamily="34" charset="0"/>
                </a:rPr>
                <a:t>输入内容</a:t>
              </a:r>
              <a:endParaRPr lang="zh-CN" altLang="en-US" sz="2000" baseline="-3000">
                <a:solidFill>
                  <a:prstClr val="white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1189014" y="5498726"/>
            <a:ext cx="9097638" cy="93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031" tIns="45516" rIns="91031" bIns="455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0590">
              <a:lnSpc>
                <a:spcPct val="13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+mn-ea"/>
                <a:ea typeface="+mn-ea"/>
                <a:sym typeface="方正兰亭黑_GBK" pitchFamily="2" charset="-122"/>
              </a:rPr>
              <a:t>在此录入本图表的综合描述说明，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  <a:endParaRPr lang="zh-CN" altLang="en-US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867330" y="3237049"/>
            <a:ext cx="1312354" cy="4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31" tIns="45516" rIns="91031" bIns="455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0590"/>
            <a:r>
              <a:rPr lang="zh-CN" altLang="en-US" sz="2200" dirty="0">
                <a:solidFill>
                  <a:prstClr val="white"/>
                </a:solidFill>
                <a:latin typeface="+mn-ea"/>
                <a:ea typeface="+mn-ea"/>
                <a:sym typeface="方正兰亭黑_GBK" pitchFamily="2" charset="-122"/>
              </a:rPr>
              <a:t>添加标题</a:t>
            </a:r>
            <a:endParaRPr lang="en-US" altLang="zh-CN" sz="2200" dirty="0">
              <a:solidFill>
                <a:prstClr val="white"/>
              </a:solidFill>
              <a:latin typeface="+mn-ea"/>
              <a:ea typeface="+mn-ea"/>
              <a:sym typeface="方正兰亭黑_GBK" pitchFamily="2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625597" y="3746768"/>
            <a:ext cx="1803324" cy="138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031" tIns="45516" rIns="91031" bIns="455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0590">
              <a:lnSpc>
                <a:spcPct val="12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+mn-ea"/>
                <a:ea typeface="+mn-ea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984208" y="3237049"/>
            <a:ext cx="1312354" cy="4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31" tIns="45516" rIns="91031" bIns="455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0590"/>
            <a:r>
              <a:rPr lang="zh-CN" altLang="en-US" sz="2200" dirty="0">
                <a:solidFill>
                  <a:prstClr val="white"/>
                </a:solidFill>
                <a:latin typeface="+mn-ea"/>
                <a:ea typeface="+mn-ea"/>
                <a:sym typeface="方正兰亭黑_GBK" pitchFamily="2" charset="-122"/>
              </a:rPr>
              <a:t>添加标题</a:t>
            </a:r>
            <a:endParaRPr lang="en-US" altLang="zh-CN" sz="2200" dirty="0">
              <a:solidFill>
                <a:prstClr val="white"/>
              </a:solidFill>
              <a:latin typeface="+mn-ea"/>
              <a:ea typeface="+mn-ea"/>
              <a:sym typeface="方正兰亭黑_GBK" pitchFamily="2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781484" y="3746768"/>
            <a:ext cx="1771820" cy="164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031" tIns="45516" rIns="91031" bIns="455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0590">
              <a:lnSpc>
                <a:spcPct val="12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+mn-ea"/>
                <a:ea typeface="+mn-ea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098090" y="3237049"/>
            <a:ext cx="1312354" cy="4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31" tIns="45516" rIns="91031" bIns="455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0590"/>
            <a:r>
              <a:rPr lang="zh-CN" altLang="en-US" sz="2200" dirty="0">
                <a:solidFill>
                  <a:prstClr val="white"/>
                </a:solidFill>
                <a:latin typeface="+mn-ea"/>
                <a:ea typeface="+mn-ea"/>
                <a:sym typeface="方正兰亭黑_GBK" pitchFamily="2" charset="-122"/>
              </a:rPr>
              <a:t>添加标题</a:t>
            </a:r>
            <a:endParaRPr lang="en-US" altLang="zh-CN" sz="2200" dirty="0">
              <a:solidFill>
                <a:prstClr val="white"/>
              </a:solidFill>
              <a:latin typeface="+mn-ea"/>
              <a:ea typeface="+mn-ea"/>
              <a:sym typeface="方正兰亭黑_GBK" pitchFamily="2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5905865" y="3746768"/>
            <a:ext cx="1788322" cy="138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031" tIns="45516" rIns="91031" bIns="455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0590">
              <a:lnSpc>
                <a:spcPct val="12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+mn-ea"/>
                <a:ea typeface="+mn-ea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8214220" y="3237049"/>
            <a:ext cx="1312354" cy="4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31" tIns="45516" rIns="91031" bIns="455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0590"/>
            <a:r>
              <a:rPr lang="zh-CN" altLang="en-US" sz="2200" dirty="0">
                <a:solidFill>
                  <a:prstClr val="white"/>
                </a:solidFill>
                <a:latin typeface="+mn-ea"/>
                <a:ea typeface="+mn-ea"/>
                <a:sym typeface="方正兰亭黑_GBK" pitchFamily="2" charset="-122"/>
              </a:rPr>
              <a:t>添加标题</a:t>
            </a:r>
            <a:endParaRPr lang="en-US" altLang="zh-CN" sz="2200" dirty="0">
              <a:solidFill>
                <a:prstClr val="white"/>
              </a:solidFill>
              <a:latin typeface="+mn-ea"/>
              <a:ea typeface="+mn-ea"/>
              <a:sym typeface="方正兰亭黑_GBK" pitchFamily="2" charset="-122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8046749" y="3746768"/>
            <a:ext cx="1771819" cy="164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031" tIns="45516" rIns="91031" bIns="455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910590">
              <a:lnSpc>
                <a:spcPct val="12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+mn-ea"/>
                <a:ea typeface="+mn-ea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45" name="直接连接符 44"/>
          <p:cNvSpPr>
            <a:spLocks noChangeShapeType="1"/>
          </p:cNvSpPr>
          <p:nvPr/>
        </p:nvSpPr>
        <p:spPr bwMode="auto">
          <a:xfrm>
            <a:off x="1330040" y="5353574"/>
            <a:ext cx="8845593" cy="1688"/>
          </a:xfrm>
          <a:prstGeom prst="line">
            <a:avLst/>
          </a:prstGeom>
          <a:noFill/>
          <a:ln w="6350">
            <a:solidFill>
              <a:srgbClr val="A5A5A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387" tIns="60693" rIns="121387" bIns="60693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05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47" name="椭圆 46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8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36"/>
          <p:cNvSpPr/>
          <p:nvPr/>
        </p:nvSpPr>
        <p:spPr>
          <a:xfrm>
            <a:off x="4992993" y="1770375"/>
            <a:ext cx="1732312" cy="1703573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  <p:txBody>
          <a:bodyPr lIns="121387" tIns="60693" rIns="121387" bIns="60693" anchor="ctr"/>
          <a:lstStyle/>
          <a:p>
            <a:pPr marL="0" marR="0" lvl="0" indent="0" algn="ctr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9" name="等腰三角形 36"/>
          <p:cNvSpPr/>
          <p:nvPr/>
        </p:nvSpPr>
        <p:spPr>
          <a:xfrm rot="7176392">
            <a:off x="5949904" y="3970300"/>
            <a:ext cx="1948871" cy="1514273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 cap="flat" cmpd="sng" algn="ctr">
            <a:solidFill>
              <a:sysClr val="window" lastClr="FFFFFF">
                <a:alpha val="80000"/>
              </a:sysClr>
            </a:solidFill>
            <a:prstDash val="solid"/>
            <a:miter lim="800000"/>
            <a:tailEnd type="triangle"/>
          </a:ln>
          <a:effectLst/>
        </p:spPr>
        <p:txBody>
          <a:bodyPr lIns="121387" tIns="60693" rIns="121387" bIns="60693" anchor="ctr"/>
          <a:lstStyle/>
          <a:p>
            <a:pPr marL="0" marR="0" lvl="0" indent="0" algn="ctr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0" name="等腰三角形 36"/>
          <p:cNvSpPr/>
          <p:nvPr/>
        </p:nvSpPr>
        <p:spPr>
          <a:xfrm rot="14423608" flipH="1">
            <a:off x="3755510" y="3995056"/>
            <a:ext cx="1948871" cy="1514272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 cap="flat" cmpd="sng" algn="ctr">
            <a:solidFill>
              <a:sysClr val="window" lastClr="FFFFFF">
                <a:alpha val="60000"/>
              </a:sysClr>
            </a:solidFill>
            <a:prstDash val="solid"/>
            <a:miter lim="800000"/>
            <a:headEnd type="triangle"/>
            <a:tailEnd type="none" w="med" len="med"/>
          </a:ln>
          <a:effectLst/>
        </p:spPr>
        <p:txBody>
          <a:bodyPr lIns="121387" tIns="60693" rIns="121387" bIns="60693" anchor="ctr"/>
          <a:lstStyle/>
          <a:p>
            <a:pPr marL="0" marR="0" lvl="0" indent="0" algn="ctr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7319411" y="2866333"/>
            <a:ext cx="3250586" cy="2384729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defTabSz="91059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01 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说明性文字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  <a:p>
            <a:pPr marL="0" marR="0" lvl="0" indent="0" defTabSz="91059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文字说明性文字说明性文字说明性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  <a:p>
            <a:pPr marL="0" marR="0" lvl="0" indent="0" defTabSz="91059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文字说明性文字说明性文字说明性</a:t>
            </a:r>
          </a:p>
          <a:p>
            <a:pPr marL="0" marR="0" lvl="0" indent="0" defTabSz="91059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330333" y="2866333"/>
            <a:ext cx="3252586" cy="2384729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algn="r" defTabSz="91059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02 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说明性文字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  <a:p>
            <a:pPr marL="0" marR="0" lvl="0" indent="0" defTabSz="91059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文字说明性文字说明性文字说明性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  <a:p>
            <a:pPr marL="0" marR="0" lvl="0" indent="0" defTabSz="91059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文字说明性文字说明性文字说明性</a:t>
            </a:r>
          </a:p>
          <a:p>
            <a:pPr marL="0" marR="0" lvl="0" indent="0" defTabSz="91059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41055" y="3149887"/>
            <a:ext cx="1070192" cy="162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15" name="椭圆 14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6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944939" y="2015783"/>
            <a:ext cx="8302123" cy="3216131"/>
            <a:chOff x="1944744" y="2053883"/>
            <a:chExt cx="8302123" cy="3216131"/>
          </a:xfrm>
        </p:grpSpPr>
        <p:sp>
          <p:nvSpPr>
            <p:cNvPr id="28" name="Shape 1627"/>
            <p:cNvSpPr/>
            <p:nvPr/>
          </p:nvSpPr>
          <p:spPr>
            <a:xfrm>
              <a:off x="6318207" y="2053883"/>
              <a:ext cx="1651058" cy="168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ysClr val="window" lastClr="FFFFFF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Shape 1628"/>
            <p:cNvSpPr/>
            <p:nvPr/>
          </p:nvSpPr>
          <p:spPr>
            <a:xfrm>
              <a:off x="6445880" y="2184236"/>
              <a:ext cx="1395710" cy="142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>
              <a:solidFill>
                <a:sysClr val="window" lastClr="FFFFFF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Shape 1631"/>
            <p:cNvSpPr/>
            <p:nvPr/>
          </p:nvSpPr>
          <p:spPr>
            <a:xfrm>
              <a:off x="6754221" y="2524497"/>
              <a:ext cx="689497" cy="704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9673" y="3125"/>
                  </a:moveTo>
                  <a:cubicBezTo>
                    <a:pt x="19662" y="3136"/>
                    <a:pt x="19652" y="3148"/>
                    <a:pt x="19642" y="3160"/>
                  </a:cubicBezTo>
                  <a:lnTo>
                    <a:pt x="13874" y="9615"/>
                  </a:lnTo>
                  <a:lnTo>
                    <a:pt x="11980" y="7721"/>
                  </a:lnTo>
                  <a:lnTo>
                    <a:pt x="18436" y="1951"/>
                  </a:lnTo>
                  <a:cubicBezTo>
                    <a:pt x="18446" y="1940"/>
                    <a:pt x="18458" y="1930"/>
                    <a:pt x="18469" y="1918"/>
                  </a:cubicBezTo>
                  <a:cubicBezTo>
                    <a:pt x="18790" y="1597"/>
                    <a:pt x="19352" y="1596"/>
                    <a:pt x="19675" y="1918"/>
                  </a:cubicBezTo>
                  <a:cubicBezTo>
                    <a:pt x="19834" y="2080"/>
                    <a:pt x="19923" y="2294"/>
                    <a:pt x="19923" y="2522"/>
                  </a:cubicBezTo>
                  <a:cubicBezTo>
                    <a:pt x="19923" y="2749"/>
                    <a:pt x="19834" y="2965"/>
                    <a:pt x="19673" y="3125"/>
                  </a:cubicBezTo>
                  <a:cubicBezTo>
                    <a:pt x="19673" y="3125"/>
                    <a:pt x="19673" y="3125"/>
                    <a:pt x="19673" y="3125"/>
                  </a:cubicBezTo>
                  <a:close/>
                  <a:moveTo>
                    <a:pt x="14352" y="14847"/>
                  </a:moveTo>
                  <a:lnTo>
                    <a:pt x="6751" y="7242"/>
                  </a:lnTo>
                  <a:lnTo>
                    <a:pt x="8316" y="6418"/>
                  </a:lnTo>
                  <a:lnTo>
                    <a:pt x="15179" y="13281"/>
                  </a:lnTo>
                  <a:cubicBezTo>
                    <a:pt x="15179" y="13281"/>
                    <a:pt x="14352" y="14847"/>
                    <a:pt x="14352" y="14847"/>
                  </a:cubicBezTo>
                  <a:close/>
                  <a:moveTo>
                    <a:pt x="9570" y="20545"/>
                  </a:moveTo>
                  <a:lnTo>
                    <a:pt x="9007" y="19982"/>
                  </a:lnTo>
                  <a:lnTo>
                    <a:pt x="9698" y="18571"/>
                  </a:lnTo>
                  <a:cubicBezTo>
                    <a:pt x="9779" y="18402"/>
                    <a:pt x="9740" y="18201"/>
                    <a:pt x="9601" y="18076"/>
                  </a:cubicBezTo>
                  <a:cubicBezTo>
                    <a:pt x="9462" y="17952"/>
                    <a:pt x="9255" y="17936"/>
                    <a:pt x="9099" y="18036"/>
                  </a:cubicBezTo>
                  <a:lnTo>
                    <a:pt x="7855" y="18830"/>
                  </a:lnTo>
                  <a:lnTo>
                    <a:pt x="7312" y="18287"/>
                  </a:lnTo>
                  <a:lnTo>
                    <a:pt x="8827" y="15726"/>
                  </a:lnTo>
                  <a:cubicBezTo>
                    <a:pt x="8926" y="15563"/>
                    <a:pt x="8899" y="15352"/>
                    <a:pt x="8763" y="15218"/>
                  </a:cubicBezTo>
                  <a:cubicBezTo>
                    <a:pt x="8627" y="15083"/>
                    <a:pt x="8416" y="15058"/>
                    <a:pt x="8252" y="15157"/>
                  </a:cubicBezTo>
                  <a:lnTo>
                    <a:pt x="5722" y="16695"/>
                  </a:lnTo>
                  <a:lnTo>
                    <a:pt x="3696" y="14669"/>
                  </a:lnTo>
                  <a:lnTo>
                    <a:pt x="4301" y="13058"/>
                  </a:lnTo>
                  <a:cubicBezTo>
                    <a:pt x="4360" y="12899"/>
                    <a:pt x="4319" y="12720"/>
                    <a:pt x="4193" y="12605"/>
                  </a:cubicBezTo>
                  <a:cubicBezTo>
                    <a:pt x="4069" y="12490"/>
                    <a:pt x="3885" y="12462"/>
                    <a:pt x="3732" y="12535"/>
                  </a:cubicBezTo>
                  <a:lnTo>
                    <a:pt x="2258" y="13232"/>
                  </a:lnTo>
                  <a:lnTo>
                    <a:pt x="1054" y="12026"/>
                  </a:lnTo>
                  <a:lnTo>
                    <a:pt x="5715" y="8568"/>
                  </a:lnTo>
                  <a:lnTo>
                    <a:pt x="13026" y="15882"/>
                  </a:lnTo>
                  <a:cubicBezTo>
                    <a:pt x="13026" y="15882"/>
                    <a:pt x="9570" y="20545"/>
                    <a:pt x="9570" y="20545"/>
                  </a:cubicBezTo>
                  <a:close/>
                  <a:moveTo>
                    <a:pt x="21592" y="2522"/>
                  </a:moveTo>
                  <a:cubicBezTo>
                    <a:pt x="21592" y="1848"/>
                    <a:pt x="21330" y="1215"/>
                    <a:pt x="20854" y="739"/>
                  </a:cubicBezTo>
                  <a:cubicBezTo>
                    <a:pt x="20378" y="262"/>
                    <a:pt x="19746" y="0"/>
                    <a:pt x="19071" y="0"/>
                  </a:cubicBezTo>
                  <a:cubicBezTo>
                    <a:pt x="18406" y="0"/>
                    <a:pt x="17781" y="255"/>
                    <a:pt x="17306" y="721"/>
                  </a:cubicBezTo>
                  <a:lnTo>
                    <a:pt x="10798" y="6539"/>
                  </a:lnTo>
                  <a:lnTo>
                    <a:pt x="9061" y="4801"/>
                  </a:lnTo>
                  <a:cubicBezTo>
                    <a:pt x="8803" y="4542"/>
                    <a:pt x="8405" y="4482"/>
                    <a:pt x="8081" y="4653"/>
                  </a:cubicBezTo>
                  <a:lnTo>
                    <a:pt x="4972" y="6295"/>
                  </a:lnTo>
                  <a:cubicBezTo>
                    <a:pt x="4737" y="6419"/>
                    <a:pt x="4577" y="6647"/>
                    <a:pt x="4537" y="6909"/>
                  </a:cubicBezTo>
                  <a:cubicBezTo>
                    <a:pt x="4497" y="7170"/>
                    <a:pt x="4584" y="7436"/>
                    <a:pt x="4771" y="7623"/>
                  </a:cubicBezTo>
                  <a:lnTo>
                    <a:pt x="5118" y="7971"/>
                  </a:lnTo>
                  <a:lnTo>
                    <a:pt x="169" y="11644"/>
                  </a:lnTo>
                  <a:cubicBezTo>
                    <a:pt x="71" y="11716"/>
                    <a:pt x="10" y="11828"/>
                    <a:pt x="2" y="11948"/>
                  </a:cubicBezTo>
                  <a:cubicBezTo>
                    <a:pt x="-8" y="12069"/>
                    <a:pt x="36" y="12188"/>
                    <a:pt x="122" y="12273"/>
                  </a:cubicBezTo>
                  <a:lnTo>
                    <a:pt x="1876" y="14030"/>
                  </a:lnTo>
                  <a:cubicBezTo>
                    <a:pt x="2001" y="14154"/>
                    <a:pt x="2191" y="14186"/>
                    <a:pt x="2351" y="14111"/>
                  </a:cubicBezTo>
                  <a:lnTo>
                    <a:pt x="3158" y="13729"/>
                  </a:lnTo>
                  <a:lnTo>
                    <a:pt x="2820" y="14628"/>
                  </a:lnTo>
                  <a:cubicBezTo>
                    <a:pt x="2763" y="14781"/>
                    <a:pt x="2800" y="14953"/>
                    <a:pt x="2916" y="15070"/>
                  </a:cubicBezTo>
                  <a:lnTo>
                    <a:pt x="5362" y="17516"/>
                  </a:lnTo>
                  <a:cubicBezTo>
                    <a:pt x="5500" y="17654"/>
                    <a:pt x="5711" y="17677"/>
                    <a:pt x="5875" y="17579"/>
                  </a:cubicBezTo>
                  <a:lnTo>
                    <a:pt x="7260" y="16736"/>
                  </a:lnTo>
                  <a:lnTo>
                    <a:pt x="6429" y="18139"/>
                  </a:lnTo>
                  <a:cubicBezTo>
                    <a:pt x="6332" y="18304"/>
                    <a:pt x="6360" y="18513"/>
                    <a:pt x="6493" y="18648"/>
                  </a:cubicBezTo>
                  <a:lnTo>
                    <a:pt x="7503" y="19658"/>
                  </a:lnTo>
                  <a:cubicBezTo>
                    <a:pt x="7642" y="19796"/>
                    <a:pt x="7857" y="19818"/>
                    <a:pt x="8022" y="19715"/>
                  </a:cubicBezTo>
                  <a:lnTo>
                    <a:pt x="8294" y="19539"/>
                  </a:lnTo>
                  <a:lnTo>
                    <a:pt x="8127" y="19882"/>
                  </a:lnTo>
                  <a:cubicBezTo>
                    <a:pt x="8047" y="20041"/>
                    <a:pt x="8080" y="20233"/>
                    <a:pt x="8206" y="20360"/>
                  </a:cubicBezTo>
                  <a:lnTo>
                    <a:pt x="9322" y="21478"/>
                  </a:lnTo>
                  <a:cubicBezTo>
                    <a:pt x="9401" y="21555"/>
                    <a:pt x="9507" y="21600"/>
                    <a:pt x="9617" y="21600"/>
                  </a:cubicBezTo>
                  <a:cubicBezTo>
                    <a:pt x="9627" y="21600"/>
                    <a:pt x="9638" y="21600"/>
                    <a:pt x="9648" y="21597"/>
                  </a:cubicBezTo>
                  <a:cubicBezTo>
                    <a:pt x="9769" y="21590"/>
                    <a:pt x="9880" y="21528"/>
                    <a:pt x="9952" y="21430"/>
                  </a:cubicBezTo>
                  <a:lnTo>
                    <a:pt x="13624" y="16478"/>
                  </a:lnTo>
                  <a:lnTo>
                    <a:pt x="13971" y="16827"/>
                  </a:lnTo>
                  <a:cubicBezTo>
                    <a:pt x="14129" y="16984"/>
                    <a:pt x="14343" y="17071"/>
                    <a:pt x="14562" y="17071"/>
                  </a:cubicBezTo>
                  <a:cubicBezTo>
                    <a:pt x="14604" y="17071"/>
                    <a:pt x="14646" y="17067"/>
                    <a:pt x="14687" y="17061"/>
                  </a:cubicBezTo>
                  <a:cubicBezTo>
                    <a:pt x="14949" y="17021"/>
                    <a:pt x="15175" y="16860"/>
                    <a:pt x="15299" y="16627"/>
                  </a:cubicBezTo>
                  <a:lnTo>
                    <a:pt x="16941" y="13515"/>
                  </a:lnTo>
                  <a:cubicBezTo>
                    <a:pt x="17111" y="13192"/>
                    <a:pt x="17052" y="12794"/>
                    <a:pt x="16792" y="12536"/>
                  </a:cubicBezTo>
                  <a:lnTo>
                    <a:pt x="15055" y="10797"/>
                  </a:lnTo>
                  <a:lnTo>
                    <a:pt x="20871" y="4288"/>
                  </a:lnTo>
                  <a:cubicBezTo>
                    <a:pt x="21337" y="3814"/>
                    <a:pt x="21592" y="3188"/>
                    <a:pt x="21592" y="2522"/>
                  </a:cubicBezTo>
                  <a:cubicBezTo>
                    <a:pt x="21592" y="2522"/>
                    <a:pt x="21592" y="2522"/>
                    <a:pt x="21592" y="252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2476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+mn-ea"/>
                <a:sym typeface="+mn-lt"/>
              </a:endParaRPr>
            </a:p>
          </p:txBody>
        </p:sp>
        <p:sp>
          <p:nvSpPr>
            <p:cNvPr id="31" name="Shape 1623"/>
            <p:cNvSpPr/>
            <p:nvPr/>
          </p:nvSpPr>
          <p:spPr>
            <a:xfrm>
              <a:off x="2127257" y="2053883"/>
              <a:ext cx="1651058" cy="168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ysClr val="window" lastClr="FFFFFF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Shape 1624"/>
            <p:cNvSpPr/>
            <p:nvPr/>
          </p:nvSpPr>
          <p:spPr>
            <a:xfrm>
              <a:off x="2254931" y="2184236"/>
              <a:ext cx="1395710" cy="142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>
              <a:solidFill>
                <a:sysClr val="window" lastClr="FFFFFF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Shape 1632"/>
            <p:cNvSpPr/>
            <p:nvPr/>
          </p:nvSpPr>
          <p:spPr>
            <a:xfrm>
              <a:off x="2592020" y="2552361"/>
              <a:ext cx="720754" cy="64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9" y="20059"/>
                  </a:moveTo>
                  <a:lnTo>
                    <a:pt x="16198" y="16202"/>
                  </a:lnTo>
                  <a:lnTo>
                    <a:pt x="16198" y="13885"/>
                  </a:lnTo>
                  <a:lnTo>
                    <a:pt x="20249" y="10801"/>
                  </a:lnTo>
                  <a:cubicBezTo>
                    <a:pt x="20249" y="10801"/>
                    <a:pt x="20249" y="20059"/>
                    <a:pt x="20249" y="20059"/>
                  </a:cubicBezTo>
                  <a:close/>
                  <a:moveTo>
                    <a:pt x="12824" y="9267"/>
                  </a:moveTo>
                  <a:cubicBezTo>
                    <a:pt x="10955" y="9267"/>
                    <a:pt x="9443" y="7534"/>
                    <a:pt x="9443" y="5403"/>
                  </a:cubicBezTo>
                  <a:cubicBezTo>
                    <a:pt x="9443" y="3267"/>
                    <a:pt x="10958" y="1533"/>
                    <a:pt x="12824" y="1533"/>
                  </a:cubicBezTo>
                  <a:cubicBezTo>
                    <a:pt x="14692" y="1533"/>
                    <a:pt x="16205" y="3267"/>
                    <a:pt x="16205" y="5403"/>
                  </a:cubicBezTo>
                  <a:cubicBezTo>
                    <a:pt x="16205" y="7534"/>
                    <a:pt x="14692" y="9267"/>
                    <a:pt x="12824" y="9267"/>
                  </a:cubicBezTo>
                  <a:cubicBezTo>
                    <a:pt x="12824" y="9267"/>
                    <a:pt x="12824" y="9267"/>
                    <a:pt x="12824" y="9267"/>
                  </a:cubicBezTo>
                  <a:close/>
                  <a:moveTo>
                    <a:pt x="14850" y="18514"/>
                  </a:moveTo>
                  <a:cubicBezTo>
                    <a:pt x="14850" y="19367"/>
                    <a:pt x="14244" y="20059"/>
                    <a:pt x="13499" y="20059"/>
                  </a:cubicBezTo>
                  <a:lnTo>
                    <a:pt x="2699" y="20059"/>
                  </a:lnTo>
                  <a:cubicBezTo>
                    <a:pt x="1954" y="20059"/>
                    <a:pt x="1352" y="19369"/>
                    <a:pt x="1352" y="18514"/>
                  </a:cubicBezTo>
                  <a:lnTo>
                    <a:pt x="1352" y="12345"/>
                  </a:lnTo>
                  <a:cubicBezTo>
                    <a:pt x="1352" y="11490"/>
                    <a:pt x="1954" y="10801"/>
                    <a:pt x="2699" y="10801"/>
                  </a:cubicBezTo>
                  <a:lnTo>
                    <a:pt x="13499" y="10801"/>
                  </a:lnTo>
                  <a:cubicBezTo>
                    <a:pt x="14244" y="10801"/>
                    <a:pt x="14850" y="11490"/>
                    <a:pt x="14850" y="12345"/>
                  </a:cubicBezTo>
                  <a:cubicBezTo>
                    <a:pt x="14850" y="12345"/>
                    <a:pt x="14850" y="18514"/>
                    <a:pt x="14850" y="18514"/>
                  </a:cubicBezTo>
                  <a:close/>
                  <a:moveTo>
                    <a:pt x="1352" y="6171"/>
                  </a:moveTo>
                  <a:cubicBezTo>
                    <a:pt x="1352" y="4469"/>
                    <a:pt x="2557" y="3085"/>
                    <a:pt x="4051" y="3085"/>
                  </a:cubicBezTo>
                  <a:cubicBezTo>
                    <a:pt x="5539" y="3085"/>
                    <a:pt x="6750" y="4469"/>
                    <a:pt x="6750" y="6171"/>
                  </a:cubicBezTo>
                  <a:cubicBezTo>
                    <a:pt x="6750" y="7877"/>
                    <a:pt x="5539" y="9259"/>
                    <a:pt x="4051" y="9259"/>
                  </a:cubicBezTo>
                  <a:cubicBezTo>
                    <a:pt x="2557" y="9259"/>
                    <a:pt x="1352" y="7877"/>
                    <a:pt x="1352" y="6171"/>
                  </a:cubicBezTo>
                  <a:cubicBezTo>
                    <a:pt x="1352" y="6171"/>
                    <a:pt x="1352" y="6171"/>
                    <a:pt x="1352" y="6171"/>
                  </a:cubicBezTo>
                  <a:close/>
                  <a:moveTo>
                    <a:pt x="20249" y="9259"/>
                  </a:moveTo>
                  <a:lnTo>
                    <a:pt x="16198" y="12345"/>
                  </a:lnTo>
                  <a:cubicBezTo>
                    <a:pt x="16198" y="11406"/>
                    <a:pt x="15826" y="10578"/>
                    <a:pt x="15249" y="10014"/>
                  </a:cubicBezTo>
                  <a:cubicBezTo>
                    <a:pt x="16623" y="9067"/>
                    <a:pt x="17550" y="7365"/>
                    <a:pt x="17550" y="5403"/>
                  </a:cubicBezTo>
                  <a:cubicBezTo>
                    <a:pt x="17550" y="2420"/>
                    <a:pt x="15434" y="0"/>
                    <a:pt x="12824" y="0"/>
                  </a:cubicBezTo>
                  <a:cubicBezTo>
                    <a:pt x="10213" y="0"/>
                    <a:pt x="8101" y="2420"/>
                    <a:pt x="8101" y="5403"/>
                  </a:cubicBezTo>
                  <a:cubicBezTo>
                    <a:pt x="8101" y="6912"/>
                    <a:pt x="8648" y="8277"/>
                    <a:pt x="9525" y="9259"/>
                  </a:cubicBezTo>
                  <a:lnTo>
                    <a:pt x="7050" y="9259"/>
                  </a:lnTo>
                  <a:cubicBezTo>
                    <a:pt x="7695" y="8438"/>
                    <a:pt x="8101" y="7365"/>
                    <a:pt x="8101" y="6171"/>
                  </a:cubicBezTo>
                  <a:cubicBezTo>
                    <a:pt x="8101" y="3617"/>
                    <a:pt x="6288" y="1546"/>
                    <a:pt x="4051" y="1546"/>
                  </a:cubicBezTo>
                  <a:cubicBezTo>
                    <a:pt x="1814" y="1546"/>
                    <a:pt x="0" y="3617"/>
                    <a:pt x="0" y="6171"/>
                  </a:cubicBezTo>
                  <a:cubicBezTo>
                    <a:pt x="0" y="7569"/>
                    <a:pt x="551" y="8803"/>
                    <a:pt x="1405" y="9651"/>
                  </a:cubicBezTo>
                  <a:cubicBezTo>
                    <a:pt x="571" y="10179"/>
                    <a:pt x="0" y="11181"/>
                    <a:pt x="0" y="12345"/>
                  </a:cubicBezTo>
                  <a:lnTo>
                    <a:pt x="0" y="18514"/>
                  </a:lnTo>
                  <a:cubicBezTo>
                    <a:pt x="0" y="20221"/>
                    <a:pt x="1210" y="21600"/>
                    <a:pt x="2699" y="21600"/>
                  </a:cubicBezTo>
                  <a:lnTo>
                    <a:pt x="13499" y="21600"/>
                  </a:lnTo>
                  <a:cubicBezTo>
                    <a:pt x="14989" y="21600"/>
                    <a:pt x="16198" y="20221"/>
                    <a:pt x="16198" y="18514"/>
                  </a:cubicBezTo>
                  <a:lnTo>
                    <a:pt x="16198" y="17743"/>
                  </a:lnTo>
                  <a:lnTo>
                    <a:pt x="20249" y="21600"/>
                  </a:lnTo>
                  <a:cubicBezTo>
                    <a:pt x="20994" y="21600"/>
                    <a:pt x="21600" y="20911"/>
                    <a:pt x="21600" y="20059"/>
                  </a:cubicBezTo>
                  <a:lnTo>
                    <a:pt x="21600" y="10801"/>
                  </a:lnTo>
                  <a:cubicBezTo>
                    <a:pt x="21600" y="9949"/>
                    <a:pt x="20994" y="9259"/>
                    <a:pt x="20249" y="9259"/>
                  </a:cubicBezTo>
                  <a:cubicBezTo>
                    <a:pt x="20249" y="9259"/>
                    <a:pt x="20249" y="9259"/>
                    <a:pt x="20249" y="925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2476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+mn-ea"/>
                <a:sym typeface="+mn-lt"/>
              </a:endParaRPr>
            </a:p>
          </p:txBody>
        </p:sp>
        <p:sp>
          <p:nvSpPr>
            <p:cNvPr id="34" name="Shape 1625"/>
            <p:cNvSpPr/>
            <p:nvPr/>
          </p:nvSpPr>
          <p:spPr>
            <a:xfrm>
              <a:off x="4222733" y="2053883"/>
              <a:ext cx="1651058" cy="168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ysClr val="window" lastClr="FFFFFF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Shape 1626"/>
            <p:cNvSpPr/>
            <p:nvPr/>
          </p:nvSpPr>
          <p:spPr>
            <a:xfrm>
              <a:off x="4350407" y="2184236"/>
              <a:ext cx="1395710" cy="142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>
              <a:solidFill>
                <a:sysClr val="window" lastClr="FFFFFF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Shape 1633"/>
            <p:cNvSpPr/>
            <p:nvPr/>
          </p:nvSpPr>
          <p:spPr>
            <a:xfrm>
              <a:off x="4668112" y="2533470"/>
              <a:ext cx="755580" cy="68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49" extrusionOk="0">
                  <a:moveTo>
                    <a:pt x="12246" y="17"/>
                  </a:moveTo>
                  <a:cubicBezTo>
                    <a:pt x="11990" y="86"/>
                    <a:pt x="11811" y="339"/>
                    <a:pt x="11811" y="635"/>
                  </a:cubicBezTo>
                  <a:lnTo>
                    <a:pt x="11811" y="14336"/>
                  </a:lnTo>
                  <a:cubicBezTo>
                    <a:pt x="11811" y="14689"/>
                    <a:pt x="12064" y="14980"/>
                    <a:pt x="12377" y="14980"/>
                  </a:cubicBezTo>
                  <a:lnTo>
                    <a:pt x="18513" y="14980"/>
                  </a:lnTo>
                  <a:cubicBezTo>
                    <a:pt x="18710" y="14980"/>
                    <a:pt x="18893" y="14860"/>
                    <a:pt x="18996" y="14672"/>
                  </a:cubicBezTo>
                  <a:cubicBezTo>
                    <a:pt x="19099" y="14483"/>
                    <a:pt x="19108" y="14246"/>
                    <a:pt x="19019" y="14048"/>
                  </a:cubicBezTo>
                  <a:lnTo>
                    <a:pt x="12883" y="346"/>
                  </a:lnTo>
                  <a:cubicBezTo>
                    <a:pt x="12765" y="82"/>
                    <a:pt x="12502" y="-51"/>
                    <a:pt x="12246" y="17"/>
                  </a:cubicBezTo>
                  <a:close/>
                  <a:moveTo>
                    <a:pt x="10383" y="219"/>
                  </a:moveTo>
                  <a:cubicBezTo>
                    <a:pt x="10293" y="207"/>
                    <a:pt x="10196" y="214"/>
                    <a:pt x="10109" y="252"/>
                  </a:cubicBezTo>
                  <a:cubicBezTo>
                    <a:pt x="6744" y="1722"/>
                    <a:pt x="4445" y="5308"/>
                    <a:pt x="3110" y="8056"/>
                  </a:cubicBezTo>
                  <a:cubicBezTo>
                    <a:pt x="2307" y="9706"/>
                    <a:pt x="1780" y="11194"/>
                    <a:pt x="1479" y="12149"/>
                  </a:cubicBezTo>
                  <a:cubicBezTo>
                    <a:pt x="1347" y="12567"/>
                    <a:pt x="919" y="13966"/>
                    <a:pt x="955" y="14443"/>
                  </a:cubicBezTo>
                  <a:cubicBezTo>
                    <a:pt x="979" y="14774"/>
                    <a:pt x="1226" y="15034"/>
                    <a:pt x="1520" y="15034"/>
                  </a:cubicBezTo>
                  <a:lnTo>
                    <a:pt x="10317" y="15034"/>
                  </a:lnTo>
                  <a:cubicBezTo>
                    <a:pt x="10631" y="15034"/>
                    <a:pt x="10883" y="14743"/>
                    <a:pt x="10883" y="14390"/>
                  </a:cubicBezTo>
                  <a:lnTo>
                    <a:pt x="10883" y="849"/>
                  </a:lnTo>
                  <a:cubicBezTo>
                    <a:pt x="10883" y="638"/>
                    <a:pt x="10793" y="446"/>
                    <a:pt x="10639" y="326"/>
                  </a:cubicBezTo>
                  <a:cubicBezTo>
                    <a:pt x="10562" y="267"/>
                    <a:pt x="10473" y="231"/>
                    <a:pt x="10383" y="219"/>
                  </a:cubicBezTo>
                  <a:close/>
                  <a:moveTo>
                    <a:pt x="9752" y="1836"/>
                  </a:moveTo>
                  <a:lnTo>
                    <a:pt x="9752" y="13752"/>
                  </a:lnTo>
                  <a:lnTo>
                    <a:pt x="2217" y="13752"/>
                  </a:lnTo>
                  <a:cubicBezTo>
                    <a:pt x="2772" y="11538"/>
                    <a:pt x="5160" y="4462"/>
                    <a:pt x="9752" y="1836"/>
                  </a:cubicBezTo>
                  <a:close/>
                  <a:moveTo>
                    <a:pt x="12942" y="3319"/>
                  </a:moveTo>
                  <a:lnTo>
                    <a:pt x="17591" y="13699"/>
                  </a:lnTo>
                  <a:lnTo>
                    <a:pt x="12942" y="13699"/>
                  </a:lnTo>
                  <a:cubicBezTo>
                    <a:pt x="12942" y="13699"/>
                    <a:pt x="12942" y="3319"/>
                    <a:pt x="12942" y="3319"/>
                  </a:cubicBezTo>
                  <a:close/>
                  <a:moveTo>
                    <a:pt x="568" y="16101"/>
                  </a:moveTo>
                  <a:cubicBezTo>
                    <a:pt x="328" y="16101"/>
                    <a:pt x="113" y="16268"/>
                    <a:pt x="32" y="16523"/>
                  </a:cubicBezTo>
                  <a:cubicBezTo>
                    <a:pt x="-48" y="16778"/>
                    <a:pt x="25" y="17064"/>
                    <a:pt x="211" y="17235"/>
                  </a:cubicBezTo>
                  <a:lnTo>
                    <a:pt x="4764" y="21408"/>
                  </a:lnTo>
                  <a:cubicBezTo>
                    <a:pt x="4865" y="21501"/>
                    <a:pt x="4991" y="21549"/>
                    <a:pt x="5121" y="21549"/>
                  </a:cubicBezTo>
                  <a:lnTo>
                    <a:pt x="16383" y="21549"/>
                  </a:lnTo>
                  <a:cubicBezTo>
                    <a:pt x="16513" y="21549"/>
                    <a:pt x="16639" y="21501"/>
                    <a:pt x="16740" y="21408"/>
                  </a:cubicBezTo>
                  <a:lnTo>
                    <a:pt x="21293" y="17235"/>
                  </a:lnTo>
                  <a:cubicBezTo>
                    <a:pt x="21479" y="17064"/>
                    <a:pt x="21552" y="16778"/>
                    <a:pt x="21472" y="16523"/>
                  </a:cubicBezTo>
                  <a:cubicBezTo>
                    <a:pt x="21391" y="16268"/>
                    <a:pt x="21176" y="16101"/>
                    <a:pt x="20936" y="16101"/>
                  </a:cubicBezTo>
                  <a:lnTo>
                    <a:pt x="568" y="16101"/>
                  </a:lnTo>
                  <a:close/>
                  <a:moveTo>
                    <a:pt x="2163" y="17382"/>
                  </a:moveTo>
                  <a:lnTo>
                    <a:pt x="19341" y="17382"/>
                  </a:lnTo>
                  <a:cubicBezTo>
                    <a:pt x="19341" y="17382"/>
                    <a:pt x="16180" y="20274"/>
                    <a:pt x="16180" y="20274"/>
                  </a:cubicBezTo>
                  <a:lnTo>
                    <a:pt x="5324" y="20274"/>
                  </a:lnTo>
                  <a:lnTo>
                    <a:pt x="2163" y="1738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2476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+mn-ea"/>
                <a:sym typeface="+mn-lt"/>
              </a:endParaRPr>
            </a:p>
          </p:txBody>
        </p:sp>
        <p:sp>
          <p:nvSpPr>
            <p:cNvPr id="37" name="Shape 1629"/>
            <p:cNvSpPr/>
            <p:nvPr/>
          </p:nvSpPr>
          <p:spPr>
            <a:xfrm>
              <a:off x="8413685" y="2053883"/>
              <a:ext cx="1651058" cy="168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ysClr val="window" lastClr="FFFFFF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Shape 1630"/>
            <p:cNvSpPr/>
            <p:nvPr/>
          </p:nvSpPr>
          <p:spPr>
            <a:xfrm>
              <a:off x="8541360" y="2184236"/>
              <a:ext cx="1395710" cy="142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>
              <a:solidFill>
                <a:sysClr val="window" lastClr="FFFFFF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/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Shape 1634"/>
            <p:cNvSpPr/>
            <p:nvPr/>
          </p:nvSpPr>
          <p:spPr>
            <a:xfrm>
              <a:off x="8894466" y="2515258"/>
              <a:ext cx="689497" cy="721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594" extrusionOk="0">
                  <a:moveTo>
                    <a:pt x="20165" y="5"/>
                  </a:moveTo>
                  <a:cubicBezTo>
                    <a:pt x="19915" y="37"/>
                    <a:pt x="19697" y="214"/>
                    <a:pt x="19624" y="474"/>
                  </a:cubicBezTo>
                  <a:cubicBezTo>
                    <a:pt x="19621" y="492"/>
                    <a:pt x="19122" y="2218"/>
                    <a:pt x="17620" y="2962"/>
                  </a:cubicBezTo>
                  <a:cubicBezTo>
                    <a:pt x="16184" y="3674"/>
                    <a:pt x="15501" y="4542"/>
                    <a:pt x="15178" y="5241"/>
                  </a:cubicBezTo>
                  <a:cubicBezTo>
                    <a:pt x="14016" y="4263"/>
                    <a:pt x="12583" y="3707"/>
                    <a:pt x="11050" y="3707"/>
                  </a:cubicBezTo>
                  <a:cubicBezTo>
                    <a:pt x="9316" y="3707"/>
                    <a:pt x="7688" y="4387"/>
                    <a:pt x="6463" y="5621"/>
                  </a:cubicBezTo>
                  <a:lnTo>
                    <a:pt x="1897" y="10223"/>
                  </a:lnTo>
                  <a:cubicBezTo>
                    <a:pt x="-632" y="12772"/>
                    <a:pt x="-632" y="16915"/>
                    <a:pt x="1897" y="19464"/>
                  </a:cubicBezTo>
                  <a:lnTo>
                    <a:pt x="2111" y="19679"/>
                  </a:lnTo>
                  <a:cubicBezTo>
                    <a:pt x="3336" y="20916"/>
                    <a:pt x="4966" y="21594"/>
                    <a:pt x="6698" y="21594"/>
                  </a:cubicBezTo>
                  <a:cubicBezTo>
                    <a:pt x="8431" y="21594"/>
                    <a:pt x="10061" y="20916"/>
                    <a:pt x="11286" y="19679"/>
                  </a:cubicBezTo>
                  <a:lnTo>
                    <a:pt x="15846" y="15084"/>
                  </a:lnTo>
                  <a:cubicBezTo>
                    <a:pt x="18241" y="12670"/>
                    <a:pt x="18342" y="8839"/>
                    <a:pt x="16202" y="6272"/>
                  </a:cubicBezTo>
                  <a:cubicBezTo>
                    <a:pt x="16232" y="5981"/>
                    <a:pt x="16451" y="4999"/>
                    <a:pt x="18189" y="4137"/>
                  </a:cubicBezTo>
                  <a:cubicBezTo>
                    <a:pt x="20205" y="3138"/>
                    <a:pt x="20845" y="927"/>
                    <a:pt x="20872" y="832"/>
                  </a:cubicBezTo>
                  <a:cubicBezTo>
                    <a:pt x="20968" y="485"/>
                    <a:pt x="20767" y="125"/>
                    <a:pt x="20423" y="27"/>
                  </a:cubicBezTo>
                  <a:cubicBezTo>
                    <a:pt x="20337" y="2"/>
                    <a:pt x="20249" y="-6"/>
                    <a:pt x="20165" y="5"/>
                  </a:cubicBezTo>
                  <a:close/>
                  <a:moveTo>
                    <a:pt x="11045" y="5014"/>
                  </a:moveTo>
                  <a:cubicBezTo>
                    <a:pt x="12433" y="5014"/>
                    <a:pt x="13737" y="5554"/>
                    <a:pt x="14718" y="6543"/>
                  </a:cubicBezTo>
                  <a:lnTo>
                    <a:pt x="14932" y="6758"/>
                  </a:lnTo>
                  <a:cubicBezTo>
                    <a:pt x="16957" y="8797"/>
                    <a:pt x="16957" y="12116"/>
                    <a:pt x="14932" y="14157"/>
                  </a:cubicBezTo>
                  <a:lnTo>
                    <a:pt x="14330" y="14764"/>
                  </a:lnTo>
                  <a:cubicBezTo>
                    <a:pt x="9349" y="11981"/>
                    <a:pt x="7244" y="8101"/>
                    <a:pt x="6786" y="7139"/>
                  </a:cubicBezTo>
                  <a:lnTo>
                    <a:pt x="7377" y="6543"/>
                  </a:lnTo>
                  <a:cubicBezTo>
                    <a:pt x="8357" y="5554"/>
                    <a:pt x="9658" y="5014"/>
                    <a:pt x="11045" y="5014"/>
                  </a:cubicBezTo>
                  <a:close/>
                  <a:moveTo>
                    <a:pt x="6304" y="7624"/>
                  </a:moveTo>
                  <a:cubicBezTo>
                    <a:pt x="6960" y="8943"/>
                    <a:pt x="9098" y="12533"/>
                    <a:pt x="13859" y="15244"/>
                  </a:cubicBezTo>
                  <a:lnTo>
                    <a:pt x="10372" y="18758"/>
                  </a:lnTo>
                  <a:cubicBezTo>
                    <a:pt x="9392" y="19748"/>
                    <a:pt x="8085" y="20292"/>
                    <a:pt x="6698" y="20292"/>
                  </a:cubicBezTo>
                  <a:cubicBezTo>
                    <a:pt x="5312" y="20292"/>
                    <a:pt x="4010" y="19748"/>
                    <a:pt x="3030" y="18758"/>
                  </a:cubicBezTo>
                  <a:lnTo>
                    <a:pt x="2817" y="18543"/>
                  </a:lnTo>
                  <a:cubicBezTo>
                    <a:pt x="793" y="16503"/>
                    <a:pt x="793" y="13183"/>
                    <a:pt x="2817" y="11144"/>
                  </a:cubicBezTo>
                  <a:lnTo>
                    <a:pt x="6304" y="7624"/>
                  </a:lnTo>
                  <a:close/>
                  <a:moveTo>
                    <a:pt x="12156" y="8650"/>
                  </a:moveTo>
                  <a:cubicBezTo>
                    <a:pt x="12074" y="8650"/>
                    <a:pt x="11990" y="8680"/>
                    <a:pt x="11926" y="8744"/>
                  </a:cubicBezTo>
                  <a:lnTo>
                    <a:pt x="10782" y="9897"/>
                  </a:lnTo>
                  <a:cubicBezTo>
                    <a:pt x="10655" y="10024"/>
                    <a:pt x="10655" y="10233"/>
                    <a:pt x="10782" y="10361"/>
                  </a:cubicBezTo>
                  <a:cubicBezTo>
                    <a:pt x="10846" y="10424"/>
                    <a:pt x="10930" y="10460"/>
                    <a:pt x="11012" y="10460"/>
                  </a:cubicBezTo>
                  <a:cubicBezTo>
                    <a:pt x="11096" y="10460"/>
                    <a:pt x="11179" y="10424"/>
                    <a:pt x="11242" y="10361"/>
                  </a:cubicBezTo>
                  <a:lnTo>
                    <a:pt x="12386" y="9208"/>
                  </a:lnTo>
                  <a:cubicBezTo>
                    <a:pt x="12513" y="9080"/>
                    <a:pt x="12513" y="8871"/>
                    <a:pt x="12386" y="8744"/>
                  </a:cubicBezTo>
                  <a:cubicBezTo>
                    <a:pt x="12323" y="8680"/>
                    <a:pt x="12239" y="8650"/>
                    <a:pt x="12156" y="8650"/>
                  </a:cubicBezTo>
                  <a:close/>
                  <a:moveTo>
                    <a:pt x="5056" y="10239"/>
                  </a:moveTo>
                  <a:cubicBezTo>
                    <a:pt x="4973" y="10239"/>
                    <a:pt x="4890" y="10269"/>
                    <a:pt x="4826" y="10333"/>
                  </a:cubicBezTo>
                  <a:lnTo>
                    <a:pt x="3813" y="11359"/>
                  </a:lnTo>
                  <a:cubicBezTo>
                    <a:pt x="1943" y="13185"/>
                    <a:pt x="1599" y="15090"/>
                    <a:pt x="2822" y="16871"/>
                  </a:cubicBezTo>
                  <a:cubicBezTo>
                    <a:pt x="2886" y="16962"/>
                    <a:pt x="2988" y="17015"/>
                    <a:pt x="3091" y="17015"/>
                  </a:cubicBezTo>
                  <a:cubicBezTo>
                    <a:pt x="3153" y="17015"/>
                    <a:pt x="3222" y="16992"/>
                    <a:pt x="3277" y="16954"/>
                  </a:cubicBezTo>
                  <a:cubicBezTo>
                    <a:pt x="3424" y="16851"/>
                    <a:pt x="3460" y="16648"/>
                    <a:pt x="3359" y="16501"/>
                  </a:cubicBezTo>
                  <a:cubicBezTo>
                    <a:pt x="2325" y="14997"/>
                    <a:pt x="2628" y="13423"/>
                    <a:pt x="4268" y="11823"/>
                  </a:cubicBezTo>
                  <a:lnTo>
                    <a:pt x="5286" y="10797"/>
                  </a:lnTo>
                  <a:cubicBezTo>
                    <a:pt x="5412" y="10669"/>
                    <a:pt x="5412" y="10460"/>
                    <a:pt x="5286" y="10333"/>
                  </a:cubicBezTo>
                  <a:cubicBezTo>
                    <a:pt x="5223" y="10269"/>
                    <a:pt x="5139" y="10239"/>
                    <a:pt x="5056" y="10239"/>
                  </a:cubicBezTo>
                  <a:close/>
                  <a:moveTo>
                    <a:pt x="3655" y="17125"/>
                  </a:moveTo>
                  <a:cubicBezTo>
                    <a:pt x="3572" y="17125"/>
                    <a:pt x="3488" y="17155"/>
                    <a:pt x="3425" y="17219"/>
                  </a:cubicBezTo>
                  <a:cubicBezTo>
                    <a:pt x="3298" y="17347"/>
                    <a:pt x="3298" y="17555"/>
                    <a:pt x="3425" y="17682"/>
                  </a:cubicBezTo>
                  <a:lnTo>
                    <a:pt x="3578" y="17837"/>
                  </a:lnTo>
                  <a:cubicBezTo>
                    <a:pt x="3641" y="17900"/>
                    <a:pt x="3724" y="17930"/>
                    <a:pt x="3808" y="17930"/>
                  </a:cubicBezTo>
                  <a:cubicBezTo>
                    <a:pt x="3890" y="17930"/>
                    <a:pt x="3975" y="17900"/>
                    <a:pt x="4038" y="17837"/>
                  </a:cubicBezTo>
                  <a:cubicBezTo>
                    <a:pt x="4163" y="17709"/>
                    <a:pt x="4159" y="17501"/>
                    <a:pt x="4032" y="17373"/>
                  </a:cubicBezTo>
                  <a:lnTo>
                    <a:pt x="3884" y="17219"/>
                  </a:lnTo>
                  <a:cubicBezTo>
                    <a:pt x="3821" y="17155"/>
                    <a:pt x="3737" y="17125"/>
                    <a:pt x="3655" y="1712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2476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944744" y="3977352"/>
              <a:ext cx="2015306" cy="1292662"/>
              <a:chOff x="1944744" y="3978520"/>
              <a:chExt cx="2015306" cy="1292662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2167567" y="3978520"/>
                <a:ext cx="1569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传播一种信息</a:t>
                </a:r>
              </a:p>
            </p:txBody>
          </p:sp>
          <p:sp>
            <p:nvSpPr>
              <p:cNvPr id="51" name="TextBox 57"/>
              <p:cNvSpPr txBox="1"/>
              <p:nvPr/>
            </p:nvSpPr>
            <p:spPr>
              <a:xfrm>
                <a:off x="1944744" y="4347852"/>
                <a:ext cx="20153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Ut wisi enim ad minim veniam, quis nostrud exerci tation</a:t>
                </a:r>
                <a:endPara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4036375" y="3977352"/>
              <a:ext cx="2015306" cy="1292662"/>
              <a:chOff x="1944744" y="3978520"/>
              <a:chExt cx="2015306" cy="1292662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2167566" y="3978520"/>
                <a:ext cx="15696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增加一种信任</a:t>
                </a:r>
              </a:p>
            </p:txBody>
          </p:sp>
          <p:sp>
            <p:nvSpPr>
              <p:cNvPr id="49" name="TextBox 57"/>
              <p:cNvSpPr txBox="1"/>
              <p:nvPr/>
            </p:nvSpPr>
            <p:spPr>
              <a:xfrm>
                <a:off x="1944744" y="4347852"/>
                <a:ext cx="20153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Ut wisi enim ad minim veniam, quis nostrud exerci tation</a:t>
                </a:r>
                <a:endPara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136082" y="3977352"/>
              <a:ext cx="2015306" cy="1292662"/>
              <a:chOff x="1944744" y="3978520"/>
              <a:chExt cx="2015306" cy="1292662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2167566" y="3978520"/>
                <a:ext cx="15696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提升一种信心</a:t>
                </a:r>
              </a:p>
            </p:txBody>
          </p:sp>
          <p:sp>
            <p:nvSpPr>
              <p:cNvPr id="47" name="TextBox 57"/>
              <p:cNvSpPr txBox="1"/>
              <p:nvPr/>
            </p:nvSpPr>
            <p:spPr>
              <a:xfrm>
                <a:off x="1944744" y="4347852"/>
                <a:ext cx="20153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Ut wisi enim ad minim veniam, quis nostrud exerci tation</a:t>
                </a:r>
                <a:endPara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8231561" y="3977352"/>
              <a:ext cx="2015306" cy="1292662"/>
              <a:chOff x="1944744" y="3978520"/>
              <a:chExt cx="2015306" cy="1292662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2167566" y="3978520"/>
                <a:ext cx="15696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延续一种信念</a:t>
                </a:r>
              </a:p>
            </p:txBody>
          </p:sp>
          <p:sp>
            <p:nvSpPr>
              <p:cNvPr id="45" name="TextBox 57"/>
              <p:cNvSpPr txBox="1"/>
              <p:nvPr/>
            </p:nvSpPr>
            <p:spPr>
              <a:xfrm>
                <a:off x="1944744" y="4347852"/>
                <a:ext cx="20153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Ut wisi enim ad minim veniam, quis nostrud exerci tation</a:t>
                </a:r>
                <a:endPara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53" name="椭圆 52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54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 bwMode="auto">
          <a:xfrm>
            <a:off x="-1" y="2576582"/>
            <a:ext cx="1024333" cy="1706428"/>
            <a:chOff x="-1" y="1931896"/>
            <a:chExt cx="768567" cy="1279711"/>
          </a:xfrm>
        </p:grpSpPr>
        <p:sp>
          <p:nvSpPr>
            <p:cNvPr id="16" name="等腰三角形 15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00584" cy="21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2490994" y="2305338"/>
            <a:ext cx="2256073" cy="2248421"/>
          </a:xfrm>
          <a:prstGeom prst="ellipse">
            <a:avLst/>
          </a:prstGeom>
          <a:solidFill>
            <a:srgbClr val="E25A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231719" y="2951071"/>
            <a:ext cx="3991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prstClr val="white"/>
                </a:solidFill>
                <a:ea typeface="微软雅黑" panose="020B0503020204020204" charset="-122"/>
              </a:rPr>
              <a:t>请在此输入你的标题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123784" y="3353331"/>
            <a:ext cx="4414792" cy="6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  <a:buFontTx/>
              <a:buNone/>
            </a:pPr>
            <a:r>
              <a:rPr sz="110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3940721" y="2182543"/>
            <a:ext cx="711107" cy="707130"/>
          </a:xfrm>
          <a:prstGeom prst="ellipse">
            <a:avLst/>
          </a:prstGeom>
          <a:solidFill>
            <a:srgbClr val="E34444"/>
          </a:solidFill>
          <a:ln>
            <a:noFill/>
          </a:ln>
          <a:effectLst>
            <a:outerShdw dist="35921" dir="8100000" algn="ctr" rotWithShape="0">
              <a:srgbClr val="E7E6E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2831731" y="2697012"/>
            <a:ext cx="1669833" cy="146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8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kumimoji="0" lang="en-US" altLang="zh-CN" sz="8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179449" y="2311089"/>
            <a:ext cx="335236" cy="460693"/>
            <a:chOff x="0" y="0"/>
            <a:chExt cx="123" cy="169"/>
          </a:xfrm>
        </p:grpSpPr>
        <p:sp>
          <p:nvSpPr>
            <p:cNvPr id="24" name="任意多边形 23"/>
            <p:cNvSpPr>
              <a:spLocks noEditPoints="1"/>
            </p:cNvSpPr>
            <p:nvPr/>
          </p:nvSpPr>
          <p:spPr>
            <a:xfrm>
              <a:off x="21" y="18"/>
              <a:ext cx="55" cy="70"/>
            </a:xfrm>
            <a:custGeom>
              <a:avLst/>
              <a:gdLst/>
              <a:ahLst/>
              <a:cxnLst/>
              <a:rect l="0" t="0" r="0" b="0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任意多边形 24"/>
            <p:cNvSpPr>
              <a:spLocks noEditPoints="1"/>
            </p:cNvSpPr>
            <p:nvPr/>
          </p:nvSpPr>
          <p:spPr>
            <a:xfrm>
              <a:off x="40" y="49"/>
              <a:ext cx="83" cy="81"/>
            </a:xfrm>
            <a:custGeom>
              <a:avLst/>
              <a:gdLst/>
              <a:ahLst/>
              <a:cxnLst/>
              <a:rect l="0" t="0" r="0" b="0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任意多边形 25"/>
            <p:cNvSpPr>
              <a:spLocks noEditPoints="1"/>
            </p:cNvSpPr>
            <p:nvPr/>
          </p:nvSpPr>
          <p:spPr>
            <a:xfrm>
              <a:off x="0" y="117"/>
              <a:ext cx="53" cy="52"/>
            </a:xfrm>
            <a:custGeom>
              <a:avLst/>
              <a:gdLst/>
              <a:ahLst/>
              <a:cxnLst/>
              <a:rect l="0" t="0" r="0" b="0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3" y="0"/>
              <a:ext cx="91" cy="104"/>
            </a:xfrm>
            <a:custGeom>
              <a:avLst/>
              <a:gdLst/>
              <a:ahLst/>
              <a:cxnLst/>
              <a:rect l="0" t="0" r="0" b="0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/>
      <p:bldP spid="20" grpId="0" bldLvl="0" animBg="1"/>
      <p:bldP spid="21" grpId="0" bldLvl="0" animBg="1"/>
      <p:bldP spid="2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4"/>
          <p:cNvGrpSpPr/>
          <p:nvPr/>
        </p:nvGrpSpPr>
        <p:grpSpPr>
          <a:xfrm>
            <a:off x="6193029" y="1655724"/>
            <a:ext cx="5233731" cy="3554021"/>
            <a:chOff x="336947" y="1950447"/>
            <a:chExt cx="6745544" cy="4071635"/>
          </a:xfrm>
        </p:grpSpPr>
        <p:pic>
          <p:nvPicPr>
            <p:cNvPr id="28" name="Picture 6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29" name="Rectangle 66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30" name="Group 52"/>
          <p:cNvGrpSpPr/>
          <p:nvPr/>
        </p:nvGrpSpPr>
        <p:grpSpPr>
          <a:xfrm>
            <a:off x="5562911" y="1986920"/>
            <a:ext cx="5233731" cy="3554021"/>
            <a:chOff x="336947" y="1950447"/>
            <a:chExt cx="6745544" cy="4071635"/>
          </a:xfrm>
        </p:grpSpPr>
        <p:pic>
          <p:nvPicPr>
            <p:cNvPr id="31" name="Picture 5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32" name="Rectangle 54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33" name="Rectangle 67"/>
          <p:cNvSpPr/>
          <p:nvPr/>
        </p:nvSpPr>
        <p:spPr>
          <a:xfrm>
            <a:off x="3132456" y="4997634"/>
            <a:ext cx="1980371" cy="799680"/>
          </a:xfrm>
          <a:prstGeom prst="rect">
            <a:avLst/>
          </a:prstGeom>
        </p:spPr>
        <p:txBody>
          <a:bodyPr wrap="square" lIns="121387" tIns="60693" rIns="121387" bIns="60693">
            <a:spAutoFit/>
          </a:bodyPr>
          <a:lstStyle/>
          <a:p>
            <a:pPr>
              <a:defRPr/>
            </a:pPr>
            <a:r>
              <a:rPr lang="zh-CN" altLang="en-US" sz="1100" kern="0" dirty="0">
                <a:solidFill>
                  <a:prstClr val="white"/>
                </a:solidFill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</a:t>
            </a:r>
            <a:endParaRPr lang="id-ID" altLang="zh-CN" sz="1100" kern="0" dirty="0">
              <a:solidFill>
                <a:prstClr val="white"/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34" name="Rectangle 68"/>
          <p:cNvSpPr/>
          <p:nvPr/>
        </p:nvSpPr>
        <p:spPr>
          <a:xfrm>
            <a:off x="611984" y="4997634"/>
            <a:ext cx="1980371" cy="799680"/>
          </a:xfrm>
          <a:prstGeom prst="rect">
            <a:avLst/>
          </a:prstGeom>
        </p:spPr>
        <p:txBody>
          <a:bodyPr wrap="square" lIns="121387" tIns="60693" rIns="121387" bIns="60693">
            <a:spAutoFit/>
          </a:bodyPr>
          <a:lstStyle/>
          <a:p>
            <a:pPr>
              <a:defRPr/>
            </a:pPr>
            <a:r>
              <a:rPr lang="zh-CN" altLang="en-US" sz="1100" kern="0" dirty="0">
                <a:solidFill>
                  <a:prstClr val="white"/>
                </a:solidFill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</a:t>
            </a:r>
            <a:endParaRPr lang="id-ID" sz="1100" kern="0" dirty="0">
              <a:solidFill>
                <a:prstClr val="white"/>
              </a:solidFill>
              <a:latin typeface="+mn-ea"/>
              <a:cs typeface="Open Sans Light" pitchFamily="34" charset="0"/>
            </a:endParaRPr>
          </a:p>
        </p:txBody>
      </p:sp>
      <p:cxnSp>
        <p:nvCxnSpPr>
          <p:cNvPr id="35" name="Straight Connector 69"/>
          <p:cNvCxnSpPr/>
          <p:nvPr/>
        </p:nvCxnSpPr>
        <p:spPr>
          <a:xfrm rot="5400000">
            <a:off x="2456763" y="5314742"/>
            <a:ext cx="811285" cy="2001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alpha val="50000"/>
              </a:sysClr>
            </a:solidFill>
            <a:prstDash val="sysDot"/>
          </a:ln>
          <a:effectLst/>
        </p:spPr>
      </p:cxnSp>
      <p:sp>
        <p:nvSpPr>
          <p:cNvPr id="36" name="Rectangle 71"/>
          <p:cNvSpPr/>
          <p:nvPr/>
        </p:nvSpPr>
        <p:spPr>
          <a:xfrm>
            <a:off x="611984" y="1250644"/>
            <a:ext cx="4680876" cy="722736"/>
          </a:xfrm>
          <a:prstGeom prst="rect">
            <a:avLst/>
          </a:prstGeom>
        </p:spPr>
        <p:txBody>
          <a:bodyPr wrap="square" lIns="121387" tIns="60693" rIns="121387" bIns="60693">
            <a:spAutoFit/>
          </a:bodyPr>
          <a:lstStyle/>
          <a:p>
            <a:pPr>
              <a:defRPr/>
            </a:pPr>
            <a:r>
              <a:rPr lang="zh-CN" altLang="en-US" sz="1300" kern="0" dirty="0">
                <a:solidFill>
                  <a:prstClr val="white"/>
                </a:solidFill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kern="0" dirty="0">
                <a:solidFill>
                  <a:prstClr val="white"/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1300" kern="0" dirty="0">
                <a:solidFill>
                  <a:prstClr val="white"/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1300" kern="0" dirty="0">
                <a:solidFill>
                  <a:prstClr val="white"/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1300" kern="0" dirty="0">
                <a:solidFill>
                  <a:prstClr val="white"/>
                </a:solidFill>
                <a:latin typeface="+mn-ea"/>
                <a:cs typeface="Open Sans Light" pitchFamily="34" charset="0"/>
              </a:rPr>
              <a:t>分钟之内。</a:t>
            </a:r>
          </a:p>
        </p:txBody>
      </p:sp>
      <p:grpSp>
        <p:nvGrpSpPr>
          <p:cNvPr id="37" name="Group 35"/>
          <p:cNvGrpSpPr/>
          <p:nvPr/>
        </p:nvGrpSpPr>
        <p:grpSpPr>
          <a:xfrm>
            <a:off x="521968" y="2611274"/>
            <a:ext cx="1350253" cy="1742427"/>
            <a:chOff x="357158" y="2071684"/>
            <a:chExt cx="1071570" cy="1372021"/>
          </a:xfrm>
        </p:grpSpPr>
        <p:sp>
          <p:nvSpPr>
            <p:cNvPr id="38" name="Oval 61"/>
            <p:cNvSpPr/>
            <p:nvPr/>
          </p:nvSpPr>
          <p:spPr>
            <a:xfrm>
              <a:off x="633817" y="2071684"/>
              <a:ext cx="449414" cy="449414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alpha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41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9" name="Rectangle 72"/>
            <p:cNvSpPr/>
            <p:nvPr/>
          </p:nvSpPr>
          <p:spPr>
            <a:xfrm>
              <a:off x="357158" y="2857502"/>
              <a:ext cx="1071570" cy="586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41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Open Sans Light" pitchFamily="34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40" name="Rectangle 73"/>
            <p:cNvSpPr/>
            <p:nvPr/>
          </p:nvSpPr>
          <p:spPr>
            <a:xfrm>
              <a:off x="538325" y="2571750"/>
              <a:ext cx="715205" cy="2062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41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Open Sans" pitchFamily="34" charset="0"/>
                </a:rPr>
                <a:t>项目名称 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Open Sans" pitchFamily="34" charset="0"/>
              </a:endParaRPr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785786" y="2214560"/>
              <a:ext cx="166924" cy="17311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41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42" name="Group 36"/>
          <p:cNvGrpSpPr/>
          <p:nvPr/>
        </p:nvGrpSpPr>
        <p:grpSpPr>
          <a:xfrm>
            <a:off x="2333762" y="2611274"/>
            <a:ext cx="1350253" cy="1742427"/>
            <a:chOff x="1795011" y="2071684"/>
            <a:chExt cx="1071570" cy="1372021"/>
          </a:xfrm>
        </p:grpSpPr>
        <p:sp>
          <p:nvSpPr>
            <p:cNvPr id="43" name="Oval 62"/>
            <p:cNvSpPr/>
            <p:nvPr/>
          </p:nvSpPr>
          <p:spPr>
            <a:xfrm>
              <a:off x="2071670" y="2071684"/>
              <a:ext cx="449414" cy="449414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41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" name="Rectangle 74"/>
            <p:cNvSpPr/>
            <p:nvPr/>
          </p:nvSpPr>
          <p:spPr>
            <a:xfrm>
              <a:off x="1795011" y="2857502"/>
              <a:ext cx="1071570" cy="586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41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Open Sans Light" pitchFamily="34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45" name="Rectangle 27"/>
            <p:cNvSpPr/>
            <p:nvPr/>
          </p:nvSpPr>
          <p:spPr>
            <a:xfrm>
              <a:off x="1967085" y="2571750"/>
              <a:ext cx="715205" cy="2062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41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Open Sans" pitchFamily="34" charset="0"/>
                </a:rPr>
                <a:t>项目名称 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Open Sans" pitchFamily="34" charset="0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2214546" y="2214560"/>
              <a:ext cx="166924" cy="17311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41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47" name="Group 37"/>
          <p:cNvGrpSpPr/>
          <p:nvPr/>
        </p:nvGrpSpPr>
        <p:grpSpPr>
          <a:xfrm>
            <a:off x="4134099" y="2611274"/>
            <a:ext cx="1350253" cy="1742427"/>
            <a:chOff x="3223771" y="2071684"/>
            <a:chExt cx="1071570" cy="1372021"/>
          </a:xfrm>
        </p:grpSpPr>
        <p:sp>
          <p:nvSpPr>
            <p:cNvPr id="48" name="Oval 63"/>
            <p:cNvSpPr/>
            <p:nvPr/>
          </p:nvSpPr>
          <p:spPr>
            <a:xfrm>
              <a:off x="3500430" y="2071684"/>
              <a:ext cx="449414" cy="449414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41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9" name="Rectangle 76"/>
            <p:cNvSpPr/>
            <p:nvPr/>
          </p:nvSpPr>
          <p:spPr>
            <a:xfrm>
              <a:off x="3223771" y="2857502"/>
              <a:ext cx="1071570" cy="586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41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Open Sans Light" pitchFamily="34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50" name="Rectangle 28"/>
            <p:cNvSpPr/>
            <p:nvPr/>
          </p:nvSpPr>
          <p:spPr>
            <a:xfrm>
              <a:off x="3395845" y="2571750"/>
              <a:ext cx="715205" cy="2062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41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Open Sans" pitchFamily="34" charset="0"/>
                </a:rPr>
                <a:t>项目名称 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Open Sans" pitchFamily="34" charset="0"/>
              </a:endParaRPr>
            </a:p>
          </p:txBody>
        </p:sp>
        <p:sp>
          <p:nvSpPr>
            <p:cNvPr id="51" name="Freeform 26"/>
            <p:cNvSpPr/>
            <p:nvPr/>
          </p:nvSpPr>
          <p:spPr bwMode="auto">
            <a:xfrm>
              <a:off x="3643306" y="2214560"/>
              <a:ext cx="166924" cy="17311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41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53" name="椭圆 52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54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7"/>
          <p:cNvSpPr txBox="1"/>
          <p:nvPr/>
        </p:nvSpPr>
        <p:spPr>
          <a:xfrm>
            <a:off x="1901606" y="3759031"/>
            <a:ext cx="1574692" cy="399706"/>
          </a:xfrm>
          <a:prstGeom prst="rect">
            <a:avLst/>
          </a:prstGeom>
          <a:noFill/>
        </p:spPr>
        <p:txBody>
          <a:bodyPr wrap="square" lIns="91040" tIns="45520" rIns="91040" bIns="45520" rtlCol="0">
            <a:spAutoFit/>
          </a:bodyPr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请输入标题</a:t>
            </a:r>
          </a:p>
        </p:txBody>
      </p:sp>
      <p:sp>
        <p:nvSpPr>
          <p:cNvPr id="44" name="文本框 8"/>
          <p:cNvSpPr txBox="1"/>
          <p:nvPr/>
        </p:nvSpPr>
        <p:spPr>
          <a:xfrm>
            <a:off x="4025575" y="4668758"/>
            <a:ext cx="1574692" cy="399706"/>
          </a:xfrm>
          <a:prstGeom prst="rect">
            <a:avLst/>
          </a:prstGeom>
          <a:noFill/>
        </p:spPr>
        <p:txBody>
          <a:bodyPr wrap="square" lIns="91040" tIns="45520" rIns="91040" bIns="45520" rtlCol="0">
            <a:spAutoFit/>
          </a:bodyPr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请输入标题</a:t>
            </a:r>
          </a:p>
        </p:txBody>
      </p:sp>
      <p:sp>
        <p:nvSpPr>
          <p:cNvPr id="45" name="文本框 9"/>
          <p:cNvSpPr txBox="1"/>
          <p:nvPr/>
        </p:nvSpPr>
        <p:spPr>
          <a:xfrm>
            <a:off x="6109259" y="3759031"/>
            <a:ext cx="1574692" cy="399706"/>
          </a:xfrm>
          <a:prstGeom prst="rect">
            <a:avLst/>
          </a:prstGeom>
          <a:noFill/>
        </p:spPr>
        <p:txBody>
          <a:bodyPr wrap="square" lIns="91040" tIns="45520" rIns="91040" bIns="45520" rtlCol="0">
            <a:spAutoFit/>
          </a:bodyPr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请输入标题</a:t>
            </a:r>
          </a:p>
        </p:txBody>
      </p:sp>
      <p:sp>
        <p:nvSpPr>
          <p:cNvPr id="46" name="文本框 10"/>
          <p:cNvSpPr txBox="1"/>
          <p:nvPr/>
        </p:nvSpPr>
        <p:spPr>
          <a:xfrm>
            <a:off x="8087954" y="4668758"/>
            <a:ext cx="1574692" cy="399706"/>
          </a:xfrm>
          <a:prstGeom prst="rect">
            <a:avLst/>
          </a:prstGeom>
          <a:noFill/>
        </p:spPr>
        <p:txBody>
          <a:bodyPr wrap="square" lIns="91040" tIns="45520" rIns="91040" bIns="45520" rtlCol="0">
            <a:spAutoFit/>
          </a:bodyPr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请输入标题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4185796" y="3358785"/>
            <a:ext cx="1130543" cy="1092273"/>
            <a:chOff x="4315518" y="2723665"/>
            <a:chExt cx="1196276" cy="1196274"/>
          </a:xfrm>
        </p:grpSpPr>
        <p:sp>
          <p:nvSpPr>
            <p:cNvPr id="48" name="Teardrop 40"/>
            <p:cNvSpPr/>
            <p:nvPr/>
          </p:nvSpPr>
          <p:spPr>
            <a:xfrm>
              <a:off x="4315518" y="2723665"/>
              <a:ext cx="1196276" cy="1196274"/>
            </a:xfrm>
            <a:prstGeom prst="teardrop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0590">
                <a:defRPr/>
              </a:pPr>
              <a:endParaRPr lang="en-GB" kern="0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9" name="Group 80"/>
            <p:cNvGrpSpPr>
              <a:grpSpLocks noChangeAspect="1"/>
            </p:cNvGrpSpPr>
            <p:nvPr/>
          </p:nvGrpSpPr>
          <p:grpSpPr bwMode="auto">
            <a:xfrm>
              <a:off x="4674224" y="2892590"/>
              <a:ext cx="610129" cy="647440"/>
              <a:chOff x="4738" y="3130"/>
              <a:chExt cx="551" cy="590"/>
            </a:xfrm>
            <a:solidFill>
              <a:sysClr val="window" lastClr="FFFFFF"/>
            </a:solidFill>
          </p:grpSpPr>
          <p:sp>
            <p:nvSpPr>
              <p:cNvPr id="50" name="Freeform 81"/>
              <p:cNvSpPr/>
              <p:nvPr/>
            </p:nvSpPr>
            <p:spPr bwMode="auto">
              <a:xfrm>
                <a:off x="4738" y="3376"/>
                <a:ext cx="307" cy="344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1" name="Freeform 82"/>
              <p:cNvSpPr/>
              <p:nvPr/>
            </p:nvSpPr>
            <p:spPr bwMode="auto">
              <a:xfrm>
                <a:off x="4940" y="3216"/>
                <a:ext cx="313" cy="504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2" name="Freeform 83"/>
              <p:cNvSpPr/>
              <p:nvPr/>
            </p:nvSpPr>
            <p:spPr bwMode="auto">
              <a:xfrm>
                <a:off x="5081" y="3412"/>
                <a:ext cx="208" cy="298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3" name="Freeform 84"/>
              <p:cNvSpPr/>
              <p:nvPr/>
            </p:nvSpPr>
            <p:spPr bwMode="auto">
              <a:xfrm>
                <a:off x="5129" y="3130"/>
                <a:ext cx="102" cy="102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2123680" y="2449058"/>
            <a:ext cx="1130543" cy="1092273"/>
            <a:chOff x="2133505" y="1868011"/>
            <a:chExt cx="1196276" cy="1196274"/>
          </a:xfrm>
        </p:grpSpPr>
        <p:sp>
          <p:nvSpPr>
            <p:cNvPr id="55" name="Teardrop 40"/>
            <p:cNvSpPr/>
            <p:nvPr/>
          </p:nvSpPr>
          <p:spPr>
            <a:xfrm>
              <a:off x="2133505" y="1868011"/>
              <a:ext cx="1196276" cy="1196274"/>
            </a:xfrm>
            <a:prstGeom prst="teardrop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0590">
                <a:defRPr/>
              </a:pPr>
              <a:endParaRPr lang="en-GB" kern="0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2594152" y="2091252"/>
              <a:ext cx="489277" cy="684119"/>
              <a:chOff x="9451975" y="2613025"/>
              <a:chExt cx="538163" cy="752475"/>
            </a:xfrm>
            <a:solidFill>
              <a:sysClr val="window" lastClr="FFFFFF"/>
            </a:solidFill>
          </p:grpSpPr>
          <p:sp>
            <p:nvSpPr>
              <p:cNvPr id="57" name="Freeform 10"/>
              <p:cNvSpPr/>
              <p:nvPr/>
            </p:nvSpPr>
            <p:spPr bwMode="auto">
              <a:xfrm>
                <a:off x="9526588" y="2651125"/>
                <a:ext cx="142875" cy="153987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8" name="Freeform 11"/>
              <p:cNvSpPr/>
              <p:nvPr/>
            </p:nvSpPr>
            <p:spPr bwMode="auto">
              <a:xfrm>
                <a:off x="9451975" y="2813050"/>
                <a:ext cx="398463" cy="552450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9" name="Freeform 12"/>
              <p:cNvSpPr/>
              <p:nvPr/>
            </p:nvSpPr>
            <p:spPr bwMode="auto">
              <a:xfrm>
                <a:off x="9771063" y="2613025"/>
                <a:ext cx="219075" cy="339725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6247911" y="2449058"/>
            <a:ext cx="1130543" cy="1092273"/>
            <a:chOff x="6497531" y="1868011"/>
            <a:chExt cx="1196276" cy="1196274"/>
          </a:xfrm>
        </p:grpSpPr>
        <p:sp>
          <p:nvSpPr>
            <p:cNvPr id="61" name="Teardrop 40"/>
            <p:cNvSpPr/>
            <p:nvPr/>
          </p:nvSpPr>
          <p:spPr>
            <a:xfrm>
              <a:off x="6497531" y="1868011"/>
              <a:ext cx="1196276" cy="1196274"/>
            </a:xfrm>
            <a:prstGeom prst="teardrop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0590">
                <a:defRPr/>
              </a:pPr>
              <a:endParaRPr lang="en-GB" kern="0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62" name="Group 30"/>
            <p:cNvGrpSpPr>
              <a:grpSpLocks noChangeAspect="1"/>
            </p:cNvGrpSpPr>
            <p:nvPr/>
          </p:nvGrpSpPr>
          <p:grpSpPr bwMode="auto">
            <a:xfrm>
              <a:off x="6803608" y="2159197"/>
              <a:ext cx="671337" cy="481838"/>
              <a:chOff x="3670" y="2036"/>
              <a:chExt cx="581" cy="417"/>
            </a:xfrm>
          </p:grpSpPr>
          <p:sp>
            <p:nvSpPr>
              <p:cNvPr id="63" name="Oval 31"/>
              <p:cNvSpPr>
                <a:spLocks noChangeArrowheads="1"/>
              </p:cNvSpPr>
              <p:nvPr/>
            </p:nvSpPr>
            <p:spPr bwMode="auto">
              <a:xfrm>
                <a:off x="3919" y="2251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64" name="Freeform 32"/>
              <p:cNvSpPr/>
              <p:nvPr/>
            </p:nvSpPr>
            <p:spPr bwMode="auto">
              <a:xfrm>
                <a:off x="3887" y="2337"/>
                <a:ext cx="147" cy="116"/>
              </a:xfrm>
              <a:custGeom>
                <a:avLst/>
                <a:gdLst>
                  <a:gd name="T0" fmla="*/ 27 w 36"/>
                  <a:gd name="T1" fmla="*/ 0 h 28"/>
                  <a:gd name="T2" fmla="*/ 18 w 36"/>
                  <a:gd name="T3" fmla="*/ 11 h 28"/>
                  <a:gd name="T4" fmla="*/ 9 w 36"/>
                  <a:gd name="T5" fmla="*/ 0 h 28"/>
                  <a:gd name="T6" fmla="*/ 0 w 36"/>
                  <a:gd name="T7" fmla="*/ 18 h 28"/>
                  <a:gd name="T8" fmla="*/ 1 w 36"/>
                  <a:gd name="T9" fmla="*/ 26 h 28"/>
                  <a:gd name="T10" fmla="*/ 18 w 36"/>
                  <a:gd name="T11" fmla="*/ 28 h 28"/>
                  <a:gd name="T12" fmla="*/ 35 w 36"/>
                  <a:gd name="T13" fmla="*/ 26 h 28"/>
                  <a:gd name="T14" fmla="*/ 36 w 36"/>
                  <a:gd name="T15" fmla="*/ 18 h 28"/>
                  <a:gd name="T16" fmla="*/ 27 w 36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27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6" y="21"/>
                      <a:pt x="36" y="18"/>
                    </a:cubicBezTo>
                    <a:cubicBezTo>
                      <a:pt x="36" y="11"/>
                      <a:pt x="33" y="4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65" name="Oval 33"/>
              <p:cNvSpPr>
                <a:spLocks noChangeArrowheads="1"/>
              </p:cNvSpPr>
              <p:nvPr/>
            </p:nvSpPr>
            <p:spPr bwMode="auto">
              <a:xfrm>
                <a:off x="3707" y="2251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66" name="Freeform 34"/>
              <p:cNvSpPr/>
              <p:nvPr/>
            </p:nvSpPr>
            <p:spPr bwMode="auto">
              <a:xfrm>
                <a:off x="3670" y="2337"/>
                <a:ext cx="151" cy="116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1" y="26"/>
                    </a:cubicBezTo>
                    <a:cubicBezTo>
                      <a:pt x="7" y="27"/>
                      <a:pt x="12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67" name="Oval 35"/>
              <p:cNvSpPr>
                <a:spLocks noChangeArrowheads="1"/>
              </p:cNvSpPr>
              <p:nvPr/>
            </p:nvSpPr>
            <p:spPr bwMode="auto">
              <a:xfrm>
                <a:off x="4136" y="2251"/>
                <a:ext cx="78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68" name="Freeform 36"/>
              <p:cNvSpPr/>
              <p:nvPr/>
            </p:nvSpPr>
            <p:spPr bwMode="auto">
              <a:xfrm>
                <a:off x="4099" y="2337"/>
                <a:ext cx="152" cy="116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5" y="28"/>
                      <a:pt x="30" y="27"/>
                      <a:pt x="36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69" name="Oval 37"/>
              <p:cNvSpPr>
                <a:spLocks noChangeArrowheads="1"/>
              </p:cNvSpPr>
              <p:nvPr/>
            </p:nvSpPr>
            <p:spPr bwMode="auto">
              <a:xfrm>
                <a:off x="3813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70" name="Freeform 38"/>
              <p:cNvSpPr/>
              <p:nvPr/>
            </p:nvSpPr>
            <p:spPr bwMode="auto">
              <a:xfrm>
                <a:off x="3776" y="2123"/>
                <a:ext cx="152" cy="115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2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7" y="27"/>
                      <a:pt x="13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4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71" name="Oval 39"/>
              <p:cNvSpPr>
                <a:spLocks noChangeArrowheads="1"/>
              </p:cNvSpPr>
              <p:nvPr/>
            </p:nvSpPr>
            <p:spPr bwMode="auto">
              <a:xfrm>
                <a:off x="4026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72" name="Freeform 40"/>
              <p:cNvSpPr/>
              <p:nvPr/>
            </p:nvSpPr>
            <p:spPr bwMode="auto">
              <a:xfrm>
                <a:off x="3993" y="2123"/>
                <a:ext cx="151" cy="115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5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8310029" y="3358785"/>
            <a:ext cx="1130543" cy="1092273"/>
            <a:chOff x="8679545" y="2723665"/>
            <a:chExt cx="1196276" cy="1196274"/>
          </a:xfrm>
        </p:grpSpPr>
        <p:sp>
          <p:nvSpPr>
            <p:cNvPr id="74" name="Teardrop 40"/>
            <p:cNvSpPr/>
            <p:nvPr/>
          </p:nvSpPr>
          <p:spPr>
            <a:xfrm>
              <a:off x="8679545" y="2723665"/>
              <a:ext cx="1196276" cy="1196274"/>
            </a:xfrm>
            <a:prstGeom prst="teardrop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0590">
                <a:defRPr/>
              </a:pPr>
              <a:endParaRPr lang="en-GB" kern="0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9098807" y="3037776"/>
              <a:ext cx="433949" cy="491850"/>
              <a:chOff x="2471074" y="6170447"/>
              <a:chExt cx="1106488" cy="1254125"/>
            </a:xfrm>
            <a:solidFill>
              <a:sysClr val="window" lastClr="FFFFFF"/>
            </a:solidFill>
          </p:grpSpPr>
          <p:sp>
            <p:nvSpPr>
              <p:cNvPr id="76" name="Freeform 11"/>
              <p:cNvSpPr/>
              <p:nvPr/>
            </p:nvSpPr>
            <p:spPr bwMode="auto">
              <a:xfrm>
                <a:off x="2471074" y="6843547"/>
                <a:ext cx="1106488" cy="581025"/>
              </a:xfrm>
              <a:custGeom>
                <a:avLst/>
                <a:gdLst>
                  <a:gd name="T0" fmla="*/ 0 w 38"/>
                  <a:gd name="T1" fmla="*/ 9 h 19"/>
                  <a:gd name="T2" fmla="*/ 4 w 38"/>
                  <a:gd name="T3" fmla="*/ 2 h 19"/>
                  <a:gd name="T4" fmla="*/ 12 w 38"/>
                  <a:gd name="T5" fmla="*/ 0 h 19"/>
                  <a:gd name="T6" fmla="*/ 19 w 38"/>
                  <a:gd name="T7" fmla="*/ 17 h 19"/>
                  <a:gd name="T8" fmla="*/ 26 w 38"/>
                  <a:gd name="T9" fmla="*/ 0 h 19"/>
                  <a:gd name="T10" fmla="*/ 34 w 38"/>
                  <a:gd name="T11" fmla="*/ 2 h 19"/>
                  <a:gd name="T12" fmla="*/ 38 w 38"/>
                  <a:gd name="T13" fmla="*/ 9 h 19"/>
                  <a:gd name="T14" fmla="*/ 38 w 38"/>
                  <a:gd name="T15" fmla="*/ 19 h 19"/>
                  <a:gd name="T16" fmla="*/ 19 w 38"/>
                  <a:gd name="T17" fmla="*/ 19 h 19"/>
                  <a:gd name="T18" fmla="*/ 0 w 38"/>
                  <a:gd name="T19" fmla="*/ 19 h 19"/>
                  <a:gd name="T20" fmla="*/ 0 w 38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9">
                    <a:moveTo>
                      <a:pt x="0" y="9"/>
                    </a:moveTo>
                    <a:cubicBezTo>
                      <a:pt x="0" y="6"/>
                      <a:pt x="1" y="3"/>
                      <a:pt x="4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3"/>
                      <a:pt x="38" y="6"/>
                      <a:pt x="38" y="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>
                <a:off x="2761587" y="6170447"/>
                <a:ext cx="495300" cy="611188"/>
              </a:xfrm>
              <a:custGeom>
                <a:avLst/>
                <a:gdLst>
                  <a:gd name="T0" fmla="*/ 9 w 17"/>
                  <a:gd name="T1" fmla="*/ 20 h 20"/>
                  <a:gd name="T2" fmla="*/ 3 w 17"/>
                  <a:gd name="T3" fmla="*/ 16 h 20"/>
                  <a:gd name="T4" fmla="*/ 1 w 17"/>
                  <a:gd name="T5" fmla="*/ 6 h 20"/>
                  <a:gd name="T6" fmla="*/ 9 w 17"/>
                  <a:gd name="T7" fmla="*/ 0 h 20"/>
                  <a:gd name="T8" fmla="*/ 16 w 17"/>
                  <a:gd name="T9" fmla="*/ 6 h 20"/>
                  <a:gd name="T10" fmla="*/ 15 w 17"/>
                  <a:gd name="T11" fmla="*/ 16 h 20"/>
                  <a:gd name="T12" fmla="*/ 9 w 1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0">
                    <a:moveTo>
                      <a:pt x="9" y="20"/>
                    </a:moveTo>
                    <a:cubicBezTo>
                      <a:pt x="6" y="20"/>
                      <a:pt x="4" y="18"/>
                      <a:pt x="3" y="16"/>
                    </a:cubicBezTo>
                    <a:cubicBezTo>
                      <a:pt x="1" y="13"/>
                      <a:pt x="0" y="9"/>
                      <a:pt x="1" y="6"/>
                    </a:cubicBezTo>
                    <a:cubicBezTo>
                      <a:pt x="2" y="3"/>
                      <a:pt x="4" y="0"/>
                      <a:pt x="9" y="0"/>
                    </a:cubicBezTo>
                    <a:cubicBezTo>
                      <a:pt x="13" y="0"/>
                      <a:pt x="16" y="3"/>
                      <a:pt x="16" y="6"/>
                    </a:cubicBezTo>
                    <a:cubicBezTo>
                      <a:pt x="17" y="9"/>
                      <a:pt x="16" y="13"/>
                      <a:pt x="15" y="16"/>
                    </a:cubicBezTo>
                    <a:cubicBezTo>
                      <a:pt x="13" y="18"/>
                      <a:pt x="11" y="20"/>
                      <a:pt x="9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78" name="Freeform 13"/>
              <p:cNvSpPr/>
              <p:nvPr/>
            </p:nvSpPr>
            <p:spPr bwMode="auto">
              <a:xfrm>
                <a:off x="2936212" y="6965785"/>
                <a:ext cx="174625" cy="396875"/>
              </a:xfrm>
              <a:custGeom>
                <a:avLst/>
                <a:gdLst>
                  <a:gd name="T0" fmla="*/ 37 w 110"/>
                  <a:gd name="T1" fmla="*/ 0 h 250"/>
                  <a:gd name="T2" fmla="*/ 74 w 110"/>
                  <a:gd name="T3" fmla="*/ 0 h 250"/>
                  <a:gd name="T4" fmla="*/ 110 w 110"/>
                  <a:gd name="T5" fmla="*/ 250 h 250"/>
                  <a:gd name="T6" fmla="*/ 0 w 110"/>
                  <a:gd name="T7" fmla="*/ 250 h 250"/>
                  <a:gd name="T8" fmla="*/ 37 w 110"/>
                  <a:gd name="T9" fmla="*/ 0 h 250"/>
                  <a:gd name="T10" fmla="*/ 37 w 11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250">
                    <a:moveTo>
                      <a:pt x="37" y="0"/>
                    </a:moveTo>
                    <a:lnTo>
                      <a:pt x="74" y="0"/>
                    </a:lnTo>
                    <a:lnTo>
                      <a:pt x="110" y="250"/>
                    </a:lnTo>
                    <a:lnTo>
                      <a:pt x="0" y="25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solidFill>
                  <a:sysClr val="window" lastClr="FFFFF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79" name="Oval 14"/>
              <p:cNvSpPr>
                <a:spLocks noChangeArrowheads="1"/>
              </p:cNvSpPr>
              <p:nvPr/>
            </p:nvSpPr>
            <p:spPr bwMode="auto">
              <a:xfrm>
                <a:off x="2936212" y="6843547"/>
                <a:ext cx="146050" cy="152400"/>
              </a:xfrm>
              <a:prstGeom prst="ellipse">
                <a:avLst/>
              </a:prstGeom>
              <a:grpFill/>
              <a:ln w="9525">
                <a:solidFill>
                  <a:sysClr val="window" lastClr="FFFFF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0590">
                  <a:defRPr/>
                </a:pPr>
                <a:endParaRPr lang="zh-CN" altLang="en-US" kern="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sp>
        <p:nvSpPr>
          <p:cNvPr id="80" name="文本框 44"/>
          <p:cNvSpPr txBox="1"/>
          <p:nvPr/>
        </p:nvSpPr>
        <p:spPr>
          <a:xfrm>
            <a:off x="1817478" y="4184426"/>
            <a:ext cx="1611290" cy="682860"/>
          </a:xfrm>
          <a:prstGeom prst="rect">
            <a:avLst/>
          </a:prstGeom>
          <a:noFill/>
        </p:spPr>
        <p:txBody>
          <a:bodyPr wrap="square" lIns="91040" tIns="45520" rIns="91040" bIns="45520" rtlCol="0">
            <a:spAutoFit/>
          </a:bodyPr>
          <a:lstStyle/>
          <a:p>
            <a:pPr marL="0" marR="0" lvl="0" indent="0" algn="just" defTabSz="91059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请在此添加相关文字内容</a:t>
            </a:r>
          </a:p>
        </p:txBody>
      </p:sp>
      <p:sp>
        <p:nvSpPr>
          <p:cNvPr id="81" name="文本框 45"/>
          <p:cNvSpPr txBox="1"/>
          <p:nvPr/>
        </p:nvSpPr>
        <p:spPr>
          <a:xfrm>
            <a:off x="6034415" y="4184426"/>
            <a:ext cx="1611290" cy="682860"/>
          </a:xfrm>
          <a:prstGeom prst="rect">
            <a:avLst/>
          </a:prstGeom>
          <a:noFill/>
        </p:spPr>
        <p:txBody>
          <a:bodyPr wrap="square" lIns="91040" tIns="45520" rIns="91040" bIns="45520" rtlCol="0">
            <a:spAutoFit/>
          </a:bodyPr>
          <a:lstStyle/>
          <a:p>
            <a:pPr marL="0" marR="0" lvl="0" indent="0" algn="just" defTabSz="91059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请在此添加相关文字内容</a:t>
            </a:r>
          </a:p>
        </p:txBody>
      </p:sp>
      <p:sp>
        <p:nvSpPr>
          <p:cNvPr id="82" name="文本框 46"/>
          <p:cNvSpPr txBox="1"/>
          <p:nvPr/>
        </p:nvSpPr>
        <p:spPr>
          <a:xfrm>
            <a:off x="3932871" y="5094153"/>
            <a:ext cx="1611290" cy="682860"/>
          </a:xfrm>
          <a:prstGeom prst="rect">
            <a:avLst/>
          </a:prstGeom>
          <a:noFill/>
        </p:spPr>
        <p:txBody>
          <a:bodyPr wrap="square" lIns="91040" tIns="45520" rIns="91040" bIns="45520" rtlCol="0">
            <a:spAutoFit/>
          </a:bodyPr>
          <a:lstStyle/>
          <a:p>
            <a:pPr marL="0" marR="0" lvl="0" indent="0" algn="just" defTabSz="91059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请在此添加相关文字内容</a:t>
            </a:r>
          </a:p>
        </p:txBody>
      </p:sp>
      <p:sp>
        <p:nvSpPr>
          <p:cNvPr id="83" name="文本框 47"/>
          <p:cNvSpPr txBox="1"/>
          <p:nvPr/>
        </p:nvSpPr>
        <p:spPr>
          <a:xfrm>
            <a:off x="8048616" y="5094153"/>
            <a:ext cx="1611290" cy="682860"/>
          </a:xfrm>
          <a:prstGeom prst="rect">
            <a:avLst/>
          </a:prstGeom>
          <a:noFill/>
        </p:spPr>
        <p:txBody>
          <a:bodyPr wrap="square" lIns="91040" tIns="45520" rIns="91040" bIns="45520" rtlCol="0">
            <a:spAutoFit/>
          </a:bodyPr>
          <a:lstStyle/>
          <a:p>
            <a:pPr marL="0" marR="0" lvl="0" indent="0" algn="just" defTabSz="91059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请在此添加相关文字内容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85" name="椭圆 84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86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80" grpId="0"/>
      <p:bldP spid="81" grpId="0"/>
      <p:bldP spid="82" grpId="0"/>
      <p:bldP spid="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180679" y="1767274"/>
            <a:ext cx="967931" cy="1004495"/>
            <a:chOff x="764534" y="1625600"/>
            <a:chExt cx="1024209" cy="944788"/>
          </a:xfrm>
        </p:grpSpPr>
        <p:grpSp>
          <p:nvGrpSpPr>
            <p:cNvPr id="27" name="组合 26"/>
            <p:cNvGrpSpPr/>
            <p:nvPr/>
          </p:nvGrpSpPr>
          <p:grpSpPr>
            <a:xfrm rot="16200000">
              <a:off x="804245" y="1585889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0590">
                  <a:defRPr/>
                </a:pPr>
                <a:endParaRPr lang="zh-CN" altLang="en-US" sz="1300" kern="0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30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0590">
                  <a:defRPr/>
                </a:pPr>
                <a:endParaRPr lang="zh-CN" altLang="en-US" sz="1300" kern="0" dirty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sp>
          <p:nvSpPr>
            <p:cNvPr id="28" name="文本框 9"/>
            <p:cNvSpPr txBox="1"/>
            <p:nvPr/>
          </p:nvSpPr>
          <p:spPr>
            <a:xfrm>
              <a:off x="1024649" y="1774826"/>
              <a:ext cx="482062" cy="6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0590">
                <a:defRPr/>
              </a:pPr>
              <a:r>
                <a:rPr lang="en-US" altLang="zh-CN" sz="3600" kern="0" dirty="0">
                  <a:solidFill>
                    <a:prstClr val="white"/>
                  </a:solidFill>
                  <a:latin typeface="+mn-ea"/>
                </a:rPr>
                <a:t>1</a:t>
              </a:r>
              <a:endParaRPr lang="zh-CN" altLang="en-US" sz="3600" kern="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822198" y="2893935"/>
            <a:ext cx="967931" cy="1004493"/>
            <a:chOff x="1443353" y="2685293"/>
            <a:chExt cx="1024209" cy="944788"/>
          </a:xfrm>
        </p:grpSpPr>
        <p:grpSp>
          <p:nvGrpSpPr>
            <p:cNvPr id="32" name="组合 31"/>
            <p:cNvGrpSpPr/>
            <p:nvPr/>
          </p:nvGrpSpPr>
          <p:grpSpPr>
            <a:xfrm rot="16200000">
              <a:off x="1483064" y="2645582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0590">
                  <a:defRPr/>
                </a:pPr>
                <a:endParaRPr lang="zh-CN" altLang="en-US" sz="1300" kern="0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35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0590">
                  <a:defRPr/>
                </a:pPr>
                <a:endParaRPr lang="zh-CN" altLang="en-US" sz="1300" kern="0" dirty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sp>
          <p:nvSpPr>
            <p:cNvPr id="33" name="文本框 14"/>
            <p:cNvSpPr txBox="1"/>
            <p:nvPr/>
          </p:nvSpPr>
          <p:spPr>
            <a:xfrm>
              <a:off x="1734048" y="2845229"/>
              <a:ext cx="482062" cy="6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0590">
                <a:defRPr/>
              </a:pPr>
              <a:r>
                <a:rPr lang="en-US" altLang="zh-CN" sz="3600" kern="0" dirty="0">
                  <a:solidFill>
                    <a:prstClr val="white"/>
                  </a:solidFill>
                  <a:latin typeface="+mn-ea"/>
                </a:rPr>
                <a:t>2</a:t>
              </a:r>
              <a:endParaRPr lang="zh-CN" altLang="en-US" sz="3600" kern="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477114" y="4059177"/>
            <a:ext cx="967931" cy="1004495"/>
            <a:chOff x="2136347" y="3781272"/>
            <a:chExt cx="1024209" cy="944788"/>
          </a:xfrm>
        </p:grpSpPr>
        <p:grpSp>
          <p:nvGrpSpPr>
            <p:cNvPr id="37" name="组合 36"/>
            <p:cNvGrpSpPr/>
            <p:nvPr/>
          </p:nvGrpSpPr>
          <p:grpSpPr>
            <a:xfrm rot="16200000">
              <a:off x="2176058" y="3741561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0590">
                  <a:defRPr/>
                </a:pPr>
                <a:endParaRPr lang="zh-CN" altLang="en-US" sz="1300" kern="0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40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0590">
                  <a:defRPr/>
                </a:pPr>
                <a:endParaRPr lang="zh-CN" altLang="en-US" sz="1300" kern="0" dirty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sp>
          <p:nvSpPr>
            <p:cNvPr id="38" name="文本框 19"/>
            <p:cNvSpPr txBox="1"/>
            <p:nvPr/>
          </p:nvSpPr>
          <p:spPr>
            <a:xfrm>
              <a:off x="2439099" y="3930498"/>
              <a:ext cx="482062" cy="6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0590">
                <a:defRPr/>
              </a:pPr>
              <a:r>
                <a:rPr lang="en-US" altLang="zh-CN" sz="3600" kern="0" dirty="0">
                  <a:solidFill>
                    <a:prstClr val="white"/>
                  </a:solidFill>
                  <a:latin typeface="+mn-ea"/>
                </a:rPr>
                <a:t>3</a:t>
              </a:r>
              <a:endParaRPr lang="zh-CN" altLang="en-US" sz="3600" kern="0" dirty="0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074693" y="5224412"/>
            <a:ext cx="967931" cy="1004495"/>
            <a:chOff x="2768671" y="4877250"/>
            <a:chExt cx="1024209" cy="944788"/>
          </a:xfrm>
        </p:grpSpPr>
        <p:grpSp>
          <p:nvGrpSpPr>
            <p:cNvPr id="42" name="组合 41"/>
            <p:cNvGrpSpPr/>
            <p:nvPr/>
          </p:nvGrpSpPr>
          <p:grpSpPr>
            <a:xfrm rot="16200000">
              <a:off x="2808382" y="4837539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0590">
                  <a:defRPr/>
                </a:pPr>
                <a:endParaRPr lang="zh-CN" altLang="en-US" sz="1300" kern="0" dirty="0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45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0590">
                  <a:defRPr/>
                </a:pPr>
                <a:endParaRPr lang="zh-CN" altLang="en-US" sz="1300" kern="0" dirty="0">
                  <a:solidFill>
                    <a:prstClr val="white"/>
                  </a:solidFill>
                  <a:latin typeface="+mn-ea"/>
                </a:endParaRPr>
              </a:p>
            </p:txBody>
          </p:sp>
        </p:grpSp>
        <p:sp>
          <p:nvSpPr>
            <p:cNvPr id="43" name="文本框 24"/>
            <p:cNvSpPr txBox="1"/>
            <p:nvPr/>
          </p:nvSpPr>
          <p:spPr>
            <a:xfrm>
              <a:off x="2990076" y="5026476"/>
              <a:ext cx="482062" cy="6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0590">
                <a:defRPr/>
              </a:pPr>
              <a:r>
                <a:rPr lang="en-US" altLang="zh-CN" sz="3600" kern="0" dirty="0">
                  <a:solidFill>
                    <a:prstClr val="white"/>
                  </a:solidFill>
                  <a:latin typeface="+mn-ea"/>
                </a:rPr>
                <a:t>4</a:t>
              </a:r>
              <a:endParaRPr lang="zh-CN" altLang="en-US" sz="3600" kern="0" dirty="0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46" name="TextBox 5"/>
          <p:cNvSpPr txBox="1"/>
          <p:nvPr/>
        </p:nvSpPr>
        <p:spPr>
          <a:xfrm>
            <a:off x="2338480" y="1932444"/>
            <a:ext cx="6819474" cy="615014"/>
          </a:xfrm>
          <a:prstGeom prst="rect">
            <a:avLst/>
          </a:prstGeom>
          <a:noFill/>
        </p:spPr>
        <p:txBody>
          <a:bodyPr wrap="square" lIns="121387" tIns="60693" rIns="121387" bIns="60693" rtlCol="0">
            <a:spAutoFit/>
          </a:bodyPr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7" name="TextBox 5"/>
          <p:cNvSpPr txBox="1"/>
          <p:nvPr/>
        </p:nvSpPr>
        <p:spPr>
          <a:xfrm>
            <a:off x="2957051" y="3058743"/>
            <a:ext cx="6819474" cy="615014"/>
          </a:xfrm>
          <a:prstGeom prst="rect">
            <a:avLst/>
          </a:prstGeom>
          <a:noFill/>
        </p:spPr>
        <p:txBody>
          <a:bodyPr wrap="square" lIns="121387" tIns="60693" rIns="121387" bIns="60693" rtlCol="0">
            <a:spAutoFit/>
          </a:bodyPr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8" name="TextBox 5"/>
          <p:cNvSpPr txBox="1"/>
          <p:nvPr/>
        </p:nvSpPr>
        <p:spPr>
          <a:xfrm>
            <a:off x="3575621" y="4185041"/>
            <a:ext cx="6819474" cy="615014"/>
          </a:xfrm>
          <a:prstGeom prst="rect">
            <a:avLst/>
          </a:prstGeom>
          <a:noFill/>
        </p:spPr>
        <p:txBody>
          <a:bodyPr wrap="square" lIns="121387" tIns="60693" rIns="121387" bIns="60693" rtlCol="0">
            <a:spAutoFit/>
          </a:bodyPr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9" name="TextBox 5"/>
          <p:cNvSpPr txBox="1"/>
          <p:nvPr/>
        </p:nvSpPr>
        <p:spPr>
          <a:xfrm>
            <a:off x="4194192" y="5311338"/>
            <a:ext cx="6819474" cy="615014"/>
          </a:xfrm>
          <a:prstGeom prst="rect">
            <a:avLst/>
          </a:prstGeom>
          <a:noFill/>
        </p:spPr>
        <p:txBody>
          <a:bodyPr wrap="square" lIns="121387" tIns="60693" rIns="121387" bIns="60693" rtlCol="0">
            <a:spAutoFit/>
          </a:bodyPr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51" name="椭圆 50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52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6840177" y="4157731"/>
            <a:ext cx="1113222" cy="1109390"/>
          </a:xfrm>
          <a:prstGeom prst="ellipse">
            <a:avLst/>
          </a:prstGeom>
          <a:solidFill>
            <a:srgbClr val="DB4749"/>
          </a:solidFill>
          <a:ln>
            <a:noFill/>
          </a:ln>
          <a:effectLst>
            <a:outerShdw dist="35921" dir="8100000" algn="ctr" rotWithShape="0">
              <a:srgbClr val="E7E6E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9502597" y="4157731"/>
            <a:ext cx="1113222" cy="1109390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rgbClr val="E7E6E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4078287" y="4157731"/>
            <a:ext cx="1113222" cy="1109390"/>
          </a:xfrm>
          <a:prstGeom prst="ellipse">
            <a:avLst/>
          </a:prstGeom>
          <a:solidFill>
            <a:srgbClr val="E25A2F"/>
          </a:solidFill>
          <a:ln>
            <a:noFill/>
          </a:ln>
          <a:effectLst>
            <a:outerShdw dist="35921" dir="8100000" algn="ctr" rotWithShape="0">
              <a:srgbClr val="E7E6E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5123974" y="187488"/>
            <a:ext cx="1631211" cy="5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ct val="0"/>
              </a:spcBef>
              <a:buFontTx/>
              <a:buNone/>
            </a:pPr>
            <a:r>
              <a:rPr lang="zh-CN" altLang="en-US" sz="2700" b="1" dirty="0" smtClean="0">
                <a:solidFill>
                  <a:schemeClr val="bg1"/>
                </a:solidFill>
                <a:latin typeface="+mn-ea"/>
                <a:ea typeface="+mn-ea"/>
              </a:rPr>
              <a:t>目录文字</a:t>
            </a:r>
            <a:endParaRPr lang="zh-CN" altLang="zh-CN" sz="27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490788" y="570693"/>
            <a:ext cx="2897583" cy="29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</a:rPr>
              <a:t>This is a good space for a short subtitle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1557664" y="4147993"/>
            <a:ext cx="1113222" cy="1109390"/>
          </a:xfrm>
          <a:prstGeom prst="ellipse">
            <a:avLst/>
          </a:prstGeom>
          <a:solidFill>
            <a:srgbClr val="F39554"/>
          </a:solidFill>
          <a:ln>
            <a:noFill/>
          </a:ln>
          <a:effectLst>
            <a:outerShdw dist="35921" dir="8100000" algn="ctr" rotWithShape="0">
              <a:srgbClr val="E7E6E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1259676" y="1852366"/>
            <a:ext cx="1909831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01</a:t>
            </a:r>
            <a:r>
              <a:rPr kumimoji="0" lang="zh-CN" altLang="en-US" sz="13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请在此输入您的标题</a:t>
            </a: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3778182" y="1852366"/>
            <a:ext cx="1976709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02</a:t>
            </a:r>
            <a:r>
              <a:rPr kumimoji="0" lang="zh-CN" altLang="en-US" sz="13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请在此输入您的标题</a:t>
            </a: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6491395" y="1852366"/>
            <a:ext cx="1875123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03</a:t>
            </a:r>
            <a:endParaRPr kumimoji="0" lang="zh-CN" altLang="en-US" sz="13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请在此输入您的标题</a:t>
            </a:r>
            <a:r>
              <a:rPr kumimoji="0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9153815" y="1852366"/>
            <a:ext cx="1921683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04</a:t>
            </a:r>
            <a:r>
              <a:rPr kumimoji="0" lang="zh-CN" altLang="en-US" sz="13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请在此输入您的标题</a:t>
            </a:r>
            <a:r>
              <a:rPr kumimoji="0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1633854" y="2720156"/>
            <a:ext cx="960842" cy="0"/>
          </a:xfrm>
          <a:prstGeom prst="line">
            <a:avLst/>
          </a:prstGeom>
          <a:noFill/>
          <a:ln w="6350">
            <a:solidFill>
              <a:sysClr val="window" lastClr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>
            <a:off x="4173524" y="2720156"/>
            <a:ext cx="960842" cy="0"/>
          </a:xfrm>
          <a:prstGeom prst="line">
            <a:avLst/>
          </a:prstGeom>
          <a:noFill/>
          <a:ln w="6350">
            <a:solidFill>
              <a:sysClr val="window" lastClr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6876156" y="2720156"/>
            <a:ext cx="960842" cy="0"/>
          </a:xfrm>
          <a:prstGeom prst="line">
            <a:avLst/>
          </a:prstGeom>
          <a:noFill/>
          <a:ln w="6350">
            <a:solidFill>
              <a:sysClr val="window" lastClr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>
            <a:off x="9536459" y="2720156"/>
            <a:ext cx="960842" cy="0"/>
          </a:xfrm>
          <a:prstGeom prst="line">
            <a:avLst/>
          </a:prstGeom>
          <a:noFill/>
          <a:ln w="6350">
            <a:solidFill>
              <a:sysClr val="window" lastClr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1" name="KSO_Shape"/>
          <p:cNvSpPr/>
          <p:nvPr/>
        </p:nvSpPr>
        <p:spPr>
          <a:xfrm>
            <a:off x="1826446" y="4495030"/>
            <a:ext cx="567193" cy="429783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2" name="KSO_Shape"/>
          <p:cNvSpPr/>
          <p:nvPr/>
        </p:nvSpPr>
        <p:spPr>
          <a:xfrm>
            <a:off x="4374581" y="4495452"/>
            <a:ext cx="558727" cy="419197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3" name="KSO_Shape"/>
          <p:cNvSpPr/>
          <p:nvPr/>
        </p:nvSpPr>
        <p:spPr>
          <a:xfrm>
            <a:off x="7158481" y="4376891"/>
            <a:ext cx="541796" cy="656319"/>
          </a:xfrm>
          <a:custGeom>
            <a:avLst/>
            <a:gdLst/>
            <a:ahLst/>
            <a:cxnLst>
              <a:cxn ang="0">
                <a:pos x="2029" y="22968"/>
              </a:cxn>
              <a:cxn ang="0">
                <a:pos x="9794" y="26436"/>
              </a:cxn>
              <a:cxn ang="0">
                <a:pos x="17470" y="23146"/>
              </a:cxn>
              <a:cxn ang="0">
                <a:pos x="18617" y="23679"/>
              </a:cxn>
              <a:cxn ang="0">
                <a:pos x="9794" y="27769"/>
              </a:cxn>
              <a:cxn ang="0">
                <a:pos x="794" y="23502"/>
              </a:cxn>
              <a:cxn ang="0">
                <a:pos x="2029" y="22968"/>
              </a:cxn>
              <a:cxn ang="0">
                <a:pos x="20470" y="14700"/>
              </a:cxn>
              <a:cxn ang="0">
                <a:pos x="22764" y="17545"/>
              </a:cxn>
              <a:cxn ang="0">
                <a:pos x="19852" y="20479"/>
              </a:cxn>
              <a:cxn ang="0">
                <a:pos x="18794" y="20301"/>
              </a:cxn>
              <a:cxn ang="0">
                <a:pos x="19499" y="19145"/>
              </a:cxn>
              <a:cxn ang="0">
                <a:pos x="19852" y="19234"/>
              </a:cxn>
              <a:cxn ang="0">
                <a:pos x="21441" y="17545"/>
              </a:cxn>
              <a:cxn ang="0">
                <a:pos x="20382" y="16033"/>
              </a:cxn>
              <a:cxn ang="0">
                <a:pos x="20470" y="14700"/>
              </a:cxn>
              <a:cxn ang="0">
                <a:pos x="19323" y="12744"/>
              </a:cxn>
              <a:cxn ang="0">
                <a:pos x="19499" y="14522"/>
              </a:cxn>
              <a:cxn ang="0">
                <a:pos x="9794" y="24302"/>
              </a:cxn>
              <a:cxn ang="0">
                <a:pos x="0" y="14522"/>
              </a:cxn>
              <a:cxn ang="0">
                <a:pos x="177" y="12921"/>
              </a:cxn>
              <a:cxn ang="0">
                <a:pos x="9794" y="17989"/>
              </a:cxn>
              <a:cxn ang="0">
                <a:pos x="19323" y="12921"/>
              </a:cxn>
              <a:cxn ang="0">
                <a:pos x="19323" y="12744"/>
              </a:cxn>
              <a:cxn ang="0">
                <a:pos x="9794" y="8831"/>
              </a:cxn>
              <a:cxn ang="0">
                <a:pos x="18264" y="12921"/>
              </a:cxn>
              <a:cxn ang="0">
                <a:pos x="18176" y="13544"/>
              </a:cxn>
              <a:cxn ang="0">
                <a:pos x="9794" y="10698"/>
              </a:cxn>
              <a:cxn ang="0">
                <a:pos x="1324" y="13544"/>
              </a:cxn>
              <a:cxn ang="0">
                <a:pos x="1236" y="12921"/>
              </a:cxn>
              <a:cxn ang="0">
                <a:pos x="9794" y="8831"/>
              </a:cxn>
              <a:cxn ang="0">
                <a:pos x="12786" y="1473"/>
              </a:cxn>
              <a:cxn ang="0">
                <a:pos x="13029" y="8836"/>
              </a:cxn>
              <a:cxn ang="0">
                <a:pos x="12786" y="1473"/>
              </a:cxn>
              <a:cxn ang="0">
                <a:pos x="6468" y="982"/>
              </a:cxn>
              <a:cxn ang="0">
                <a:pos x="6711" y="8345"/>
              </a:cxn>
              <a:cxn ang="0">
                <a:pos x="6468" y="982"/>
              </a:cxn>
              <a:cxn ang="0">
                <a:pos x="9627" y="0"/>
              </a:cxn>
              <a:cxn ang="0">
                <a:pos x="9870" y="7363"/>
              </a:cxn>
              <a:cxn ang="0">
                <a:pos x="9627" y="0"/>
              </a:cxn>
            </a:cxnLst>
            <a:rect l="0" t="0" r="0" b="0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</a:ln>
        </p:spPr>
        <p:txBody>
          <a:bodyPr lIns="121917" tIns="60958" rIns="121917" bIns="60958"/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4" name="KSO_Shape"/>
          <p:cNvSpPr/>
          <p:nvPr/>
        </p:nvSpPr>
        <p:spPr>
          <a:xfrm>
            <a:off x="9764607" y="4491217"/>
            <a:ext cx="588357" cy="423431"/>
          </a:xfrm>
          <a:custGeom>
            <a:avLst/>
            <a:gdLst>
              <a:gd name="connsiteX0" fmla="*/ 880442 w 1224136"/>
              <a:gd name="connsiteY0" fmla="*/ 361080 h 883138"/>
              <a:gd name="connsiteX1" fmla="*/ 1006456 w 1224136"/>
              <a:gd name="connsiteY1" fmla="*/ 487094 h 883138"/>
              <a:gd name="connsiteX2" fmla="*/ 880442 w 1224136"/>
              <a:gd name="connsiteY2" fmla="*/ 613108 h 883138"/>
              <a:gd name="connsiteX3" fmla="*/ 754428 w 1224136"/>
              <a:gd name="connsiteY3" fmla="*/ 487094 h 883138"/>
              <a:gd name="connsiteX4" fmla="*/ 880442 w 1224136"/>
              <a:gd name="connsiteY4" fmla="*/ 361080 h 883138"/>
              <a:gd name="connsiteX5" fmla="*/ 880442 w 1224136"/>
              <a:gd name="connsiteY5" fmla="*/ 235066 h 883138"/>
              <a:gd name="connsiteX6" fmla="*/ 628414 w 1224136"/>
              <a:gd name="connsiteY6" fmla="*/ 487094 h 883138"/>
              <a:gd name="connsiteX7" fmla="*/ 880442 w 1224136"/>
              <a:gd name="connsiteY7" fmla="*/ 739122 h 883138"/>
              <a:gd name="connsiteX8" fmla="*/ 1132470 w 1224136"/>
              <a:gd name="connsiteY8" fmla="*/ 487094 h 883138"/>
              <a:gd name="connsiteX9" fmla="*/ 880442 w 1224136"/>
              <a:gd name="connsiteY9" fmla="*/ 235066 h 883138"/>
              <a:gd name="connsiteX10" fmla="*/ 132017 w 1224136"/>
              <a:gd name="connsiteY10" fmla="*/ 91050 h 883138"/>
              <a:gd name="connsiteX11" fmla="*/ 1092119 w 1224136"/>
              <a:gd name="connsiteY11" fmla="*/ 91050 h 883138"/>
              <a:gd name="connsiteX12" fmla="*/ 1224136 w 1224136"/>
              <a:gd name="connsiteY12" fmla="*/ 223067 h 883138"/>
              <a:gd name="connsiteX13" fmla="*/ 1224136 w 1224136"/>
              <a:gd name="connsiteY13" fmla="*/ 751121 h 883138"/>
              <a:gd name="connsiteX14" fmla="*/ 1092119 w 1224136"/>
              <a:gd name="connsiteY14" fmla="*/ 883138 h 883138"/>
              <a:gd name="connsiteX15" fmla="*/ 132017 w 1224136"/>
              <a:gd name="connsiteY15" fmla="*/ 883138 h 883138"/>
              <a:gd name="connsiteX16" fmla="*/ 0 w 1224136"/>
              <a:gd name="connsiteY16" fmla="*/ 751121 h 883138"/>
              <a:gd name="connsiteX17" fmla="*/ 0 w 1224136"/>
              <a:gd name="connsiteY17" fmla="*/ 223067 h 883138"/>
              <a:gd name="connsiteX18" fmla="*/ 132017 w 1224136"/>
              <a:gd name="connsiteY18" fmla="*/ 91050 h 883138"/>
              <a:gd name="connsiteX19" fmla="*/ 156016 w 1224136"/>
              <a:gd name="connsiteY19" fmla="*/ 0 h 883138"/>
              <a:gd name="connsiteX20" fmla="*/ 348040 w 1224136"/>
              <a:gd name="connsiteY20" fmla="*/ 0 h 883138"/>
              <a:gd name="connsiteX21" fmla="*/ 360040 w 1224136"/>
              <a:gd name="connsiteY21" fmla="*/ 12000 h 883138"/>
              <a:gd name="connsiteX22" fmla="*/ 360040 w 1224136"/>
              <a:gd name="connsiteY22" fmla="*/ 60000 h 883138"/>
              <a:gd name="connsiteX23" fmla="*/ 348040 w 1224136"/>
              <a:gd name="connsiteY23" fmla="*/ 72000 h 883138"/>
              <a:gd name="connsiteX24" fmla="*/ 156016 w 1224136"/>
              <a:gd name="connsiteY24" fmla="*/ 72000 h 883138"/>
              <a:gd name="connsiteX25" fmla="*/ 144016 w 1224136"/>
              <a:gd name="connsiteY25" fmla="*/ 60000 h 883138"/>
              <a:gd name="connsiteX26" fmla="*/ 144016 w 1224136"/>
              <a:gd name="connsiteY26" fmla="*/ 12000 h 883138"/>
              <a:gd name="connsiteX27" fmla="*/ 156016 w 1224136"/>
              <a:gd name="connsiteY27" fmla="*/ 0 h 8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24136" h="883138">
                <a:moveTo>
                  <a:pt x="880442" y="361080"/>
                </a:moveTo>
                <a:cubicBezTo>
                  <a:pt x="950038" y="361080"/>
                  <a:pt x="1006456" y="417498"/>
                  <a:pt x="1006456" y="487094"/>
                </a:cubicBezTo>
                <a:cubicBezTo>
                  <a:pt x="1006456" y="556690"/>
                  <a:pt x="950038" y="613108"/>
                  <a:pt x="880442" y="613108"/>
                </a:cubicBezTo>
                <a:cubicBezTo>
                  <a:pt x="810846" y="613108"/>
                  <a:pt x="754428" y="556690"/>
                  <a:pt x="754428" y="487094"/>
                </a:cubicBezTo>
                <a:cubicBezTo>
                  <a:pt x="754428" y="417498"/>
                  <a:pt x="810846" y="361080"/>
                  <a:pt x="880442" y="361080"/>
                </a:cubicBezTo>
                <a:close/>
                <a:moveTo>
                  <a:pt x="880442" y="235066"/>
                </a:moveTo>
                <a:cubicBezTo>
                  <a:pt x="741251" y="235066"/>
                  <a:pt x="628414" y="347903"/>
                  <a:pt x="628414" y="487094"/>
                </a:cubicBezTo>
                <a:cubicBezTo>
                  <a:pt x="628414" y="626285"/>
                  <a:pt x="741251" y="739122"/>
                  <a:pt x="880442" y="739122"/>
                </a:cubicBezTo>
                <a:cubicBezTo>
                  <a:pt x="1019633" y="739122"/>
                  <a:pt x="1132470" y="626285"/>
                  <a:pt x="1132470" y="487094"/>
                </a:cubicBezTo>
                <a:cubicBezTo>
                  <a:pt x="1132470" y="347903"/>
                  <a:pt x="1019633" y="235066"/>
                  <a:pt x="880442" y="235066"/>
                </a:cubicBezTo>
                <a:close/>
                <a:moveTo>
                  <a:pt x="132017" y="91050"/>
                </a:moveTo>
                <a:lnTo>
                  <a:pt x="1092119" y="91050"/>
                </a:lnTo>
                <a:cubicBezTo>
                  <a:pt x="1165030" y="91050"/>
                  <a:pt x="1224136" y="150156"/>
                  <a:pt x="1224136" y="223067"/>
                </a:cubicBezTo>
                <a:lnTo>
                  <a:pt x="1224136" y="751121"/>
                </a:lnTo>
                <a:cubicBezTo>
                  <a:pt x="1224136" y="824032"/>
                  <a:pt x="1165030" y="883138"/>
                  <a:pt x="1092119" y="883138"/>
                </a:cubicBezTo>
                <a:lnTo>
                  <a:pt x="132017" y="883138"/>
                </a:lnTo>
                <a:cubicBezTo>
                  <a:pt x="59106" y="883138"/>
                  <a:pt x="0" y="824032"/>
                  <a:pt x="0" y="751121"/>
                </a:cubicBezTo>
                <a:lnTo>
                  <a:pt x="0" y="223067"/>
                </a:lnTo>
                <a:cubicBezTo>
                  <a:pt x="0" y="150156"/>
                  <a:pt x="59106" y="91050"/>
                  <a:pt x="132017" y="91050"/>
                </a:cubicBezTo>
                <a:close/>
                <a:moveTo>
                  <a:pt x="156016" y="0"/>
                </a:moveTo>
                <a:lnTo>
                  <a:pt x="348040" y="0"/>
                </a:lnTo>
                <a:cubicBezTo>
                  <a:pt x="354667" y="0"/>
                  <a:pt x="360040" y="5373"/>
                  <a:pt x="360040" y="12000"/>
                </a:cubicBezTo>
                <a:lnTo>
                  <a:pt x="360040" y="60000"/>
                </a:lnTo>
                <a:cubicBezTo>
                  <a:pt x="360040" y="66627"/>
                  <a:pt x="354667" y="72000"/>
                  <a:pt x="348040" y="72000"/>
                </a:cubicBezTo>
                <a:lnTo>
                  <a:pt x="156016" y="72000"/>
                </a:lnTo>
                <a:cubicBezTo>
                  <a:pt x="149389" y="72000"/>
                  <a:pt x="144016" y="66627"/>
                  <a:pt x="144016" y="60000"/>
                </a:cubicBezTo>
                <a:lnTo>
                  <a:pt x="144016" y="12000"/>
                </a:lnTo>
                <a:cubicBezTo>
                  <a:pt x="144016" y="5373"/>
                  <a:pt x="149389" y="0"/>
                  <a:pt x="156016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65" name="组合 64"/>
          <p:cNvGrpSpPr/>
          <p:nvPr/>
        </p:nvGrpSpPr>
        <p:grpSpPr bwMode="auto">
          <a:xfrm>
            <a:off x="-1" y="2576582"/>
            <a:ext cx="1024333" cy="1706428"/>
            <a:chOff x="-1" y="1931896"/>
            <a:chExt cx="768567" cy="1279711"/>
          </a:xfrm>
        </p:grpSpPr>
        <p:sp>
          <p:nvSpPr>
            <p:cNvPr id="66" name="等腰三角形 65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7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00584" cy="21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Arial" panose="020B0604020202020204" pitchFamily="34" charset="0"/>
                </a:rPr>
                <a:t>LOGO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/>
      <p:bldP spid="55" grpId="0"/>
      <p:bldP spid="56" grpId="0"/>
      <p:bldP spid="61" grpId="0" animBg="1"/>
      <p:bldP spid="62" grpId="0" animBg="1"/>
      <p:bldP spid="63" grpId="0" animBg="1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-1" y="2576582"/>
            <a:ext cx="1024333" cy="1706428"/>
            <a:chOff x="-1" y="1931896"/>
            <a:chExt cx="768567" cy="1279711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00584" cy="21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2490994" y="2305338"/>
            <a:ext cx="2256073" cy="2248421"/>
          </a:xfrm>
          <a:prstGeom prst="ellipse">
            <a:avLst/>
          </a:prstGeom>
          <a:solidFill>
            <a:srgbClr val="E25A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31719" y="2951071"/>
            <a:ext cx="3991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schemeClr val="bg1"/>
                </a:solidFill>
                <a:ea typeface="微软雅黑" panose="020B0503020204020204" charset="-122"/>
              </a:rPr>
              <a:t>请在此输入你的标题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23784" y="3353331"/>
            <a:ext cx="4414792" cy="6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sz="11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940721" y="2182543"/>
            <a:ext cx="711107" cy="707130"/>
          </a:xfrm>
          <a:prstGeom prst="ellipse">
            <a:avLst/>
          </a:prstGeom>
          <a:solidFill>
            <a:srgbClr val="E34444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831731" y="2697012"/>
            <a:ext cx="1669833" cy="146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800">
                <a:solidFill>
                  <a:schemeClr val="bg1"/>
                </a:solidFill>
              </a:rPr>
              <a:t>0</a:t>
            </a:r>
            <a:r>
              <a:rPr lang="en-US" altLang="zh-CN" sz="880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179449" y="2311089"/>
            <a:ext cx="335236" cy="460693"/>
            <a:chOff x="0" y="0"/>
            <a:chExt cx="123" cy="169"/>
          </a:xfrm>
        </p:grpSpPr>
        <p:sp>
          <p:nvSpPr>
            <p:cNvPr id="11" name="任意多边形 10"/>
            <p:cNvSpPr>
              <a:spLocks noEditPoints="1"/>
            </p:cNvSpPr>
            <p:nvPr/>
          </p:nvSpPr>
          <p:spPr>
            <a:xfrm>
              <a:off x="21" y="18"/>
              <a:ext cx="55" cy="70"/>
            </a:xfrm>
            <a:custGeom>
              <a:avLst/>
              <a:gdLst/>
              <a:ahLst/>
              <a:cxnLst/>
              <a:rect l="0" t="0" r="0" b="0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任意多边形 11"/>
            <p:cNvSpPr>
              <a:spLocks noEditPoints="1"/>
            </p:cNvSpPr>
            <p:nvPr/>
          </p:nvSpPr>
          <p:spPr>
            <a:xfrm>
              <a:off x="40" y="49"/>
              <a:ext cx="83" cy="81"/>
            </a:xfrm>
            <a:custGeom>
              <a:avLst/>
              <a:gdLst/>
              <a:ahLst/>
              <a:cxnLst/>
              <a:rect l="0" t="0" r="0" b="0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任意多边形 12"/>
            <p:cNvSpPr>
              <a:spLocks noEditPoints="1"/>
            </p:cNvSpPr>
            <p:nvPr/>
          </p:nvSpPr>
          <p:spPr>
            <a:xfrm>
              <a:off x="0" y="117"/>
              <a:ext cx="53" cy="52"/>
            </a:xfrm>
            <a:custGeom>
              <a:avLst/>
              <a:gdLst/>
              <a:ahLst/>
              <a:cxnLst/>
              <a:rect l="0" t="0" r="0" b="0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" y="0"/>
              <a:ext cx="91" cy="104"/>
            </a:xfrm>
            <a:custGeom>
              <a:avLst/>
              <a:gdLst/>
              <a:ahLst/>
              <a:cxnLst/>
              <a:rect l="0" t="0" r="0" b="0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 bldLvl="0" animBg="1"/>
      <p:bldP spid="8" grpId="0" bldLvl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39044" y="1962150"/>
            <a:ext cx="9713912" cy="3263900"/>
            <a:chOff x="1271588" y="1962150"/>
            <a:chExt cx="9713912" cy="3263900"/>
          </a:xfrm>
        </p:grpSpPr>
        <p:sp>
          <p:nvSpPr>
            <p:cNvPr id="3" name="Rectangle 17"/>
            <p:cNvSpPr/>
            <p:nvPr/>
          </p:nvSpPr>
          <p:spPr bwMode="auto">
            <a:xfrm>
              <a:off x="1271588" y="1962150"/>
              <a:ext cx="1943100" cy="3263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Rectangle 17"/>
            <p:cNvSpPr/>
            <p:nvPr/>
          </p:nvSpPr>
          <p:spPr bwMode="auto">
            <a:xfrm>
              <a:off x="3843338" y="1962150"/>
              <a:ext cx="1943100" cy="3263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Rectangle 17"/>
            <p:cNvSpPr/>
            <p:nvPr/>
          </p:nvSpPr>
          <p:spPr bwMode="auto">
            <a:xfrm>
              <a:off x="6491288" y="1962150"/>
              <a:ext cx="1943100" cy="3263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Rectangle 17"/>
            <p:cNvSpPr/>
            <p:nvPr/>
          </p:nvSpPr>
          <p:spPr bwMode="auto">
            <a:xfrm>
              <a:off x="9042400" y="1962150"/>
              <a:ext cx="1943100" cy="3263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405313" y="2232025"/>
              <a:ext cx="900112" cy="9017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600575" y="2519363"/>
              <a:ext cx="514350" cy="342900"/>
            </a:xfrm>
            <a:custGeom>
              <a:avLst/>
              <a:gdLst>
                <a:gd name="T0" fmla="*/ 2147483647 w 176"/>
                <a:gd name="T1" fmla="*/ 2147483647 h 117"/>
                <a:gd name="T2" fmla="*/ 2147483647 w 176"/>
                <a:gd name="T3" fmla="*/ 2147483647 h 117"/>
                <a:gd name="T4" fmla="*/ 2147483647 w 176"/>
                <a:gd name="T5" fmla="*/ 2147483647 h 117"/>
                <a:gd name="T6" fmla="*/ 2147483647 w 176"/>
                <a:gd name="T7" fmla="*/ 2147483647 h 117"/>
                <a:gd name="T8" fmla="*/ 0 w 176"/>
                <a:gd name="T9" fmla="*/ 2147483647 h 117"/>
                <a:gd name="T10" fmla="*/ 0 w 176"/>
                <a:gd name="T11" fmla="*/ 2147483647 h 117"/>
                <a:gd name="T12" fmla="*/ 2147483647 w 176"/>
                <a:gd name="T13" fmla="*/ 2147483647 h 117"/>
                <a:gd name="T14" fmla="*/ 2147483647 w 176"/>
                <a:gd name="T15" fmla="*/ 2147483647 h 117"/>
                <a:gd name="T16" fmla="*/ 2147483647 w 176"/>
                <a:gd name="T17" fmla="*/ 2147483647 h 117"/>
                <a:gd name="T18" fmla="*/ 2147483647 w 176"/>
                <a:gd name="T19" fmla="*/ 2147483647 h 117"/>
                <a:gd name="T20" fmla="*/ 2147483647 w 176"/>
                <a:gd name="T21" fmla="*/ 2147483647 h 117"/>
                <a:gd name="T22" fmla="*/ 2147483647 w 176"/>
                <a:gd name="T23" fmla="*/ 0 h 117"/>
                <a:gd name="T24" fmla="*/ 2147483647 w 176"/>
                <a:gd name="T25" fmla="*/ 0 h 117"/>
                <a:gd name="T26" fmla="*/ 2147483647 w 176"/>
                <a:gd name="T27" fmla="*/ 2147483647 h 117"/>
                <a:gd name="T28" fmla="*/ 2147483647 w 176"/>
                <a:gd name="T29" fmla="*/ 2147483647 h 117"/>
                <a:gd name="T30" fmla="*/ 2147483647 w 176"/>
                <a:gd name="T31" fmla="*/ 2147483647 h 117"/>
                <a:gd name="T32" fmla="*/ 2147483647 w 176"/>
                <a:gd name="T33" fmla="*/ 2147483647 h 117"/>
                <a:gd name="T34" fmla="*/ 2147483647 w 176"/>
                <a:gd name="T35" fmla="*/ 2147483647 h 117"/>
                <a:gd name="T36" fmla="*/ 2147483647 w 176"/>
                <a:gd name="T37" fmla="*/ 2147483647 h 117"/>
                <a:gd name="T38" fmla="*/ 2147483647 w 176"/>
                <a:gd name="T39" fmla="*/ 2147483647 h 117"/>
                <a:gd name="T40" fmla="*/ 2147483647 w 176"/>
                <a:gd name="T41" fmla="*/ 2147483647 h 117"/>
                <a:gd name="T42" fmla="*/ 2147483647 w 176"/>
                <a:gd name="T43" fmla="*/ 2147483647 h 117"/>
                <a:gd name="T44" fmla="*/ 2147483647 w 176"/>
                <a:gd name="T45" fmla="*/ 2147483647 h 117"/>
                <a:gd name="T46" fmla="*/ 2147483647 w 176"/>
                <a:gd name="T47" fmla="*/ 2147483647 h 117"/>
                <a:gd name="T48" fmla="*/ 2147483647 w 176"/>
                <a:gd name="T49" fmla="*/ 2147483647 h 117"/>
                <a:gd name="T50" fmla="*/ 2147483647 w 176"/>
                <a:gd name="T51" fmla="*/ 2147483647 h 117"/>
                <a:gd name="T52" fmla="*/ 2147483647 w 176"/>
                <a:gd name="T53" fmla="*/ 2147483647 h 117"/>
                <a:gd name="T54" fmla="*/ 2147483647 w 176"/>
                <a:gd name="T55" fmla="*/ 2147483647 h 117"/>
                <a:gd name="T56" fmla="*/ 2147483647 w 176"/>
                <a:gd name="T57" fmla="*/ 2147483647 h 117"/>
                <a:gd name="T58" fmla="*/ 2147483647 w 176"/>
                <a:gd name="T59" fmla="*/ 2147483647 h 117"/>
                <a:gd name="T60" fmla="*/ 2147483647 w 176"/>
                <a:gd name="T61" fmla="*/ 2147483647 h 117"/>
                <a:gd name="T62" fmla="*/ 2147483647 w 176"/>
                <a:gd name="T63" fmla="*/ 2147483647 h 117"/>
                <a:gd name="T64" fmla="*/ 2147483647 w 176"/>
                <a:gd name="T65" fmla="*/ 2147483647 h 117"/>
                <a:gd name="T66" fmla="*/ 2147483647 w 176"/>
                <a:gd name="T67" fmla="*/ 2147483647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9618663" y="2232025"/>
              <a:ext cx="900112" cy="9017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9815513" y="2466975"/>
              <a:ext cx="484187" cy="447675"/>
            </a:xfrm>
            <a:custGeom>
              <a:avLst/>
              <a:gdLst>
                <a:gd name="T0" fmla="*/ 2147483647 w 177"/>
                <a:gd name="T1" fmla="*/ 2147483647 h 164"/>
                <a:gd name="T2" fmla="*/ 2147483647 w 177"/>
                <a:gd name="T3" fmla="*/ 2147483647 h 164"/>
                <a:gd name="T4" fmla="*/ 2147483647 w 177"/>
                <a:gd name="T5" fmla="*/ 2147483647 h 164"/>
                <a:gd name="T6" fmla="*/ 2147483647 w 177"/>
                <a:gd name="T7" fmla="*/ 2147483647 h 164"/>
                <a:gd name="T8" fmla="*/ 2147483647 w 177"/>
                <a:gd name="T9" fmla="*/ 2147483647 h 164"/>
                <a:gd name="T10" fmla="*/ 2147483647 w 177"/>
                <a:gd name="T11" fmla="*/ 2147483647 h 164"/>
                <a:gd name="T12" fmla="*/ 2147483647 w 177"/>
                <a:gd name="T13" fmla="*/ 2147483647 h 164"/>
                <a:gd name="T14" fmla="*/ 2147483647 w 177"/>
                <a:gd name="T15" fmla="*/ 2147483647 h 164"/>
                <a:gd name="T16" fmla="*/ 2147483647 w 177"/>
                <a:gd name="T17" fmla="*/ 2147483647 h 164"/>
                <a:gd name="T18" fmla="*/ 2147483647 w 177"/>
                <a:gd name="T19" fmla="*/ 2147483647 h 164"/>
                <a:gd name="T20" fmla="*/ 2147483647 w 177"/>
                <a:gd name="T21" fmla="*/ 2147483647 h 164"/>
                <a:gd name="T22" fmla="*/ 2147483647 w 177"/>
                <a:gd name="T23" fmla="*/ 0 h 164"/>
                <a:gd name="T24" fmla="*/ 2147483647 w 177"/>
                <a:gd name="T25" fmla="*/ 2147483647 h 164"/>
                <a:gd name="T26" fmla="*/ 2147483647 w 177"/>
                <a:gd name="T27" fmla="*/ 2147483647 h 164"/>
                <a:gd name="T28" fmla="*/ 2147483647 w 177"/>
                <a:gd name="T29" fmla="*/ 2147483647 h 164"/>
                <a:gd name="T30" fmla="*/ 2147483647 w 177"/>
                <a:gd name="T31" fmla="*/ 2147483647 h 164"/>
                <a:gd name="T32" fmla="*/ 2147483647 w 177"/>
                <a:gd name="T33" fmla="*/ 2147483647 h 164"/>
                <a:gd name="T34" fmla="*/ 2147483647 w 177"/>
                <a:gd name="T35" fmla="*/ 2147483647 h 164"/>
                <a:gd name="T36" fmla="*/ 2147483647 w 177"/>
                <a:gd name="T37" fmla="*/ 2147483647 h 164"/>
                <a:gd name="T38" fmla="*/ 2147483647 w 177"/>
                <a:gd name="T39" fmla="*/ 2147483647 h 164"/>
                <a:gd name="T40" fmla="*/ 2147483647 w 177"/>
                <a:gd name="T41" fmla="*/ 2147483647 h 164"/>
                <a:gd name="T42" fmla="*/ 2147483647 w 177"/>
                <a:gd name="T43" fmla="*/ 2147483647 h 164"/>
                <a:gd name="T44" fmla="*/ 2147483647 w 177"/>
                <a:gd name="T45" fmla="*/ 2147483647 h 164"/>
                <a:gd name="T46" fmla="*/ 2147483647 w 177"/>
                <a:gd name="T47" fmla="*/ 2147483647 h 164"/>
                <a:gd name="T48" fmla="*/ 2147483647 w 177"/>
                <a:gd name="T49" fmla="*/ 2147483647 h 164"/>
                <a:gd name="T50" fmla="*/ 2147483647 w 177"/>
                <a:gd name="T51" fmla="*/ 2147483647 h 164"/>
                <a:gd name="T52" fmla="*/ 2147483647 w 177"/>
                <a:gd name="T53" fmla="*/ 2147483647 h 164"/>
                <a:gd name="T54" fmla="*/ 2147483647 w 177"/>
                <a:gd name="T55" fmla="*/ 2147483647 h 164"/>
                <a:gd name="T56" fmla="*/ 2147483647 w 177"/>
                <a:gd name="T57" fmla="*/ 2147483647 h 164"/>
                <a:gd name="T58" fmla="*/ 2147483647 w 177"/>
                <a:gd name="T59" fmla="*/ 0 h 164"/>
                <a:gd name="T60" fmla="*/ 2147483647 w 177"/>
                <a:gd name="T61" fmla="*/ 2147483647 h 164"/>
                <a:gd name="T62" fmla="*/ 2147483647 w 177"/>
                <a:gd name="T63" fmla="*/ 2147483647 h 164"/>
                <a:gd name="T64" fmla="*/ 2147483647 w 177"/>
                <a:gd name="T65" fmla="*/ 2147483647 h 164"/>
                <a:gd name="T66" fmla="*/ 2147483647 w 177"/>
                <a:gd name="T67" fmla="*/ 2147483647 h 164"/>
                <a:gd name="T68" fmla="*/ 2147483647 w 177"/>
                <a:gd name="T69" fmla="*/ 2147483647 h 164"/>
                <a:gd name="T70" fmla="*/ 2147483647 w 177"/>
                <a:gd name="T71" fmla="*/ 2147483647 h 164"/>
                <a:gd name="T72" fmla="*/ 2147483647 w 177"/>
                <a:gd name="T73" fmla="*/ 2147483647 h 164"/>
                <a:gd name="T74" fmla="*/ 2147483647 w 177"/>
                <a:gd name="T75" fmla="*/ 2147483647 h 164"/>
                <a:gd name="T76" fmla="*/ 2147483647 w 177"/>
                <a:gd name="T77" fmla="*/ 2147483647 h 164"/>
                <a:gd name="T78" fmla="*/ 2147483647 w 177"/>
                <a:gd name="T79" fmla="*/ 2147483647 h 164"/>
                <a:gd name="T80" fmla="*/ 2147483647 w 177"/>
                <a:gd name="T81" fmla="*/ 214748364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1787525" y="2232025"/>
              <a:ext cx="901700" cy="9017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098675" y="2447925"/>
              <a:ext cx="325438" cy="485775"/>
            </a:xfrm>
            <a:custGeom>
              <a:avLst/>
              <a:gdLst>
                <a:gd name="T0" fmla="*/ 2147483647 w 94"/>
                <a:gd name="T1" fmla="*/ 2147483647 h 140"/>
                <a:gd name="T2" fmla="*/ 2147483647 w 94"/>
                <a:gd name="T3" fmla="*/ 2147483647 h 140"/>
                <a:gd name="T4" fmla="*/ 2147483647 w 94"/>
                <a:gd name="T5" fmla="*/ 2147483647 h 140"/>
                <a:gd name="T6" fmla="*/ 2147483647 w 94"/>
                <a:gd name="T7" fmla="*/ 2147483647 h 140"/>
                <a:gd name="T8" fmla="*/ 2147483647 w 94"/>
                <a:gd name="T9" fmla="*/ 2147483647 h 140"/>
                <a:gd name="T10" fmla="*/ 2147483647 w 94"/>
                <a:gd name="T11" fmla="*/ 2147483647 h 140"/>
                <a:gd name="T12" fmla="*/ 0 w 94"/>
                <a:gd name="T13" fmla="*/ 2147483647 h 140"/>
                <a:gd name="T14" fmla="*/ 2147483647 w 94"/>
                <a:gd name="T15" fmla="*/ 2147483647 h 140"/>
                <a:gd name="T16" fmla="*/ 2147483647 w 94"/>
                <a:gd name="T17" fmla="*/ 2147483647 h 140"/>
                <a:gd name="T18" fmla="*/ 0 w 94"/>
                <a:gd name="T19" fmla="*/ 2147483647 h 140"/>
                <a:gd name="T20" fmla="*/ 2147483647 w 94"/>
                <a:gd name="T21" fmla="*/ 0 h 140"/>
                <a:gd name="T22" fmla="*/ 2147483647 w 94"/>
                <a:gd name="T23" fmla="*/ 2147483647 h 140"/>
                <a:gd name="T24" fmla="*/ 2147483647 w 94"/>
                <a:gd name="T25" fmla="*/ 2147483647 h 140"/>
                <a:gd name="T26" fmla="*/ 2147483647 w 94"/>
                <a:gd name="T27" fmla="*/ 2147483647 h 140"/>
                <a:gd name="T28" fmla="*/ 2147483647 w 94"/>
                <a:gd name="T29" fmla="*/ 2147483647 h 140"/>
                <a:gd name="T30" fmla="*/ 2147483647 w 94"/>
                <a:gd name="T31" fmla="*/ 2147483647 h 140"/>
                <a:gd name="T32" fmla="*/ 2147483647 w 94"/>
                <a:gd name="T33" fmla="*/ 2147483647 h 140"/>
                <a:gd name="T34" fmla="*/ 2147483647 w 94"/>
                <a:gd name="T35" fmla="*/ 2147483647 h 140"/>
                <a:gd name="T36" fmla="*/ 2147483647 w 94"/>
                <a:gd name="T37" fmla="*/ 2147483647 h 140"/>
                <a:gd name="T38" fmla="*/ 2147483647 w 94"/>
                <a:gd name="T39" fmla="*/ 2147483647 h 140"/>
                <a:gd name="T40" fmla="*/ 2147483647 w 94"/>
                <a:gd name="T41" fmla="*/ 2147483647 h 140"/>
                <a:gd name="T42" fmla="*/ 2147483647 w 94"/>
                <a:gd name="T43" fmla="*/ 2147483647 h 140"/>
                <a:gd name="T44" fmla="*/ 2147483647 w 94"/>
                <a:gd name="T45" fmla="*/ 2147483647 h 140"/>
                <a:gd name="T46" fmla="*/ 2147483647 w 94"/>
                <a:gd name="T47" fmla="*/ 2147483647 h 140"/>
                <a:gd name="T48" fmla="*/ 2147483647 w 94"/>
                <a:gd name="T49" fmla="*/ 2147483647 h 140"/>
                <a:gd name="T50" fmla="*/ 2147483647 w 94"/>
                <a:gd name="T51" fmla="*/ 2147483647 h 140"/>
                <a:gd name="T52" fmla="*/ 2147483647 w 94"/>
                <a:gd name="T53" fmla="*/ 2147483647 h 140"/>
                <a:gd name="T54" fmla="*/ 2147483647 w 94"/>
                <a:gd name="T55" fmla="*/ 2147483647 h 140"/>
                <a:gd name="T56" fmla="*/ 2147483647 w 94"/>
                <a:gd name="T57" fmla="*/ 2147483647 h 140"/>
                <a:gd name="T58" fmla="*/ 2147483647 w 94"/>
                <a:gd name="T59" fmla="*/ 2147483647 h 140"/>
                <a:gd name="T60" fmla="*/ 2147483647 w 94"/>
                <a:gd name="T61" fmla="*/ 2147483647 h 140"/>
                <a:gd name="T62" fmla="*/ 2147483647 w 94"/>
                <a:gd name="T63" fmla="*/ 2147483647 h 140"/>
                <a:gd name="T64" fmla="*/ 2147483647 w 94"/>
                <a:gd name="T65" fmla="*/ 2147483647 h 140"/>
                <a:gd name="T66" fmla="*/ 2147483647 w 94"/>
                <a:gd name="T67" fmla="*/ 2147483647 h 140"/>
                <a:gd name="T68" fmla="*/ 2147483647 w 94"/>
                <a:gd name="T69" fmla="*/ 2147483647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7029450" y="2232025"/>
              <a:ext cx="900113" cy="9017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7273925" y="2486025"/>
              <a:ext cx="411163" cy="409575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0 w 152"/>
                <a:gd name="T9" fmla="*/ 2147483647 h 152"/>
                <a:gd name="T10" fmla="*/ 2147483647 w 152"/>
                <a:gd name="T11" fmla="*/ 0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22"/>
            <p:cNvSpPr txBox="1">
              <a:spLocks noChangeArrowheads="1"/>
            </p:cNvSpPr>
            <p:nvPr/>
          </p:nvSpPr>
          <p:spPr bwMode="auto">
            <a:xfrm>
              <a:off x="1524793" y="3308350"/>
              <a:ext cx="1425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活动时间</a:t>
              </a:r>
            </a:p>
          </p:txBody>
        </p:sp>
        <p:sp>
          <p:nvSpPr>
            <p:cNvPr id="16" name="文本框 23"/>
            <p:cNvSpPr txBox="1">
              <a:spLocks noChangeArrowheads="1"/>
            </p:cNvSpPr>
            <p:nvPr/>
          </p:nvSpPr>
          <p:spPr bwMode="auto">
            <a:xfrm>
              <a:off x="4101306" y="3308350"/>
              <a:ext cx="142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活动地点</a:t>
              </a:r>
            </a:p>
          </p:txBody>
        </p:sp>
        <p:sp>
          <p:nvSpPr>
            <p:cNvPr id="17" name="文本框 24"/>
            <p:cNvSpPr txBox="1">
              <a:spLocks noChangeArrowheads="1"/>
            </p:cNvSpPr>
            <p:nvPr/>
          </p:nvSpPr>
          <p:spPr bwMode="auto">
            <a:xfrm>
              <a:off x="6765925" y="3308350"/>
              <a:ext cx="1425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主办单位</a:t>
              </a:r>
            </a:p>
          </p:txBody>
        </p:sp>
        <p:sp>
          <p:nvSpPr>
            <p:cNvPr id="18" name="文本框 25"/>
            <p:cNvSpPr txBox="1">
              <a:spLocks noChangeArrowheads="1"/>
            </p:cNvSpPr>
            <p:nvPr/>
          </p:nvSpPr>
          <p:spPr bwMode="auto">
            <a:xfrm>
              <a:off x="9299574" y="3308350"/>
              <a:ext cx="142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活动人员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382713" y="3856038"/>
              <a:ext cx="1709737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None/>
              </a:pPr>
              <a:r>
                <a:rPr lang="id-ID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Ut wisi enim ad minim veniam, quis nostrud exerci tation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959224" y="3852307"/>
              <a:ext cx="1711325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None/>
              </a:pPr>
              <a:r>
                <a:rPr lang="id-ID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Ut wisi enim ad minim veniam, quis nostrud exerci tation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6605588" y="3852863"/>
              <a:ext cx="1709737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None/>
              </a:pPr>
              <a:r>
                <a:rPr lang="id-ID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Ut wisi enim ad minim veniam, quis nostrud exerci tation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9158288" y="3852863"/>
              <a:ext cx="1709737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None/>
              </a:pPr>
              <a:r>
                <a:rPr lang="id-ID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Ut wisi enim ad minim veniam, quis nostrud exerci tation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24" name="椭圆 23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25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5244" y="1936748"/>
            <a:ext cx="9561512" cy="3617207"/>
            <a:chOff x="1279525" y="1936748"/>
            <a:chExt cx="9561512" cy="3617207"/>
          </a:xfrm>
        </p:grpSpPr>
        <p:sp>
          <p:nvSpPr>
            <p:cNvPr id="3" name="矩形 2"/>
            <p:cNvSpPr/>
            <p:nvPr/>
          </p:nvSpPr>
          <p:spPr>
            <a:xfrm>
              <a:off x="1328738" y="1936750"/>
              <a:ext cx="2805112" cy="1681163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657724" y="1936749"/>
              <a:ext cx="2805112" cy="1681163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984333" y="1936748"/>
              <a:ext cx="2805112" cy="1681163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10"/>
            <p:cNvSpPr txBox="1">
              <a:spLocks noChangeArrowheads="1"/>
            </p:cNvSpPr>
            <p:nvPr/>
          </p:nvSpPr>
          <p:spPr bwMode="auto">
            <a:xfrm>
              <a:off x="1279525" y="3903663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双十一活动</a:t>
              </a:r>
            </a:p>
          </p:txBody>
        </p:sp>
        <p:sp>
          <p:nvSpPr>
            <p:cNvPr id="7" name="TextBox 35"/>
            <p:cNvSpPr txBox="1">
              <a:spLocks noChangeArrowheads="1"/>
            </p:cNvSpPr>
            <p:nvPr/>
          </p:nvSpPr>
          <p:spPr bwMode="auto">
            <a:xfrm>
              <a:off x="1359693" y="4386263"/>
              <a:ext cx="2743200" cy="116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id-ID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Ut wisi enim ad minim veniam, quis nostrud exerci tationUt wisi enim ad minim veniam, quis nostrud exerci 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12"/>
            <p:cNvSpPr txBox="1">
              <a:spLocks noChangeArrowheads="1"/>
            </p:cNvSpPr>
            <p:nvPr/>
          </p:nvSpPr>
          <p:spPr bwMode="auto">
            <a:xfrm>
              <a:off x="4607718" y="3903663"/>
              <a:ext cx="2905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双十一活动</a:t>
              </a:r>
            </a:p>
          </p:txBody>
        </p:sp>
        <p:sp>
          <p:nvSpPr>
            <p:cNvPr id="9" name="TextBox 35"/>
            <p:cNvSpPr txBox="1">
              <a:spLocks noChangeArrowheads="1"/>
            </p:cNvSpPr>
            <p:nvPr/>
          </p:nvSpPr>
          <p:spPr bwMode="auto">
            <a:xfrm>
              <a:off x="4688680" y="4386263"/>
              <a:ext cx="2743200" cy="116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id-ID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Ut wisi enim ad minim veniam, quis nostrud exerci tationUt wisi enim ad minim veniam, quis nostrud exerci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19"/>
            <p:cNvSpPr txBox="1">
              <a:spLocks noChangeArrowheads="1"/>
            </p:cNvSpPr>
            <p:nvPr/>
          </p:nvSpPr>
          <p:spPr bwMode="auto">
            <a:xfrm>
              <a:off x="7937500" y="3903663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双十一活动</a:t>
              </a:r>
            </a:p>
          </p:txBody>
        </p:sp>
        <p:sp>
          <p:nvSpPr>
            <p:cNvPr id="11" name="TextBox 35"/>
            <p:cNvSpPr txBox="1">
              <a:spLocks noChangeArrowheads="1"/>
            </p:cNvSpPr>
            <p:nvPr/>
          </p:nvSpPr>
          <p:spPr bwMode="auto">
            <a:xfrm>
              <a:off x="8017667" y="4386263"/>
              <a:ext cx="2743200" cy="116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id-ID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Ut wisi enim ad minim veniam, quis nostrud exerci tationUt wisi enim ad minim veniam, quis nostrud exerci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13" name="椭圆 12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4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5019" y="2255677"/>
            <a:ext cx="1216790" cy="3781116"/>
            <a:chOff x="1043608" y="1704569"/>
            <a:chExt cx="965653" cy="2749869"/>
          </a:xfrm>
        </p:grpSpPr>
        <p:sp>
          <p:nvSpPr>
            <p:cNvPr id="3" name="Freeform 1218"/>
            <p:cNvSpPr/>
            <p:nvPr/>
          </p:nvSpPr>
          <p:spPr bwMode="auto">
            <a:xfrm>
              <a:off x="1528358" y="2198135"/>
              <a:ext cx="103876" cy="74475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7"/>
                </a:cxn>
                <a:cxn ang="0">
                  <a:pos x="13" y="16"/>
                </a:cxn>
                <a:cxn ang="0">
                  <a:pos x="0" y="148"/>
                </a:cxn>
                <a:cxn ang="0">
                  <a:pos x="13" y="161"/>
                </a:cxn>
                <a:cxn ang="0">
                  <a:pos x="26" y="149"/>
                </a:cxn>
                <a:cxn ang="0">
                  <a:pos x="13" y="16"/>
                </a:cxn>
                <a:cxn ang="0">
                  <a:pos x="17" y="6"/>
                </a:cxn>
                <a:cxn ang="0">
                  <a:pos x="13" y="0"/>
                </a:cxn>
              </a:cxnLst>
              <a:rect l="0" t="0" r="r" b="b"/>
              <a:pathLst>
                <a:path w="26" h="16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9" y="4"/>
                    <a:pt x="9" y="7"/>
                  </a:cubicBezTo>
                  <a:cubicBezTo>
                    <a:pt x="9" y="8"/>
                    <a:pt x="12" y="14"/>
                    <a:pt x="13" y="1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26" y="149"/>
                    <a:pt x="26" y="149"/>
                    <a:pt x="26" y="14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17" y="8"/>
                    <a:pt x="17" y="6"/>
                  </a:cubicBezTo>
                  <a:cubicBezTo>
                    <a:pt x="17" y="4"/>
                    <a:pt x="15" y="0"/>
                    <a:pt x="13" y="0"/>
                  </a:cubicBezTo>
                </a:path>
              </a:pathLst>
            </a:custGeom>
            <a:noFill/>
            <a:ln w="9525">
              <a:solidFill>
                <a:sysClr val="window" lastClr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40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4" name="Oval 1219"/>
            <p:cNvSpPr>
              <a:spLocks noChangeArrowheads="1"/>
            </p:cNvSpPr>
            <p:nvPr/>
          </p:nvSpPr>
          <p:spPr bwMode="auto">
            <a:xfrm>
              <a:off x="1416787" y="1704569"/>
              <a:ext cx="323166" cy="365769"/>
            </a:xfrm>
            <a:prstGeom prst="ellipse">
              <a:avLst/>
            </a:prstGeom>
            <a:noFill/>
            <a:ln w="9525">
              <a:solidFill>
                <a:sysClr val="window" lastClr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40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" name="Freeform 1220"/>
            <p:cNvSpPr>
              <a:spLocks noEditPoints="1"/>
            </p:cNvSpPr>
            <p:nvPr/>
          </p:nvSpPr>
          <p:spPr bwMode="auto">
            <a:xfrm>
              <a:off x="1043608" y="2184914"/>
              <a:ext cx="965653" cy="2269524"/>
            </a:xfrm>
            <a:custGeom>
              <a:avLst/>
              <a:gdLst/>
              <a:ahLst/>
              <a:cxnLst>
                <a:cxn ang="0">
                  <a:pos x="58" y="134"/>
                </a:cxn>
                <a:cxn ang="0">
                  <a:pos x="41" y="81"/>
                </a:cxn>
                <a:cxn ang="0">
                  <a:pos x="47" y="58"/>
                </a:cxn>
                <a:cxn ang="0">
                  <a:pos x="58" y="134"/>
                </a:cxn>
                <a:cxn ang="0">
                  <a:pos x="94" y="0"/>
                </a:cxn>
                <a:cxn ang="0">
                  <a:pos x="41" y="19"/>
                </a:cxn>
                <a:cxn ang="0">
                  <a:pos x="1" y="81"/>
                </a:cxn>
                <a:cxn ang="0">
                  <a:pos x="65" y="183"/>
                </a:cxn>
                <a:cxn ang="0">
                  <a:pos x="67" y="200"/>
                </a:cxn>
                <a:cxn ang="0">
                  <a:pos x="80" y="491"/>
                </a:cxn>
                <a:cxn ang="0">
                  <a:pos x="107" y="491"/>
                </a:cxn>
                <a:cxn ang="0">
                  <a:pos x="120" y="285"/>
                </a:cxn>
                <a:cxn ang="0">
                  <a:pos x="134" y="253"/>
                </a:cxn>
                <a:cxn ang="0">
                  <a:pos x="150" y="284"/>
                </a:cxn>
                <a:cxn ang="0">
                  <a:pos x="173" y="491"/>
                </a:cxn>
                <a:cxn ang="0">
                  <a:pos x="194" y="491"/>
                </a:cxn>
                <a:cxn ang="0">
                  <a:pos x="194" y="199"/>
                </a:cxn>
                <a:cxn ang="0">
                  <a:pos x="201" y="169"/>
                </a:cxn>
                <a:cxn ang="0">
                  <a:pos x="240" y="133"/>
                </a:cxn>
                <a:cxn ang="0">
                  <a:pos x="225" y="109"/>
                </a:cxn>
                <a:cxn ang="0">
                  <a:pos x="209" y="129"/>
                </a:cxn>
                <a:cxn ang="0">
                  <a:pos x="214" y="93"/>
                </a:cxn>
                <a:cxn ang="0">
                  <a:pos x="179" y="30"/>
                </a:cxn>
                <a:cxn ang="0">
                  <a:pos x="187" y="4"/>
                </a:cxn>
                <a:cxn ang="0">
                  <a:pos x="170" y="1"/>
                </a:cxn>
                <a:cxn ang="0">
                  <a:pos x="164" y="3"/>
                </a:cxn>
                <a:cxn ang="0">
                  <a:pos x="149" y="178"/>
                </a:cxn>
                <a:cxn ang="0">
                  <a:pos x="121" y="179"/>
                </a:cxn>
                <a:cxn ang="0">
                  <a:pos x="102" y="3"/>
                </a:cxn>
                <a:cxn ang="0">
                  <a:pos x="94" y="0"/>
                </a:cxn>
              </a:cxnLst>
              <a:rect l="0" t="0" r="r" b="b"/>
              <a:pathLst>
                <a:path w="240" h="491">
                  <a:moveTo>
                    <a:pt x="58" y="134"/>
                  </a:moveTo>
                  <a:cubicBezTo>
                    <a:pt x="50" y="113"/>
                    <a:pt x="41" y="86"/>
                    <a:pt x="41" y="81"/>
                  </a:cubicBezTo>
                  <a:cubicBezTo>
                    <a:pt x="41" y="76"/>
                    <a:pt x="44" y="67"/>
                    <a:pt x="47" y="58"/>
                  </a:cubicBezTo>
                  <a:cubicBezTo>
                    <a:pt x="58" y="134"/>
                    <a:pt x="58" y="134"/>
                    <a:pt x="58" y="134"/>
                  </a:cubicBezTo>
                  <a:moveTo>
                    <a:pt x="94" y="0"/>
                  </a:moveTo>
                  <a:cubicBezTo>
                    <a:pt x="80" y="0"/>
                    <a:pt x="52" y="12"/>
                    <a:pt x="41" y="19"/>
                  </a:cubicBezTo>
                  <a:cubicBezTo>
                    <a:pt x="28" y="29"/>
                    <a:pt x="0" y="71"/>
                    <a:pt x="1" y="81"/>
                  </a:cubicBezTo>
                  <a:cubicBezTo>
                    <a:pt x="2" y="90"/>
                    <a:pt x="53" y="165"/>
                    <a:pt x="65" y="183"/>
                  </a:cubicBezTo>
                  <a:cubicBezTo>
                    <a:pt x="67" y="200"/>
                    <a:pt x="67" y="200"/>
                    <a:pt x="67" y="200"/>
                  </a:cubicBezTo>
                  <a:cubicBezTo>
                    <a:pt x="80" y="491"/>
                    <a:pt x="80" y="491"/>
                    <a:pt x="80" y="491"/>
                  </a:cubicBezTo>
                  <a:cubicBezTo>
                    <a:pt x="107" y="491"/>
                    <a:pt x="107" y="491"/>
                    <a:pt x="107" y="491"/>
                  </a:cubicBezTo>
                  <a:cubicBezTo>
                    <a:pt x="107" y="491"/>
                    <a:pt x="117" y="329"/>
                    <a:pt x="120" y="285"/>
                  </a:cubicBezTo>
                  <a:cubicBezTo>
                    <a:pt x="121" y="263"/>
                    <a:pt x="127" y="253"/>
                    <a:pt x="134" y="253"/>
                  </a:cubicBezTo>
                  <a:cubicBezTo>
                    <a:pt x="140" y="253"/>
                    <a:pt x="148" y="264"/>
                    <a:pt x="150" y="284"/>
                  </a:cubicBezTo>
                  <a:cubicBezTo>
                    <a:pt x="154" y="324"/>
                    <a:pt x="173" y="491"/>
                    <a:pt x="173" y="491"/>
                  </a:cubicBezTo>
                  <a:cubicBezTo>
                    <a:pt x="194" y="491"/>
                    <a:pt x="194" y="491"/>
                    <a:pt x="194" y="49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1" y="169"/>
                    <a:pt x="222" y="150"/>
                    <a:pt x="240" y="133"/>
                  </a:cubicBezTo>
                  <a:cubicBezTo>
                    <a:pt x="234" y="125"/>
                    <a:pt x="229" y="117"/>
                    <a:pt x="225" y="109"/>
                  </a:cubicBezTo>
                  <a:cubicBezTo>
                    <a:pt x="221" y="117"/>
                    <a:pt x="209" y="129"/>
                    <a:pt x="209" y="129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181" y="41"/>
                    <a:pt x="180" y="35"/>
                    <a:pt x="179" y="30"/>
                  </a:cubicBezTo>
                  <a:cubicBezTo>
                    <a:pt x="179" y="23"/>
                    <a:pt x="182" y="14"/>
                    <a:pt x="187" y="4"/>
                  </a:cubicBezTo>
                  <a:cubicBezTo>
                    <a:pt x="180" y="2"/>
                    <a:pt x="175" y="1"/>
                    <a:pt x="170" y="1"/>
                  </a:cubicBezTo>
                  <a:cubicBezTo>
                    <a:pt x="167" y="1"/>
                    <a:pt x="165" y="1"/>
                    <a:pt x="164" y="3"/>
                  </a:cubicBezTo>
                  <a:cubicBezTo>
                    <a:pt x="160" y="12"/>
                    <a:pt x="158" y="178"/>
                    <a:pt x="149" y="178"/>
                  </a:cubicBezTo>
                  <a:cubicBezTo>
                    <a:pt x="139" y="178"/>
                    <a:pt x="136" y="179"/>
                    <a:pt x="121" y="179"/>
                  </a:cubicBezTo>
                  <a:cubicBezTo>
                    <a:pt x="106" y="179"/>
                    <a:pt x="106" y="13"/>
                    <a:pt x="102" y="3"/>
                  </a:cubicBezTo>
                  <a:cubicBezTo>
                    <a:pt x="101" y="1"/>
                    <a:pt x="98" y="0"/>
                    <a:pt x="94" y="0"/>
                  </a:cubicBezTo>
                </a:path>
              </a:pathLst>
            </a:custGeom>
            <a:noFill/>
            <a:ln w="9525">
              <a:solidFill>
                <a:sysClr val="window" lastClr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40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08010" y="2255676"/>
            <a:ext cx="1202245" cy="3781115"/>
            <a:chOff x="2863342" y="1704569"/>
            <a:chExt cx="954110" cy="2749868"/>
          </a:xfrm>
        </p:grpSpPr>
        <p:sp>
          <p:nvSpPr>
            <p:cNvPr id="7" name="Freeform 1221"/>
            <p:cNvSpPr/>
            <p:nvPr/>
          </p:nvSpPr>
          <p:spPr bwMode="auto">
            <a:xfrm>
              <a:off x="3221134" y="2193727"/>
              <a:ext cx="107722" cy="749163"/>
            </a:xfrm>
            <a:custGeom>
              <a:avLst/>
              <a:gdLst/>
              <a:ahLst/>
              <a:cxnLst>
                <a:cxn ang="0">
                  <a:pos x="13" y="162"/>
                </a:cxn>
                <a:cxn ang="0">
                  <a:pos x="27" y="150"/>
                </a:cxn>
                <a:cxn ang="0">
                  <a:pos x="14" y="17"/>
                </a:cxn>
                <a:cxn ang="0">
                  <a:pos x="18" y="7"/>
                </a:cxn>
                <a:cxn ang="0">
                  <a:pos x="14" y="1"/>
                </a:cxn>
                <a:cxn ang="0">
                  <a:pos x="9" y="8"/>
                </a:cxn>
                <a:cxn ang="0">
                  <a:pos x="13" y="17"/>
                </a:cxn>
                <a:cxn ang="0">
                  <a:pos x="0" y="149"/>
                </a:cxn>
                <a:cxn ang="0">
                  <a:pos x="13" y="162"/>
                </a:cxn>
              </a:cxnLst>
              <a:rect l="0" t="0" r="r" b="b"/>
              <a:pathLst>
                <a:path w="27" h="162">
                  <a:moveTo>
                    <a:pt x="13" y="162"/>
                  </a:moveTo>
                  <a:cubicBezTo>
                    <a:pt x="27" y="150"/>
                    <a:pt x="27" y="150"/>
                    <a:pt x="27" y="15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5"/>
                    <a:pt x="18" y="9"/>
                    <a:pt x="18" y="7"/>
                  </a:cubicBezTo>
                  <a:cubicBezTo>
                    <a:pt x="18" y="5"/>
                    <a:pt x="15" y="0"/>
                    <a:pt x="14" y="1"/>
                  </a:cubicBezTo>
                  <a:cubicBezTo>
                    <a:pt x="12" y="1"/>
                    <a:pt x="9" y="5"/>
                    <a:pt x="9" y="8"/>
                  </a:cubicBezTo>
                  <a:cubicBezTo>
                    <a:pt x="9" y="9"/>
                    <a:pt x="12" y="15"/>
                    <a:pt x="13" y="17"/>
                  </a:cubicBezTo>
                  <a:cubicBezTo>
                    <a:pt x="0" y="149"/>
                    <a:pt x="0" y="149"/>
                    <a:pt x="0" y="149"/>
                  </a:cubicBezTo>
                  <a:lnTo>
                    <a:pt x="13" y="162"/>
                  </a:lnTo>
                  <a:close/>
                </a:path>
              </a:pathLst>
            </a:custGeom>
            <a:noFill/>
            <a:ln w="9525">
              <a:solidFill>
                <a:sysClr val="window" lastClr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40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" name="Oval 1222"/>
            <p:cNvSpPr>
              <a:spLocks noChangeArrowheads="1"/>
            </p:cNvSpPr>
            <p:nvPr/>
          </p:nvSpPr>
          <p:spPr bwMode="auto">
            <a:xfrm>
              <a:off x="3117258" y="1704569"/>
              <a:ext cx="315472" cy="365769"/>
            </a:xfrm>
            <a:prstGeom prst="ellipse">
              <a:avLst/>
            </a:prstGeom>
            <a:noFill/>
            <a:ln w="9525">
              <a:solidFill>
                <a:sysClr val="window" lastClr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40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" name="Freeform 1223"/>
            <p:cNvSpPr>
              <a:spLocks noEditPoints="1"/>
            </p:cNvSpPr>
            <p:nvPr/>
          </p:nvSpPr>
          <p:spPr bwMode="auto">
            <a:xfrm>
              <a:off x="2863342" y="2158472"/>
              <a:ext cx="954110" cy="2295965"/>
            </a:xfrm>
            <a:custGeom>
              <a:avLst/>
              <a:gdLst/>
              <a:ahLst/>
              <a:cxnLst>
                <a:cxn ang="0">
                  <a:pos x="194" y="26"/>
                </a:cxn>
                <a:cxn ang="0">
                  <a:pos x="134" y="9"/>
                </a:cxn>
                <a:cxn ang="0">
                  <a:pos x="118" y="184"/>
                </a:cxn>
                <a:cxn ang="0">
                  <a:pos x="90" y="185"/>
                </a:cxn>
                <a:cxn ang="0">
                  <a:pos x="71" y="9"/>
                </a:cxn>
                <a:cxn ang="0">
                  <a:pos x="50" y="9"/>
                </a:cxn>
                <a:cxn ang="0">
                  <a:pos x="64" y="70"/>
                </a:cxn>
                <a:cxn ang="0">
                  <a:pos x="24" y="116"/>
                </a:cxn>
                <a:cxn ang="0">
                  <a:pos x="27" y="140"/>
                </a:cxn>
                <a:cxn ang="0">
                  <a:pos x="20" y="120"/>
                </a:cxn>
                <a:cxn ang="0">
                  <a:pos x="0" y="138"/>
                </a:cxn>
                <a:cxn ang="0">
                  <a:pos x="34" y="189"/>
                </a:cxn>
                <a:cxn ang="0">
                  <a:pos x="37" y="206"/>
                </a:cxn>
                <a:cxn ang="0">
                  <a:pos x="50" y="497"/>
                </a:cxn>
                <a:cxn ang="0">
                  <a:pos x="76" y="497"/>
                </a:cxn>
                <a:cxn ang="0">
                  <a:pos x="89" y="291"/>
                </a:cxn>
                <a:cxn ang="0">
                  <a:pos x="119" y="290"/>
                </a:cxn>
                <a:cxn ang="0">
                  <a:pos x="142" y="497"/>
                </a:cxn>
                <a:cxn ang="0">
                  <a:pos x="163" y="497"/>
                </a:cxn>
                <a:cxn ang="0">
                  <a:pos x="163" y="205"/>
                </a:cxn>
                <a:cxn ang="0">
                  <a:pos x="170" y="175"/>
                </a:cxn>
                <a:cxn ang="0">
                  <a:pos x="233" y="113"/>
                </a:cxn>
                <a:cxn ang="0">
                  <a:pos x="194" y="26"/>
                </a:cxn>
                <a:cxn ang="0">
                  <a:pos x="195" y="113"/>
                </a:cxn>
                <a:cxn ang="0">
                  <a:pos x="178" y="135"/>
                </a:cxn>
                <a:cxn ang="0">
                  <a:pos x="185" y="85"/>
                </a:cxn>
                <a:cxn ang="0">
                  <a:pos x="195" y="113"/>
                </a:cxn>
              </a:cxnLst>
              <a:rect l="0" t="0" r="r" b="b"/>
              <a:pathLst>
                <a:path w="237" h="497">
                  <a:moveTo>
                    <a:pt x="194" y="26"/>
                  </a:moveTo>
                  <a:cubicBezTo>
                    <a:pt x="183" y="18"/>
                    <a:pt x="138" y="0"/>
                    <a:pt x="134" y="9"/>
                  </a:cubicBezTo>
                  <a:cubicBezTo>
                    <a:pt x="130" y="18"/>
                    <a:pt x="128" y="184"/>
                    <a:pt x="118" y="184"/>
                  </a:cubicBezTo>
                  <a:cubicBezTo>
                    <a:pt x="109" y="184"/>
                    <a:pt x="105" y="185"/>
                    <a:pt x="90" y="185"/>
                  </a:cubicBezTo>
                  <a:cubicBezTo>
                    <a:pt x="75" y="185"/>
                    <a:pt x="75" y="19"/>
                    <a:pt x="71" y="9"/>
                  </a:cubicBezTo>
                  <a:cubicBezTo>
                    <a:pt x="69" y="5"/>
                    <a:pt x="60" y="6"/>
                    <a:pt x="50" y="9"/>
                  </a:cubicBezTo>
                  <a:cubicBezTo>
                    <a:pt x="69" y="54"/>
                    <a:pt x="66" y="65"/>
                    <a:pt x="64" y="70"/>
                  </a:cubicBezTo>
                  <a:cubicBezTo>
                    <a:pt x="61" y="80"/>
                    <a:pt x="43" y="99"/>
                    <a:pt x="24" y="116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5" y="134"/>
                    <a:pt x="22" y="127"/>
                    <a:pt x="20" y="120"/>
                  </a:cubicBezTo>
                  <a:cubicBezTo>
                    <a:pt x="13" y="126"/>
                    <a:pt x="6" y="132"/>
                    <a:pt x="0" y="138"/>
                  </a:cubicBezTo>
                  <a:cubicBezTo>
                    <a:pt x="14" y="159"/>
                    <a:pt x="29" y="180"/>
                    <a:pt x="34" y="189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50" y="497"/>
                    <a:pt x="50" y="497"/>
                    <a:pt x="50" y="497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76" y="497"/>
                    <a:pt x="86" y="335"/>
                    <a:pt x="89" y="291"/>
                  </a:cubicBezTo>
                  <a:cubicBezTo>
                    <a:pt x="92" y="247"/>
                    <a:pt x="115" y="251"/>
                    <a:pt x="119" y="290"/>
                  </a:cubicBezTo>
                  <a:cubicBezTo>
                    <a:pt x="123" y="330"/>
                    <a:pt x="142" y="497"/>
                    <a:pt x="142" y="497"/>
                  </a:cubicBezTo>
                  <a:cubicBezTo>
                    <a:pt x="163" y="497"/>
                    <a:pt x="163" y="497"/>
                    <a:pt x="163" y="497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229" y="124"/>
                    <a:pt x="233" y="113"/>
                  </a:cubicBezTo>
                  <a:cubicBezTo>
                    <a:pt x="237" y="102"/>
                    <a:pt x="206" y="33"/>
                    <a:pt x="194" y="26"/>
                  </a:cubicBezTo>
                  <a:close/>
                  <a:moveTo>
                    <a:pt x="195" y="113"/>
                  </a:moveTo>
                  <a:cubicBezTo>
                    <a:pt x="193" y="121"/>
                    <a:pt x="178" y="135"/>
                    <a:pt x="178" y="135"/>
                  </a:cubicBezTo>
                  <a:cubicBezTo>
                    <a:pt x="185" y="85"/>
                    <a:pt x="185" y="85"/>
                    <a:pt x="185" y="85"/>
                  </a:cubicBezTo>
                  <a:cubicBezTo>
                    <a:pt x="185" y="85"/>
                    <a:pt x="196" y="106"/>
                    <a:pt x="195" y="113"/>
                  </a:cubicBezTo>
                  <a:close/>
                </a:path>
              </a:pathLst>
            </a:custGeom>
            <a:noFill/>
            <a:ln w="9525">
              <a:solidFill>
                <a:sysClr val="window" lastClr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40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18504" y="1749660"/>
            <a:ext cx="1536743" cy="4284053"/>
            <a:chOff x="1839981" y="1347614"/>
            <a:chExt cx="1219570" cy="3115637"/>
          </a:xfrm>
        </p:grpSpPr>
        <p:sp>
          <p:nvSpPr>
            <p:cNvPr id="11" name="Freeform 1224"/>
            <p:cNvSpPr/>
            <p:nvPr/>
          </p:nvSpPr>
          <p:spPr bwMode="auto">
            <a:xfrm>
              <a:off x="2386286" y="1968980"/>
              <a:ext cx="119265" cy="780012"/>
            </a:xfrm>
            <a:custGeom>
              <a:avLst/>
              <a:gdLst/>
              <a:ahLst/>
              <a:cxnLst>
                <a:cxn ang="0">
                  <a:pos x="0" y="161"/>
                </a:cxn>
                <a:cxn ang="0">
                  <a:pos x="16" y="177"/>
                </a:cxn>
                <a:cxn ang="0">
                  <a:pos x="31" y="162"/>
                </a:cxn>
                <a:cxn ang="0">
                  <a:pos x="16" y="0"/>
                </a:cxn>
                <a:cxn ang="0">
                  <a:pos x="0" y="161"/>
                </a:cxn>
              </a:cxnLst>
              <a:rect l="0" t="0" r="r" b="b"/>
              <a:pathLst>
                <a:path w="31" h="177">
                  <a:moveTo>
                    <a:pt x="0" y="161"/>
                  </a:moveTo>
                  <a:lnTo>
                    <a:pt x="16" y="177"/>
                  </a:lnTo>
                  <a:lnTo>
                    <a:pt x="31" y="162"/>
                  </a:lnTo>
                  <a:lnTo>
                    <a:pt x="16" y="0"/>
                  </a:lnTo>
                  <a:lnTo>
                    <a:pt x="0" y="161"/>
                  </a:lnTo>
                  <a:close/>
                </a:path>
              </a:pathLst>
            </a:custGeom>
            <a:noFill/>
            <a:ln w="9525">
              <a:solidFill>
                <a:sysClr val="window" lastClr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40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2" name="Freeform 1225"/>
            <p:cNvSpPr/>
            <p:nvPr/>
          </p:nvSpPr>
          <p:spPr bwMode="auto">
            <a:xfrm>
              <a:off x="2428607" y="1902876"/>
              <a:ext cx="38472" cy="9254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0"/>
                </a:cxn>
                <a:cxn ang="0">
                  <a:pos x="9" y="8"/>
                </a:cxn>
                <a:cxn ang="0">
                  <a:pos x="5" y="1"/>
                </a:cxn>
                <a:cxn ang="0">
                  <a:pos x="0" y="8"/>
                </a:cxn>
              </a:cxnLst>
              <a:rect l="0" t="0" r="r" b="b"/>
              <a:pathLst>
                <a:path w="9" h="20">
                  <a:moveTo>
                    <a:pt x="0" y="8"/>
                  </a:moveTo>
                  <a:cubicBezTo>
                    <a:pt x="0" y="11"/>
                    <a:pt x="4" y="20"/>
                    <a:pt x="4" y="20"/>
                  </a:cubicBezTo>
                  <a:cubicBezTo>
                    <a:pt x="4" y="20"/>
                    <a:pt x="9" y="11"/>
                    <a:pt x="9" y="8"/>
                  </a:cubicBezTo>
                  <a:cubicBezTo>
                    <a:pt x="9" y="5"/>
                    <a:pt x="6" y="0"/>
                    <a:pt x="5" y="1"/>
                  </a:cubicBezTo>
                  <a:cubicBezTo>
                    <a:pt x="3" y="1"/>
                    <a:pt x="0" y="6"/>
                    <a:pt x="0" y="8"/>
                  </a:cubicBezTo>
                  <a:close/>
                </a:path>
              </a:pathLst>
            </a:custGeom>
            <a:noFill/>
            <a:ln w="9525">
              <a:solidFill>
                <a:sysClr val="window" lastClr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40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3" name="Freeform 1226"/>
            <p:cNvSpPr>
              <a:spLocks noEditPoints="1"/>
            </p:cNvSpPr>
            <p:nvPr/>
          </p:nvSpPr>
          <p:spPr bwMode="auto">
            <a:xfrm>
              <a:off x="1839981" y="1858807"/>
              <a:ext cx="1219570" cy="2604444"/>
            </a:xfrm>
            <a:custGeom>
              <a:avLst/>
              <a:gdLst/>
              <a:ahLst/>
              <a:cxnLst>
                <a:cxn ang="0">
                  <a:pos x="254" y="30"/>
                </a:cxn>
                <a:cxn ang="0">
                  <a:pos x="186" y="11"/>
                </a:cxn>
                <a:cxn ang="0">
                  <a:pos x="168" y="209"/>
                </a:cxn>
                <a:cxn ang="0">
                  <a:pos x="136" y="210"/>
                </a:cxn>
                <a:cxn ang="0">
                  <a:pos x="115" y="12"/>
                </a:cxn>
                <a:cxn ang="0">
                  <a:pos x="47" y="30"/>
                </a:cxn>
                <a:cxn ang="0">
                  <a:pos x="1" y="99"/>
                </a:cxn>
                <a:cxn ang="0">
                  <a:pos x="73" y="214"/>
                </a:cxn>
                <a:cxn ang="0">
                  <a:pos x="76" y="235"/>
                </a:cxn>
                <a:cxn ang="0">
                  <a:pos x="91" y="564"/>
                </a:cxn>
                <a:cxn ang="0">
                  <a:pos x="121" y="564"/>
                </a:cxn>
                <a:cxn ang="0">
                  <a:pos x="135" y="330"/>
                </a:cxn>
                <a:cxn ang="0">
                  <a:pos x="169" y="330"/>
                </a:cxn>
                <a:cxn ang="0">
                  <a:pos x="195" y="564"/>
                </a:cxn>
                <a:cxn ang="0">
                  <a:pos x="220" y="564"/>
                </a:cxn>
                <a:cxn ang="0">
                  <a:pos x="220" y="233"/>
                </a:cxn>
                <a:cxn ang="0">
                  <a:pos x="227" y="198"/>
                </a:cxn>
                <a:cxn ang="0">
                  <a:pos x="298" y="129"/>
                </a:cxn>
                <a:cxn ang="0">
                  <a:pos x="254" y="30"/>
                </a:cxn>
                <a:cxn ang="0">
                  <a:pos x="46" y="99"/>
                </a:cxn>
                <a:cxn ang="0">
                  <a:pos x="53" y="73"/>
                </a:cxn>
                <a:cxn ang="0">
                  <a:pos x="65" y="159"/>
                </a:cxn>
                <a:cxn ang="0">
                  <a:pos x="46" y="99"/>
                </a:cxn>
                <a:cxn ang="0">
                  <a:pos x="255" y="129"/>
                </a:cxn>
                <a:cxn ang="0">
                  <a:pos x="236" y="153"/>
                </a:cxn>
                <a:cxn ang="0">
                  <a:pos x="244" y="97"/>
                </a:cxn>
                <a:cxn ang="0">
                  <a:pos x="255" y="129"/>
                </a:cxn>
              </a:cxnLst>
              <a:rect l="0" t="0" r="r" b="b"/>
              <a:pathLst>
                <a:path w="302" h="564">
                  <a:moveTo>
                    <a:pt x="254" y="30"/>
                  </a:moveTo>
                  <a:cubicBezTo>
                    <a:pt x="241" y="22"/>
                    <a:pt x="190" y="1"/>
                    <a:pt x="186" y="11"/>
                  </a:cubicBezTo>
                  <a:cubicBezTo>
                    <a:pt x="181" y="21"/>
                    <a:pt x="179" y="209"/>
                    <a:pt x="168" y="209"/>
                  </a:cubicBezTo>
                  <a:cubicBezTo>
                    <a:pt x="157" y="209"/>
                    <a:pt x="153" y="210"/>
                    <a:pt x="136" y="210"/>
                  </a:cubicBezTo>
                  <a:cubicBezTo>
                    <a:pt x="120" y="210"/>
                    <a:pt x="119" y="23"/>
                    <a:pt x="115" y="12"/>
                  </a:cubicBezTo>
                  <a:cubicBezTo>
                    <a:pt x="111" y="0"/>
                    <a:pt x="62" y="19"/>
                    <a:pt x="47" y="30"/>
                  </a:cubicBezTo>
                  <a:cubicBezTo>
                    <a:pt x="32" y="40"/>
                    <a:pt x="0" y="88"/>
                    <a:pt x="1" y="99"/>
                  </a:cubicBezTo>
                  <a:cubicBezTo>
                    <a:pt x="2" y="109"/>
                    <a:pt x="60" y="194"/>
                    <a:pt x="73" y="214"/>
                  </a:cubicBezTo>
                  <a:cubicBezTo>
                    <a:pt x="76" y="235"/>
                    <a:pt x="76" y="235"/>
                    <a:pt x="76" y="235"/>
                  </a:cubicBezTo>
                  <a:cubicBezTo>
                    <a:pt x="91" y="564"/>
                    <a:pt x="91" y="564"/>
                    <a:pt x="91" y="564"/>
                  </a:cubicBezTo>
                  <a:cubicBezTo>
                    <a:pt x="121" y="564"/>
                    <a:pt x="121" y="564"/>
                    <a:pt x="121" y="564"/>
                  </a:cubicBezTo>
                  <a:cubicBezTo>
                    <a:pt x="121" y="564"/>
                    <a:pt x="132" y="380"/>
                    <a:pt x="135" y="330"/>
                  </a:cubicBezTo>
                  <a:cubicBezTo>
                    <a:pt x="138" y="280"/>
                    <a:pt x="164" y="285"/>
                    <a:pt x="169" y="330"/>
                  </a:cubicBezTo>
                  <a:cubicBezTo>
                    <a:pt x="174" y="375"/>
                    <a:pt x="195" y="564"/>
                    <a:pt x="195" y="564"/>
                  </a:cubicBezTo>
                  <a:cubicBezTo>
                    <a:pt x="220" y="564"/>
                    <a:pt x="220" y="564"/>
                    <a:pt x="220" y="564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7" y="198"/>
                    <a:pt x="227" y="198"/>
                    <a:pt x="227" y="198"/>
                  </a:cubicBezTo>
                  <a:cubicBezTo>
                    <a:pt x="227" y="198"/>
                    <a:pt x="294" y="141"/>
                    <a:pt x="298" y="129"/>
                  </a:cubicBezTo>
                  <a:cubicBezTo>
                    <a:pt x="302" y="116"/>
                    <a:pt x="267" y="39"/>
                    <a:pt x="254" y="30"/>
                  </a:cubicBezTo>
                  <a:close/>
                  <a:moveTo>
                    <a:pt x="46" y="99"/>
                  </a:moveTo>
                  <a:cubicBezTo>
                    <a:pt x="46" y="94"/>
                    <a:pt x="49" y="83"/>
                    <a:pt x="53" y="73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57" y="136"/>
                    <a:pt x="46" y="105"/>
                    <a:pt x="46" y="99"/>
                  </a:cubicBezTo>
                  <a:close/>
                  <a:moveTo>
                    <a:pt x="255" y="129"/>
                  </a:moveTo>
                  <a:cubicBezTo>
                    <a:pt x="253" y="137"/>
                    <a:pt x="236" y="153"/>
                    <a:pt x="236" y="153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56" y="120"/>
                    <a:pt x="255" y="129"/>
                  </a:cubicBezTo>
                  <a:close/>
                </a:path>
              </a:pathLst>
            </a:custGeom>
            <a:noFill/>
            <a:ln w="9525">
              <a:solidFill>
                <a:sysClr val="window" lastClr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40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4" name="Oval 1227"/>
            <p:cNvSpPr>
              <a:spLocks noChangeArrowheads="1"/>
            </p:cNvSpPr>
            <p:nvPr/>
          </p:nvSpPr>
          <p:spPr bwMode="auto">
            <a:xfrm>
              <a:off x="2270870" y="1347614"/>
              <a:ext cx="357793" cy="418651"/>
            </a:xfrm>
            <a:prstGeom prst="ellipse">
              <a:avLst/>
            </a:prstGeom>
            <a:noFill/>
            <a:ln w="9525">
              <a:solidFill>
                <a:sysClr val="window" lastClr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40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5" name="Title 1"/>
          <p:cNvSpPr txBox="1"/>
          <p:nvPr/>
        </p:nvSpPr>
        <p:spPr>
          <a:xfrm>
            <a:off x="5636548" y="1965767"/>
            <a:ext cx="4705663" cy="500052"/>
          </a:xfrm>
          <a:prstGeom prst="rect">
            <a:avLst/>
          </a:prstGeom>
        </p:spPr>
        <p:txBody>
          <a:bodyPr vert="horz" lIns="121409" tIns="60704" rIns="121409" bIns="60704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7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en-US" sz="27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636548" y="2830200"/>
            <a:ext cx="4792255" cy="1710001"/>
          </a:xfrm>
          <a:prstGeom prst="rect">
            <a:avLst/>
          </a:prstGeom>
          <a:noFill/>
        </p:spPr>
        <p:txBody>
          <a:bodyPr wrap="square" lIns="121409" tIns="60704" rIns="191196" bIns="47799" numCol="1" spcCol="477990" rtlCol="0">
            <a:spAutoFit/>
          </a:bodyPr>
          <a:lstStyle/>
          <a:p>
            <a:pPr algn="just" defTabSz="124015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此处添加详细文本描述，</a:t>
            </a: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建议与标题相关并符合整体语言风格，语言描述尽量简洁生动。</a:t>
            </a:r>
            <a:endParaRPr lang="en-US" altLang="zh-CN" sz="1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1240155" fontAlgn="auto">
              <a:spcBef>
                <a:spcPts val="0"/>
              </a:spcBef>
              <a:spcAft>
                <a:spcPts val="0"/>
              </a:spcAft>
            </a:pPr>
            <a:endParaRPr lang="en-US" altLang="zh-CN" sz="1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124015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尽量将每页幻灯片的字数控制在</a:t>
            </a:r>
            <a:r>
              <a:rPr lang="en-US" altLang="zh-CN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200</a:t>
            </a: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字以内，据统计每页幻灯片的最好控制在</a:t>
            </a:r>
            <a:r>
              <a:rPr lang="en-US" altLang="zh-CN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200</a:t>
            </a: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字以内，据统计每页幻灯片的最好控制在</a:t>
            </a:r>
            <a:r>
              <a:rPr lang="en-US" altLang="zh-CN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分钟之内。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926123" y="5207384"/>
            <a:ext cx="734408" cy="801511"/>
            <a:chOff x="7083834" y="3786767"/>
            <a:chExt cx="582831" cy="582910"/>
          </a:xfrm>
        </p:grpSpPr>
        <p:grpSp>
          <p:nvGrpSpPr>
            <p:cNvPr id="18" name="Group 28"/>
            <p:cNvGrpSpPr/>
            <p:nvPr/>
          </p:nvGrpSpPr>
          <p:grpSpPr>
            <a:xfrm>
              <a:off x="7083834" y="3786767"/>
              <a:ext cx="582831" cy="582910"/>
              <a:chOff x="1143000" y="2850820"/>
              <a:chExt cx="582730" cy="582730"/>
            </a:xfrm>
          </p:grpSpPr>
          <p:sp>
            <p:nvSpPr>
              <p:cNvPr id="22" name="Oval 29"/>
              <p:cNvSpPr/>
              <p:nvPr/>
            </p:nvSpPr>
            <p:spPr>
              <a:xfrm>
                <a:off x="1143000" y="2850820"/>
                <a:ext cx="582730" cy="582730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40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rgbClr val="FFFFFF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3" name="Rectangle 30"/>
              <p:cNvSpPr/>
              <p:nvPr/>
            </p:nvSpPr>
            <p:spPr>
              <a:xfrm>
                <a:off x="1229132" y="2897548"/>
                <a:ext cx="146578" cy="412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40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kern="0" dirty="0">
                  <a:solidFill>
                    <a:srgbClr val="FFFFFF">
                      <a:lumMod val="95000"/>
                    </a:srgbClr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198675" y="3932285"/>
              <a:ext cx="353147" cy="285273"/>
              <a:chOff x="8075613" y="5027614"/>
              <a:chExt cx="619125" cy="500063"/>
            </a:xfrm>
            <a:solidFill>
              <a:sysClr val="window" lastClr="FFFFFF"/>
            </a:solidFill>
          </p:grpSpPr>
          <p:sp>
            <p:nvSpPr>
              <p:cNvPr id="20" name="Freeform 137"/>
              <p:cNvSpPr>
                <a:spLocks noEditPoints="1"/>
              </p:cNvSpPr>
              <p:nvPr/>
            </p:nvSpPr>
            <p:spPr bwMode="auto">
              <a:xfrm>
                <a:off x="8075613" y="5027614"/>
                <a:ext cx="619125" cy="500063"/>
              </a:xfrm>
              <a:custGeom>
                <a:avLst/>
                <a:gdLst>
                  <a:gd name="T0" fmla="*/ 289 w 602"/>
                  <a:gd name="T1" fmla="*/ 93 h 487"/>
                  <a:gd name="T2" fmla="*/ 192 w 602"/>
                  <a:gd name="T3" fmla="*/ 40 h 487"/>
                  <a:gd name="T4" fmla="*/ 107 w 602"/>
                  <a:gd name="T5" fmla="*/ 41 h 487"/>
                  <a:gd name="T6" fmla="*/ 65 w 602"/>
                  <a:gd name="T7" fmla="*/ 68 h 487"/>
                  <a:gd name="T8" fmla="*/ 30 w 602"/>
                  <a:gd name="T9" fmla="*/ 153 h 487"/>
                  <a:gd name="T10" fmla="*/ 46 w 602"/>
                  <a:gd name="T11" fmla="*/ 241 h 487"/>
                  <a:gd name="T12" fmla="*/ 66 w 602"/>
                  <a:gd name="T13" fmla="*/ 276 h 487"/>
                  <a:gd name="T14" fmla="*/ 202 w 602"/>
                  <a:gd name="T15" fmla="*/ 376 h 487"/>
                  <a:gd name="T16" fmla="*/ 303 w 602"/>
                  <a:gd name="T17" fmla="*/ 453 h 487"/>
                  <a:gd name="T18" fmla="*/ 305 w 602"/>
                  <a:gd name="T19" fmla="*/ 452 h 487"/>
                  <a:gd name="T20" fmla="*/ 564 w 602"/>
                  <a:gd name="T21" fmla="*/ 229 h 487"/>
                  <a:gd name="T22" fmla="*/ 569 w 602"/>
                  <a:gd name="T23" fmla="*/ 157 h 487"/>
                  <a:gd name="T24" fmla="*/ 536 w 602"/>
                  <a:gd name="T25" fmla="*/ 76 h 487"/>
                  <a:gd name="T26" fmla="*/ 510 w 602"/>
                  <a:gd name="T27" fmla="*/ 54 h 487"/>
                  <a:gd name="T28" fmla="*/ 422 w 602"/>
                  <a:gd name="T29" fmla="*/ 29 h 487"/>
                  <a:gd name="T30" fmla="*/ 334 w 602"/>
                  <a:gd name="T31" fmla="*/ 62 h 487"/>
                  <a:gd name="T32" fmla="*/ 310 w 602"/>
                  <a:gd name="T33" fmla="*/ 90 h 487"/>
                  <a:gd name="T34" fmla="*/ 291 w 602"/>
                  <a:gd name="T35" fmla="*/ 94 h 487"/>
                  <a:gd name="T36" fmla="*/ 289 w 602"/>
                  <a:gd name="T37" fmla="*/ 93 h 487"/>
                  <a:gd name="T38" fmla="*/ 289 w 602"/>
                  <a:gd name="T39" fmla="*/ 93 h 487"/>
                  <a:gd name="T40" fmla="*/ 199 w 602"/>
                  <a:gd name="T41" fmla="*/ 13 h 487"/>
                  <a:gd name="T42" fmla="*/ 296 w 602"/>
                  <a:gd name="T43" fmla="*/ 62 h 487"/>
                  <a:gd name="T44" fmla="*/ 315 w 602"/>
                  <a:gd name="T45" fmla="*/ 41 h 487"/>
                  <a:gd name="T46" fmla="*/ 421 w 602"/>
                  <a:gd name="T47" fmla="*/ 1 h 487"/>
                  <a:gd name="T48" fmla="*/ 525 w 602"/>
                  <a:gd name="T49" fmla="*/ 30 h 487"/>
                  <a:gd name="T50" fmla="*/ 557 w 602"/>
                  <a:gd name="T51" fmla="*/ 57 h 487"/>
                  <a:gd name="T52" fmla="*/ 596 w 602"/>
                  <a:gd name="T53" fmla="*/ 152 h 487"/>
                  <a:gd name="T54" fmla="*/ 589 w 602"/>
                  <a:gd name="T55" fmla="*/ 241 h 487"/>
                  <a:gd name="T56" fmla="*/ 317 w 602"/>
                  <a:gd name="T57" fmla="*/ 477 h 487"/>
                  <a:gd name="T58" fmla="*/ 304 w 602"/>
                  <a:gd name="T59" fmla="*/ 484 h 487"/>
                  <a:gd name="T60" fmla="*/ 304 w 602"/>
                  <a:gd name="T61" fmla="*/ 484 h 487"/>
                  <a:gd name="T62" fmla="*/ 303 w 602"/>
                  <a:gd name="T63" fmla="*/ 484 h 487"/>
                  <a:gd name="T64" fmla="*/ 285 w 602"/>
                  <a:gd name="T65" fmla="*/ 477 h 487"/>
                  <a:gd name="T66" fmla="*/ 187 w 602"/>
                  <a:gd name="T67" fmla="*/ 400 h 487"/>
                  <a:gd name="T68" fmla="*/ 46 w 602"/>
                  <a:gd name="T69" fmla="*/ 295 h 487"/>
                  <a:gd name="T70" fmla="*/ 20 w 602"/>
                  <a:gd name="T71" fmla="*/ 252 h 487"/>
                  <a:gd name="T72" fmla="*/ 2 w 602"/>
                  <a:gd name="T73" fmla="*/ 152 h 487"/>
                  <a:gd name="T74" fmla="*/ 46 w 602"/>
                  <a:gd name="T75" fmla="*/ 48 h 487"/>
                  <a:gd name="T76" fmla="*/ 97 w 602"/>
                  <a:gd name="T77" fmla="*/ 16 h 487"/>
                  <a:gd name="T78" fmla="*/ 199 w 602"/>
                  <a:gd name="T79" fmla="*/ 1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02" h="487">
                    <a:moveTo>
                      <a:pt x="289" y="93"/>
                    </a:moveTo>
                    <a:cubicBezTo>
                      <a:pt x="263" y="70"/>
                      <a:pt x="228" y="50"/>
                      <a:pt x="192" y="40"/>
                    </a:cubicBezTo>
                    <a:cubicBezTo>
                      <a:pt x="163" y="32"/>
                      <a:pt x="133" y="31"/>
                      <a:pt x="107" y="41"/>
                    </a:cubicBezTo>
                    <a:cubicBezTo>
                      <a:pt x="90" y="49"/>
                      <a:pt x="76" y="58"/>
                      <a:pt x="65" y="68"/>
                    </a:cubicBezTo>
                    <a:cubicBezTo>
                      <a:pt x="41" y="91"/>
                      <a:pt x="31" y="122"/>
                      <a:pt x="30" y="153"/>
                    </a:cubicBezTo>
                    <a:cubicBezTo>
                      <a:pt x="28" y="185"/>
                      <a:pt x="36" y="217"/>
                      <a:pt x="46" y="241"/>
                    </a:cubicBezTo>
                    <a:cubicBezTo>
                      <a:pt x="52" y="257"/>
                      <a:pt x="60" y="270"/>
                      <a:pt x="66" y="276"/>
                    </a:cubicBezTo>
                    <a:cubicBezTo>
                      <a:pt x="105" y="316"/>
                      <a:pt x="156" y="348"/>
                      <a:pt x="202" y="376"/>
                    </a:cubicBezTo>
                    <a:cubicBezTo>
                      <a:pt x="245" y="403"/>
                      <a:pt x="284" y="427"/>
                      <a:pt x="303" y="453"/>
                    </a:cubicBezTo>
                    <a:cubicBezTo>
                      <a:pt x="305" y="452"/>
                      <a:pt x="305" y="452"/>
                      <a:pt x="305" y="452"/>
                    </a:cubicBezTo>
                    <a:cubicBezTo>
                      <a:pt x="397" y="408"/>
                      <a:pt x="501" y="357"/>
                      <a:pt x="564" y="229"/>
                    </a:cubicBezTo>
                    <a:cubicBezTo>
                      <a:pt x="573" y="210"/>
                      <a:pt x="573" y="183"/>
                      <a:pt x="569" y="157"/>
                    </a:cubicBezTo>
                    <a:cubicBezTo>
                      <a:pt x="563" y="122"/>
                      <a:pt x="548" y="90"/>
                      <a:pt x="536" y="76"/>
                    </a:cubicBezTo>
                    <a:cubicBezTo>
                      <a:pt x="529" y="67"/>
                      <a:pt x="520" y="60"/>
                      <a:pt x="510" y="54"/>
                    </a:cubicBezTo>
                    <a:cubicBezTo>
                      <a:pt x="485" y="37"/>
                      <a:pt x="453" y="28"/>
                      <a:pt x="422" y="29"/>
                    </a:cubicBezTo>
                    <a:cubicBezTo>
                      <a:pt x="390" y="30"/>
                      <a:pt x="359" y="40"/>
                      <a:pt x="334" y="62"/>
                    </a:cubicBezTo>
                    <a:cubicBezTo>
                      <a:pt x="325" y="70"/>
                      <a:pt x="317" y="79"/>
                      <a:pt x="310" y="90"/>
                    </a:cubicBezTo>
                    <a:cubicBezTo>
                      <a:pt x="306" y="97"/>
                      <a:pt x="297" y="98"/>
                      <a:pt x="291" y="94"/>
                    </a:cubicBezTo>
                    <a:cubicBezTo>
                      <a:pt x="290" y="94"/>
                      <a:pt x="290" y="93"/>
                      <a:pt x="289" y="93"/>
                    </a:cubicBezTo>
                    <a:cubicBezTo>
                      <a:pt x="289" y="93"/>
                      <a:pt x="289" y="93"/>
                      <a:pt x="289" y="93"/>
                    </a:cubicBezTo>
                    <a:close/>
                    <a:moveTo>
                      <a:pt x="199" y="13"/>
                    </a:moveTo>
                    <a:cubicBezTo>
                      <a:pt x="234" y="23"/>
                      <a:pt x="268" y="41"/>
                      <a:pt x="296" y="62"/>
                    </a:cubicBezTo>
                    <a:cubicBezTo>
                      <a:pt x="302" y="54"/>
                      <a:pt x="308" y="47"/>
                      <a:pt x="315" y="41"/>
                    </a:cubicBezTo>
                    <a:cubicBezTo>
                      <a:pt x="346" y="14"/>
                      <a:pt x="384" y="2"/>
                      <a:pt x="421" y="1"/>
                    </a:cubicBezTo>
                    <a:cubicBezTo>
                      <a:pt x="458" y="0"/>
                      <a:pt x="495" y="11"/>
                      <a:pt x="525" y="30"/>
                    </a:cubicBezTo>
                    <a:cubicBezTo>
                      <a:pt x="537" y="38"/>
                      <a:pt x="548" y="47"/>
                      <a:pt x="557" y="57"/>
                    </a:cubicBezTo>
                    <a:cubicBezTo>
                      <a:pt x="572" y="74"/>
                      <a:pt x="589" y="113"/>
                      <a:pt x="596" y="152"/>
                    </a:cubicBezTo>
                    <a:cubicBezTo>
                      <a:pt x="602" y="184"/>
                      <a:pt x="601" y="216"/>
                      <a:pt x="589" y="241"/>
                    </a:cubicBezTo>
                    <a:cubicBezTo>
                      <a:pt x="522" y="378"/>
                      <a:pt x="413" y="431"/>
                      <a:pt x="317" y="477"/>
                    </a:cubicBezTo>
                    <a:cubicBezTo>
                      <a:pt x="304" y="484"/>
                      <a:pt x="304" y="484"/>
                      <a:pt x="304" y="484"/>
                    </a:cubicBezTo>
                    <a:cubicBezTo>
                      <a:pt x="304" y="484"/>
                      <a:pt x="304" y="484"/>
                      <a:pt x="304" y="484"/>
                    </a:cubicBezTo>
                    <a:cubicBezTo>
                      <a:pt x="303" y="484"/>
                      <a:pt x="303" y="484"/>
                      <a:pt x="303" y="484"/>
                    </a:cubicBezTo>
                    <a:cubicBezTo>
                      <a:pt x="296" y="487"/>
                      <a:pt x="288" y="484"/>
                      <a:pt x="285" y="477"/>
                    </a:cubicBezTo>
                    <a:cubicBezTo>
                      <a:pt x="273" y="453"/>
                      <a:pt x="233" y="429"/>
                      <a:pt x="187" y="400"/>
                    </a:cubicBezTo>
                    <a:cubicBezTo>
                      <a:pt x="140" y="371"/>
                      <a:pt x="87" y="339"/>
                      <a:pt x="46" y="295"/>
                    </a:cubicBezTo>
                    <a:cubicBezTo>
                      <a:pt x="37" y="286"/>
                      <a:pt x="28" y="271"/>
                      <a:pt x="20" y="252"/>
                    </a:cubicBezTo>
                    <a:cubicBezTo>
                      <a:pt x="9" y="224"/>
                      <a:pt x="0" y="188"/>
                      <a:pt x="2" y="152"/>
                    </a:cubicBezTo>
                    <a:cubicBezTo>
                      <a:pt x="3" y="114"/>
                      <a:pt x="15" y="77"/>
                      <a:pt x="46" y="48"/>
                    </a:cubicBezTo>
                    <a:cubicBezTo>
                      <a:pt x="59" y="35"/>
                      <a:pt x="76" y="24"/>
                      <a:pt x="97" y="16"/>
                    </a:cubicBezTo>
                    <a:cubicBezTo>
                      <a:pt x="129" y="2"/>
                      <a:pt x="165" y="3"/>
                      <a:pt x="19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40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srgbClr val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21" name="Freeform 138"/>
              <p:cNvSpPr>
                <a:spLocks noEditPoints="1"/>
              </p:cNvSpPr>
              <p:nvPr/>
            </p:nvSpPr>
            <p:spPr bwMode="auto">
              <a:xfrm>
                <a:off x="8450263" y="5105401"/>
                <a:ext cx="169863" cy="169863"/>
              </a:xfrm>
              <a:custGeom>
                <a:avLst/>
                <a:gdLst>
                  <a:gd name="T0" fmla="*/ 30 w 165"/>
                  <a:gd name="T1" fmla="*/ 94 h 165"/>
                  <a:gd name="T2" fmla="*/ 31 w 165"/>
                  <a:gd name="T3" fmla="*/ 95 h 165"/>
                  <a:gd name="T4" fmla="*/ 56 w 165"/>
                  <a:gd name="T5" fmla="*/ 126 h 165"/>
                  <a:gd name="T6" fmla="*/ 95 w 165"/>
                  <a:gd name="T7" fmla="*/ 133 h 165"/>
                  <a:gd name="T8" fmla="*/ 95 w 165"/>
                  <a:gd name="T9" fmla="*/ 133 h 165"/>
                  <a:gd name="T10" fmla="*/ 95 w 165"/>
                  <a:gd name="T11" fmla="*/ 133 h 165"/>
                  <a:gd name="T12" fmla="*/ 96 w 165"/>
                  <a:gd name="T13" fmla="*/ 133 h 165"/>
                  <a:gd name="T14" fmla="*/ 127 w 165"/>
                  <a:gd name="T15" fmla="*/ 113 h 165"/>
                  <a:gd name="T16" fmla="*/ 136 w 165"/>
                  <a:gd name="T17" fmla="*/ 83 h 165"/>
                  <a:gd name="T18" fmla="*/ 136 w 165"/>
                  <a:gd name="T19" fmla="*/ 83 h 165"/>
                  <a:gd name="T20" fmla="*/ 136 w 165"/>
                  <a:gd name="T21" fmla="*/ 81 h 165"/>
                  <a:gd name="T22" fmla="*/ 136 w 165"/>
                  <a:gd name="T23" fmla="*/ 81 h 165"/>
                  <a:gd name="T24" fmla="*/ 118 w 165"/>
                  <a:gd name="T25" fmla="*/ 40 h 165"/>
                  <a:gd name="T26" fmla="*/ 73 w 165"/>
                  <a:gd name="T27" fmla="*/ 30 h 165"/>
                  <a:gd name="T28" fmla="*/ 71 w 165"/>
                  <a:gd name="T29" fmla="*/ 30 h 165"/>
                  <a:gd name="T30" fmla="*/ 65 w 165"/>
                  <a:gd name="T31" fmla="*/ 31 h 165"/>
                  <a:gd name="T32" fmla="*/ 63 w 165"/>
                  <a:gd name="T33" fmla="*/ 31 h 165"/>
                  <a:gd name="T34" fmla="*/ 37 w 165"/>
                  <a:gd name="T35" fmla="*/ 51 h 165"/>
                  <a:gd name="T36" fmla="*/ 29 w 165"/>
                  <a:gd name="T37" fmla="*/ 86 h 165"/>
                  <a:gd name="T38" fmla="*/ 30 w 165"/>
                  <a:gd name="T39" fmla="*/ 94 h 165"/>
                  <a:gd name="T40" fmla="*/ 30 w 165"/>
                  <a:gd name="T41" fmla="*/ 94 h 165"/>
                  <a:gd name="T42" fmla="*/ 30 w 165"/>
                  <a:gd name="T43" fmla="*/ 94 h 165"/>
                  <a:gd name="T44" fmla="*/ 4 w 165"/>
                  <a:gd name="T45" fmla="*/ 102 h 165"/>
                  <a:gd name="T46" fmla="*/ 3 w 165"/>
                  <a:gd name="T47" fmla="*/ 100 h 165"/>
                  <a:gd name="T48" fmla="*/ 3 w 165"/>
                  <a:gd name="T49" fmla="*/ 100 h 165"/>
                  <a:gd name="T50" fmla="*/ 1 w 165"/>
                  <a:gd name="T51" fmla="*/ 89 h 165"/>
                  <a:gd name="T52" fmla="*/ 13 w 165"/>
                  <a:gd name="T53" fmla="*/ 37 h 165"/>
                  <a:gd name="T54" fmla="*/ 57 w 165"/>
                  <a:gd name="T55" fmla="*/ 4 h 165"/>
                  <a:gd name="T56" fmla="*/ 59 w 165"/>
                  <a:gd name="T57" fmla="*/ 4 h 165"/>
                  <a:gd name="T58" fmla="*/ 69 w 165"/>
                  <a:gd name="T59" fmla="*/ 2 h 165"/>
                  <a:gd name="T60" fmla="*/ 71 w 165"/>
                  <a:gd name="T61" fmla="*/ 2 h 165"/>
                  <a:gd name="T62" fmla="*/ 135 w 165"/>
                  <a:gd name="T63" fmla="*/ 18 h 165"/>
                  <a:gd name="T64" fmla="*/ 164 w 165"/>
                  <a:gd name="T65" fmla="*/ 79 h 165"/>
                  <a:gd name="T66" fmla="*/ 164 w 165"/>
                  <a:gd name="T67" fmla="*/ 79 h 165"/>
                  <a:gd name="T68" fmla="*/ 164 w 165"/>
                  <a:gd name="T69" fmla="*/ 79 h 165"/>
                  <a:gd name="T70" fmla="*/ 164 w 165"/>
                  <a:gd name="T71" fmla="*/ 80 h 165"/>
                  <a:gd name="T72" fmla="*/ 164 w 165"/>
                  <a:gd name="T73" fmla="*/ 80 h 165"/>
                  <a:gd name="T74" fmla="*/ 164 w 165"/>
                  <a:gd name="T75" fmla="*/ 81 h 165"/>
                  <a:gd name="T76" fmla="*/ 149 w 165"/>
                  <a:gd name="T77" fmla="*/ 130 h 165"/>
                  <a:gd name="T78" fmla="*/ 103 w 165"/>
                  <a:gd name="T79" fmla="*/ 160 h 165"/>
                  <a:gd name="T80" fmla="*/ 101 w 165"/>
                  <a:gd name="T81" fmla="*/ 161 h 165"/>
                  <a:gd name="T82" fmla="*/ 101 w 165"/>
                  <a:gd name="T83" fmla="*/ 161 h 165"/>
                  <a:gd name="T84" fmla="*/ 42 w 165"/>
                  <a:gd name="T85" fmla="*/ 150 h 165"/>
                  <a:gd name="T86" fmla="*/ 4 w 165"/>
                  <a:gd name="T87" fmla="*/ 102 h 165"/>
                  <a:gd name="T88" fmla="*/ 63 w 165"/>
                  <a:gd name="T89" fmla="*/ 31 h 165"/>
                  <a:gd name="T90" fmla="*/ 48 w 165"/>
                  <a:gd name="T91" fmla="*/ 21 h 165"/>
                  <a:gd name="T92" fmla="*/ 63 w 165"/>
                  <a:gd name="T93" fmla="*/ 3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5" h="165">
                    <a:moveTo>
                      <a:pt x="30" y="94"/>
                    </a:moveTo>
                    <a:cubicBezTo>
                      <a:pt x="31" y="95"/>
                      <a:pt x="31" y="95"/>
                      <a:pt x="31" y="95"/>
                    </a:cubicBezTo>
                    <a:cubicBezTo>
                      <a:pt x="34" y="109"/>
                      <a:pt x="44" y="119"/>
                      <a:pt x="56" y="126"/>
                    </a:cubicBezTo>
                    <a:cubicBezTo>
                      <a:pt x="68" y="133"/>
                      <a:pt x="83" y="136"/>
                      <a:pt x="95" y="133"/>
                    </a:cubicBezTo>
                    <a:cubicBezTo>
                      <a:pt x="95" y="133"/>
                      <a:pt x="95" y="133"/>
                      <a:pt x="95" y="133"/>
                    </a:cubicBezTo>
                    <a:cubicBezTo>
                      <a:pt x="95" y="133"/>
                      <a:pt x="95" y="133"/>
                      <a:pt x="95" y="133"/>
                    </a:cubicBezTo>
                    <a:cubicBezTo>
                      <a:pt x="95" y="133"/>
                      <a:pt x="96" y="133"/>
                      <a:pt x="96" y="133"/>
                    </a:cubicBezTo>
                    <a:cubicBezTo>
                      <a:pt x="106" y="130"/>
                      <a:pt x="119" y="124"/>
                      <a:pt x="127" y="113"/>
                    </a:cubicBezTo>
                    <a:cubicBezTo>
                      <a:pt x="133" y="105"/>
                      <a:pt x="137" y="95"/>
                      <a:pt x="136" y="83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36" y="81"/>
                      <a:pt x="136" y="81"/>
                      <a:pt x="136" y="81"/>
                    </a:cubicBezTo>
                    <a:cubicBezTo>
                      <a:pt x="136" y="81"/>
                      <a:pt x="136" y="81"/>
                      <a:pt x="136" y="81"/>
                    </a:cubicBezTo>
                    <a:cubicBezTo>
                      <a:pt x="134" y="62"/>
                      <a:pt x="128" y="48"/>
                      <a:pt x="118" y="40"/>
                    </a:cubicBezTo>
                    <a:cubicBezTo>
                      <a:pt x="107" y="32"/>
                      <a:pt x="92" y="29"/>
                      <a:pt x="73" y="30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69" y="30"/>
                      <a:pt x="67" y="31"/>
                      <a:pt x="65" y="31"/>
                    </a:cubicBezTo>
                    <a:cubicBezTo>
                      <a:pt x="64" y="31"/>
                      <a:pt x="64" y="31"/>
                      <a:pt x="63" y="31"/>
                    </a:cubicBezTo>
                    <a:cubicBezTo>
                      <a:pt x="51" y="34"/>
                      <a:pt x="43" y="42"/>
                      <a:pt x="37" y="51"/>
                    </a:cubicBezTo>
                    <a:cubicBezTo>
                      <a:pt x="31" y="61"/>
                      <a:pt x="28" y="74"/>
                      <a:pt x="29" y="86"/>
                    </a:cubicBezTo>
                    <a:cubicBezTo>
                      <a:pt x="30" y="89"/>
                      <a:pt x="30" y="92"/>
                      <a:pt x="30" y="94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94"/>
                      <a:pt x="30" y="94"/>
                      <a:pt x="30" y="94"/>
                    </a:cubicBezTo>
                    <a:close/>
                    <a:moveTo>
                      <a:pt x="4" y="102"/>
                    </a:moveTo>
                    <a:cubicBezTo>
                      <a:pt x="3" y="101"/>
                      <a:pt x="3" y="101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2" y="96"/>
                      <a:pt x="2" y="92"/>
                      <a:pt x="1" y="89"/>
                    </a:cubicBezTo>
                    <a:cubicBezTo>
                      <a:pt x="0" y="71"/>
                      <a:pt x="4" y="52"/>
                      <a:pt x="13" y="37"/>
                    </a:cubicBezTo>
                    <a:cubicBezTo>
                      <a:pt x="22" y="21"/>
                      <a:pt x="37" y="9"/>
                      <a:pt x="57" y="4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2" y="3"/>
                      <a:pt x="65" y="3"/>
                      <a:pt x="69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97" y="0"/>
                      <a:pt x="119" y="6"/>
                      <a:pt x="135" y="18"/>
                    </a:cubicBezTo>
                    <a:cubicBezTo>
                      <a:pt x="151" y="31"/>
                      <a:pt x="161" y="52"/>
                      <a:pt x="164" y="79"/>
                    </a:cubicBezTo>
                    <a:cubicBezTo>
                      <a:pt x="164" y="79"/>
                      <a:pt x="164" y="79"/>
                      <a:pt x="164" y="79"/>
                    </a:cubicBezTo>
                    <a:cubicBezTo>
                      <a:pt x="164" y="79"/>
                      <a:pt x="164" y="79"/>
                      <a:pt x="164" y="79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164" y="81"/>
                      <a:pt x="164" y="81"/>
                      <a:pt x="164" y="81"/>
                    </a:cubicBezTo>
                    <a:cubicBezTo>
                      <a:pt x="165" y="101"/>
                      <a:pt x="159" y="118"/>
                      <a:pt x="149" y="130"/>
                    </a:cubicBezTo>
                    <a:cubicBezTo>
                      <a:pt x="137" y="147"/>
                      <a:pt x="118" y="156"/>
                      <a:pt x="103" y="160"/>
                    </a:cubicBezTo>
                    <a:cubicBezTo>
                      <a:pt x="102" y="160"/>
                      <a:pt x="101" y="160"/>
                      <a:pt x="101" y="161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82" y="165"/>
                      <a:pt x="60" y="161"/>
                      <a:pt x="42" y="150"/>
                    </a:cubicBezTo>
                    <a:cubicBezTo>
                      <a:pt x="24" y="140"/>
                      <a:pt x="9" y="123"/>
                      <a:pt x="4" y="102"/>
                    </a:cubicBezTo>
                    <a:close/>
                    <a:moveTo>
                      <a:pt x="63" y="31"/>
                    </a:moveTo>
                    <a:cubicBezTo>
                      <a:pt x="56" y="32"/>
                      <a:pt x="49" y="28"/>
                      <a:pt x="48" y="21"/>
                    </a:cubicBezTo>
                    <a:cubicBezTo>
                      <a:pt x="63" y="31"/>
                      <a:pt x="63" y="31"/>
                      <a:pt x="6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40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srgbClr val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070355" y="5207384"/>
            <a:ext cx="734408" cy="801511"/>
            <a:chOff x="6404690" y="3786767"/>
            <a:chExt cx="582831" cy="582910"/>
          </a:xfrm>
        </p:grpSpPr>
        <p:grpSp>
          <p:nvGrpSpPr>
            <p:cNvPr id="25" name="Group 25"/>
            <p:cNvGrpSpPr/>
            <p:nvPr/>
          </p:nvGrpSpPr>
          <p:grpSpPr>
            <a:xfrm>
              <a:off x="6404690" y="3786767"/>
              <a:ext cx="582831" cy="582910"/>
              <a:chOff x="1143000" y="3710468"/>
              <a:chExt cx="582730" cy="58273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143000" y="3710468"/>
                <a:ext cx="582730" cy="582730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40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rgbClr val="FFFFFF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52240" y="3731575"/>
                <a:ext cx="474003" cy="412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40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kern="0" dirty="0">
                  <a:solidFill>
                    <a:srgbClr val="FFFFFF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26" name="Freeform 139"/>
            <p:cNvSpPr/>
            <p:nvPr/>
          </p:nvSpPr>
          <p:spPr bwMode="auto">
            <a:xfrm>
              <a:off x="6549414" y="3877653"/>
              <a:ext cx="293384" cy="361345"/>
            </a:xfrm>
            <a:custGeom>
              <a:avLst/>
              <a:gdLst>
                <a:gd name="T0" fmla="*/ 261 w 499"/>
                <a:gd name="T1" fmla="*/ 186 h 616"/>
                <a:gd name="T2" fmla="*/ 280 w 499"/>
                <a:gd name="T3" fmla="*/ 181 h 616"/>
                <a:gd name="T4" fmla="*/ 285 w 499"/>
                <a:gd name="T5" fmla="*/ 200 h 616"/>
                <a:gd name="T6" fmla="*/ 220 w 499"/>
                <a:gd name="T7" fmla="*/ 287 h 616"/>
                <a:gd name="T8" fmla="*/ 166 w 499"/>
                <a:gd name="T9" fmla="*/ 358 h 616"/>
                <a:gd name="T10" fmla="*/ 155 w 499"/>
                <a:gd name="T11" fmla="*/ 422 h 616"/>
                <a:gd name="T12" fmla="*/ 170 w 499"/>
                <a:gd name="T13" fmla="*/ 437 h 616"/>
                <a:gd name="T14" fmla="*/ 190 w 499"/>
                <a:gd name="T15" fmla="*/ 445 h 616"/>
                <a:gd name="T16" fmla="*/ 236 w 499"/>
                <a:gd name="T17" fmla="*/ 427 h 616"/>
                <a:gd name="T18" fmla="*/ 400 w 499"/>
                <a:gd name="T19" fmla="*/ 212 h 616"/>
                <a:gd name="T20" fmla="*/ 447 w 499"/>
                <a:gd name="T21" fmla="*/ 154 h 616"/>
                <a:gd name="T22" fmla="*/ 459 w 499"/>
                <a:gd name="T23" fmla="*/ 70 h 616"/>
                <a:gd name="T24" fmla="*/ 442 w 499"/>
                <a:gd name="T25" fmla="*/ 46 h 616"/>
                <a:gd name="T26" fmla="*/ 416 w 499"/>
                <a:gd name="T27" fmla="*/ 34 h 616"/>
                <a:gd name="T28" fmla="*/ 329 w 499"/>
                <a:gd name="T29" fmla="*/ 77 h 616"/>
                <a:gd name="T30" fmla="*/ 173 w 499"/>
                <a:gd name="T31" fmla="*/ 282 h 616"/>
                <a:gd name="T32" fmla="*/ 56 w 499"/>
                <a:gd name="T33" fmla="*/ 440 h 616"/>
                <a:gd name="T34" fmla="*/ 44 w 499"/>
                <a:gd name="T35" fmla="*/ 537 h 616"/>
                <a:gd name="T36" fmla="*/ 68 w 499"/>
                <a:gd name="T37" fmla="*/ 566 h 616"/>
                <a:gd name="T38" fmla="*/ 101 w 499"/>
                <a:gd name="T39" fmla="*/ 581 h 616"/>
                <a:gd name="T40" fmla="*/ 216 w 499"/>
                <a:gd name="T41" fmla="*/ 519 h 616"/>
                <a:gd name="T42" fmla="*/ 352 w 499"/>
                <a:gd name="T43" fmla="*/ 348 h 616"/>
                <a:gd name="T44" fmla="*/ 415 w 499"/>
                <a:gd name="T45" fmla="*/ 278 h 616"/>
                <a:gd name="T46" fmla="*/ 432 w 499"/>
                <a:gd name="T47" fmla="*/ 288 h 616"/>
                <a:gd name="T48" fmla="*/ 423 w 499"/>
                <a:gd name="T49" fmla="*/ 305 h 616"/>
                <a:gd name="T50" fmla="*/ 373 w 499"/>
                <a:gd name="T51" fmla="*/ 366 h 616"/>
                <a:gd name="T52" fmla="*/ 238 w 499"/>
                <a:gd name="T53" fmla="*/ 536 h 616"/>
                <a:gd name="T54" fmla="*/ 97 w 499"/>
                <a:gd name="T55" fmla="*/ 609 h 616"/>
                <a:gd name="T56" fmla="*/ 50 w 499"/>
                <a:gd name="T57" fmla="*/ 588 h 616"/>
                <a:gd name="T58" fmla="*/ 19 w 499"/>
                <a:gd name="T59" fmla="*/ 550 h 616"/>
                <a:gd name="T60" fmla="*/ 35 w 499"/>
                <a:gd name="T61" fmla="*/ 423 h 616"/>
                <a:gd name="T62" fmla="*/ 151 w 499"/>
                <a:gd name="T63" fmla="*/ 266 h 616"/>
                <a:gd name="T64" fmla="*/ 308 w 499"/>
                <a:gd name="T65" fmla="*/ 59 h 616"/>
                <a:gd name="T66" fmla="*/ 422 w 499"/>
                <a:gd name="T67" fmla="*/ 6 h 616"/>
                <a:gd name="T68" fmla="*/ 460 w 499"/>
                <a:gd name="T69" fmla="*/ 25 h 616"/>
                <a:gd name="T70" fmla="*/ 485 w 499"/>
                <a:gd name="T71" fmla="*/ 59 h 616"/>
                <a:gd name="T72" fmla="*/ 469 w 499"/>
                <a:gd name="T73" fmla="*/ 171 h 616"/>
                <a:gd name="T74" fmla="*/ 421 w 499"/>
                <a:gd name="T75" fmla="*/ 230 h 616"/>
                <a:gd name="T76" fmla="*/ 260 w 499"/>
                <a:gd name="T77" fmla="*/ 442 h 616"/>
                <a:gd name="T78" fmla="*/ 186 w 499"/>
                <a:gd name="T79" fmla="*/ 472 h 616"/>
                <a:gd name="T80" fmla="*/ 155 w 499"/>
                <a:gd name="T81" fmla="*/ 460 h 616"/>
                <a:gd name="T82" fmla="*/ 131 w 499"/>
                <a:gd name="T83" fmla="*/ 436 h 616"/>
                <a:gd name="T84" fmla="*/ 142 w 499"/>
                <a:gd name="T85" fmla="*/ 342 h 616"/>
                <a:gd name="T86" fmla="*/ 199 w 499"/>
                <a:gd name="T87" fmla="*/ 269 h 616"/>
                <a:gd name="T88" fmla="*/ 261 w 499"/>
                <a:gd name="T89" fmla="*/ 18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9" h="616">
                  <a:moveTo>
                    <a:pt x="261" y="186"/>
                  </a:moveTo>
                  <a:cubicBezTo>
                    <a:pt x="265" y="179"/>
                    <a:pt x="274" y="177"/>
                    <a:pt x="280" y="181"/>
                  </a:cubicBezTo>
                  <a:cubicBezTo>
                    <a:pt x="287" y="185"/>
                    <a:pt x="289" y="194"/>
                    <a:pt x="285" y="200"/>
                  </a:cubicBezTo>
                  <a:cubicBezTo>
                    <a:pt x="267" y="232"/>
                    <a:pt x="244" y="259"/>
                    <a:pt x="220" y="287"/>
                  </a:cubicBezTo>
                  <a:cubicBezTo>
                    <a:pt x="202" y="310"/>
                    <a:pt x="182" y="333"/>
                    <a:pt x="166" y="358"/>
                  </a:cubicBezTo>
                  <a:cubicBezTo>
                    <a:pt x="147" y="386"/>
                    <a:pt x="146" y="408"/>
                    <a:pt x="155" y="422"/>
                  </a:cubicBezTo>
                  <a:cubicBezTo>
                    <a:pt x="159" y="428"/>
                    <a:pt x="164" y="433"/>
                    <a:pt x="170" y="437"/>
                  </a:cubicBezTo>
                  <a:cubicBezTo>
                    <a:pt x="176" y="441"/>
                    <a:pt x="183" y="443"/>
                    <a:pt x="190" y="445"/>
                  </a:cubicBezTo>
                  <a:cubicBezTo>
                    <a:pt x="208" y="448"/>
                    <a:pt x="227" y="442"/>
                    <a:pt x="236" y="427"/>
                  </a:cubicBezTo>
                  <a:cubicBezTo>
                    <a:pt x="277" y="361"/>
                    <a:pt x="346" y="277"/>
                    <a:pt x="400" y="212"/>
                  </a:cubicBezTo>
                  <a:cubicBezTo>
                    <a:pt x="417" y="191"/>
                    <a:pt x="433" y="171"/>
                    <a:pt x="447" y="154"/>
                  </a:cubicBezTo>
                  <a:cubicBezTo>
                    <a:pt x="468" y="127"/>
                    <a:pt x="470" y="95"/>
                    <a:pt x="459" y="70"/>
                  </a:cubicBezTo>
                  <a:cubicBezTo>
                    <a:pt x="455" y="61"/>
                    <a:pt x="449" y="52"/>
                    <a:pt x="442" y="46"/>
                  </a:cubicBezTo>
                  <a:cubicBezTo>
                    <a:pt x="435" y="40"/>
                    <a:pt x="426" y="35"/>
                    <a:pt x="416" y="34"/>
                  </a:cubicBezTo>
                  <a:cubicBezTo>
                    <a:pt x="393" y="29"/>
                    <a:pt x="362" y="40"/>
                    <a:pt x="329" y="77"/>
                  </a:cubicBezTo>
                  <a:cubicBezTo>
                    <a:pt x="280" y="133"/>
                    <a:pt x="226" y="208"/>
                    <a:pt x="173" y="282"/>
                  </a:cubicBezTo>
                  <a:cubicBezTo>
                    <a:pt x="133" y="338"/>
                    <a:pt x="94" y="394"/>
                    <a:pt x="56" y="440"/>
                  </a:cubicBezTo>
                  <a:cubicBezTo>
                    <a:pt x="31" y="472"/>
                    <a:pt x="30" y="509"/>
                    <a:pt x="44" y="537"/>
                  </a:cubicBezTo>
                  <a:cubicBezTo>
                    <a:pt x="50" y="549"/>
                    <a:pt x="58" y="559"/>
                    <a:pt x="68" y="566"/>
                  </a:cubicBezTo>
                  <a:cubicBezTo>
                    <a:pt x="77" y="574"/>
                    <a:pt x="89" y="579"/>
                    <a:pt x="101" y="581"/>
                  </a:cubicBezTo>
                  <a:cubicBezTo>
                    <a:pt x="134" y="587"/>
                    <a:pt x="176" y="571"/>
                    <a:pt x="216" y="519"/>
                  </a:cubicBezTo>
                  <a:cubicBezTo>
                    <a:pt x="226" y="506"/>
                    <a:pt x="299" y="413"/>
                    <a:pt x="352" y="348"/>
                  </a:cubicBezTo>
                  <a:cubicBezTo>
                    <a:pt x="383" y="310"/>
                    <a:pt x="408" y="280"/>
                    <a:pt x="415" y="278"/>
                  </a:cubicBezTo>
                  <a:cubicBezTo>
                    <a:pt x="422" y="276"/>
                    <a:pt x="430" y="280"/>
                    <a:pt x="432" y="288"/>
                  </a:cubicBezTo>
                  <a:cubicBezTo>
                    <a:pt x="435" y="295"/>
                    <a:pt x="430" y="303"/>
                    <a:pt x="423" y="305"/>
                  </a:cubicBezTo>
                  <a:cubicBezTo>
                    <a:pt x="423" y="305"/>
                    <a:pt x="401" y="331"/>
                    <a:pt x="373" y="366"/>
                  </a:cubicBezTo>
                  <a:cubicBezTo>
                    <a:pt x="321" y="430"/>
                    <a:pt x="248" y="523"/>
                    <a:pt x="238" y="536"/>
                  </a:cubicBezTo>
                  <a:cubicBezTo>
                    <a:pt x="191" y="598"/>
                    <a:pt x="139" y="616"/>
                    <a:pt x="97" y="609"/>
                  </a:cubicBezTo>
                  <a:cubicBezTo>
                    <a:pt x="79" y="606"/>
                    <a:pt x="64" y="598"/>
                    <a:pt x="50" y="588"/>
                  </a:cubicBezTo>
                  <a:cubicBezTo>
                    <a:pt x="37" y="578"/>
                    <a:pt x="27" y="565"/>
                    <a:pt x="19" y="550"/>
                  </a:cubicBezTo>
                  <a:cubicBezTo>
                    <a:pt x="0" y="512"/>
                    <a:pt x="1" y="464"/>
                    <a:pt x="35" y="423"/>
                  </a:cubicBezTo>
                  <a:cubicBezTo>
                    <a:pt x="71" y="378"/>
                    <a:pt x="110" y="322"/>
                    <a:pt x="151" y="266"/>
                  </a:cubicBezTo>
                  <a:cubicBezTo>
                    <a:pt x="204" y="191"/>
                    <a:pt x="258" y="116"/>
                    <a:pt x="308" y="59"/>
                  </a:cubicBezTo>
                  <a:cubicBezTo>
                    <a:pt x="349" y="13"/>
                    <a:pt x="389" y="0"/>
                    <a:pt x="422" y="6"/>
                  </a:cubicBezTo>
                  <a:cubicBezTo>
                    <a:pt x="436" y="9"/>
                    <a:pt x="449" y="16"/>
                    <a:pt x="460" y="25"/>
                  </a:cubicBezTo>
                  <a:cubicBezTo>
                    <a:pt x="471" y="34"/>
                    <a:pt x="479" y="46"/>
                    <a:pt x="485" y="59"/>
                  </a:cubicBezTo>
                  <a:cubicBezTo>
                    <a:pt x="499" y="93"/>
                    <a:pt x="497" y="136"/>
                    <a:pt x="469" y="171"/>
                  </a:cubicBezTo>
                  <a:cubicBezTo>
                    <a:pt x="457" y="186"/>
                    <a:pt x="440" y="207"/>
                    <a:pt x="421" y="230"/>
                  </a:cubicBezTo>
                  <a:cubicBezTo>
                    <a:pt x="368" y="294"/>
                    <a:pt x="300" y="377"/>
                    <a:pt x="260" y="442"/>
                  </a:cubicBezTo>
                  <a:cubicBezTo>
                    <a:pt x="244" y="468"/>
                    <a:pt x="214" y="477"/>
                    <a:pt x="186" y="472"/>
                  </a:cubicBezTo>
                  <a:cubicBezTo>
                    <a:pt x="175" y="470"/>
                    <a:pt x="164" y="466"/>
                    <a:pt x="155" y="460"/>
                  </a:cubicBezTo>
                  <a:cubicBezTo>
                    <a:pt x="145" y="454"/>
                    <a:pt x="137" y="446"/>
                    <a:pt x="131" y="436"/>
                  </a:cubicBezTo>
                  <a:cubicBezTo>
                    <a:pt x="117" y="413"/>
                    <a:pt x="116" y="381"/>
                    <a:pt x="142" y="342"/>
                  </a:cubicBezTo>
                  <a:cubicBezTo>
                    <a:pt x="160" y="315"/>
                    <a:pt x="180" y="292"/>
                    <a:pt x="199" y="269"/>
                  </a:cubicBezTo>
                  <a:cubicBezTo>
                    <a:pt x="222" y="242"/>
                    <a:pt x="244" y="216"/>
                    <a:pt x="261" y="18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lstStyle/>
            <a:p>
              <a:pPr defTabSz="1240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rgbClr val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184848" y="5207384"/>
            <a:ext cx="734408" cy="801511"/>
            <a:chOff x="5701946" y="3786767"/>
            <a:chExt cx="582831" cy="582910"/>
          </a:xfrm>
        </p:grpSpPr>
        <p:grpSp>
          <p:nvGrpSpPr>
            <p:cNvPr id="30" name="Group 22"/>
            <p:cNvGrpSpPr/>
            <p:nvPr/>
          </p:nvGrpSpPr>
          <p:grpSpPr>
            <a:xfrm>
              <a:off x="5701946" y="3786767"/>
              <a:ext cx="582831" cy="582910"/>
              <a:chOff x="4516915" y="2816880"/>
              <a:chExt cx="582730" cy="582730"/>
            </a:xfrm>
          </p:grpSpPr>
          <p:sp>
            <p:nvSpPr>
              <p:cNvPr id="34" name="Oval 23"/>
              <p:cNvSpPr/>
              <p:nvPr/>
            </p:nvSpPr>
            <p:spPr>
              <a:xfrm>
                <a:off x="4516915" y="2816880"/>
                <a:ext cx="582730" cy="582730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40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rgbClr val="FFFFFF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5" name="Rectangle 24"/>
              <p:cNvSpPr/>
              <p:nvPr/>
            </p:nvSpPr>
            <p:spPr>
              <a:xfrm>
                <a:off x="4547737" y="2863608"/>
                <a:ext cx="146578" cy="412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40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kern="0" dirty="0">
                  <a:solidFill>
                    <a:srgbClr val="FFFFFF">
                      <a:lumMod val="95000"/>
                    </a:srgbClr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871118" y="3890758"/>
              <a:ext cx="244486" cy="374929"/>
              <a:chOff x="6340476" y="4933951"/>
              <a:chExt cx="428625" cy="657225"/>
            </a:xfrm>
            <a:solidFill>
              <a:sysClr val="window" lastClr="FFFFFF"/>
            </a:solidFill>
          </p:grpSpPr>
          <p:sp>
            <p:nvSpPr>
              <p:cNvPr id="32" name="Freeform 140"/>
              <p:cNvSpPr>
                <a:spLocks noEditPoints="1"/>
              </p:cNvSpPr>
              <p:nvPr/>
            </p:nvSpPr>
            <p:spPr bwMode="auto">
              <a:xfrm>
                <a:off x="6340476" y="4933951"/>
                <a:ext cx="428625" cy="657225"/>
              </a:xfrm>
              <a:custGeom>
                <a:avLst/>
                <a:gdLst>
                  <a:gd name="T0" fmla="*/ 221 w 416"/>
                  <a:gd name="T1" fmla="*/ 1 h 639"/>
                  <a:gd name="T2" fmla="*/ 331 w 416"/>
                  <a:gd name="T3" fmla="*/ 28 h 639"/>
                  <a:gd name="T4" fmla="*/ 398 w 416"/>
                  <a:gd name="T5" fmla="*/ 104 h 639"/>
                  <a:gd name="T6" fmla="*/ 415 w 416"/>
                  <a:gd name="T7" fmla="*/ 201 h 639"/>
                  <a:gd name="T8" fmla="*/ 379 w 416"/>
                  <a:gd name="T9" fmla="*/ 341 h 639"/>
                  <a:gd name="T10" fmla="*/ 328 w 416"/>
                  <a:gd name="T11" fmla="*/ 454 h 639"/>
                  <a:gd name="T12" fmla="*/ 288 w 416"/>
                  <a:gd name="T13" fmla="*/ 567 h 639"/>
                  <a:gd name="T14" fmla="*/ 256 w 416"/>
                  <a:gd name="T15" fmla="*/ 625 h 639"/>
                  <a:gd name="T16" fmla="*/ 224 w 416"/>
                  <a:gd name="T17" fmla="*/ 639 h 639"/>
                  <a:gd name="T18" fmla="*/ 190 w 416"/>
                  <a:gd name="T19" fmla="*/ 628 h 639"/>
                  <a:gd name="T20" fmla="*/ 155 w 416"/>
                  <a:gd name="T21" fmla="*/ 578 h 639"/>
                  <a:gd name="T22" fmla="*/ 109 w 416"/>
                  <a:gd name="T23" fmla="*/ 468 h 639"/>
                  <a:gd name="T24" fmla="*/ 46 w 416"/>
                  <a:gd name="T25" fmla="*/ 339 h 639"/>
                  <a:gd name="T26" fmla="*/ 1 w 416"/>
                  <a:gd name="T27" fmla="*/ 185 h 639"/>
                  <a:gd name="T28" fmla="*/ 30 w 416"/>
                  <a:gd name="T29" fmla="*/ 91 h 639"/>
                  <a:gd name="T30" fmla="*/ 97 w 416"/>
                  <a:gd name="T31" fmla="*/ 32 h 639"/>
                  <a:gd name="T32" fmla="*/ 221 w 416"/>
                  <a:gd name="T33" fmla="*/ 1 h 639"/>
                  <a:gd name="T34" fmla="*/ 317 w 416"/>
                  <a:gd name="T35" fmla="*/ 52 h 639"/>
                  <a:gd name="T36" fmla="*/ 220 w 416"/>
                  <a:gd name="T37" fmla="*/ 29 h 639"/>
                  <a:gd name="T38" fmla="*/ 111 w 416"/>
                  <a:gd name="T39" fmla="*/ 56 h 639"/>
                  <a:gd name="T40" fmla="*/ 53 w 416"/>
                  <a:gd name="T41" fmla="*/ 106 h 639"/>
                  <a:gd name="T42" fmla="*/ 29 w 416"/>
                  <a:gd name="T43" fmla="*/ 185 h 639"/>
                  <a:gd name="T44" fmla="*/ 70 w 416"/>
                  <a:gd name="T45" fmla="*/ 326 h 639"/>
                  <a:gd name="T46" fmla="*/ 134 w 416"/>
                  <a:gd name="T47" fmla="*/ 456 h 639"/>
                  <a:gd name="T48" fmla="*/ 181 w 416"/>
                  <a:gd name="T49" fmla="*/ 568 h 639"/>
                  <a:gd name="T50" fmla="*/ 206 w 416"/>
                  <a:gd name="T51" fmla="*/ 605 h 639"/>
                  <a:gd name="T52" fmla="*/ 222 w 416"/>
                  <a:gd name="T53" fmla="*/ 611 h 639"/>
                  <a:gd name="T54" fmla="*/ 238 w 416"/>
                  <a:gd name="T55" fmla="*/ 604 h 639"/>
                  <a:gd name="T56" fmla="*/ 261 w 416"/>
                  <a:gd name="T57" fmla="*/ 560 h 639"/>
                  <a:gd name="T58" fmla="*/ 302 w 416"/>
                  <a:gd name="T59" fmla="*/ 443 h 639"/>
                  <a:gd name="T60" fmla="*/ 355 w 416"/>
                  <a:gd name="T61" fmla="*/ 327 h 639"/>
                  <a:gd name="T62" fmla="*/ 387 w 416"/>
                  <a:gd name="T63" fmla="*/ 200 h 639"/>
                  <a:gd name="T64" fmla="*/ 373 w 416"/>
                  <a:gd name="T65" fmla="*/ 115 h 639"/>
                  <a:gd name="T66" fmla="*/ 317 w 416"/>
                  <a:gd name="T67" fmla="*/ 5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6" h="639">
                    <a:moveTo>
                      <a:pt x="221" y="1"/>
                    </a:moveTo>
                    <a:cubicBezTo>
                      <a:pt x="267" y="2"/>
                      <a:pt x="303" y="12"/>
                      <a:pt x="331" y="28"/>
                    </a:cubicBezTo>
                    <a:cubicBezTo>
                      <a:pt x="364" y="47"/>
                      <a:pt x="385" y="74"/>
                      <a:pt x="398" y="104"/>
                    </a:cubicBezTo>
                    <a:cubicBezTo>
                      <a:pt x="411" y="134"/>
                      <a:pt x="416" y="168"/>
                      <a:pt x="415" y="201"/>
                    </a:cubicBezTo>
                    <a:cubicBezTo>
                      <a:pt x="414" y="255"/>
                      <a:pt x="398" y="309"/>
                      <a:pt x="379" y="341"/>
                    </a:cubicBezTo>
                    <a:cubicBezTo>
                      <a:pt x="366" y="364"/>
                      <a:pt x="346" y="408"/>
                      <a:pt x="328" y="454"/>
                    </a:cubicBezTo>
                    <a:cubicBezTo>
                      <a:pt x="311" y="496"/>
                      <a:pt x="295" y="539"/>
                      <a:pt x="288" y="567"/>
                    </a:cubicBezTo>
                    <a:cubicBezTo>
                      <a:pt x="281" y="594"/>
                      <a:pt x="270" y="613"/>
                      <a:pt x="256" y="625"/>
                    </a:cubicBezTo>
                    <a:cubicBezTo>
                      <a:pt x="246" y="633"/>
                      <a:pt x="235" y="638"/>
                      <a:pt x="224" y="639"/>
                    </a:cubicBezTo>
                    <a:cubicBezTo>
                      <a:pt x="212" y="639"/>
                      <a:pt x="201" y="636"/>
                      <a:pt x="190" y="628"/>
                    </a:cubicBezTo>
                    <a:cubicBezTo>
                      <a:pt x="176" y="618"/>
                      <a:pt x="164" y="601"/>
                      <a:pt x="155" y="578"/>
                    </a:cubicBezTo>
                    <a:cubicBezTo>
                      <a:pt x="142" y="543"/>
                      <a:pt x="126" y="504"/>
                      <a:pt x="109" y="468"/>
                    </a:cubicBezTo>
                    <a:cubicBezTo>
                      <a:pt x="81" y="406"/>
                      <a:pt x="53" y="353"/>
                      <a:pt x="46" y="339"/>
                    </a:cubicBezTo>
                    <a:cubicBezTo>
                      <a:pt x="13" y="279"/>
                      <a:pt x="0" y="228"/>
                      <a:pt x="1" y="185"/>
                    </a:cubicBezTo>
                    <a:cubicBezTo>
                      <a:pt x="2" y="147"/>
                      <a:pt x="13" y="116"/>
                      <a:pt x="30" y="91"/>
                    </a:cubicBezTo>
                    <a:cubicBezTo>
                      <a:pt x="48" y="65"/>
                      <a:pt x="71" y="46"/>
                      <a:pt x="97" y="32"/>
                    </a:cubicBezTo>
                    <a:cubicBezTo>
                      <a:pt x="138" y="10"/>
                      <a:pt x="184" y="0"/>
                      <a:pt x="221" y="1"/>
                    </a:cubicBezTo>
                    <a:close/>
                    <a:moveTo>
                      <a:pt x="317" y="52"/>
                    </a:moveTo>
                    <a:cubicBezTo>
                      <a:pt x="293" y="39"/>
                      <a:pt x="261" y="30"/>
                      <a:pt x="220" y="29"/>
                    </a:cubicBezTo>
                    <a:cubicBezTo>
                      <a:pt x="187" y="28"/>
                      <a:pt x="146" y="37"/>
                      <a:pt x="111" y="56"/>
                    </a:cubicBezTo>
                    <a:cubicBezTo>
                      <a:pt x="88" y="69"/>
                      <a:pt x="68" y="85"/>
                      <a:pt x="53" y="106"/>
                    </a:cubicBezTo>
                    <a:cubicBezTo>
                      <a:pt x="39" y="128"/>
                      <a:pt x="29" y="154"/>
                      <a:pt x="29" y="185"/>
                    </a:cubicBezTo>
                    <a:cubicBezTo>
                      <a:pt x="28" y="224"/>
                      <a:pt x="40" y="270"/>
                      <a:pt x="70" y="326"/>
                    </a:cubicBezTo>
                    <a:cubicBezTo>
                      <a:pt x="78" y="340"/>
                      <a:pt x="106" y="394"/>
                      <a:pt x="134" y="456"/>
                    </a:cubicBezTo>
                    <a:cubicBezTo>
                      <a:pt x="151" y="493"/>
                      <a:pt x="168" y="533"/>
                      <a:pt x="181" y="568"/>
                    </a:cubicBezTo>
                    <a:cubicBezTo>
                      <a:pt x="188" y="586"/>
                      <a:pt x="197" y="599"/>
                      <a:pt x="206" y="605"/>
                    </a:cubicBezTo>
                    <a:cubicBezTo>
                      <a:pt x="211" y="609"/>
                      <a:pt x="217" y="611"/>
                      <a:pt x="222" y="611"/>
                    </a:cubicBezTo>
                    <a:cubicBezTo>
                      <a:pt x="227" y="610"/>
                      <a:pt x="233" y="608"/>
                      <a:pt x="238" y="604"/>
                    </a:cubicBezTo>
                    <a:cubicBezTo>
                      <a:pt x="247" y="595"/>
                      <a:pt x="256" y="581"/>
                      <a:pt x="261" y="560"/>
                    </a:cubicBezTo>
                    <a:cubicBezTo>
                      <a:pt x="269" y="531"/>
                      <a:pt x="285" y="486"/>
                      <a:pt x="302" y="443"/>
                    </a:cubicBezTo>
                    <a:cubicBezTo>
                      <a:pt x="321" y="397"/>
                      <a:pt x="341" y="352"/>
                      <a:pt x="355" y="327"/>
                    </a:cubicBezTo>
                    <a:cubicBezTo>
                      <a:pt x="372" y="298"/>
                      <a:pt x="386" y="250"/>
                      <a:pt x="387" y="200"/>
                    </a:cubicBezTo>
                    <a:cubicBezTo>
                      <a:pt x="388" y="171"/>
                      <a:pt x="384" y="141"/>
                      <a:pt x="373" y="115"/>
                    </a:cubicBezTo>
                    <a:cubicBezTo>
                      <a:pt x="362" y="90"/>
                      <a:pt x="344" y="68"/>
                      <a:pt x="317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40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srgbClr val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33" name="Freeform 141"/>
              <p:cNvSpPr>
                <a:spLocks noEditPoints="1"/>
              </p:cNvSpPr>
              <p:nvPr/>
            </p:nvSpPr>
            <p:spPr bwMode="auto">
              <a:xfrm>
                <a:off x="6415088" y="4989514"/>
                <a:ext cx="282575" cy="350838"/>
              </a:xfrm>
              <a:custGeom>
                <a:avLst/>
                <a:gdLst>
                  <a:gd name="T0" fmla="*/ 138 w 275"/>
                  <a:gd name="T1" fmla="*/ 1 h 341"/>
                  <a:gd name="T2" fmla="*/ 196 w 275"/>
                  <a:gd name="T3" fmla="*/ 12 h 341"/>
                  <a:gd name="T4" fmla="*/ 253 w 275"/>
                  <a:gd name="T5" fmla="*/ 64 h 341"/>
                  <a:gd name="T6" fmla="*/ 275 w 275"/>
                  <a:gd name="T7" fmla="*/ 137 h 341"/>
                  <a:gd name="T8" fmla="*/ 263 w 275"/>
                  <a:gd name="T9" fmla="*/ 195 h 341"/>
                  <a:gd name="T10" fmla="*/ 175 w 275"/>
                  <a:gd name="T11" fmla="*/ 305 h 341"/>
                  <a:gd name="T12" fmla="*/ 174 w 275"/>
                  <a:gd name="T13" fmla="*/ 307 h 341"/>
                  <a:gd name="T14" fmla="*/ 172 w 275"/>
                  <a:gd name="T15" fmla="*/ 308 h 341"/>
                  <a:gd name="T16" fmla="*/ 100 w 275"/>
                  <a:gd name="T17" fmla="*/ 310 h 341"/>
                  <a:gd name="T18" fmla="*/ 54 w 275"/>
                  <a:gd name="T19" fmla="*/ 251 h 341"/>
                  <a:gd name="T20" fmla="*/ 28 w 275"/>
                  <a:gd name="T21" fmla="*/ 214 h 341"/>
                  <a:gd name="T22" fmla="*/ 1 w 275"/>
                  <a:gd name="T23" fmla="*/ 137 h 341"/>
                  <a:gd name="T24" fmla="*/ 14 w 275"/>
                  <a:gd name="T25" fmla="*/ 77 h 341"/>
                  <a:gd name="T26" fmla="*/ 54 w 275"/>
                  <a:gd name="T27" fmla="*/ 29 h 341"/>
                  <a:gd name="T28" fmla="*/ 138 w 275"/>
                  <a:gd name="T29" fmla="*/ 1 h 341"/>
                  <a:gd name="T30" fmla="*/ 184 w 275"/>
                  <a:gd name="T31" fmla="*/ 38 h 341"/>
                  <a:gd name="T32" fmla="*/ 139 w 275"/>
                  <a:gd name="T33" fmla="*/ 29 h 341"/>
                  <a:gd name="T34" fmla="*/ 71 w 275"/>
                  <a:gd name="T35" fmla="*/ 52 h 341"/>
                  <a:gd name="T36" fmla="*/ 39 w 275"/>
                  <a:gd name="T37" fmla="*/ 89 h 341"/>
                  <a:gd name="T38" fmla="*/ 28 w 275"/>
                  <a:gd name="T39" fmla="*/ 136 h 341"/>
                  <a:gd name="T40" fmla="*/ 50 w 275"/>
                  <a:gd name="T41" fmla="*/ 197 h 341"/>
                  <a:gd name="T42" fmla="*/ 77 w 275"/>
                  <a:gd name="T43" fmla="*/ 236 h 341"/>
                  <a:gd name="T44" fmla="*/ 118 w 275"/>
                  <a:gd name="T45" fmla="*/ 289 h 341"/>
                  <a:gd name="T46" fmla="*/ 152 w 275"/>
                  <a:gd name="T47" fmla="*/ 288 h 341"/>
                  <a:gd name="T48" fmla="*/ 154 w 275"/>
                  <a:gd name="T49" fmla="*/ 287 h 341"/>
                  <a:gd name="T50" fmla="*/ 156 w 275"/>
                  <a:gd name="T51" fmla="*/ 285 h 341"/>
                  <a:gd name="T52" fmla="*/ 238 w 275"/>
                  <a:gd name="T53" fmla="*/ 184 h 341"/>
                  <a:gd name="T54" fmla="*/ 247 w 275"/>
                  <a:gd name="T55" fmla="*/ 138 h 341"/>
                  <a:gd name="T56" fmla="*/ 229 w 275"/>
                  <a:gd name="T57" fmla="*/ 79 h 341"/>
                  <a:gd name="T58" fmla="*/ 184 w 275"/>
                  <a:gd name="T59" fmla="*/ 38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341">
                    <a:moveTo>
                      <a:pt x="138" y="1"/>
                    </a:moveTo>
                    <a:cubicBezTo>
                      <a:pt x="159" y="0"/>
                      <a:pt x="179" y="4"/>
                      <a:pt x="196" y="12"/>
                    </a:cubicBezTo>
                    <a:cubicBezTo>
                      <a:pt x="220" y="23"/>
                      <a:pt x="240" y="42"/>
                      <a:pt x="253" y="64"/>
                    </a:cubicBezTo>
                    <a:cubicBezTo>
                      <a:pt x="266" y="86"/>
                      <a:pt x="274" y="111"/>
                      <a:pt x="275" y="137"/>
                    </a:cubicBezTo>
                    <a:cubicBezTo>
                      <a:pt x="275" y="157"/>
                      <a:pt x="271" y="177"/>
                      <a:pt x="263" y="195"/>
                    </a:cubicBezTo>
                    <a:cubicBezTo>
                      <a:pt x="242" y="241"/>
                      <a:pt x="212" y="270"/>
                      <a:pt x="175" y="305"/>
                    </a:cubicBezTo>
                    <a:cubicBezTo>
                      <a:pt x="174" y="307"/>
                      <a:pt x="174" y="307"/>
                      <a:pt x="174" y="307"/>
                    </a:cubicBezTo>
                    <a:cubicBezTo>
                      <a:pt x="172" y="308"/>
                      <a:pt x="172" y="308"/>
                      <a:pt x="172" y="308"/>
                    </a:cubicBezTo>
                    <a:cubicBezTo>
                      <a:pt x="151" y="329"/>
                      <a:pt x="138" y="341"/>
                      <a:pt x="100" y="310"/>
                    </a:cubicBezTo>
                    <a:cubicBezTo>
                      <a:pt x="82" y="296"/>
                      <a:pt x="69" y="275"/>
                      <a:pt x="54" y="251"/>
                    </a:cubicBezTo>
                    <a:cubicBezTo>
                      <a:pt x="46" y="239"/>
                      <a:pt x="38" y="227"/>
                      <a:pt x="28" y="214"/>
                    </a:cubicBezTo>
                    <a:cubicBezTo>
                      <a:pt x="10" y="189"/>
                      <a:pt x="1" y="163"/>
                      <a:pt x="1" y="137"/>
                    </a:cubicBezTo>
                    <a:cubicBezTo>
                      <a:pt x="0" y="116"/>
                      <a:pt x="5" y="95"/>
                      <a:pt x="14" y="77"/>
                    </a:cubicBezTo>
                    <a:cubicBezTo>
                      <a:pt x="23" y="58"/>
                      <a:pt x="37" y="42"/>
                      <a:pt x="54" y="29"/>
                    </a:cubicBezTo>
                    <a:cubicBezTo>
                      <a:pt x="77" y="12"/>
                      <a:pt x="106" y="2"/>
                      <a:pt x="138" y="1"/>
                    </a:cubicBezTo>
                    <a:close/>
                    <a:moveTo>
                      <a:pt x="184" y="38"/>
                    </a:moveTo>
                    <a:cubicBezTo>
                      <a:pt x="171" y="32"/>
                      <a:pt x="156" y="28"/>
                      <a:pt x="139" y="29"/>
                    </a:cubicBezTo>
                    <a:cubicBezTo>
                      <a:pt x="112" y="29"/>
                      <a:pt x="89" y="38"/>
                      <a:pt x="71" y="52"/>
                    </a:cubicBezTo>
                    <a:cubicBezTo>
                      <a:pt x="57" y="62"/>
                      <a:pt x="46" y="75"/>
                      <a:pt x="39" y="89"/>
                    </a:cubicBezTo>
                    <a:cubicBezTo>
                      <a:pt x="32" y="104"/>
                      <a:pt x="28" y="120"/>
                      <a:pt x="28" y="136"/>
                    </a:cubicBezTo>
                    <a:cubicBezTo>
                      <a:pt x="29" y="156"/>
                      <a:pt x="36" y="177"/>
                      <a:pt x="50" y="197"/>
                    </a:cubicBezTo>
                    <a:cubicBezTo>
                      <a:pt x="60" y="210"/>
                      <a:pt x="69" y="224"/>
                      <a:pt x="77" y="236"/>
                    </a:cubicBezTo>
                    <a:cubicBezTo>
                      <a:pt x="91" y="258"/>
                      <a:pt x="103" y="277"/>
                      <a:pt x="118" y="289"/>
                    </a:cubicBezTo>
                    <a:cubicBezTo>
                      <a:pt x="136" y="304"/>
                      <a:pt x="143" y="298"/>
                      <a:pt x="152" y="288"/>
                    </a:cubicBezTo>
                    <a:cubicBezTo>
                      <a:pt x="154" y="287"/>
                      <a:pt x="154" y="287"/>
                      <a:pt x="154" y="287"/>
                    </a:cubicBezTo>
                    <a:cubicBezTo>
                      <a:pt x="156" y="285"/>
                      <a:pt x="156" y="285"/>
                      <a:pt x="156" y="285"/>
                    </a:cubicBezTo>
                    <a:cubicBezTo>
                      <a:pt x="191" y="251"/>
                      <a:pt x="219" y="224"/>
                      <a:pt x="238" y="184"/>
                    </a:cubicBezTo>
                    <a:cubicBezTo>
                      <a:pt x="244" y="169"/>
                      <a:pt x="247" y="153"/>
                      <a:pt x="247" y="138"/>
                    </a:cubicBezTo>
                    <a:cubicBezTo>
                      <a:pt x="246" y="117"/>
                      <a:pt x="240" y="96"/>
                      <a:pt x="229" y="79"/>
                    </a:cubicBezTo>
                    <a:cubicBezTo>
                      <a:pt x="219" y="61"/>
                      <a:pt x="203" y="46"/>
                      <a:pt x="184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40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 dirty="0">
                  <a:solidFill>
                    <a:srgbClr val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320543" y="5207384"/>
            <a:ext cx="734408" cy="801511"/>
            <a:chOff x="5016027" y="3786767"/>
            <a:chExt cx="582831" cy="582910"/>
          </a:xfrm>
        </p:grpSpPr>
        <p:grpSp>
          <p:nvGrpSpPr>
            <p:cNvPr id="37" name="Group 19"/>
            <p:cNvGrpSpPr/>
            <p:nvPr/>
          </p:nvGrpSpPr>
          <p:grpSpPr>
            <a:xfrm>
              <a:off x="5016027" y="3786767"/>
              <a:ext cx="582831" cy="582910"/>
              <a:chOff x="654978" y="3972822"/>
              <a:chExt cx="582730" cy="582730"/>
            </a:xfrm>
          </p:grpSpPr>
          <p:sp>
            <p:nvSpPr>
              <p:cNvPr id="39" name="Oval 20"/>
              <p:cNvSpPr/>
              <p:nvPr/>
            </p:nvSpPr>
            <p:spPr>
              <a:xfrm>
                <a:off x="654978" y="3972822"/>
                <a:ext cx="582730" cy="582730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40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rgbClr val="FFFFFF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0" name="Rectangle 21"/>
              <p:cNvSpPr/>
              <p:nvPr/>
            </p:nvSpPr>
            <p:spPr>
              <a:xfrm>
                <a:off x="685800" y="4019550"/>
                <a:ext cx="146578" cy="412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40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kern="0" dirty="0">
                  <a:solidFill>
                    <a:srgbClr val="FFFFFF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38" name="Freeform 142"/>
            <p:cNvSpPr>
              <a:spLocks noEditPoints="1"/>
            </p:cNvSpPr>
            <p:nvPr/>
          </p:nvSpPr>
          <p:spPr bwMode="auto">
            <a:xfrm>
              <a:off x="5076971" y="3932284"/>
              <a:ext cx="457280" cy="299762"/>
            </a:xfrm>
            <a:custGeom>
              <a:avLst/>
              <a:gdLst>
                <a:gd name="T0" fmla="*/ 737 w 778"/>
                <a:gd name="T1" fmla="*/ 154 h 510"/>
                <a:gd name="T2" fmla="*/ 711 w 778"/>
                <a:gd name="T3" fmla="*/ 359 h 510"/>
                <a:gd name="T4" fmla="*/ 527 w 778"/>
                <a:gd name="T5" fmla="*/ 465 h 510"/>
                <a:gd name="T6" fmla="*/ 417 w 778"/>
                <a:gd name="T7" fmla="*/ 494 h 510"/>
                <a:gd name="T8" fmla="*/ 416 w 778"/>
                <a:gd name="T9" fmla="*/ 492 h 510"/>
                <a:gd name="T10" fmla="*/ 412 w 778"/>
                <a:gd name="T11" fmla="*/ 307 h 510"/>
                <a:gd name="T12" fmla="*/ 425 w 778"/>
                <a:gd name="T13" fmla="*/ 295 h 510"/>
                <a:gd name="T14" fmla="*/ 517 w 778"/>
                <a:gd name="T15" fmla="*/ 300 h 510"/>
                <a:gd name="T16" fmla="*/ 388 w 778"/>
                <a:gd name="T17" fmla="*/ 177 h 510"/>
                <a:gd name="T18" fmla="*/ 257 w 778"/>
                <a:gd name="T19" fmla="*/ 295 h 510"/>
                <a:gd name="T20" fmla="*/ 342 w 778"/>
                <a:gd name="T21" fmla="*/ 297 h 510"/>
                <a:gd name="T22" fmla="*/ 355 w 778"/>
                <a:gd name="T23" fmla="*/ 314 h 510"/>
                <a:gd name="T24" fmla="*/ 355 w 778"/>
                <a:gd name="T25" fmla="*/ 457 h 510"/>
                <a:gd name="T26" fmla="*/ 341 w 778"/>
                <a:gd name="T27" fmla="*/ 510 h 510"/>
                <a:gd name="T28" fmla="*/ 341 w 778"/>
                <a:gd name="T29" fmla="*/ 510 h 510"/>
                <a:gd name="T30" fmla="*/ 331 w 778"/>
                <a:gd name="T31" fmla="*/ 510 h 510"/>
                <a:gd name="T32" fmla="*/ 190 w 778"/>
                <a:gd name="T33" fmla="*/ 449 h 510"/>
                <a:gd name="T34" fmla="*/ 117 w 778"/>
                <a:gd name="T35" fmla="*/ 346 h 510"/>
                <a:gd name="T36" fmla="*/ 3 w 778"/>
                <a:gd name="T37" fmla="*/ 196 h 510"/>
                <a:gd name="T38" fmla="*/ 106 w 778"/>
                <a:gd name="T39" fmla="*/ 77 h 510"/>
                <a:gd name="T40" fmla="*/ 289 w 778"/>
                <a:gd name="T41" fmla="*/ 61 h 510"/>
                <a:gd name="T42" fmla="*/ 383 w 778"/>
                <a:gd name="T43" fmla="*/ 16 h 510"/>
                <a:gd name="T44" fmla="*/ 588 w 778"/>
                <a:gd name="T45" fmla="*/ 44 h 510"/>
                <a:gd name="T46" fmla="*/ 718 w 778"/>
                <a:gd name="T47" fmla="*/ 174 h 510"/>
                <a:gd name="T48" fmla="*/ 605 w 778"/>
                <a:gd name="T49" fmla="*/ 114 h 510"/>
                <a:gd name="T50" fmla="*/ 492 w 778"/>
                <a:gd name="T51" fmla="*/ 34 h 510"/>
                <a:gd name="T52" fmla="*/ 317 w 778"/>
                <a:gd name="T53" fmla="*/ 89 h 510"/>
                <a:gd name="T54" fmla="*/ 282 w 778"/>
                <a:gd name="T55" fmla="*/ 88 h 510"/>
                <a:gd name="T56" fmla="*/ 117 w 778"/>
                <a:gd name="T57" fmla="*/ 102 h 510"/>
                <a:gd name="T58" fmla="*/ 31 w 778"/>
                <a:gd name="T59" fmla="*/ 199 h 510"/>
                <a:gd name="T60" fmla="*/ 125 w 778"/>
                <a:gd name="T61" fmla="*/ 319 h 510"/>
                <a:gd name="T62" fmla="*/ 173 w 778"/>
                <a:gd name="T63" fmla="*/ 328 h 510"/>
                <a:gd name="T64" fmla="*/ 183 w 778"/>
                <a:gd name="T65" fmla="*/ 354 h 510"/>
                <a:gd name="T66" fmla="*/ 307 w 778"/>
                <a:gd name="T67" fmla="*/ 479 h 510"/>
                <a:gd name="T68" fmla="*/ 327 w 778"/>
                <a:gd name="T69" fmla="*/ 457 h 510"/>
                <a:gd name="T70" fmla="*/ 312 w 778"/>
                <a:gd name="T71" fmla="*/ 324 h 510"/>
                <a:gd name="T72" fmla="*/ 232 w 778"/>
                <a:gd name="T73" fmla="*/ 325 h 510"/>
                <a:gd name="T74" fmla="*/ 218 w 778"/>
                <a:gd name="T75" fmla="*/ 304 h 510"/>
                <a:gd name="T76" fmla="*/ 386 w 778"/>
                <a:gd name="T77" fmla="*/ 146 h 510"/>
                <a:gd name="T78" fmla="*/ 403 w 778"/>
                <a:gd name="T79" fmla="*/ 150 h 510"/>
                <a:gd name="T80" fmla="*/ 557 w 778"/>
                <a:gd name="T81" fmla="*/ 299 h 510"/>
                <a:gd name="T82" fmla="*/ 560 w 778"/>
                <a:gd name="T83" fmla="*/ 304 h 510"/>
                <a:gd name="T84" fmla="*/ 460 w 778"/>
                <a:gd name="T85" fmla="*/ 325 h 510"/>
                <a:gd name="T86" fmla="*/ 442 w 778"/>
                <a:gd name="T87" fmla="*/ 429 h 510"/>
                <a:gd name="T88" fmla="*/ 510 w 778"/>
                <a:gd name="T89" fmla="*/ 443 h 510"/>
                <a:gd name="T90" fmla="*/ 563 w 778"/>
                <a:gd name="T91" fmla="*/ 370 h 510"/>
                <a:gd name="T92" fmla="*/ 747 w 778"/>
                <a:gd name="T93" fmla="*/ 245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8" h="510">
                  <a:moveTo>
                    <a:pt x="630" y="100"/>
                  </a:moveTo>
                  <a:cubicBezTo>
                    <a:pt x="667" y="109"/>
                    <a:pt x="709" y="127"/>
                    <a:pt x="737" y="154"/>
                  </a:cubicBezTo>
                  <a:cubicBezTo>
                    <a:pt x="763" y="178"/>
                    <a:pt x="778" y="209"/>
                    <a:pt x="774" y="248"/>
                  </a:cubicBezTo>
                  <a:cubicBezTo>
                    <a:pt x="769" y="297"/>
                    <a:pt x="747" y="334"/>
                    <a:pt x="711" y="359"/>
                  </a:cubicBezTo>
                  <a:cubicBezTo>
                    <a:pt x="677" y="383"/>
                    <a:pt x="631" y="396"/>
                    <a:pt x="573" y="398"/>
                  </a:cubicBezTo>
                  <a:cubicBezTo>
                    <a:pt x="564" y="425"/>
                    <a:pt x="549" y="448"/>
                    <a:pt x="527" y="465"/>
                  </a:cubicBezTo>
                  <a:cubicBezTo>
                    <a:pt x="503" y="485"/>
                    <a:pt x="471" y="498"/>
                    <a:pt x="433" y="505"/>
                  </a:cubicBezTo>
                  <a:cubicBezTo>
                    <a:pt x="425" y="506"/>
                    <a:pt x="418" y="501"/>
                    <a:pt x="417" y="494"/>
                  </a:cubicBezTo>
                  <a:cubicBezTo>
                    <a:pt x="417" y="493"/>
                    <a:pt x="416" y="492"/>
                    <a:pt x="416" y="492"/>
                  </a:cubicBezTo>
                  <a:cubicBezTo>
                    <a:pt x="416" y="492"/>
                    <a:pt x="416" y="492"/>
                    <a:pt x="416" y="492"/>
                  </a:cubicBezTo>
                  <a:cubicBezTo>
                    <a:pt x="416" y="471"/>
                    <a:pt x="415" y="450"/>
                    <a:pt x="414" y="430"/>
                  </a:cubicBezTo>
                  <a:cubicBezTo>
                    <a:pt x="412" y="371"/>
                    <a:pt x="411" y="319"/>
                    <a:pt x="412" y="307"/>
                  </a:cubicBezTo>
                  <a:cubicBezTo>
                    <a:pt x="413" y="300"/>
                    <a:pt x="419" y="296"/>
                    <a:pt x="425" y="295"/>
                  </a:cubicBezTo>
                  <a:cubicBezTo>
                    <a:pt x="425" y="295"/>
                    <a:pt x="425" y="295"/>
                    <a:pt x="425" y="295"/>
                  </a:cubicBezTo>
                  <a:cubicBezTo>
                    <a:pt x="434" y="294"/>
                    <a:pt x="447" y="296"/>
                    <a:pt x="463" y="297"/>
                  </a:cubicBezTo>
                  <a:cubicBezTo>
                    <a:pt x="480" y="299"/>
                    <a:pt x="500" y="300"/>
                    <a:pt x="517" y="300"/>
                  </a:cubicBezTo>
                  <a:cubicBezTo>
                    <a:pt x="502" y="285"/>
                    <a:pt x="486" y="271"/>
                    <a:pt x="471" y="258"/>
                  </a:cubicBezTo>
                  <a:cubicBezTo>
                    <a:pt x="440" y="230"/>
                    <a:pt x="411" y="205"/>
                    <a:pt x="388" y="177"/>
                  </a:cubicBezTo>
                  <a:cubicBezTo>
                    <a:pt x="367" y="189"/>
                    <a:pt x="338" y="212"/>
                    <a:pt x="311" y="238"/>
                  </a:cubicBezTo>
                  <a:cubicBezTo>
                    <a:pt x="290" y="257"/>
                    <a:pt x="271" y="278"/>
                    <a:pt x="257" y="295"/>
                  </a:cubicBezTo>
                  <a:cubicBezTo>
                    <a:pt x="279" y="294"/>
                    <a:pt x="297" y="295"/>
                    <a:pt x="313" y="296"/>
                  </a:cubicBezTo>
                  <a:cubicBezTo>
                    <a:pt x="323" y="296"/>
                    <a:pt x="333" y="297"/>
                    <a:pt x="342" y="297"/>
                  </a:cubicBezTo>
                  <a:cubicBezTo>
                    <a:pt x="350" y="297"/>
                    <a:pt x="356" y="303"/>
                    <a:pt x="356" y="311"/>
                  </a:cubicBezTo>
                  <a:cubicBezTo>
                    <a:pt x="356" y="312"/>
                    <a:pt x="356" y="313"/>
                    <a:pt x="355" y="31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53" y="322"/>
                    <a:pt x="354" y="386"/>
                    <a:pt x="355" y="457"/>
                  </a:cubicBezTo>
                  <a:cubicBezTo>
                    <a:pt x="355" y="470"/>
                    <a:pt x="355" y="483"/>
                    <a:pt x="355" y="496"/>
                  </a:cubicBezTo>
                  <a:cubicBezTo>
                    <a:pt x="355" y="504"/>
                    <a:pt x="349" y="510"/>
                    <a:pt x="341" y="510"/>
                  </a:cubicBezTo>
                  <a:cubicBezTo>
                    <a:pt x="341" y="510"/>
                    <a:pt x="341" y="510"/>
                    <a:pt x="341" y="510"/>
                  </a:cubicBezTo>
                  <a:cubicBezTo>
                    <a:pt x="341" y="510"/>
                    <a:pt x="341" y="510"/>
                    <a:pt x="341" y="510"/>
                  </a:cubicBezTo>
                  <a:cubicBezTo>
                    <a:pt x="339" y="510"/>
                    <a:pt x="337" y="510"/>
                    <a:pt x="336" y="510"/>
                  </a:cubicBezTo>
                  <a:cubicBezTo>
                    <a:pt x="334" y="510"/>
                    <a:pt x="332" y="510"/>
                    <a:pt x="331" y="510"/>
                  </a:cubicBezTo>
                  <a:cubicBezTo>
                    <a:pt x="321" y="509"/>
                    <a:pt x="312" y="508"/>
                    <a:pt x="303" y="507"/>
                  </a:cubicBezTo>
                  <a:cubicBezTo>
                    <a:pt x="252" y="498"/>
                    <a:pt x="215" y="477"/>
                    <a:pt x="190" y="449"/>
                  </a:cubicBezTo>
                  <a:cubicBezTo>
                    <a:pt x="165" y="422"/>
                    <a:pt x="154" y="388"/>
                    <a:pt x="155" y="355"/>
                  </a:cubicBezTo>
                  <a:cubicBezTo>
                    <a:pt x="142" y="353"/>
                    <a:pt x="129" y="350"/>
                    <a:pt x="117" y="346"/>
                  </a:cubicBezTo>
                  <a:cubicBezTo>
                    <a:pt x="77" y="333"/>
                    <a:pt x="47" y="311"/>
                    <a:pt x="28" y="285"/>
                  </a:cubicBezTo>
                  <a:cubicBezTo>
                    <a:pt x="8" y="258"/>
                    <a:pt x="0" y="227"/>
                    <a:pt x="3" y="196"/>
                  </a:cubicBezTo>
                  <a:cubicBezTo>
                    <a:pt x="4" y="187"/>
                    <a:pt x="5" y="178"/>
                    <a:pt x="8" y="170"/>
                  </a:cubicBezTo>
                  <a:cubicBezTo>
                    <a:pt x="21" y="129"/>
                    <a:pt x="59" y="97"/>
                    <a:pt x="106" y="77"/>
                  </a:cubicBezTo>
                  <a:cubicBezTo>
                    <a:pt x="156" y="56"/>
                    <a:pt x="216" y="47"/>
                    <a:pt x="268" y="56"/>
                  </a:cubicBezTo>
                  <a:cubicBezTo>
                    <a:pt x="274" y="58"/>
                    <a:pt x="281" y="59"/>
                    <a:pt x="289" y="61"/>
                  </a:cubicBezTo>
                  <a:cubicBezTo>
                    <a:pt x="293" y="62"/>
                    <a:pt x="297" y="63"/>
                    <a:pt x="301" y="65"/>
                  </a:cubicBezTo>
                  <a:cubicBezTo>
                    <a:pt x="321" y="43"/>
                    <a:pt x="350" y="26"/>
                    <a:pt x="383" y="16"/>
                  </a:cubicBezTo>
                  <a:cubicBezTo>
                    <a:pt x="420" y="4"/>
                    <a:pt x="461" y="0"/>
                    <a:pt x="497" y="7"/>
                  </a:cubicBezTo>
                  <a:cubicBezTo>
                    <a:pt x="527" y="12"/>
                    <a:pt x="561" y="24"/>
                    <a:pt x="588" y="44"/>
                  </a:cubicBezTo>
                  <a:cubicBezTo>
                    <a:pt x="608" y="59"/>
                    <a:pt x="623" y="77"/>
                    <a:pt x="630" y="100"/>
                  </a:cubicBezTo>
                  <a:close/>
                  <a:moveTo>
                    <a:pt x="718" y="174"/>
                  </a:moveTo>
                  <a:cubicBezTo>
                    <a:pt x="692" y="149"/>
                    <a:pt x="652" y="133"/>
                    <a:pt x="617" y="126"/>
                  </a:cubicBezTo>
                  <a:cubicBezTo>
                    <a:pt x="611" y="125"/>
                    <a:pt x="606" y="121"/>
                    <a:pt x="605" y="114"/>
                  </a:cubicBezTo>
                  <a:cubicBezTo>
                    <a:pt x="601" y="95"/>
                    <a:pt x="588" y="79"/>
                    <a:pt x="572" y="67"/>
                  </a:cubicBezTo>
                  <a:cubicBezTo>
                    <a:pt x="549" y="50"/>
                    <a:pt x="518" y="39"/>
                    <a:pt x="492" y="34"/>
                  </a:cubicBezTo>
                  <a:cubicBezTo>
                    <a:pt x="461" y="29"/>
                    <a:pt x="424" y="32"/>
                    <a:pt x="392" y="42"/>
                  </a:cubicBezTo>
                  <a:cubicBezTo>
                    <a:pt x="361" y="52"/>
                    <a:pt x="333" y="68"/>
                    <a:pt x="317" y="89"/>
                  </a:cubicBezTo>
                  <a:cubicBezTo>
                    <a:pt x="314" y="94"/>
                    <a:pt x="307" y="96"/>
                    <a:pt x="301" y="94"/>
                  </a:cubicBezTo>
                  <a:cubicBezTo>
                    <a:pt x="295" y="92"/>
                    <a:pt x="288" y="90"/>
                    <a:pt x="282" y="88"/>
                  </a:cubicBezTo>
                  <a:cubicBezTo>
                    <a:pt x="276" y="87"/>
                    <a:pt x="269" y="85"/>
                    <a:pt x="263" y="84"/>
                  </a:cubicBezTo>
                  <a:cubicBezTo>
                    <a:pt x="217" y="76"/>
                    <a:pt x="162" y="83"/>
                    <a:pt x="117" y="102"/>
                  </a:cubicBezTo>
                  <a:cubicBezTo>
                    <a:pt x="77" y="120"/>
                    <a:pt x="45" y="146"/>
                    <a:pt x="35" y="178"/>
                  </a:cubicBezTo>
                  <a:cubicBezTo>
                    <a:pt x="33" y="185"/>
                    <a:pt x="31" y="192"/>
                    <a:pt x="31" y="199"/>
                  </a:cubicBezTo>
                  <a:cubicBezTo>
                    <a:pt x="28" y="222"/>
                    <a:pt x="35" y="247"/>
                    <a:pt x="50" y="269"/>
                  </a:cubicBezTo>
                  <a:cubicBezTo>
                    <a:pt x="66" y="290"/>
                    <a:pt x="91" y="309"/>
                    <a:pt x="125" y="319"/>
                  </a:cubicBezTo>
                  <a:cubicBezTo>
                    <a:pt x="139" y="324"/>
                    <a:pt x="155" y="327"/>
                    <a:pt x="171" y="328"/>
                  </a:cubicBezTo>
                  <a:cubicBezTo>
                    <a:pt x="172" y="328"/>
                    <a:pt x="172" y="328"/>
                    <a:pt x="173" y="328"/>
                  </a:cubicBezTo>
                  <a:cubicBezTo>
                    <a:pt x="180" y="330"/>
                    <a:pt x="185" y="337"/>
                    <a:pt x="184" y="344"/>
                  </a:cubicBezTo>
                  <a:cubicBezTo>
                    <a:pt x="184" y="348"/>
                    <a:pt x="183" y="351"/>
                    <a:pt x="183" y="354"/>
                  </a:cubicBezTo>
                  <a:cubicBezTo>
                    <a:pt x="182" y="381"/>
                    <a:pt x="191" y="408"/>
                    <a:pt x="211" y="431"/>
                  </a:cubicBezTo>
                  <a:cubicBezTo>
                    <a:pt x="231" y="454"/>
                    <a:pt x="264" y="472"/>
                    <a:pt x="307" y="479"/>
                  </a:cubicBezTo>
                  <a:cubicBezTo>
                    <a:pt x="314" y="480"/>
                    <a:pt x="320" y="481"/>
                    <a:pt x="327" y="481"/>
                  </a:cubicBezTo>
                  <a:cubicBezTo>
                    <a:pt x="327" y="457"/>
                    <a:pt x="327" y="457"/>
                    <a:pt x="327" y="457"/>
                  </a:cubicBezTo>
                  <a:cubicBezTo>
                    <a:pt x="326" y="402"/>
                    <a:pt x="326" y="351"/>
                    <a:pt x="327" y="324"/>
                  </a:cubicBezTo>
                  <a:cubicBezTo>
                    <a:pt x="322" y="324"/>
                    <a:pt x="317" y="324"/>
                    <a:pt x="312" y="324"/>
                  </a:cubicBezTo>
                  <a:cubicBezTo>
                    <a:pt x="291" y="323"/>
                    <a:pt x="266" y="322"/>
                    <a:pt x="232" y="325"/>
                  </a:cubicBezTo>
                  <a:cubicBezTo>
                    <a:pt x="232" y="325"/>
                    <a:pt x="232" y="325"/>
                    <a:pt x="232" y="325"/>
                  </a:cubicBezTo>
                  <a:cubicBezTo>
                    <a:pt x="229" y="325"/>
                    <a:pt x="227" y="324"/>
                    <a:pt x="224" y="323"/>
                  </a:cubicBezTo>
                  <a:cubicBezTo>
                    <a:pt x="217" y="320"/>
                    <a:pt x="215" y="311"/>
                    <a:pt x="218" y="304"/>
                  </a:cubicBezTo>
                  <a:cubicBezTo>
                    <a:pt x="230" y="281"/>
                    <a:pt x="259" y="248"/>
                    <a:pt x="291" y="217"/>
                  </a:cubicBezTo>
                  <a:cubicBezTo>
                    <a:pt x="325" y="186"/>
                    <a:pt x="361" y="158"/>
                    <a:pt x="386" y="146"/>
                  </a:cubicBezTo>
                  <a:cubicBezTo>
                    <a:pt x="386" y="146"/>
                    <a:pt x="386" y="146"/>
                    <a:pt x="386" y="146"/>
                  </a:cubicBezTo>
                  <a:cubicBezTo>
                    <a:pt x="392" y="144"/>
                    <a:pt x="399" y="145"/>
                    <a:pt x="403" y="150"/>
                  </a:cubicBezTo>
                  <a:cubicBezTo>
                    <a:pt x="426" y="180"/>
                    <a:pt x="456" y="208"/>
                    <a:pt x="490" y="237"/>
                  </a:cubicBezTo>
                  <a:cubicBezTo>
                    <a:pt x="512" y="256"/>
                    <a:pt x="534" y="276"/>
                    <a:pt x="557" y="299"/>
                  </a:cubicBezTo>
                  <a:cubicBezTo>
                    <a:pt x="557" y="299"/>
                    <a:pt x="557" y="299"/>
                    <a:pt x="557" y="299"/>
                  </a:cubicBezTo>
                  <a:cubicBezTo>
                    <a:pt x="558" y="300"/>
                    <a:pt x="559" y="302"/>
                    <a:pt x="560" y="304"/>
                  </a:cubicBezTo>
                  <a:cubicBezTo>
                    <a:pt x="562" y="311"/>
                    <a:pt x="559" y="319"/>
                    <a:pt x="551" y="322"/>
                  </a:cubicBezTo>
                  <a:cubicBezTo>
                    <a:pt x="525" y="331"/>
                    <a:pt x="489" y="327"/>
                    <a:pt x="460" y="325"/>
                  </a:cubicBezTo>
                  <a:cubicBezTo>
                    <a:pt x="452" y="324"/>
                    <a:pt x="445" y="323"/>
                    <a:pt x="439" y="323"/>
                  </a:cubicBezTo>
                  <a:cubicBezTo>
                    <a:pt x="439" y="343"/>
                    <a:pt x="441" y="384"/>
                    <a:pt x="442" y="429"/>
                  </a:cubicBezTo>
                  <a:cubicBezTo>
                    <a:pt x="443" y="444"/>
                    <a:pt x="443" y="459"/>
                    <a:pt x="444" y="474"/>
                  </a:cubicBezTo>
                  <a:cubicBezTo>
                    <a:pt x="470" y="468"/>
                    <a:pt x="492" y="457"/>
                    <a:pt x="510" y="443"/>
                  </a:cubicBezTo>
                  <a:cubicBezTo>
                    <a:pt x="529" y="428"/>
                    <a:pt x="543" y="407"/>
                    <a:pt x="549" y="381"/>
                  </a:cubicBezTo>
                  <a:cubicBezTo>
                    <a:pt x="551" y="375"/>
                    <a:pt x="556" y="370"/>
                    <a:pt x="563" y="370"/>
                  </a:cubicBezTo>
                  <a:cubicBezTo>
                    <a:pt x="619" y="369"/>
                    <a:pt x="664" y="358"/>
                    <a:pt x="695" y="336"/>
                  </a:cubicBezTo>
                  <a:cubicBezTo>
                    <a:pt x="725" y="316"/>
                    <a:pt x="742" y="286"/>
                    <a:pt x="747" y="245"/>
                  </a:cubicBezTo>
                  <a:cubicBezTo>
                    <a:pt x="749" y="216"/>
                    <a:pt x="737" y="193"/>
                    <a:pt x="718" y="17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lstStyle/>
            <a:p>
              <a:pPr defTabSz="1240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rgbClr val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42" name="椭圆 41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43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2234130" y="5296234"/>
            <a:ext cx="272049" cy="2733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lIns="121387" tIns="60693" rIns="121387" bIns="60693" anchor="ctr"/>
          <a:lstStyle/>
          <a:p>
            <a:pPr algn="ctr" defTabSz="910590">
              <a:defRPr/>
            </a:pPr>
            <a:endParaRPr lang="zh-CN" altLang="en-US" sz="24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8" name="TextBox 34"/>
          <p:cNvSpPr txBox="1"/>
          <p:nvPr/>
        </p:nvSpPr>
        <p:spPr>
          <a:xfrm>
            <a:off x="1475993" y="5604226"/>
            <a:ext cx="1788322" cy="722736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algn="ctr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点击输入本栏的具体文字，请根据您的具体内容酌情修改。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750677" y="3673913"/>
            <a:ext cx="1250228" cy="1453270"/>
            <a:chOff x="1798024" y="2281555"/>
            <a:chExt cx="1322917" cy="1530349"/>
          </a:xfrm>
        </p:grpSpPr>
        <p:sp>
          <p:nvSpPr>
            <p:cNvPr id="30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noFill/>
            <a:ln w="63500">
              <a:solidFill>
                <a:sysClr val="window" lastClr="FFFFFF"/>
              </a:solidFill>
            </a:ln>
            <a:effectLst/>
          </p:spPr>
          <p:txBody>
            <a:bodyPr wrap="none" lIns="68580" tIns="34290" rIns="68580" bIns="34290" anchor="ctr"/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1" name="文本框 35"/>
            <p:cNvSpPr txBox="1"/>
            <p:nvPr/>
          </p:nvSpPr>
          <p:spPr>
            <a:xfrm>
              <a:off x="1830746" y="2651047"/>
              <a:ext cx="1267405" cy="615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2012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4053533" y="4685548"/>
            <a:ext cx="272049" cy="2733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lIns="121387" tIns="60693" rIns="121387" bIns="60693" anchor="ctr"/>
          <a:lstStyle/>
          <a:p>
            <a:pPr algn="ctr" defTabSz="910590">
              <a:defRPr/>
            </a:pPr>
            <a:endParaRPr lang="zh-CN" altLang="en-US" sz="24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3" name="TextBox 34"/>
          <p:cNvSpPr txBox="1"/>
          <p:nvPr/>
        </p:nvSpPr>
        <p:spPr>
          <a:xfrm>
            <a:off x="3295396" y="4993540"/>
            <a:ext cx="1788322" cy="722736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algn="ctr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点击输入本栏的具体文字，请根据您的具体内容酌情修改。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570080" y="3063227"/>
            <a:ext cx="1266790" cy="1453270"/>
            <a:chOff x="1798024" y="2281555"/>
            <a:chExt cx="1340442" cy="1530349"/>
          </a:xfrm>
        </p:grpSpPr>
        <p:sp>
          <p:nvSpPr>
            <p:cNvPr id="35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noFill/>
            <a:ln w="63500">
              <a:solidFill>
                <a:sysClr val="window" lastClr="FFFFFF"/>
              </a:solidFill>
            </a:ln>
            <a:effectLst/>
          </p:spPr>
          <p:txBody>
            <a:bodyPr wrap="none" lIns="68580" tIns="34290" rIns="68580" bIns="34290" anchor="ctr"/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6" name="文本框 40"/>
            <p:cNvSpPr txBox="1"/>
            <p:nvPr/>
          </p:nvSpPr>
          <p:spPr>
            <a:xfrm>
              <a:off x="1871061" y="2651047"/>
              <a:ext cx="1267405" cy="615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2013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5841855" y="4116101"/>
            <a:ext cx="272049" cy="2733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lIns="121387" tIns="60693" rIns="121387" bIns="60693" anchor="ctr"/>
          <a:lstStyle/>
          <a:p>
            <a:pPr algn="ctr" defTabSz="910590">
              <a:defRPr/>
            </a:pPr>
            <a:endParaRPr lang="zh-CN" altLang="en-US" sz="24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" name="TextBox 34"/>
          <p:cNvSpPr txBox="1"/>
          <p:nvPr/>
        </p:nvSpPr>
        <p:spPr>
          <a:xfrm>
            <a:off x="5083718" y="4424091"/>
            <a:ext cx="1788322" cy="722736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algn="ctr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点击输入本栏的具体文字，请根据您的具体内容酌情修改。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358402" y="2493780"/>
            <a:ext cx="1266790" cy="1453270"/>
            <a:chOff x="1798024" y="2281555"/>
            <a:chExt cx="1340442" cy="1530349"/>
          </a:xfrm>
        </p:grpSpPr>
        <p:sp>
          <p:nvSpPr>
            <p:cNvPr id="40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noFill/>
            <a:ln w="63500">
              <a:solidFill>
                <a:sysClr val="window" lastClr="FFFFFF"/>
              </a:solidFill>
            </a:ln>
            <a:effectLst/>
          </p:spPr>
          <p:txBody>
            <a:bodyPr wrap="none" lIns="68580" tIns="34290" rIns="68580" bIns="34290" anchor="ctr"/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1" name="文本框 45"/>
            <p:cNvSpPr txBox="1"/>
            <p:nvPr/>
          </p:nvSpPr>
          <p:spPr>
            <a:xfrm>
              <a:off x="1871061" y="2651047"/>
              <a:ext cx="1267405" cy="615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2014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7624779" y="3535359"/>
            <a:ext cx="272049" cy="2733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lIns="121387" tIns="60693" rIns="121387" bIns="60693" anchor="ctr"/>
          <a:lstStyle/>
          <a:p>
            <a:pPr algn="ctr" defTabSz="910590">
              <a:defRPr/>
            </a:pPr>
            <a:endParaRPr lang="zh-CN" altLang="en-US" sz="24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3" name="TextBox 34"/>
          <p:cNvSpPr txBox="1"/>
          <p:nvPr/>
        </p:nvSpPr>
        <p:spPr>
          <a:xfrm>
            <a:off x="6866642" y="3843351"/>
            <a:ext cx="1788322" cy="722736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algn="ctr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点击输入本栏的具体文字，请根据您的具体内容酌情修改。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141326" y="1913038"/>
            <a:ext cx="1266789" cy="1453270"/>
            <a:chOff x="1798024" y="2281555"/>
            <a:chExt cx="1340441" cy="1530349"/>
          </a:xfrm>
        </p:grpSpPr>
        <p:sp>
          <p:nvSpPr>
            <p:cNvPr id="45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noFill/>
            <a:ln w="63500">
              <a:solidFill>
                <a:sysClr val="window" lastClr="FFFFFF"/>
              </a:solidFill>
            </a:ln>
            <a:effectLst/>
          </p:spPr>
          <p:txBody>
            <a:bodyPr wrap="none" lIns="68580" tIns="34290" rIns="68580" bIns="34290" anchor="ctr"/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6" name="文本框 50"/>
            <p:cNvSpPr txBox="1"/>
            <p:nvPr/>
          </p:nvSpPr>
          <p:spPr>
            <a:xfrm>
              <a:off x="1871062" y="2651047"/>
              <a:ext cx="1267403" cy="615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2020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9324758" y="2898671"/>
            <a:ext cx="272049" cy="2733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txBody>
          <a:bodyPr lIns="121387" tIns="60693" rIns="121387" bIns="60693" anchor="ctr"/>
          <a:lstStyle/>
          <a:p>
            <a:pPr algn="ctr" defTabSz="910590">
              <a:defRPr/>
            </a:pPr>
            <a:endParaRPr lang="zh-CN" altLang="en-US" sz="24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8" name="TextBox 34"/>
          <p:cNvSpPr txBox="1"/>
          <p:nvPr/>
        </p:nvSpPr>
        <p:spPr>
          <a:xfrm>
            <a:off x="8566620" y="3206662"/>
            <a:ext cx="1788322" cy="722736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algn="ctr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点击输入本栏的具体文字，请根据您的具体内容酌情修改。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8841305" y="1276350"/>
            <a:ext cx="1250228" cy="1453270"/>
            <a:chOff x="1798024" y="2281555"/>
            <a:chExt cx="1322917" cy="1530349"/>
          </a:xfrm>
        </p:grpSpPr>
        <p:sp>
          <p:nvSpPr>
            <p:cNvPr id="50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noFill/>
            <a:ln w="63500">
              <a:solidFill>
                <a:sysClr val="window" lastClr="FFFFFF"/>
              </a:solidFill>
            </a:ln>
            <a:effectLst/>
          </p:spPr>
          <p:txBody>
            <a:bodyPr wrap="none" lIns="68580" tIns="34290" rIns="68580" bIns="34290" anchor="ctr"/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1" name="文本框 55"/>
            <p:cNvSpPr txBox="1"/>
            <p:nvPr/>
          </p:nvSpPr>
          <p:spPr>
            <a:xfrm>
              <a:off x="1850905" y="2651047"/>
              <a:ext cx="1267403" cy="615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2030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53" name="椭圆 52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54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 animBg="1"/>
      <p:bldP spid="33" grpId="0"/>
      <p:bldP spid="37" grpId="0" animBg="1"/>
      <p:bldP spid="38" grpId="0"/>
      <p:bldP spid="42" grpId="0" animBg="1"/>
      <p:bldP spid="43" grpId="0"/>
      <p:bldP spid="47" grpId="0" animBg="1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583123" y="2022435"/>
            <a:ext cx="2701746" cy="1526856"/>
            <a:chOff x="1180786" y="1419622"/>
            <a:chExt cx="2144125" cy="1077077"/>
          </a:xfrm>
        </p:grpSpPr>
        <p:sp>
          <p:nvSpPr>
            <p:cNvPr id="16" name="Freeform 7"/>
            <p:cNvSpPr/>
            <p:nvPr/>
          </p:nvSpPr>
          <p:spPr bwMode="auto">
            <a:xfrm>
              <a:off x="1180786" y="1419622"/>
              <a:ext cx="2144125" cy="1077077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0" y="233"/>
                </a:cxn>
                <a:cxn ang="0">
                  <a:pos x="465" y="233"/>
                </a:cxn>
                <a:cxn ang="0">
                  <a:pos x="233" y="0"/>
                </a:cxn>
              </a:cxnLst>
              <a:rect l="0" t="0" r="r" b="b"/>
              <a:pathLst>
                <a:path w="465" h="233">
                  <a:moveTo>
                    <a:pt x="233" y="0"/>
                  </a:moveTo>
                  <a:cubicBezTo>
                    <a:pt x="104" y="0"/>
                    <a:pt x="0" y="104"/>
                    <a:pt x="0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104"/>
                    <a:pt x="361" y="0"/>
                    <a:pt x="233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7" name="TextBox 41"/>
            <p:cNvSpPr txBox="1"/>
            <p:nvPr/>
          </p:nvSpPr>
          <p:spPr>
            <a:xfrm>
              <a:off x="1857960" y="1540557"/>
              <a:ext cx="981508" cy="759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401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6400" b="0" i="0" u="none" strike="noStrike" kern="0" cap="none" spc="-39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01</a:t>
              </a:r>
              <a:endParaRPr kumimoji="0" lang="en-US" sz="6400" b="0" i="0" u="none" strike="noStrike" kern="0" cap="none" spc="-39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98967" y="3549289"/>
            <a:ext cx="2699292" cy="1521335"/>
            <a:chOff x="3574181" y="2496698"/>
            <a:chExt cx="2142177" cy="1073182"/>
          </a:xfrm>
        </p:grpSpPr>
        <p:sp>
          <p:nvSpPr>
            <p:cNvPr id="19" name="Freeform 9"/>
            <p:cNvSpPr/>
            <p:nvPr/>
          </p:nvSpPr>
          <p:spPr bwMode="auto">
            <a:xfrm>
              <a:off x="3574181" y="2496698"/>
              <a:ext cx="2142177" cy="1073182"/>
            </a:xfrm>
            <a:custGeom>
              <a:avLst/>
              <a:gdLst/>
              <a:ahLst/>
              <a:cxnLst>
                <a:cxn ang="0">
                  <a:pos x="233" y="232"/>
                </a:cxn>
                <a:cxn ang="0">
                  <a:pos x="465" y="0"/>
                </a:cxn>
                <a:cxn ang="0">
                  <a:pos x="0" y="0"/>
                </a:cxn>
                <a:cxn ang="0">
                  <a:pos x="233" y="232"/>
                </a:cxn>
              </a:cxnLst>
              <a:rect l="0" t="0" r="r" b="b"/>
              <a:pathLst>
                <a:path w="465" h="232">
                  <a:moveTo>
                    <a:pt x="233" y="232"/>
                  </a:moveTo>
                  <a:cubicBezTo>
                    <a:pt x="361" y="232"/>
                    <a:pt x="465" y="128"/>
                    <a:pt x="4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8"/>
                    <a:pt x="104" y="232"/>
                    <a:pt x="233" y="232"/>
                  </a:cubicBezTo>
                  <a:close/>
                </a:path>
              </a:pathLst>
            </a:custGeom>
            <a:noFill/>
            <a:ln w="31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4254367" y="2496698"/>
              <a:ext cx="981508" cy="759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401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6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02</a:t>
              </a:r>
              <a:endPara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17265" y="2022435"/>
            <a:ext cx="2696838" cy="1526856"/>
            <a:chOff x="5969524" y="1419622"/>
            <a:chExt cx="2140230" cy="1077077"/>
          </a:xfrm>
        </p:grpSpPr>
        <p:sp>
          <p:nvSpPr>
            <p:cNvPr id="22" name="Freeform 8"/>
            <p:cNvSpPr/>
            <p:nvPr/>
          </p:nvSpPr>
          <p:spPr bwMode="auto">
            <a:xfrm>
              <a:off x="5969524" y="1419622"/>
              <a:ext cx="2140230" cy="1077077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0" y="233"/>
                </a:cxn>
                <a:cxn ang="0">
                  <a:pos x="464" y="233"/>
                </a:cxn>
                <a:cxn ang="0">
                  <a:pos x="232" y="0"/>
                </a:cxn>
              </a:cxnLst>
              <a:rect l="0" t="0" r="r" b="b"/>
              <a:pathLst>
                <a:path w="464" h="233">
                  <a:moveTo>
                    <a:pt x="232" y="0"/>
                  </a:moveTo>
                  <a:cubicBezTo>
                    <a:pt x="104" y="0"/>
                    <a:pt x="0" y="104"/>
                    <a:pt x="0" y="233"/>
                  </a:cubicBezTo>
                  <a:cubicBezTo>
                    <a:pt x="464" y="233"/>
                    <a:pt x="464" y="233"/>
                    <a:pt x="464" y="233"/>
                  </a:cubicBezTo>
                  <a:cubicBezTo>
                    <a:pt x="464" y="104"/>
                    <a:pt x="360" y="0"/>
                    <a:pt x="232" y="0"/>
                  </a:cubicBezTo>
                  <a:close/>
                </a:path>
              </a:pathLst>
            </a:custGeom>
            <a:noFill/>
            <a:ln w="952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" name="TextBox 43"/>
            <p:cNvSpPr txBox="1"/>
            <p:nvPr/>
          </p:nvSpPr>
          <p:spPr>
            <a:xfrm>
              <a:off x="6633776" y="1519309"/>
              <a:ext cx="981508" cy="759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401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6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03</a:t>
              </a:r>
              <a:endPara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4" name="Content Placeholder 2"/>
          <p:cNvSpPr txBox="1"/>
          <p:nvPr/>
        </p:nvSpPr>
        <p:spPr>
          <a:xfrm>
            <a:off x="1590484" y="3681819"/>
            <a:ext cx="2604144" cy="1295439"/>
          </a:xfrm>
          <a:prstGeom prst="rect">
            <a:avLst/>
          </a:prstGeom>
        </p:spPr>
        <p:txBody>
          <a:bodyPr vert="horz" lIns="121387" tIns="60693" rIns="121387" bIns="6069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添加标题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此处添加详细文本描述，建议与标题相关并符合整体语言风格，语言描述尽量简洁生动。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652953" y="2091459"/>
            <a:ext cx="2604144" cy="1295439"/>
          </a:xfrm>
          <a:prstGeom prst="rect">
            <a:avLst/>
          </a:prstGeom>
        </p:spPr>
        <p:txBody>
          <a:bodyPr vert="horz" lIns="121387" tIns="60693" rIns="121387" bIns="6069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添加标题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此处添加详细文本描述，建议与标题相关并符合整体语言风格，语言描述尽量简洁生动。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7597635" y="3681819"/>
            <a:ext cx="2604144" cy="1295439"/>
          </a:xfrm>
          <a:prstGeom prst="rect">
            <a:avLst/>
          </a:prstGeom>
        </p:spPr>
        <p:txBody>
          <a:bodyPr vert="horz" lIns="121387" tIns="60693" rIns="121387" bIns="6069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添加标题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此处添加详细文本描述，建议与标题相关并符合整体语言风格，语言描述尽量简洁生动。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954844" y="5478900"/>
            <a:ext cx="10073343" cy="865742"/>
          </a:xfrm>
          <a:prstGeom prst="rect">
            <a:avLst/>
          </a:prstGeom>
        </p:spPr>
        <p:txBody>
          <a:bodyPr vert="horz" lIns="121409" tIns="60704" rIns="121409" bIns="6070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200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字以内，据统计每页幻灯片的最好控制在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rPr>
              <a:t>分钟之内。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29" name="椭圆 28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0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ardrop 7"/>
          <p:cNvSpPr/>
          <p:nvPr/>
        </p:nvSpPr>
        <p:spPr>
          <a:xfrm rot="16200000">
            <a:off x="2816589" y="3851534"/>
            <a:ext cx="2079186" cy="1848148"/>
          </a:xfrm>
          <a:prstGeom prst="teardrop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vert" lIns="35843" tIns="35843" rIns="107528" bIns="45520" rtlCol="0" anchor="ctr"/>
          <a:lstStyle/>
          <a:p>
            <a:pPr algn="ctr" defTabSz="910590">
              <a:defRPr/>
            </a:pPr>
            <a:endParaRPr lang="th-TH" sz="3600" kern="0" dirty="0">
              <a:solidFill>
                <a:prstClr val="white"/>
              </a:solidFill>
              <a:latin typeface="+mn-ea"/>
              <a:cs typeface="Cordia New"/>
            </a:endParaRPr>
          </a:p>
        </p:txBody>
      </p:sp>
      <p:sp>
        <p:nvSpPr>
          <p:cNvPr id="27" name="Teardrop 10"/>
          <p:cNvSpPr/>
          <p:nvPr/>
        </p:nvSpPr>
        <p:spPr>
          <a:xfrm rot="10800000">
            <a:off x="2932108" y="2183320"/>
            <a:ext cx="1315050" cy="1479446"/>
          </a:xfrm>
          <a:prstGeom prst="teardrop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vert270" lIns="91040" tIns="35843" rIns="35843" bIns="45520" rtlCol="0" anchor="ctr"/>
          <a:lstStyle/>
          <a:p>
            <a:pPr algn="ctr" defTabSz="910590">
              <a:defRPr/>
            </a:pPr>
            <a:endParaRPr lang="th-TH" sz="4000" kern="0" dirty="0">
              <a:solidFill>
                <a:prstClr val="white"/>
              </a:solidFill>
              <a:latin typeface="+mn-ea"/>
              <a:cs typeface="Cordia New"/>
            </a:endParaRPr>
          </a:p>
        </p:txBody>
      </p:sp>
      <p:sp>
        <p:nvSpPr>
          <p:cNvPr id="28" name="Teardrop 6"/>
          <p:cNvSpPr/>
          <p:nvPr/>
        </p:nvSpPr>
        <p:spPr>
          <a:xfrm>
            <a:off x="1552811" y="3736015"/>
            <a:ext cx="1315050" cy="1479446"/>
          </a:xfrm>
          <a:prstGeom prst="teardrop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040" tIns="71685" rIns="107528" bIns="45520" rtlCol="0" anchor="ctr"/>
          <a:lstStyle/>
          <a:p>
            <a:pPr algn="ctr" defTabSz="910590">
              <a:defRPr/>
            </a:pPr>
            <a:endParaRPr lang="th-TH" sz="3600" kern="0" dirty="0">
              <a:solidFill>
                <a:prstClr val="white"/>
              </a:solidFill>
              <a:latin typeface="+mn-ea"/>
              <a:cs typeface="Cordia New"/>
            </a:endParaRPr>
          </a:p>
        </p:txBody>
      </p:sp>
      <p:sp>
        <p:nvSpPr>
          <p:cNvPr id="29" name="Teardrop 8"/>
          <p:cNvSpPr/>
          <p:nvPr/>
        </p:nvSpPr>
        <p:spPr>
          <a:xfrm rot="5400000">
            <a:off x="1463468" y="2280441"/>
            <a:ext cx="1479446" cy="1315050"/>
          </a:xfrm>
          <a:prstGeom prst="teardrop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vert270" lIns="107528" tIns="35843" rIns="0" bIns="45520" rtlCol="0" anchor="ctr"/>
          <a:lstStyle/>
          <a:p>
            <a:pPr algn="ctr" defTabSz="910590">
              <a:defRPr/>
            </a:pPr>
            <a:endParaRPr lang="th-TH" sz="3600" kern="0" dirty="0">
              <a:solidFill>
                <a:prstClr val="white"/>
              </a:solidFill>
              <a:latin typeface="+mn-ea"/>
              <a:cs typeface="Cordia New"/>
            </a:endParaRPr>
          </a:p>
        </p:txBody>
      </p:sp>
      <p:sp>
        <p:nvSpPr>
          <p:cNvPr id="30" name="Freeform 52"/>
          <p:cNvSpPr>
            <a:spLocks noEditPoints="1"/>
          </p:cNvSpPr>
          <p:nvPr/>
        </p:nvSpPr>
        <p:spPr bwMode="auto">
          <a:xfrm>
            <a:off x="1940182" y="4110206"/>
            <a:ext cx="540304" cy="653957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040" tIns="45520" rIns="91040" bIns="45520" numCol="1" anchor="t" anchorCtr="0" compatLnSpc="1"/>
          <a:lstStyle/>
          <a:p>
            <a:pPr defTabSz="910590">
              <a:defRPr/>
            </a:pPr>
            <a:endParaRPr lang="en-US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1" name="Freeform 42"/>
          <p:cNvSpPr>
            <a:spLocks noEditPoints="1"/>
          </p:cNvSpPr>
          <p:nvPr/>
        </p:nvSpPr>
        <p:spPr bwMode="auto">
          <a:xfrm>
            <a:off x="3561810" y="4437186"/>
            <a:ext cx="588744" cy="57011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040" tIns="45520" rIns="91040" bIns="45520" numCol="1" anchor="t" anchorCtr="0" compatLnSpc="1"/>
          <a:lstStyle/>
          <a:p>
            <a:pPr defTabSz="910590">
              <a:defRPr/>
            </a:pPr>
            <a:endParaRPr lang="en-US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2" name="Freeform 178"/>
          <p:cNvSpPr>
            <a:spLocks noEditPoints="1"/>
          </p:cNvSpPr>
          <p:nvPr/>
        </p:nvSpPr>
        <p:spPr bwMode="auto">
          <a:xfrm>
            <a:off x="3295260" y="2688537"/>
            <a:ext cx="588744" cy="498854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040" tIns="45520" rIns="91040" bIns="45520" numCol="1" anchor="t" anchorCtr="0" compatLnSpc="1"/>
          <a:lstStyle/>
          <a:p>
            <a:pPr defTabSz="910590">
              <a:defRPr/>
            </a:pPr>
            <a:endParaRPr lang="en-US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3" name="Freeform 86"/>
          <p:cNvSpPr>
            <a:spLocks noEditPoints="1"/>
          </p:cNvSpPr>
          <p:nvPr/>
        </p:nvSpPr>
        <p:spPr bwMode="auto">
          <a:xfrm>
            <a:off x="2008742" y="2587244"/>
            <a:ext cx="403182" cy="763168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040" tIns="45520" rIns="91040" bIns="45520" numCol="1" anchor="t" anchorCtr="0" compatLnSpc="1"/>
          <a:lstStyle/>
          <a:p>
            <a:pPr defTabSz="910590">
              <a:defRPr/>
            </a:pPr>
            <a:endParaRPr lang="en-US" kern="0">
              <a:solidFill>
                <a:prstClr val="black"/>
              </a:solidFill>
              <a:latin typeface="+mn-ea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41533" y="2198242"/>
            <a:ext cx="1962354" cy="1467757"/>
            <a:chOff x="6167028" y="2135225"/>
            <a:chExt cx="2076450" cy="1380516"/>
          </a:xfrm>
        </p:grpSpPr>
        <p:sp>
          <p:nvSpPr>
            <p:cNvPr id="35" name="Rounded Rectangle 72"/>
            <p:cNvSpPr/>
            <p:nvPr/>
          </p:nvSpPr>
          <p:spPr>
            <a:xfrm>
              <a:off x="6167028" y="2167575"/>
              <a:ext cx="1712307" cy="333530"/>
            </a:xfrm>
            <a:prstGeom prst="roundRect">
              <a:avLst>
                <a:gd name="adj" fmla="val 21110"/>
              </a:avLst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6" name="文本框 17"/>
            <p:cNvSpPr txBox="1"/>
            <p:nvPr/>
          </p:nvSpPr>
          <p:spPr>
            <a:xfrm>
              <a:off x="6253049" y="2135225"/>
              <a:ext cx="1540264" cy="37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请输入标题</a:t>
              </a:r>
            </a:p>
          </p:txBody>
        </p:sp>
        <p:sp>
          <p:nvSpPr>
            <p:cNvPr id="37" name="文本框 18"/>
            <p:cNvSpPr txBox="1"/>
            <p:nvPr/>
          </p:nvSpPr>
          <p:spPr>
            <a:xfrm>
              <a:off x="6167028" y="2525710"/>
              <a:ext cx="2076450" cy="990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059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请在此添加相关文字内容请在此添加相关文字内容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153967" y="2198242"/>
            <a:ext cx="1962354" cy="1467757"/>
            <a:chOff x="8719728" y="2135225"/>
            <a:chExt cx="2076450" cy="1380516"/>
          </a:xfrm>
        </p:grpSpPr>
        <p:sp>
          <p:nvSpPr>
            <p:cNvPr id="39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name="adj" fmla="val 21110"/>
              </a:avLst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0" name="文本框 21"/>
            <p:cNvSpPr txBox="1"/>
            <p:nvPr/>
          </p:nvSpPr>
          <p:spPr>
            <a:xfrm>
              <a:off x="8872424" y="2135225"/>
              <a:ext cx="1540264" cy="37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请输入标题</a:t>
              </a:r>
            </a:p>
          </p:txBody>
        </p:sp>
        <p:sp>
          <p:nvSpPr>
            <p:cNvPr id="41" name="文本框 22"/>
            <p:cNvSpPr txBox="1"/>
            <p:nvPr/>
          </p:nvSpPr>
          <p:spPr>
            <a:xfrm>
              <a:off x="8719728" y="2525710"/>
              <a:ext cx="2076450" cy="990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059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请在此添加相关文字内容请在此添加相关文字内容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741533" y="4110208"/>
            <a:ext cx="1962354" cy="1467757"/>
            <a:chOff x="6167028" y="3933546"/>
            <a:chExt cx="2076450" cy="1380516"/>
          </a:xfrm>
        </p:grpSpPr>
        <p:sp>
          <p:nvSpPr>
            <p:cNvPr id="43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name="adj" fmla="val 21110"/>
              </a:avLst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" name="文本框 25"/>
            <p:cNvSpPr txBox="1"/>
            <p:nvPr/>
          </p:nvSpPr>
          <p:spPr>
            <a:xfrm>
              <a:off x="6253049" y="3933546"/>
              <a:ext cx="1540264" cy="37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请输入标题</a:t>
              </a:r>
            </a:p>
          </p:txBody>
        </p:sp>
        <p:sp>
          <p:nvSpPr>
            <p:cNvPr id="45" name="文本框 26"/>
            <p:cNvSpPr txBox="1"/>
            <p:nvPr/>
          </p:nvSpPr>
          <p:spPr>
            <a:xfrm>
              <a:off x="6167028" y="4324031"/>
              <a:ext cx="2076450" cy="990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059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请在此添加相关文字内容请在此添加相关文字内容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153967" y="4110208"/>
            <a:ext cx="1962354" cy="1467757"/>
            <a:chOff x="8719728" y="3933546"/>
            <a:chExt cx="2076450" cy="1380516"/>
          </a:xfrm>
        </p:grpSpPr>
        <p:sp>
          <p:nvSpPr>
            <p:cNvPr id="47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name="adj" fmla="val 21110"/>
              </a:avLst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8" name="文本框 29"/>
            <p:cNvSpPr txBox="1"/>
            <p:nvPr/>
          </p:nvSpPr>
          <p:spPr>
            <a:xfrm>
              <a:off x="8872424" y="3933546"/>
              <a:ext cx="1540264" cy="37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05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请输入标题</a:t>
              </a:r>
            </a:p>
          </p:txBody>
        </p:sp>
        <p:sp>
          <p:nvSpPr>
            <p:cNvPr id="49" name="文本框 30"/>
            <p:cNvSpPr txBox="1"/>
            <p:nvPr/>
          </p:nvSpPr>
          <p:spPr>
            <a:xfrm>
              <a:off x="8719728" y="4324031"/>
              <a:ext cx="2076450" cy="990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059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rPr>
                <a:t>请在此添加相关文字内容请在此添加相关文字内容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51" name="椭圆 50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52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11954" y="4827270"/>
            <a:ext cx="3712845" cy="52959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cs typeface="+mn-ea"/>
                <a:sym typeface="+mn-lt"/>
              </a:rPr>
              <a:t>汇报人：第一</a:t>
            </a:r>
            <a:r>
              <a:rPr lang="en-US" altLang="zh-CN" sz="2000" dirty="0" smtClean="0">
                <a:cs typeface="+mn-ea"/>
                <a:sym typeface="+mn-lt"/>
              </a:rPr>
              <a:t>PPT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" name="文本框 4"/>
          <p:cNvSpPr/>
          <p:nvPr/>
        </p:nvSpPr>
        <p:spPr>
          <a:xfrm>
            <a:off x="2264538" y="2104454"/>
            <a:ext cx="7720595" cy="2093869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120224" tIns="62652" rIns="120224" bIns="62652">
            <a:spAutoFit/>
          </a:bodyPr>
          <a:lstStyle/>
          <a:p>
            <a:pPr lvl="0" algn="ctr" eaLnBrk="1" hangingPunct="1"/>
            <a:r>
              <a:rPr lang="en-US" altLang="zh-CN" sz="1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Th</a:t>
            </a:r>
            <a:r>
              <a:rPr lang="en-US" altLang="zh-CN" sz="12800" b="1" dirty="0">
                <a:solidFill>
                  <a:srgbClr val="FA754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r>
              <a:rPr lang="en-US" altLang="zh-CN" sz="1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nks.</a:t>
            </a:r>
            <a:endParaRPr lang="zh-CN" altLang="en-US" sz="1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2490994" y="2305338"/>
            <a:ext cx="2256073" cy="2248421"/>
          </a:xfrm>
          <a:prstGeom prst="ellipse">
            <a:avLst/>
          </a:prstGeom>
          <a:solidFill>
            <a:srgbClr val="E25A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231719" y="2951071"/>
            <a:ext cx="3991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prstClr val="white"/>
                </a:solidFill>
                <a:latin typeface="+mn-ea"/>
                <a:ea typeface="+mn-ea"/>
              </a:rPr>
              <a:t>请在此输入你的标题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123784" y="3353331"/>
            <a:ext cx="4414792" cy="6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  <a:buFontTx/>
              <a:buNone/>
            </a:pPr>
            <a:r>
              <a:rPr sz="1100">
                <a:solidFill>
                  <a:prstClr val="white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3940721" y="2182543"/>
            <a:ext cx="711107" cy="707130"/>
          </a:xfrm>
          <a:prstGeom prst="ellipse">
            <a:avLst/>
          </a:prstGeom>
          <a:solidFill>
            <a:srgbClr val="E34444"/>
          </a:solidFill>
          <a:ln>
            <a:noFill/>
          </a:ln>
          <a:effectLst>
            <a:outerShdw dist="35921" dir="8100000" algn="ctr" rotWithShape="0">
              <a:srgbClr val="E7E6E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2831731" y="2697012"/>
            <a:ext cx="1669833" cy="146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8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</a:rPr>
              <a:t>01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179449" y="2311089"/>
            <a:ext cx="335236" cy="460693"/>
            <a:chOff x="0" y="0"/>
            <a:chExt cx="123" cy="169"/>
          </a:xfrm>
        </p:grpSpPr>
        <p:sp>
          <p:nvSpPr>
            <p:cNvPr id="21" name="任意多边形 20"/>
            <p:cNvSpPr>
              <a:spLocks noEditPoints="1"/>
            </p:cNvSpPr>
            <p:nvPr/>
          </p:nvSpPr>
          <p:spPr>
            <a:xfrm>
              <a:off x="21" y="18"/>
              <a:ext cx="55" cy="70"/>
            </a:xfrm>
            <a:custGeom>
              <a:avLst/>
              <a:gdLst/>
              <a:ahLst/>
              <a:cxnLst/>
              <a:rect l="0" t="0" r="0" b="0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2" name="任意多边形 21"/>
            <p:cNvSpPr>
              <a:spLocks noEditPoints="1"/>
            </p:cNvSpPr>
            <p:nvPr/>
          </p:nvSpPr>
          <p:spPr>
            <a:xfrm>
              <a:off x="40" y="49"/>
              <a:ext cx="83" cy="81"/>
            </a:xfrm>
            <a:custGeom>
              <a:avLst/>
              <a:gdLst/>
              <a:ahLst/>
              <a:cxnLst/>
              <a:rect l="0" t="0" r="0" b="0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3" name="任意多边形 22"/>
            <p:cNvSpPr>
              <a:spLocks noEditPoints="1"/>
            </p:cNvSpPr>
            <p:nvPr/>
          </p:nvSpPr>
          <p:spPr>
            <a:xfrm>
              <a:off x="0" y="117"/>
              <a:ext cx="53" cy="52"/>
            </a:xfrm>
            <a:custGeom>
              <a:avLst/>
              <a:gdLst/>
              <a:ahLst/>
              <a:cxnLst/>
              <a:rect l="0" t="0" r="0" b="0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" y="0"/>
              <a:ext cx="91" cy="104"/>
            </a:xfrm>
            <a:custGeom>
              <a:avLst/>
              <a:gdLst/>
              <a:ahLst/>
              <a:cxnLst/>
              <a:rect l="0" t="0" r="0" b="0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-1" y="2576582"/>
            <a:ext cx="1024333" cy="1706428"/>
            <a:chOff x="-1" y="1931896"/>
            <a:chExt cx="768567" cy="1279711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00584" cy="21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Arial" panose="020B0604020202020204" pitchFamily="34" charset="0"/>
                </a:rPr>
                <a:t>LOGO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0763" y="1822713"/>
            <a:ext cx="10050474" cy="3897716"/>
            <a:chOff x="799641" y="1619516"/>
            <a:chExt cx="10050474" cy="3897716"/>
          </a:xfrm>
        </p:grpSpPr>
        <p:pic>
          <p:nvPicPr>
            <p:cNvPr id="3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9641" y="1834699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714961" y="2223420"/>
              <a:ext cx="4320480" cy="2672532"/>
            </a:xfrm>
            <a:prstGeom prst="rect">
              <a:avLst/>
            </a:prstGeom>
            <a:blipFill>
              <a:blip r:embed="rId3"/>
              <a:tile tx="0" ty="0" sx="100000" sy="100000" flip="none" algn="ctr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7033691" y="2064036"/>
              <a:ext cx="360040" cy="576064"/>
            </a:xfrm>
            <a:prstGeom prst="chevr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213711" y="2640100"/>
              <a:ext cx="36364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7550709" y="1619516"/>
              <a:ext cx="877145" cy="369324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计划一</a:t>
              </a: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7537747" y="1958702"/>
              <a:ext cx="3312368" cy="61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id-ID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Ut wisi enim ad minim veniam, quis nostrud exerci tation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 rot="5400000">
              <a:off x="7033691" y="3432188"/>
              <a:ext cx="360040" cy="576064"/>
            </a:xfrm>
            <a:prstGeom prst="chevr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7213711" y="4008252"/>
              <a:ext cx="36364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7550709" y="2987668"/>
              <a:ext cx="877145" cy="369324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计划二</a:t>
              </a:r>
            </a:p>
          </p:txBody>
        </p:sp>
        <p:sp>
          <p:nvSpPr>
            <p:cNvPr id="12" name="矩形 47"/>
            <p:cNvSpPr>
              <a:spLocks noChangeArrowheads="1"/>
            </p:cNvSpPr>
            <p:nvPr/>
          </p:nvSpPr>
          <p:spPr bwMode="auto">
            <a:xfrm>
              <a:off x="7537747" y="3326854"/>
              <a:ext cx="3312368" cy="61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id-ID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Ut wisi enim ad minim veniam, quis nostrud exerci tation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 rot="5400000">
              <a:off x="7033691" y="4872348"/>
              <a:ext cx="360040" cy="576064"/>
            </a:xfrm>
            <a:prstGeom prst="chevr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213711" y="5448412"/>
              <a:ext cx="363640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7550709" y="4427828"/>
              <a:ext cx="877145" cy="369324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计划三</a:t>
              </a:r>
            </a:p>
          </p:txBody>
        </p:sp>
        <p:sp>
          <p:nvSpPr>
            <p:cNvPr id="16" name="矩形 47"/>
            <p:cNvSpPr>
              <a:spLocks noChangeArrowheads="1"/>
            </p:cNvSpPr>
            <p:nvPr/>
          </p:nvSpPr>
          <p:spPr bwMode="auto">
            <a:xfrm>
              <a:off x="7537747" y="4767014"/>
              <a:ext cx="3312368" cy="61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id-ID" altLang="zh-CN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Ut wisi enim ad minim veniam, quis nostrud exerci tation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18" name="椭圆 17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9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>
            <a:off x="817485" y="1935463"/>
            <a:ext cx="3346602" cy="3879738"/>
          </a:xfrm>
          <a:custGeom>
            <a:avLst/>
            <a:gdLst>
              <a:gd name="connsiteX0" fmla="*/ 183541 w 2655784"/>
              <a:gd name="connsiteY0" fmla="*/ 0 h 2737024"/>
              <a:gd name="connsiteX1" fmla="*/ 607812 w 2655784"/>
              <a:gd name="connsiteY1" fmla="*/ 0 h 2737024"/>
              <a:gd name="connsiteX2" fmla="*/ 607812 w 2655784"/>
              <a:gd name="connsiteY2" fmla="*/ 151879 h 2737024"/>
              <a:gd name="connsiteX3" fmla="*/ 2047972 w 2655784"/>
              <a:gd name="connsiteY3" fmla="*/ 151879 h 2737024"/>
              <a:gd name="connsiteX4" fmla="*/ 2047972 w 2655784"/>
              <a:gd name="connsiteY4" fmla="*/ 0 h 2737024"/>
              <a:gd name="connsiteX5" fmla="*/ 2472243 w 2655784"/>
              <a:gd name="connsiteY5" fmla="*/ 0 h 2737024"/>
              <a:gd name="connsiteX6" fmla="*/ 2655784 w 2655784"/>
              <a:gd name="connsiteY6" fmla="*/ 183541 h 2737024"/>
              <a:gd name="connsiteX7" fmla="*/ 2655784 w 2655784"/>
              <a:gd name="connsiteY7" fmla="*/ 2553483 h 2737024"/>
              <a:gd name="connsiteX8" fmla="*/ 2472243 w 2655784"/>
              <a:gd name="connsiteY8" fmla="*/ 2737024 h 2737024"/>
              <a:gd name="connsiteX9" fmla="*/ 183541 w 2655784"/>
              <a:gd name="connsiteY9" fmla="*/ 2737024 h 2737024"/>
              <a:gd name="connsiteX10" fmla="*/ 0 w 2655784"/>
              <a:gd name="connsiteY10" fmla="*/ 2553483 h 2737024"/>
              <a:gd name="connsiteX11" fmla="*/ 0 w 2655784"/>
              <a:gd name="connsiteY11" fmla="*/ 183541 h 2737024"/>
              <a:gd name="connsiteX12" fmla="*/ 183541 w 2655784"/>
              <a:gd name="connsiteY12" fmla="*/ 0 h 2737024"/>
              <a:gd name="connsiteX0-1" fmla="*/ 607812 w 2655784"/>
              <a:gd name="connsiteY0-2" fmla="*/ 151879 h 2737024"/>
              <a:gd name="connsiteX1-3" fmla="*/ 2047972 w 2655784"/>
              <a:gd name="connsiteY1-4" fmla="*/ 151879 h 2737024"/>
              <a:gd name="connsiteX2-5" fmla="*/ 2047972 w 2655784"/>
              <a:gd name="connsiteY2-6" fmla="*/ 0 h 2737024"/>
              <a:gd name="connsiteX3-7" fmla="*/ 2472243 w 2655784"/>
              <a:gd name="connsiteY3-8" fmla="*/ 0 h 2737024"/>
              <a:gd name="connsiteX4-9" fmla="*/ 2655784 w 2655784"/>
              <a:gd name="connsiteY4-10" fmla="*/ 183541 h 2737024"/>
              <a:gd name="connsiteX5-11" fmla="*/ 2655784 w 2655784"/>
              <a:gd name="connsiteY5-12" fmla="*/ 2553483 h 2737024"/>
              <a:gd name="connsiteX6-13" fmla="*/ 2472243 w 2655784"/>
              <a:gd name="connsiteY6-14" fmla="*/ 2737024 h 2737024"/>
              <a:gd name="connsiteX7-15" fmla="*/ 183541 w 2655784"/>
              <a:gd name="connsiteY7-16" fmla="*/ 2737024 h 2737024"/>
              <a:gd name="connsiteX8-17" fmla="*/ 0 w 2655784"/>
              <a:gd name="connsiteY8-18" fmla="*/ 2553483 h 2737024"/>
              <a:gd name="connsiteX9-19" fmla="*/ 0 w 2655784"/>
              <a:gd name="connsiteY9-20" fmla="*/ 183541 h 2737024"/>
              <a:gd name="connsiteX10-21" fmla="*/ 183541 w 2655784"/>
              <a:gd name="connsiteY10-22" fmla="*/ 0 h 2737024"/>
              <a:gd name="connsiteX11-23" fmla="*/ 607812 w 2655784"/>
              <a:gd name="connsiteY11-24" fmla="*/ 0 h 2737024"/>
              <a:gd name="connsiteX12-25" fmla="*/ 699252 w 2655784"/>
              <a:gd name="connsiteY12-26" fmla="*/ 243319 h 2737024"/>
              <a:gd name="connsiteX0-27" fmla="*/ 607812 w 2655784"/>
              <a:gd name="connsiteY0-28" fmla="*/ 151879 h 2737024"/>
              <a:gd name="connsiteX1-29" fmla="*/ 2047972 w 2655784"/>
              <a:gd name="connsiteY1-30" fmla="*/ 151879 h 2737024"/>
              <a:gd name="connsiteX2-31" fmla="*/ 2047972 w 2655784"/>
              <a:gd name="connsiteY2-32" fmla="*/ 0 h 2737024"/>
              <a:gd name="connsiteX3-33" fmla="*/ 2472243 w 2655784"/>
              <a:gd name="connsiteY3-34" fmla="*/ 0 h 2737024"/>
              <a:gd name="connsiteX4-35" fmla="*/ 2655784 w 2655784"/>
              <a:gd name="connsiteY4-36" fmla="*/ 183541 h 2737024"/>
              <a:gd name="connsiteX5-37" fmla="*/ 2655784 w 2655784"/>
              <a:gd name="connsiteY5-38" fmla="*/ 2553483 h 2737024"/>
              <a:gd name="connsiteX6-39" fmla="*/ 2472243 w 2655784"/>
              <a:gd name="connsiteY6-40" fmla="*/ 2737024 h 2737024"/>
              <a:gd name="connsiteX7-41" fmla="*/ 183541 w 2655784"/>
              <a:gd name="connsiteY7-42" fmla="*/ 2737024 h 2737024"/>
              <a:gd name="connsiteX8-43" fmla="*/ 0 w 2655784"/>
              <a:gd name="connsiteY8-44" fmla="*/ 2553483 h 2737024"/>
              <a:gd name="connsiteX9-45" fmla="*/ 0 w 2655784"/>
              <a:gd name="connsiteY9-46" fmla="*/ 183541 h 2737024"/>
              <a:gd name="connsiteX10-47" fmla="*/ 183541 w 2655784"/>
              <a:gd name="connsiteY10-48" fmla="*/ 0 h 2737024"/>
              <a:gd name="connsiteX11-49" fmla="*/ 607812 w 2655784"/>
              <a:gd name="connsiteY11-50" fmla="*/ 0 h 2737024"/>
              <a:gd name="connsiteX0-51" fmla="*/ 2047972 w 2655784"/>
              <a:gd name="connsiteY0-52" fmla="*/ 151879 h 2737024"/>
              <a:gd name="connsiteX1-53" fmla="*/ 2047972 w 2655784"/>
              <a:gd name="connsiteY1-54" fmla="*/ 0 h 2737024"/>
              <a:gd name="connsiteX2-55" fmla="*/ 2472243 w 2655784"/>
              <a:gd name="connsiteY2-56" fmla="*/ 0 h 2737024"/>
              <a:gd name="connsiteX3-57" fmla="*/ 2655784 w 2655784"/>
              <a:gd name="connsiteY3-58" fmla="*/ 183541 h 2737024"/>
              <a:gd name="connsiteX4-59" fmla="*/ 2655784 w 2655784"/>
              <a:gd name="connsiteY4-60" fmla="*/ 2553483 h 2737024"/>
              <a:gd name="connsiteX5-61" fmla="*/ 2472243 w 2655784"/>
              <a:gd name="connsiteY5-62" fmla="*/ 2737024 h 2737024"/>
              <a:gd name="connsiteX6-63" fmla="*/ 183541 w 2655784"/>
              <a:gd name="connsiteY6-64" fmla="*/ 2737024 h 2737024"/>
              <a:gd name="connsiteX7-65" fmla="*/ 0 w 2655784"/>
              <a:gd name="connsiteY7-66" fmla="*/ 2553483 h 2737024"/>
              <a:gd name="connsiteX8-67" fmla="*/ 0 w 2655784"/>
              <a:gd name="connsiteY8-68" fmla="*/ 183541 h 2737024"/>
              <a:gd name="connsiteX9-69" fmla="*/ 183541 w 2655784"/>
              <a:gd name="connsiteY9-70" fmla="*/ 0 h 2737024"/>
              <a:gd name="connsiteX10-71" fmla="*/ 607812 w 2655784"/>
              <a:gd name="connsiteY10-72" fmla="*/ 0 h 2737024"/>
              <a:gd name="connsiteX0-73" fmla="*/ 2047972 w 2655784"/>
              <a:gd name="connsiteY0-74" fmla="*/ 0 h 2737024"/>
              <a:gd name="connsiteX1-75" fmla="*/ 2472243 w 2655784"/>
              <a:gd name="connsiteY1-76" fmla="*/ 0 h 2737024"/>
              <a:gd name="connsiteX2-77" fmla="*/ 2655784 w 2655784"/>
              <a:gd name="connsiteY2-78" fmla="*/ 183541 h 2737024"/>
              <a:gd name="connsiteX3-79" fmla="*/ 2655784 w 2655784"/>
              <a:gd name="connsiteY3-80" fmla="*/ 2553483 h 2737024"/>
              <a:gd name="connsiteX4-81" fmla="*/ 2472243 w 2655784"/>
              <a:gd name="connsiteY4-82" fmla="*/ 2737024 h 2737024"/>
              <a:gd name="connsiteX5-83" fmla="*/ 183541 w 2655784"/>
              <a:gd name="connsiteY5-84" fmla="*/ 2737024 h 2737024"/>
              <a:gd name="connsiteX6-85" fmla="*/ 0 w 2655784"/>
              <a:gd name="connsiteY6-86" fmla="*/ 2553483 h 2737024"/>
              <a:gd name="connsiteX7-87" fmla="*/ 0 w 2655784"/>
              <a:gd name="connsiteY7-88" fmla="*/ 183541 h 2737024"/>
              <a:gd name="connsiteX8-89" fmla="*/ 183541 w 2655784"/>
              <a:gd name="connsiteY8-90" fmla="*/ 0 h 2737024"/>
              <a:gd name="connsiteX9-91" fmla="*/ 607812 w 2655784"/>
              <a:gd name="connsiteY9-92" fmla="*/ 0 h 2737024"/>
            </a:gdLst>
            <a:ahLst/>
            <a:cxnLst>
              <a:cxn ang="0">
                <a:pos x="connsiteX0-73" y="connsiteY0-74"/>
              </a:cxn>
              <a:cxn ang="0">
                <a:pos x="connsiteX1-75" y="connsiteY1-76"/>
              </a:cxn>
              <a:cxn ang="0">
                <a:pos x="connsiteX2-77" y="connsiteY2-78"/>
              </a:cxn>
              <a:cxn ang="0">
                <a:pos x="connsiteX3-79" y="connsiteY3-80"/>
              </a:cxn>
              <a:cxn ang="0">
                <a:pos x="connsiteX4-81" y="connsiteY4-82"/>
              </a:cxn>
              <a:cxn ang="0">
                <a:pos x="connsiteX5-83" y="connsiteY5-84"/>
              </a:cxn>
              <a:cxn ang="0">
                <a:pos x="connsiteX6-85" y="connsiteY6-86"/>
              </a:cxn>
              <a:cxn ang="0">
                <a:pos x="connsiteX7-87" y="connsiteY7-88"/>
              </a:cxn>
              <a:cxn ang="0">
                <a:pos x="connsiteX8-89" y="connsiteY8-90"/>
              </a:cxn>
              <a:cxn ang="0">
                <a:pos x="connsiteX9-91" y="connsiteY9-92"/>
              </a:cxn>
            </a:cxnLst>
            <a:rect l="l" t="t" r="r" b="b"/>
            <a:pathLst>
              <a:path w="2655784" h="2737024">
                <a:moveTo>
                  <a:pt x="2047972" y="0"/>
                </a:moveTo>
                <a:lnTo>
                  <a:pt x="2472243" y="0"/>
                </a:lnTo>
                <a:cubicBezTo>
                  <a:pt x="2573610" y="0"/>
                  <a:pt x="2655784" y="82174"/>
                  <a:pt x="2655784" y="183541"/>
                </a:cubicBezTo>
                <a:lnTo>
                  <a:pt x="2655784" y="2553483"/>
                </a:lnTo>
                <a:cubicBezTo>
                  <a:pt x="2655784" y="2654850"/>
                  <a:pt x="2573610" y="2737024"/>
                  <a:pt x="2472243" y="2737024"/>
                </a:cubicBezTo>
                <a:lnTo>
                  <a:pt x="183541" y="2737024"/>
                </a:lnTo>
                <a:cubicBezTo>
                  <a:pt x="82174" y="2737024"/>
                  <a:pt x="0" y="2654850"/>
                  <a:pt x="0" y="2553483"/>
                </a:cubicBezTo>
                <a:lnTo>
                  <a:pt x="0" y="183541"/>
                </a:lnTo>
                <a:cubicBezTo>
                  <a:pt x="0" y="82174"/>
                  <a:pt x="82174" y="0"/>
                  <a:pt x="183541" y="0"/>
                </a:cubicBezTo>
                <a:lnTo>
                  <a:pt x="607812" y="0"/>
                </a:lnTo>
              </a:path>
            </a:pathLst>
          </a:custGeom>
          <a:noFill/>
          <a:ln w="9525">
            <a:solidFill>
              <a:srgbClr val="FDFDFD"/>
            </a:solidFill>
            <a:prstDash val="solid"/>
            <a:round/>
            <a:headEnd type="oval" w="sm" len="sm"/>
            <a:tailEnd type="oval" w="sm" len="sm"/>
          </a:ln>
          <a:effectLst>
            <a:outerShdw blurRad="101600" dist="381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lIns="121387" tIns="60693" rIns="121387" bIns="60693" anchor="ctr"/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039524" y="2367545"/>
            <a:ext cx="2902523" cy="2041138"/>
          </a:xfrm>
          <a:prstGeom prst="roundRect">
            <a:avLst>
              <a:gd name="adj" fmla="val 10671"/>
            </a:avLst>
          </a:prstGeom>
          <a:blipFill>
            <a:blip r:embed="rId2" cstate="email"/>
            <a:srcRect/>
            <a:stretch>
              <a:fillRect/>
            </a:stretch>
          </a:blipFill>
          <a:ln w="9525">
            <a:solidFill>
              <a:srgbClr val="FDFDFD"/>
            </a:solidFill>
            <a:round/>
          </a:ln>
          <a:effectLst>
            <a:outerShdw blurRad="114300" dist="38100" dir="5400000" algn="t" rotWithShape="0">
              <a:prstClr val="black">
                <a:alpha val="25000"/>
              </a:prstClr>
            </a:outerShdw>
          </a:effectLst>
        </p:spPr>
        <p:txBody>
          <a:bodyPr wrap="none" lIns="121387" tIns="60693" rIns="121387" bIns="60693" anchor="ctr"/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文本框 18"/>
          <p:cNvSpPr txBox="1"/>
          <p:nvPr/>
        </p:nvSpPr>
        <p:spPr>
          <a:xfrm>
            <a:off x="1583622" y="1661051"/>
            <a:ext cx="1814327" cy="430348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请输入子标题</a:t>
            </a:r>
          </a:p>
        </p:txBody>
      </p:sp>
      <p:sp>
        <p:nvSpPr>
          <p:cNvPr id="29" name="文本框 22"/>
          <p:cNvSpPr txBox="1"/>
          <p:nvPr/>
        </p:nvSpPr>
        <p:spPr>
          <a:xfrm>
            <a:off x="1335577" y="4588717"/>
            <a:ext cx="2308416" cy="876239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algn="dist" defTabSz="91059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请输入文本请输入文本请输入文本请输入文本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dist" defTabSz="91059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请输入文本请输入文本</a:t>
            </a:r>
          </a:p>
        </p:txBody>
      </p:sp>
      <p:sp>
        <p:nvSpPr>
          <p:cNvPr id="30" name="任意多边形 29"/>
          <p:cNvSpPr/>
          <p:nvPr/>
        </p:nvSpPr>
        <p:spPr>
          <a:xfrm>
            <a:off x="4484144" y="1935463"/>
            <a:ext cx="3344602" cy="3879738"/>
          </a:xfrm>
          <a:custGeom>
            <a:avLst/>
            <a:gdLst>
              <a:gd name="connsiteX0" fmla="*/ 183541 w 2655784"/>
              <a:gd name="connsiteY0" fmla="*/ 0 h 2737024"/>
              <a:gd name="connsiteX1" fmla="*/ 607812 w 2655784"/>
              <a:gd name="connsiteY1" fmla="*/ 0 h 2737024"/>
              <a:gd name="connsiteX2" fmla="*/ 607812 w 2655784"/>
              <a:gd name="connsiteY2" fmla="*/ 151879 h 2737024"/>
              <a:gd name="connsiteX3" fmla="*/ 2047972 w 2655784"/>
              <a:gd name="connsiteY3" fmla="*/ 151879 h 2737024"/>
              <a:gd name="connsiteX4" fmla="*/ 2047972 w 2655784"/>
              <a:gd name="connsiteY4" fmla="*/ 0 h 2737024"/>
              <a:gd name="connsiteX5" fmla="*/ 2472243 w 2655784"/>
              <a:gd name="connsiteY5" fmla="*/ 0 h 2737024"/>
              <a:gd name="connsiteX6" fmla="*/ 2655784 w 2655784"/>
              <a:gd name="connsiteY6" fmla="*/ 183541 h 2737024"/>
              <a:gd name="connsiteX7" fmla="*/ 2655784 w 2655784"/>
              <a:gd name="connsiteY7" fmla="*/ 2553483 h 2737024"/>
              <a:gd name="connsiteX8" fmla="*/ 2472243 w 2655784"/>
              <a:gd name="connsiteY8" fmla="*/ 2737024 h 2737024"/>
              <a:gd name="connsiteX9" fmla="*/ 183541 w 2655784"/>
              <a:gd name="connsiteY9" fmla="*/ 2737024 h 2737024"/>
              <a:gd name="connsiteX10" fmla="*/ 0 w 2655784"/>
              <a:gd name="connsiteY10" fmla="*/ 2553483 h 2737024"/>
              <a:gd name="connsiteX11" fmla="*/ 0 w 2655784"/>
              <a:gd name="connsiteY11" fmla="*/ 183541 h 2737024"/>
              <a:gd name="connsiteX12" fmla="*/ 183541 w 2655784"/>
              <a:gd name="connsiteY12" fmla="*/ 0 h 2737024"/>
              <a:gd name="connsiteX0-1" fmla="*/ 607812 w 2655784"/>
              <a:gd name="connsiteY0-2" fmla="*/ 151879 h 2737024"/>
              <a:gd name="connsiteX1-3" fmla="*/ 2047972 w 2655784"/>
              <a:gd name="connsiteY1-4" fmla="*/ 151879 h 2737024"/>
              <a:gd name="connsiteX2-5" fmla="*/ 2047972 w 2655784"/>
              <a:gd name="connsiteY2-6" fmla="*/ 0 h 2737024"/>
              <a:gd name="connsiteX3-7" fmla="*/ 2472243 w 2655784"/>
              <a:gd name="connsiteY3-8" fmla="*/ 0 h 2737024"/>
              <a:gd name="connsiteX4-9" fmla="*/ 2655784 w 2655784"/>
              <a:gd name="connsiteY4-10" fmla="*/ 183541 h 2737024"/>
              <a:gd name="connsiteX5-11" fmla="*/ 2655784 w 2655784"/>
              <a:gd name="connsiteY5-12" fmla="*/ 2553483 h 2737024"/>
              <a:gd name="connsiteX6-13" fmla="*/ 2472243 w 2655784"/>
              <a:gd name="connsiteY6-14" fmla="*/ 2737024 h 2737024"/>
              <a:gd name="connsiteX7-15" fmla="*/ 183541 w 2655784"/>
              <a:gd name="connsiteY7-16" fmla="*/ 2737024 h 2737024"/>
              <a:gd name="connsiteX8-17" fmla="*/ 0 w 2655784"/>
              <a:gd name="connsiteY8-18" fmla="*/ 2553483 h 2737024"/>
              <a:gd name="connsiteX9-19" fmla="*/ 0 w 2655784"/>
              <a:gd name="connsiteY9-20" fmla="*/ 183541 h 2737024"/>
              <a:gd name="connsiteX10-21" fmla="*/ 183541 w 2655784"/>
              <a:gd name="connsiteY10-22" fmla="*/ 0 h 2737024"/>
              <a:gd name="connsiteX11-23" fmla="*/ 607812 w 2655784"/>
              <a:gd name="connsiteY11-24" fmla="*/ 0 h 2737024"/>
              <a:gd name="connsiteX12-25" fmla="*/ 699252 w 2655784"/>
              <a:gd name="connsiteY12-26" fmla="*/ 243319 h 2737024"/>
              <a:gd name="connsiteX0-27" fmla="*/ 607812 w 2655784"/>
              <a:gd name="connsiteY0-28" fmla="*/ 151879 h 2737024"/>
              <a:gd name="connsiteX1-29" fmla="*/ 2047972 w 2655784"/>
              <a:gd name="connsiteY1-30" fmla="*/ 151879 h 2737024"/>
              <a:gd name="connsiteX2-31" fmla="*/ 2047972 w 2655784"/>
              <a:gd name="connsiteY2-32" fmla="*/ 0 h 2737024"/>
              <a:gd name="connsiteX3-33" fmla="*/ 2472243 w 2655784"/>
              <a:gd name="connsiteY3-34" fmla="*/ 0 h 2737024"/>
              <a:gd name="connsiteX4-35" fmla="*/ 2655784 w 2655784"/>
              <a:gd name="connsiteY4-36" fmla="*/ 183541 h 2737024"/>
              <a:gd name="connsiteX5-37" fmla="*/ 2655784 w 2655784"/>
              <a:gd name="connsiteY5-38" fmla="*/ 2553483 h 2737024"/>
              <a:gd name="connsiteX6-39" fmla="*/ 2472243 w 2655784"/>
              <a:gd name="connsiteY6-40" fmla="*/ 2737024 h 2737024"/>
              <a:gd name="connsiteX7-41" fmla="*/ 183541 w 2655784"/>
              <a:gd name="connsiteY7-42" fmla="*/ 2737024 h 2737024"/>
              <a:gd name="connsiteX8-43" fmla="*/ 0 w 2655784"/>
              <a:gd name="connsiteY8-44" fmla="*/ 2553483 h 2737024"/>
              <a:gd name="connsiteX9-45" fmla="*/ 0 w 2655784"/>
              <a:gd name="connsiteY9-46" fmla="*/ 183541 h 2737024"/>
              <a:gd name="connsiteX10-47" fmla="*/ 183541 w 2655784"/>
              <a:gd name="connsiteY10-48" fmla="*/ 0 h 2737024"/>
              <a:gd name="connsiteX11-49" fmla="*/ 607812 w 2655784"/>
              <a:gd name="connsiteY11-50" fmla="*/ 0 h 2737024"/>
              <a:gd name="connsiteX0-51" fmla="*/ 2047972 w 2655784"/>
              <a:gd name="connsiteY0-52" fmla="*/ 151879 h 2737024"/>
              <a:gd name="connsiteX1-53" fmla="*/ 2047972 w 2655784"/>
              <a:gd name="connsiteY1-54" fmla="*/ 0 h 2737024"/>
              <a:gd name="connsiteX2-55" fmla="*/ 2472243 w 2655784"/>
              <a:gd name="connsiteY2-56" fmla="*/ 0 h 2737024"/>
              <a:gd name="connsiteX3-57" fmla="*/ 2655784 w 2655784"/>
              <a:gd name="connsiteY3-58" fmla="*/ 183541 h 2737024"/>
              <a:gd name="connsiteX4-59" fmla="*/ 2655784 w 2655784"/>
              <a:gd name="connsiteY4-60" fmla="*/ 2553483 h 2737024"/>
              <a:gd name="connsiteX5-61" fmla="*/ 2472243 w 2655784"/>
              <a:gd name="connsiteY5-62" fmla="*/ 2737024 h 2737024"/>
              <a:gd name="connsiteX6-63" fmla="*/ 183541 w 2655784"/>
              <a:gd name="connsiteY6-64" fmla="*/ 2737024 h 2737024"/>
              <a:gd name="connsiteX7-65" fmla="*/ 0 w 2655784"/>
              <a:gd name="connsiteY7-66" fmla="*/ 2553483 h 2737024"/>
              <a:gd name="connsiteX8-67" fmla="*/ 0 w 2655784"/>
              <a:gd name="connsiteY8-68" fmla="*/ 183541 h 2737024"/>
              <a:gd name="connsiteX9-69" fmla="*/ 183541 w 2655784"/>
              <a:gd name="connsiteY9-70" fmla="*/ 0 h 2737024"/>
              <a:gd name="connsiteX10-71" fmla="*/ 607812 w 2655784"/>
              <a:gd name="connsiteY10-72" fmla="*/ 0 h 2737024"/>
              <a:gd name="connsiteX0-73" fmla="*/ 2047972 w 2655784"/>
              <a:gd name="connsiteY0-74" fmla="*/ 0 h 2737024"/>
              <a:gd name="connsiteX1-75" fmla="*/ 2472243 w 2655784"/>
              <a:gd name="connsiteY1-76" fmla="*/ 0 h 2737024"/>
              <a:gd name="connsiteX2-77" fmla="*/ 2655784 w 2655784"/>
              <a:gd name="connsiteY2-78" fmla="*/ 183541 h 2737024"/>
              <a:gd name="connsiteX3-79" fmla="*/ 2655784 w 2655784"/>
              <a:gd name="connsiteY3-80" fmla="*/ 2553483 h 2737024"/>
              <a:gd name="connsiteX4-81" fmla="*/ 2472243 w 2655784"/>
              <a:gd name="connsiteY4-82" fmla="*/ 2737024 h 2737024"/>
              <a:gd name="connsiteX5-83" fmla="*/ 183541 w 2655784"/>
              <a:gd name="connsiteY5-84" fmla="*/ 2737024 h 2737024"/>
              <a:gd name="connsiteX6-85" fmla="*/ 0 w 2655784"/>
              <a:gd name="connsiteY6-86" fmla="*/ 2553483 h 2737024"/>
              <a:gd name="connsiteX7-87" fmla="*/ 0 w 2655784"/>
              <a:gd name="connsiteY7-88" fmla="*/ 183541 h 2737024"/>
              <a:gd name="connsiteX8-89" fmla="*/ 183541 w 2655784"/>
              <a:gd name="connsiteY8-90" fmla="*/ 0 h 2737024"/>
              <a:gd name="connsiteX9-91" fmla="*/ 607812 w 2655784"/>
              <a:gd name="connsiteY9-92" fmla="*/ 0 h 2737024"/>
            </a:gdLst>
            <a:ahLst/>
            <a:cxnLst>
              <a:cxn ang="0">
                <a:pos x="connsiteX0-73" y="connsiteY0-74"/>
              </a:cxn>
              <a:cxn ang="0">
                <a:pos x="connsiteX1-75" y="connsiteY1-76"/>
              </a:cxn>
              <a:cxn ang="0">
                <a:pos x="connsiteX2-77" y="connsiteY2-78"/>
              </a:cxn>
              <a:cxn ang="0">
                <a:pos x="connsiteX3-79" y="connsiteY3-80"/>
              </a:cxn>
              <a:cxn ang="0">
                <a:pos x="connsiteX4-81" y="connsiteY4-82"/>
              </a:cxn>
              <a:cxn ang="0">
                <a:pos x="connsiteX5-83" y="connsiteY5-84"/>
              </a:cxn>
              <a:cxn ang="0">
                <a:pos x="connsiteX6-85" y="connsiteY6-86"/>
              </a:cxn>
              <a:cxn ang="0">
                <a:pos x="connsiteX7-87" y="connsiteY7-88"/>
              </a:cxn>
              <a:cxn ang="0">
                <a:pos x="connsiteX8-89" y="connsiteY8-90"/>
              </a:cxn>
              <a:cxn ang="0">
                <a:pos x="connsiteX9-91" y="connsiteY9-92"/>
              </a:cxn>
            </a:cxnLst>
            <a:rect l="l" t="t" r="r" b="b"/>
            <a:pathLst>
              <a:path w="2655784" h="2737024">
                <a:moveTo>
                  <a:pt x="2047972" y="0"/>
                </a:moveTo>
                <a:lnTo>
                  <a:pt x="2472243" y="0"/>
                </a:lnTo>
                <a:cubicBezTo>
                  <a:pt x="2573610" y="0"/>
                  <a:pt x="2655784" y="82174"/>
                  <a:pt x="2655784" y="183541"/>
                </a:cubicBezTo>
                <a:lnTo>
                  <a:pt x="2655784" y="2553483"/>
                </a:lnTo>
                <a:cubicBezTo>
                  <a:pt x="2655784" y="2654850"/>
                  <a:pt x="2573610" y="2737024"/>
                  <a:pt x="2472243" y="2737024"/>
                </a:cubicBezTo>
                <a:lnTo>
                  <a:pt x="183541" y="2737024"/>
                </a:lnTo>
                <a:cubicBezTo>
                  <a:pt x="82174" y="2737024"/>
                  <a:pt x="0" y="2654850"/>
                  <a:pt x="0" y="2553483"/>
                </a:cubicBezTo>
                <a:lnTo>
                  <a:pt x="0" y="183541"/>
                </a:lnTo>
                <a:cubicBezTo>
                  <a:pt x="0" y="82174"/>
                  <a:pt x="82174" y="0"/>
                  <a:pt x="183541" y="0"/>
                </a:cubicBezTo>
                <a:lnTo>
                  <a:pt x="607812" y="0"/>
                </a:lnTo>
              </a:path>
            </a:pathLst>
          </a:custGeom>
          <a:noFill/>
          <a:ln w="9525">
            <a:solidFill>
              <a:srgbClr val="FDFDFD"/>
            </a:solidFill>
            <a:prstDash val="solid"/>
            <a:round/>
            <a:headEnd type="oval" w="sm" len="sm"/>
            <a:tailEnd type="oval" w="sm" len="sm"/>
          </a:ln>
          <a:effectLst>
            <a:outerShdw blurRad="101600" dist="381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lIns="121387" tIns="60693" rIns="121387" bIns="60693" anchor="ctr"/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704184" y="2367545"/>
            <a:ext cx="2904523" cy="2041138"/>
          </a:xfrm>
          <a:prstGeom prst="roundRect">
            <a:avLst>
              <a:gd name="adj" fmla="val 10671"/>
            </a:avLst>
          </a:prstGeom>
          <a:blipFill>
            <a:blip r:embed="rId3" cstate="email"/>
            <a:srcRect/>
            <a:stretch>
              <a:fillRect/>
            </a:stretch>
          </a:blipFill>
          <a:ln w="9525">
            <a:solidFill>
              <a:srgbClr val="FDFDFD"/>
            </a:solidFill>
            <a:round/>
          </a:ln>
          <a:effectLst>
            <a:outerShdw blurRad="114300" dist="38100" dir="5400000" algn="t" rotWithShape="0">
              <a:prstClr val="black">
                <a:alpha val="25000"/>
              </a:prstClr>
            </a:outerShdw>
          </a:effectLst>
        </p:spPr>
        <p:txBody>
          <a:bodyPr wrap="none" lIns="121387" tIns="60693" rIns="121387" bIns="60693" anchor="ctr"/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文本框 37"/>
          <p:cNvSpPr txBox="1"/>
          <p:nvPr/>
        </p:nvSpPr>
        <p:spPr>
          <a:xfrm>
            <a:off x="5248282" y="1661051"/>
            <a:ext cx="1816327" cy="430348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请输入子标题</a:t>
            </a:r>
          </a:p>
        </p:txBody>
      </p:sp>
      <p:sp>
        <p:nvSpPr>
          <p:cNvPr id="33" name="文本框 38"/>
          <p:cNvSpPr txBox="1"/>
          <p:nvPr/>
        </p:nvSpPr>
        <p:spPr>
          <a:xfrm>
            <a:off x="5002238" y="4588717"/>
            <a:ext cx="2308416" cy="876239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algn="dist" defTabSz="91059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请输入文本请输入文本请输入文本请输入文本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dist" defTabSz="91059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请输入文本请输入文本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8148804" y="1935463"/>
            <a:ext cx="3346603" cy="3879738"/>
          </a:xfrm>
          <a:custGeom>
            <a:avLst/>
            <a:gdLst>
              <a:gd name="connsiteX0" fmla="*/ 183541 w 2655784"/>
              <a:gd name="connsiteY0" fmla="*/ 0 h 2737024"/>
              <a:gd name="connsiteX1" fmla="*/ 607812 w 2655784"/>
              <a:gd name="connsiteY1" fmla="*/ 0 h 2737024"/>
              <a:gd name="connsiteX2" fmla="*/ 607812 w 2655784"/>
              <a:gd name="connsiteY2" fmla="*/ 151879 h 2737024"/>
              <a:gd name="connsiteX3" fmla="*/ 2047972 w 2655784"/>
              <a:gd name="connsiteY3" fmla="*/ 151879 h 2737024"/>
              <a:gd name="connsiteX4" fmla="*/ 2047972 w 2655784"/>
              <a:gd name="connsiteY4" fmla="*/ 0 h 2737024"/>
              <a:gd name="connsiteX5" fmla="*/ 2472243 w 2655784"/>
              <a:gd name="connsiteY5" fmla="*/ 0 h 2737024"/>
              <a:gd name="connsiteX6" fmla="*/ 2655784 w 2655784"/>
              <a:gd name="connsiteY6" fmla="*/ 183541 h 2737024"/>
              <a:gd name="connsiteX7" fmla="*/ 2655784 w 2655784"/>
              <a:gd name="connsiteY7" fmla="*/ 2553483 h 2737024"/>
              <a:gd name="connsiteX8" fmla="*/ 2472243 w 2655784"/>
              <a:gd name="connsiteY8" fmla="*/ 2737024 h 2737024"/>
              <a:gd name="connsiteX9" fmla="*/ 183541 w 2655784"/>
              <a:gd name="connsiteY9" fmla="*/ 2737024 h 2737024"/>
              <a:gd name="connsiteX10" fmla="*/ 0 w 2655784"/>
              <a:gd name="connsiteY10" fmla="*/ 2553483 h 2737024"/>
              <a:gd name="connsiteX11" fmla="*/ 0 w 2655784"/>
              <a:gd name="connsiteY11" fmla="*/ 183541 h 2737024"/>
              <a:gd name="connsiteX12" fmla="*/ 183541 w 2655784"/>
              <a:gd name="connsiteY12" fmla="*/ 0 h 2737024"/>
              <a:gd name="connsiteX0-1" fmla="*/ 607812 w 2655784"/>
              <a:gd name="connsiteY0-2" fmla="*/ 151879 h 2737024"/>
              <a:gd name="connsiteX1-3" fmla="*/ 2047972 w 2655784"/>
              <a:gd name="connsiteY1-4" fmla="*/ 151879 h 2737024"/>
              <a:gd name="connsiteX2-5" fmla="*/ 2047972 w 2655784"/>
              <a:gd name="connsiteY2-6" fmla="*/ 0 h 2737024"/>
              <a:gd name="connsiteX3-7" fmla="*/ 2472243 w 2655784"/>
              <a:gd name="connsiteY3-8" fmla="*/ 0 h 2737024"/>
              <a:gd name="connsiteX4-9" fmla="*/ 2655784 w 2655784"/>
              <a:gd name="connsiteY4-10" fmla="*/ 183541 h 2737024"/>
              <a:gd name="connsiteX5-11" fmla="*/ 2655784 w 2655784"/>
              <a:gd name="connsiteY5-12" fmla="*/ 2553483 h 2737024"/>
              <a:gd name="connsiteX6-13" fmla="*/ 2472243 w 2655784"/>
              <a:gd name="connsiteY6-14" fmla="*/ 2737024 h 2737024"/>
              <a:gd name="connsiteX7-15" fmla="*/ 183541 w 2655784"/>
              <a:gd name="connsiteY7-16" fmla="*/ 2737024 h 2737024"/>
              <a:gd name="connsiteX8-17" fmla="*/ 0 w 2655784"/>
              <a:gd name="connsiteY8-18" fmla="*/ 2553483 h 2737024"/>
              <a:gd name="connsiteX9-19" fmla="*/ 0 w 2655784"/>
              <a:gd name="connsiteY9-20" fmla="*/ 183541 h 2737024"/>
              <a:gd name="connsiteX10-21" fmla="*/ 183541 w 2655784"/>
              <a:gd name="connsiteY10-22" fmla="*/ 0 h 2737024"/>
              <a:gd name="connsiteX11-23" fmla="*/ 607812 w 2655784"/>
              <a:gd name="connsiteY11-24" fmla="*/ 0 h 2737024"/>
              <a:gd name="connsiteX12-25" fmla="*/ 699252 w 2655784"/>
              <a:gd name="connsiteY12-26" fmla="*/ 243319 h 2737024"/>
              <a:gd name="connsiteX0-27" fmla="*/ 607812 w 2655784"/>
              <a:gd name="connsiteY0-28" fmla="*/ 151879 h 2737024"/>
              <a:gd name="connsiteX1-29" fmla="*/ 2047972 w 2655784"/>
              <a:gd name="connsiteY1-30" fmla="*/ 151879 h 2737024"/>
              <a:gd name="connsiteX2-31" fmla="*/ 2047972 w 2655784"/>
              <a:gd name="connsiteY2-32" fmla="*/ 0 h 2737024"/>
              <a:gd name="connsiteX3-33" fmla="*/ 2472243 w 2655784"/>
              <a:gd name="connsiteY3-34" fmla="*/ 0 h 2737024"/>
              <a:gd name="connsiteX4-35" fmla="*/ 2655784 w 2655784"/>
              <a:gd name="connsiteY4-36" fmla="*/ 183541 h 2737024"/>
              <a:gd name="connsiteX5-37" fmla="*/ 2655784 w 2655784"/>
              <a:gd name="connsiteY5-38" fmla="*/ 2553483 h 2737024"/>
              <a:gd name="connsiteX6-39" fmla="*/ 2472243 w 2655784"/>
              <a:gd name="connsiteY6-40" fmla="*/ 2737024 h 2737024"/>
              <a:gd name="connsiteX7-41" fmla="*/ 183541 w 2655784"/>
              <a:gd name="connsiteY7-42" fmla="*/ 2737024 h 2737024"/>
              <a:gd name="connsiteX8-43" fmla="*/ 0 w 2655784"/>
              <a:gd name="connsiteY8-44" fmla="*/ 2553483 h 2737024"/>
              <a:gd name="connsiteX9-45" fmla="*/ 0 w 2655784"/>
              <a:gd name="connsiteY9-46" fmla="*/ 183541 h 2737024"/>
              <a:gd name="connsiteX10-47" fmla="*/ 183541 w 2655784"/>
              <a:gd name="connsiteY10-48" fmla="*/ 0 h 2737024"/>
              <a:gd name="connsiteX11-49" fmla="*/ 607812 w 2655784"/>
              <a:gd name="connsiteY11-50" fmla="*/ 0 h 2737024"/>
              <a:gd name="connsiteX0-51" fmla="*/ 2047972 w 2655784"/>
              <a:gd name="connsiteY0-52" fmla="*/ 151879 h 2737024"/>
              <a:gd name="connsiteX1-53" fmla="*/ 2047972 w 2655784"/>
              <a:gd name="connsiteY1-54" fmla="*/ 0 h 2737024"/>
              <a:gd name="connsiteX2-55" fmla="*/ 2472243 w 2655784"/>
              <a:gd name="connsiteY2-56" fmla="*/ 0 h 2737024"/>
              <a:gd name="connsiteX3-57" fmla="*/ 2655784 w 2655784"/>
              <a:gd name="connsiteY3-58" fmla="*/ 183541 h 2737024"/>
              <a:gd name="connsiteX4-59" fmla="*/ 2655784 w 2655784"/>
              <a:gd name="connsiteY4-60" fmla="*/ 2553483 h 2737024"/>
              <a:gd name="connsiteX5-61" fmla="*/ 2472243 w 2655784"/>
              <a:gd name="connsiteY5-62" fmla="*/ 2737024 h 2737024"/>
              <a:gd name="connsiteX6-63" fmla="*/ 183541 w 2655784"/>
              <a:gd name="connsiteY6-64" fmla="*/ 2737024 h 2737024"/>
              <a:gd name="connsiteX7-65" fmla="*/ 0 w 2655784"/>
              <a:gd name="connsiteY7-66" fmla="*/ 2553483 h 2737024"/>
              <a:gd name="connsiteX8-67" fmla="*/ 0 w 2655784"/>
              <a:gd name="connsiteY8-68" fmla="*/ 183541 h 2737024"/>
              <a:gd name="connsiteX9-69" fmla="*/ 183541 w 2655784"/>
              <a:gd name="connsiteY9-70" fmla="*/ 0 h 2737024"/>
              <a:gd name="connsiteX10-71" fmla="*/ 607812 w 2655784"/>
              <a:gd name="connsiteY10-72" fmla="*/ 0 h 2737024"/>
              <a:gd name="connsiteX0-73" fmla="*/ 2047972 w 2655784"/>
              <a:gd name="connsiteY0-74" fmla="*/ 0 h 2737024"/>
              <a:gd name="connsiteX1-75" fmla="*/ 2472243 w 2655784"/>
              <a:gd name="connsiteY1-76" fmla="*/ 0 h 2737024"/>
              <a:gd name="connsiteX2-77" fmla="*/ 2655784 w 2655784"/>
              <a:gd name="connsiteY2-78" fmla="*/ 183541 h 2737024"/>
              <a:gd name="connsiteX3-79" fmla="*/ 2655784 w 2655784"/>
              <a:gd name="connsiteY3-80" fmla="*/ 2553483 h 2737024"/>
              <a:gd name="connsiteX4-81" fmla="*/ 2472243 w 2655784"/>
              <a:gd name="connsiteY4-82" fmla="*/ 2737024 h 2737024"/>
              <a:gd name="connsiteX5-83" fmla="*/ 183541 w 2655784"/>
              <a:gd name="connsiteY5-84" fmla="*/ 2737024 h 2737024"/>
              <a:gd name="connsiteX6-85" fmla="*/ 0 w 2655784"/>
              <a:gd name="connsiteY6-86" fmla="*/ 2553483 h 2737024"/>
              <a:gd name="connsiteX7-87" fmla="*/ 0 w 2655784"/>
              <a:gd name="connsiteY7-88" fmla="*/ 183541 h 2737024"/>
              <a:gd name="connsiteX8-89" fmla="*/ 183541 w 2655784"/>
              <a:gd name="connsiteY8-90" fmla="*/ 0 h 2737024"/>
              <a:gd name="connsiteX9-91" fmla="*/ 607812 w 2655784"/>
              <a:gd name="connsiteY9-92" fmla="*/ 0 h 2737024"/>
            </a:gdLst>
            <a:ahLst/>
            <a:cxnLst>
              <a:cxn ang="0">
                <a:pos x="connsiteX0-73" y="connsiteY0-74"/>
              </a:cxn>
              <a:cxn ang="0">
                <a:pos x="connsiteX1-75" y="connsiteY1-76"/>
              </a:cxn>
              <a:cxn ang="0">
                <a:pos x="connsiteX2-77" y="connsiteY2-78"/>
              </a:cxn>
              <a:cxn ang="0">
                <a:pos x="connsiteX3-79" y="connsiteY3-80"/>
              </a:cxn>
              <a:cxn ang="0">
                <a:pos x="connsiteX4-81" y="connsiteY4-82"/>
              </a:cxn>
              <a:cxn ang="0">
                <a:pos x="connsiteX5-83" y="connsiteY5-84"/>
              </a:cxn>
              <a:cxn ang="0">
                <a:pos x="connsiteX6-85" y="connsiteY6-86"/>
              </a:cxn>
              <a:cxn ang="0">
                <a:pos x="connsiteX7-87" y="connsiteY7-88"/>
              </a:cxn>
              <a:cxn ang="0">
                <a:pos x="connsiteX8-89" y="connsiteY8-90"/>
              </a:cxn>
              <a:cxn ang="0">
                <a:pos x="connsiteX9-91" y="connsiteY9-92"/>
              </a:cxn>
            </a:cxnLst>
            <a:rect l="l" t="t" r="r" b="b"/>
            <a:pathLst>
              <a:path w="2655784" h="2737024">
                <a:moveTo>
                  <a:pt x="2047972" y="0"/>
                </a:moveTo>
                <a:lnTo>
                  <a:pt x="2472243" y="0"/>
                </a:lnTo>
                <a:cubicBezTo>
                  <a:pt x="2573610" y="0"/>
                  <a:pt x="2655784" y="82174"/>
                  <a:pt x="2655784" y="183541"/>
                </a:cubicBezTo>
                <a:lnTo>
                  <a:pt x="2655784" y="2553483"/>
                </a:lnTo>
                <a:cubicBezTo>
                  <a:pt x="2655784" y="2654850"/>
                  <a:pt x="2573610" y="2737024"/>
                  <a:pt x="2472243" y="2737024"/>
                </a:cubicBezTo>
                <a:lnTo>
                  <a:pt x="183541" y="2737024"/>
                </a:lnTo>
                <a:cubicBezTo>
                  <a:pt x="82174" y="2737024"/>
                  <a:pt x="0" y="2654850"/>
                  <a:pt x="0" y="2553483"/>
                </a:cubicBezTo>
                <a:lnTo>
                  <a:pt x="0" y="183541"/>
                </a:lnTo>
                <a:cubicBezTo>
                  <a:pt x="0" y="82174"/>
                  <a:pt x="82174" y="0"/>
                  <a:pt x="183541" y="0"/>
                </a:cubicBezTo>
                <a:lnTo>
                  <a:pt x="607812" y="0"/>
                </a:lnTo>
              </a:path>
            </a:pathLst>
          </a:custGeom>
          <a:noFill/>
          <a:ln w="9525">
            <a:solidFill>
              <a:srgbClr val="FDFDFD"/>
            </a:solidFill>
            <a:prstDash val="solid"/>
            <a:round/>
            <a:headEnd type="oval" w="sm" len="sm"/>
            <a:tailEnd type="oval" w="sm" len="sm"/>
          </a:ln>
          <a:effectLst>
            <a:outerShdw blurRad="101600" dist="38100" dir="2700000" algn="tl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lIns="121387" tIns="60693" rIns="121387" bIns="60693" anchor="ctr"/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370845" y="2367545"/>
            <a:ext cx="2902522" cy="2041138"/>
          </a:xfrm>
          <a:prstGeom prst="roundRect">
            <a:avLst>
              <a:gd name="adj" fmla="val 10671"/>
            </a:avLst>
          </a:prstGeom>
          <a:blipFill>
            <a:blip r:embed="rId4" cstate="email"/>
            <a:srcRect/>
            <a:stretch>
              <a:fillRect/>
            </a:stretch>
          </a:blipFill>
          <a:ln w="9525">
            <a:solidFill>
              <a:srgbClr val="FDFDFD"/>
            </a:solidFill>
            <a:round/>
          </a:ln>
          <a:effectLst>
            <a:outerShdw blurRad="114300" dist="38100" dir="5400000" algn="t" rotWithShape="0">
              <a:prstClr val="black">
                <a:alpha val="25000"/>
              </a:prstClr>
            </a:outerShdw>
          </a:effectLst>
        </p:spPr>
        <p:txBody>
          <a:bodyPr wrap="none" lIns="121387" tIns="60693" rIns="121387" bIns="60693" anchor="ctr"/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文本框 42"/>
          <p:cNvSpPr txBox="1"/>
          <p:nvPr/>
        </p:nvSpPr>
        <p:spPr>
          <a:xfrm>
            <a:off x="8914943" y="1661051"/>
            <a:ext cx="1814326" cy="430348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defTabSz="9105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请输入子标题</a:t>
            </a:r>
          </a:p>
        </p:txBody>
      </p:sp>
      <p:sp>
        <p:nvSpPr>
          <p:cNvPr id="37" name="文本框 43"/>
          <p:cNvSpPr txBox="1"/>
          <p:nvPr/>
        </p:nvSpPr>
        <p:spPr>
          <a:xfrm>
            <a:off x="8668898" y="4588717"/>
            <a:ext cx="2308416" cy="876239"/>
          </a:xfrm>
          <a:prstGeom prst="rect">
            <a:avLst/>
          </a:prstGeom>
          <a:noFill/>
        </p:spPr>
        <p:txBody>
          <a:bodyPr lIns="121387" tIns="60693" rIns="121387" bIns="60693">
            <a:spAutoFit/>
          </a:bodyPr>
          <a:lstStyle/>
          <a:p>
            <a:pPr marL="0" marR="0" lvl="0" indent="0" algn="dist" defTabSz="91059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请输入文本请输入文本请输入文本请输入文本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dist" defTabSz="91059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请输入文本请输入文本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39" name="椭圆 38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0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_effect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gray">
          <a:xfrm>
            <a:off x="2563115" y="5064441"/>
            <a:ext cx="3060511" cy="51884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22" name="_effect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gray">
          <a:xfrm>
            <a:off x="5494948" y="5064441"/>
            <a:ext cx="3060511" cy="51884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23" name="_color1"/>
          <p:cNvSpPr/>
          <p:nvPr/>
        </p:nvSpPr>
        <p:spPr bwMode="gray">
          <a:xfrm>
            <a:off x="2986302" y="4220296"/>
            <a:ext cx="1255747" cy="923832"/>
          </a:xfrm>
          <a:custGeom>
            <a:avLst/>
            <a:gdLst/>
            <a:ahLst/>
            <a:cxnLst>
              <a:cxn ang="0">
                <a:pos x="367" y="174"/>
              </a:cxn>
              <a:cxn ang="0">
                <a:pos x="67" y="0"/>
              </a:cxn>
              <a:cxn ang="0">
                <a:pos x="42" y="36"/>
              </a:cxn>
              <a:cxn ang="0">
                <a:pos x="0" y="39"/>
              </a:cxn>
              <a:cxn ang="0">
                <a:pos x="367" y="252"/>
              </a:cxn>
              <a:cxn ang="0">
                <a:pos x="385" y="214"/>
              </a:cxn>
              <a:cxn ang="0">
                <a:pos x="367" y="174"/>
              </a:cxn>
            </a:cxnLst>
            <a:rect l="0" t="0" r="r" b="b"/>
            <a:pathLst>
              <a:path w="385" h="252">
                <a:moveTo>
                  <a:pt x="367" y="174"/>
                </a:moveTo>
                <a:cubicBezTo>
                  <a:pt x="240" y="169"/>
                  <a:pt x="130" y="101"/>
                  <a:pt x="67" y="0"/>
                </a:cubicBezTo>
                <a:cubicBezTo>
                  <a:pt x="42" y="36"/>
                  <a:pt x="42" y="36"/>
                  <a:pt x="42" y="36"/>
                </a:cubicBezTo>
                <a:cubicBezTo>
                  <a:pt x="0" y="39"/>
                  <a:pt x="0" y="39"/>
                  <a:pt x="0" y="39"/>
                </a:cubicBezTo>
                <a:cubicBezTo>
                  <a:pt x="76" y="163"/>
                  <a:pt x="212" y="247"/>
                  <a:pt x="367" y="252"/>
                </a:cubicBezTo>
                <a:cubicBezTo>
                  <a:pt x="385" y="214"/>
                  <a:pt x="385" y="214"/>
                  <a:pt x="385" y="214"/>
                </a:cubicBezTo>
                <a:lnTo>
                  <a:pt x="367" y="174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384" tIns="60692" rIns="121384" bIns="60692" numCol="1" rtlCol="0" anchor="ctr" anchorCtr="0" compatLnSpc="1"/>
          <a:lstStyle/>
          <a:p>
            <a:pPr algn="ctr" defTabSz="909955">
              <a:defRPr/>
            </a:pPr>
            <a:endParaRPr lang="de-DE" altLang="zh-CN" sz="15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4" name="_color1"/>
          <p:cNvSpPr/>
          <p:nvPr/>
        </p:nvSpPr>
        <p:spPr bwMode="gray">
          <a:xfrm>
            <a:off x="2973458" y="1796839"/>
            <a:ext cx="1200549" cy="912964"/>
          </a:xfrm>
          <a:custGeom>
            <a:avLst/>
            <a:gdLst/>
            <a:ahLst/>
            <a:cxnLst>
              <a:cxn ang="0">
                <a:pos x="68" y="249"/>
              </a:cxn>
              <a:cxn ang="0">
                <a:pos x="368" y="78"/>
              </a:cxn>
              <a:cxn ang="0">
                <a:pos x="350" y="39"/>
              </a:cxn>
              <a:cxn ang="0">
                <a:pos x="368" y="0"/>
              </a:cxn>
              <a:cxn ang="0">
                <a:pos x="0" y="211"/>
              </a:cxn>
              <a:cxn ang="0">
                <a:pos x="25" y="245"/>
              </a:cxn>
              <a:cxn ang="0">
                <a:pos x="68" y="249"/>
              </a:cxn>
            </a:cxnLst>
            <a:rect l="0" t="0" r="r" b="b"/>
            <a:pathLst>
              <a:path w="368" h="249">
                <a:moveTo>
                  <a:pt x="68" y="249"/>
                </a:moveTo>
                <a:cubicBezTo>
                  <a:pt x="132" y="149"/>
                  <a:pt x="242" y="82"/>
                  <a:pt x="368" y="78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68" y="0"/>
                  <a:pt x="368" y="0"/>
                  <a:pt x="368" y="0"/>
                </a:cubicBezTo>
                <a:cubicBezTo>
                  <a:pt x="212" y="4"/>
                  <a:pt x="77" y="87"/>
                  <a:pt x="0" y="211"/>
                </a:cubicBezTo>
                <a:cubicBezTo>
                  <a:pt x="25" y="245"/>
                  <a:pt x="25" y="245"/>
                  <a:pt x="25" y="245"/>
                </a:cubicBezTo>
                <a:lnTo>
                  <a:pt x="68" y="249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384" tIns="60692" rIns="121384" bIns="60692" numCol="1" rtlCol="0" anchor="ctr" anchorCtr="0" compatLnSpc="1"/>
          <a:lstStyle/>
          <a:p>
            <a:pPr algn="ctr" defTabSz="909955">
              <a:defRPr/>
            </a:pPr>
            <a:endParaRPr lang="de-DE" altLang="zh-CN" sz="15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5" name="_color1"/>
          <p:cNvSpPr/>
          <p:nvPr/>
        </p:nvSpPr>
        <p:spPr bwMode="gray">
          <a:xfrm>
            <a:off x="4193011" y="1798272"/>
            <a:ext cx="1254368" cy="926940"/>
          </a:xfrm>
          <a:custGeom>
            <a:avLst/>
            <a:gdLst/>
            <a:ahLst/>
            <a:cxnLst>
              <a:cxn ang="0">
                <a:pos x="19" y="78"/>
              </a:cxn>
              <a:cxn ang="0">
                <a:pos x="318" y="253"/>
              </a:cxn>
              <a:cxn ang="0">
                <a:pos x="343" y="216"/>
              </a:cxn>
              <a:cxn ang="0">
                <a:pos x="385" y="213"/>
              </a:cxn>
              <a:cxn ang="0">
                <a:pos x="18" y="0"/>
              </a:cxn>
              <a:cxn ang="0">
                <a:pos x="0" y="39"/>
              </a:cxn>
              <a:cxn ang="0">
                <a:pos x="19" y="78"/>
              </a:cxn>
            </a:cxnLst>
            <a:rect l="0" t="0" r="r" b="b"/>
            <a:pathLst>
              <a:path w="385" h="253">
                <a:moveTo>
                  <a:pt x="19" y="78"/>
                </a:moveTo>
                <a:cubicBezTo>
                  <a:pt x="145" y="83"/>
                  <a:pt x="255" y="151"/>
                  <a:pt x="318" y="253"/>
                </a:cubicBezTo>
                <a:cubicBezTo>
                  <a:pt x="343" y="216"/>
                  <a:pt x="343" y="216"/>
                  <a:pt x="343" y="216"/>
                </a:cubicBezTo>
                <a:cubicBezTo>
                  <a:pt x="385" y="213"/>
                  <a:pt x="385" y="213"/>
                  <a:pt x="385" y="213"/>
                </a:cubicBezTo>
                <a:cubicBezTo>
                  <a:pt x="309" y="88"/>
                  <a:pt x="173" y="4"/>
                  <a:pt x="18" y="0"/>
                </a:cubicBezTo>
                <a:cubicBezTo>
                  <a:pt x="0" y="39"/>
                  <a:pt x="0" y="39"/>
                  <a:pt x="0" y="39"/>
                </a:cubicBezTo>
                <a:lnTo>
                  <a:pt x="19" y="78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384" tIns="60692" rIns="121384" bIns="60692" numCol="1" rtlCol="0" anchor="ctr" anchorCtr="0" compatLnSpc="1"/>
          <a:lstStyle/>
          <a:p>
            <a:pPr algn="ctr" defTabSz="909955">
              <a:defRPr/>
            </a:pPr>
            <a:endParaRPr lang="de-DE" altLang="zh-CN" sz="15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6" name="_color1"/>
          <p:cNvSpPr/>
          <p:nvPr/>
        </p:nvSpPr>
        <p:spPr bwMode="gray">
          <a:xfrm>
            <a:off x="2733098" y="2689848"/>
            <a:ext cx="397423" cy="1558873"/>
          </a:xfrm>
          <a:custGeom>
            <a:avLst/>
            <a:gdLst/>
            <a:ahLst/>
            <a:cxnLst>
              <a:cxn ang="0">
                <a:pos x="120" y="385"/>
              </a:cxn>
              <a:cxn ang="0">
                <a:pos x="78" y="213"/>
              </a:cxn>
              <a:cxn ang="0">
                <a:pos x="122" y="39"/>
              </a:cxn>
              <a:cxn ang="0">
                <a:pos x="79" y="35"/>
              </a:cxn>
              <a:cxn ang="0">
                <a:pos x="54" y="0"/>
              </a:cxn>
              <a:cxn ang="0">
                <a:pos x="0" y="213"/>
              </a:cxn>
              <a:cxn ang="0">
                <a:pos x="53" y="425"/>
              </a:cxn>
              <a:cxn ang="0">
                <a:pos x="95" y="421"/>
              </a:cxn>
              <a:cxn ang="0">
                <a:pos x="120" y="385"/>
              </a:cxn>
            </a:cxnLst>
            <a:rect l="0" t="0" r="r" b="b"/>
            <a:pathLst>
              <a:path w="122" h="425">
                <a:moveTo>
                  <a:pt x="120" y="385"/>
                </a:moveTo>
                <a:cubicBezTo>
                  <a:pt x="93" y="334"/>
                  <a:pt x="78" y="275"/>
                  <a:pt x="78" y="213"/>
                </a:cubicBezTo>
                <a:cubicBezTo>
                  <a:pt x="78" y="150"/>
                  <a:pt x="94" y="91"/>
                  <a:pt x="122" y="39"/>
                </a:cubicBezTo>
                <a:cubicBezTo>
                  <a:pt x="79" y="35"/>
                  <a:pt x="79" y="35"/>
                  <a:pt x="79" y="35"/>
                </a:cubicBezTo>
                <a:cubicBezTo>
                  <a:pt x="54" y="0"/>
                  <a:pt x="54" y="0"/>
                  <a:pt x="54" y="0"/>
                </a:cubicBezTo>
                <a:cubicBezTo>
                  <a:pt x="19" y="64"/>
                  <a:pt x="0" y="136"/>
                  <a:pt x="0" y="213"/>
                </a:cubicBezTo>
                <a:cubicBezTo>
                  <a:pt x="0" y="290"/>
                  <a:pt x="19" y="362"/>
                  <a:pt x="53" y="425"/>
                </a:cubicBezTo>
                <a:cubicBezTo>
                  <a:pt x="95" y="421"/>
                  <a:pt x="95" y="421"/>
                  <a:pt x="95" y="421"/>
                </a:cubicBezTo>
                <a:lnTo>
                  <a:pt x="120" y="385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384" tIns="60692" rIns="121384" bIns="60692" numCol="1" rtlCol="0" anchor="ctr" anchorCtr="0" compatLnSpc="1"/>
          <a:lstStyle/>
          <a:p>
            <a:pPr algn="ctr" defTabSz="909955">
              <a:defRPr/>
            </a:pPr>
            <a:endParaRPr lang="de-DE" altLang="zh-CN" sz="15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7" name="_color1"/>
          <p:cNvSpPr/>
          <p:nvPr/>
        </p:nvSpPr>
        <p:spPr bwMode="gray">
          <a:xfrm>
            <a:off x="4338444" y="4231161"/>
            <a:ext cx="1196411" cy="912964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0" y="171"/>
              </a:cxn>
              <a:cxn ang="0">
                <a:pos x="18" y="211"/>
              </a:cxn>
              <a:cxn ang="0">
                <a:pos x="0" y="249"/>
              </a:cxn>
              <a:cxn ang="0">
                <a:pos x="367" y="39"/>
              </a:cxn>
              <a:cxn ang="0">
                <a:pos x="342" y="4"/>
              </a:cxn>
              <a:cxn ang="0">
                <a:pos x="299" y="0"/>
              </a:cxn>
            </a:cxnLst>
            <a:rect l="0" t="0" r="r" b="b"/>
            <a:pathLst>
              <a:path w="367" h="249">
                <a:moveTo>
                  <a:pt x="299" y="0"/>
                </a:moveTo>
                <a:cubicBezTo>
                  <a:pt x="236" y="100"/>
                  <a:pt x="126" y="167"/>
                  <a:pt x="0" y="171"/>
                </a:cubicBezTo>
                <a:cubicBezTo>
                  <a:pt x="18" y="211"/>
                  <a:pt x="18" y="211"/>
                  <a:pt x="18" y="211"/>
                </a:cubicBezTo>
                <a:cubicBezTo>
                  <a:pt x="0" y="249"/>
                  <a:pt x="0" y="249"/>
                  <a:pt x="0" y="249"/>
                </a:cubicBezTo>
                <a:cubicBezTo>
                  <a:pt x="155" y="245"/>
                  <a:pt x="290" y="162"/>
                  <a:pt x="367" y="39"/>
                </a:cubicBezTo>
                <a:cubicBezTo>
                  <a:pt x="342" y="4"/>
                  <a:pt x="342" y="4"/>
                  <a:pt x="342" y="4"/>
                </a:cubicBezTo>
                <a:lnTo>
                  <a:pt x="299" y="0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384" tIns="60692" rIns="121384" bIns="60692" numCol="1" rtlCol="0" anchor="ctr" anchorCtr="0" compatLnSpc="1"/>
          <a:lstStyle/>
          <a:p>
            <a:pPr algn="ctr" defTabSz="909955">
              <a:defRPr/>
            </a:pPr>
            <a:endParaRPr lang="de-DE" altLang="zh-CN" sz="15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8" name="_color1"/>
          <p:cNvSpPr/>
          <p:nvPr/>
        </p:nvSpPr>
        <p:spPr bwMode="gray">
          <a:xfrm>
            <a:off x="5770550" y="1797955"/>
            <a:ext cx="1254366" cy="923832"/>
          </a:xfrm>
          <a:custGeom>
            <a:avLst/>
            <a:gdLst/>
            <a:ahLst/>
            <a:cxnLst>
              <a:cxn ang="0">
                <a:pos x="367" y="0"/>
              </a:cxn>
              <a:cxn ang="0">
                <a:pos x="0" y="213"/>
              </a:cxn>
              <a:cxn ang="0">
                <a:pos x="41" y="216"/>
              </a:cxn>
              <a:cxn ang="0">
                <a:pos x="67" y="252"/>
              </a:cxn>
              <a:cxn ang="0">
                <a:pos x="367" y="78"/>
              </a:cxn>
              <a:cxn ang="0">
                <a:pos x="385" y="40"/>
              </a:cxn>
              <a:cxn ang="0">
                <a:pos x="367" y="0"/>
              </a:cxn>
            </a:cxnLst>
            <a:rect l="0" t="0" r="r" b="b"/>
            <a:pathLst>
              <a:path w="385" h="252">
                <a:moveTo>
                  <a:pt x="367" y="0"/>
                </a:moveTo>
                <a:cubicBezTo>
                  <a:pt x="211" y="4"/>
                  <a:pt x="76" y="88"/>
                  <a:pt x="0" y="213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67" y="252"/>
                  <a:pt x="67" y="252"/>
                  <a:pt x="67" y="252"/>
                </a:cubicBezTo>
                <a:cubicBezTo>
                  <a:pt x="130" y="151"/>
                  <a:pt x="240" y="82"/>
                  <a:pt x="367" y="78"/>
                </a:cubicBezTo>
                <a:cubicBezTo>
                  <a:pt x="385" y="40"/>
                  <a:pt x="385" y="40"/>
                  <a:pt x="385" y="40"/>
                </a:cubicBezTo>
                <a:lnTo>
                  <a:pt x="367" y="0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121384" tIns="60692" rIns="121384" bIns="60692" numCol="1" rtlCol="0" anchor="ctr" anchorCtr="0" compatLnSpc="1"/>
          <a:lstStyle/>
          <a:p>
            <a:pPr algn="ctr" defTabSz="909955">
              <a:defRPr/>
            </a:pPr>
            <a:endParaRPr lang="de-DE" altLang="zh-CN" sz="15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9" name="_color1"/>
          <p:cNvSpPr/>
          <p:nvPr/>
        </p:nvSpPr>
        <p:spPr bwMode="gray">
          <a:xfrm>
            <a:off x="7099833" y="1796836"/>
            <a:ext cx="1200550" cy="912965"/>
          </a:xfrm>
          <a:custGeom>
            <a:avLst/>
            <a:gdLst/>
            <a:ahLst/>
            <a:cxnLst>
              <a:cxn ang="0">
                <a:pos x="368" y="211"/>
              </a:cxn>
              <a:cxn ang="0">
                <a:pos x="0" y="0"/>
              </a:cxn>
              <a:cxn ang="0">
                <a:pos x="18" y="40"/>
              </a:cxn>
              <a:cxn ang="0">
                <a:pos x="0" y="78"/>
              </a:cxn>
              <a:cxn ang="0">
                <a:pos x="300" y="249"/>
              </a:cxn>
              <a:cxn ang="0">
                <a:pos x="343" y="245"/>
              </a:cxn>
              <a:cxn ang="0">
                <a:pos x="368" y="211"/>
              </a:cxn>
            </a:cxnLst>
            <a:rect l="0" t="0" r="r" b="b"/>
            <a:pathLst>
              <a:path w="368" h="249">
                <a:moveTo>
                  <a:pt x="368" y="211"/>
                </a:moveTo>
                <a:cubicBezTo>
                  <a:pt x="291" y="87"/>
                  <a:pt x="155" y="4"/>
                  <a:pt x="0" y="0"/>
                </a:cubicBezTo>
                <a:cubicBezTo>
                  <a:pt x="18" y="40"/>
                  <a:pt x="18" y="40"/>
                  <a:pt x="18" y="40"/>
                </a:cubicBezTo>
                <a:cubicBezTo>
                  <a:pt x="0" y="78"/>
                  <a:pt x="0" y="78"/>
                  <a:pt x="0" y="78"/>
                </a:cubicBezTo>
                <a:cubicBezTo>
                  <a:pt x="126" y="82"/>
                  <a:pt x="236" y="149"/>
                  <a:pt x="300" y="249"/>
                </a:cubicBezTo>
                <a:cubicBezTo>
                  <a:pt x="343" y="245"/>
                  <a:pt x="343" y="245"/>
                  <a:pt x="343" y="245"/>
                </a:cubicBezTo>
                <a:lnTo>
                  <a:pt x="368" y="211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121384" tIns="60692" rIns="121384" bIns="60692" numCol="1" rtlCol="0" anchor="ctr" anchorCtr="0" compatLnSpc="1"/>
          <a:lstStyle/>
          <a:p>
            <a:pPr algn="ctr" defTabSz="909955">
              <a:defRPr/>
            </a:pPr>
            <a:endParaRPr lang="de-DE" altLang="zh-CN" sz="15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0" name="_color1"/>
          <p:cNvSpPr/>
          <p:nvPr/>
        </p:nvSpPr>
        <p:spPr bwMode="gray">
          <a:xfrm>
            <a:off x="5773591" y="4231161"/>
            <a:ext cx="1203310" cy="912964"/>
          </a:xfrm>
          <a:custGeom>
            <a:avLst/>
            <a:gdLst/>
            <a:ahLst/>
            <a:cxnLst>
              <a:cxn ang="0">
                <a:pos x="369" y="171"/>
              </a:cxn>
              <a:cxn ang="0">
                <a:pos x="68" y="0"/>
              </a:cxn>
              <a:cxn ang="0">
                <a:pos x="26" y="4"/>
              </a:cxn>
              <a:cxn ang="0">
                <a:pos x="0" y="39"/>
              </a:cxn>
              <a:cxn ang="0">
                <a:pos x="368" y="249"/>
              </a:cxn>
              <a:cxn ang="0">
                <a:pos x="351" y="211"/>
              </a:cxn>
              <a:cxn ang="0">
                <a:pos x="369" y="171"/>
              </a:cxn>
            </a:cxnLst>
            <a:rect l="0" t="0" r="r" b="b"/>
            <a:pathLst>
              <a:path w="369" h="249">
                <a:moveTo>
                  <a:pt x="369" y="171"/>
                </a:moveTo>
                <a:cubicBezTo>
                  <a:pt x="242" y="167"/>
                  <a:pt x="132" y="100"/>
                  <a:pt x="68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0" y="39"/>
                  <a:pt x="0" y="39"/>
                  <a:pt x="0" y="39"/>
                </a:cubicBezTo>
                <a:cubicBezTo>
                  <a:pt x="78" y="162"/>
                  <a:pt x="213" y="245"/>
                  <a:pt x="368" y="249"/>
                </a:cubicBezTo>
                <a:cubicBezTo>
                  <a:pt x="351" y="211"/>
                  <a:pt x="351" y="211"/>
                  <a:pt x="351" y="211"/>
                </a:cubicBezTo>
                <a:lnTo>
                  <a:pt x="369" y="171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121384" tIns="60692" rIns="121384" bIns="60692" numCol="1" rtlCol="0" anchor="ctr" anchorCtr="0" compatLnSpc="1"/>
          <a:lstStyle/>
          <a:p>
            <a:pPr algn="ctr" defTabSz="909955">
              <a:defRPr/>
            </a:pPr>
            <a:endParaRPr lang="de-DE" altLang="zh-CN" sz="15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1" name="_color1"/>
          <p:cNvSpPr/>
          <p:nvPr/>
        </p:nvSpPr>
        <p:spPr bwMode="gray">
          <a:xfrm>
            <a:off x="7031789" y="4220296"/>
            <a:ext cx="1251608" cy="923832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18" y="174"/>
              </a:cxn>
              <a:cxn ang="0">
                <a:pos x="0" y="214"/>
              </a:cxn>
              <a:cxn ang="0">
                <a:pos x="18" y="252"/>
              </a:cxn>
              <a:cxn ang="0">
                <a:pos x="384" y="39"/>
              </a:cxn>
              <a:cxn ang="0">
                <a:pos x="342" y="36"/>
              </a:cxn>
              <a:cxn ang="0">
                <a:pos x="316" y="0"/>
              </a:cxn>
            </a:cxnLst>
            <a:rect l="0" t="0" r="r" b="b"/>
            <a:pathLst>
              <a:path w="384" h="252">
                <a:moveTo>
                  <a:pt x="316" y="0"/>
                </a:moveTo>
                <a:cubicBezTo>
                  <a:pt x="254" y="101"/>
                  <a:pt x="144" y="169"/>
                  <a:pt x="18" y="174"/>
                </a:cubicBezTo>
                <a:cubicBezTo>
                  <a:pt x="0" y="214"/>
                  <a:pt x="0" y="214"/>
                  <a:pt x="0" y="214"/>
                </a:cubicBezTo>
                <a:cubicBezTo>
                  <a:pt x="18" y="252"/>
                  <a:pt x="18" y="252"/>
                  <a:pt x="18" y="252"/>
                </a:cubicBezTo>
                <a:cubicBezTo>
                  <a:pt x="173" y="247"/>
                  <a:pt x="307" y="163"/>
                  <a:pt x="384" y="39"/>
                </a:cubicBezTo>
                <a:cubicBezTo>
                  <a:pt x="342" y="36"/>
                  <a:pt x="342" y="36"/>
                  <a:pt x="342" y="36"/>
                </a:cubicBezTo>
                <a:lnTo>
                  <a:pt x="316" y="0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121384" tIns="60692" rIns="121384" bIns="60692" numCol="1" rtlCol="0" anchor="ctr" anchorCtr="0" compatLnSpc="1"/>
          <a:lstStyle/>
          <a:p>
            <a:pPr algn="ctr" defTabSz="909955">
              <a:defRPr/>
            </a:pPr>
            <a:endParaRPr lang="de-DE" altLang="zh-CN" sz="15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2" name="_color1"/>
          <p:cNvSpPr/>
          <p:nvPr/>
        </p:nvSpPr>
        <p:spPr bwMode="gray">
          <a:xfrm>
            <a:off x="8120469" y="2694503"/>
            <a:ext cx="397423" cy="1554213"/>
          </a:xfrm>
          <a:custGeom>
            <a:avLst/>
            <a:gdLst/>
            <a:ahLst/>
            <a:cxnLst>
              <a:cxn ang="0">
                <a:pos x="69" y="424"/>
              </a:cxn>
              <a:cxn ang="0">
                <a:pos x="122" y="212"/>
              </a:cxn>
              <a:cxn ang="0">
                <a:pos x="68" y="0"/>
              </a:cxn>
              <a:cxn ang="0">
                <a:pos x="43" y="34"/>
              </a:cxn>
              <a:cxn ang="0">
                <a:pos x="0" y="38"/>
              </a:cxn>
              <a:cxn ang="0">
                <a:pos x="44" y="212"/>
              </a:cxn>
              <a:cxn ang="0">
                <a:pos x="2" y="384"/>
              </a:cxn>
              <a:cxn ang="0">
                <a:pos x="27" y="420"/>
              </a:cxn>
              <a:cxn ang="0">
                <a:pos x="69" y="424"/>
              </a:cxn>
            </a:cxnLst>
            <a:rect l="0" t="0" r="r" b="b"/>
            <a:pathLst>
              <a:path w="122" h="424">
                <a:moveTo>
                  <a:pt x="69" y="424"/>
                </a:moveTo>
                <a:cubicBezTo>
                  <a:pt x="103" y="361"/>
                  <a:pt x="122" y="289"/>
                  <a:pt x="122" y="212"/>
                </a:cubicBezTo>
                <a:cubicBezTo>
                  <a:pt x="122" y="135"/>
                  <a:pt x="102" y="63"/>
                  <a:pt x="68" y="0"/>
                </a:cubicBezTo>
                <a:cubicBezTo>
                  <a:pt x="43" y="34"/>
                  <a:pt x="43" y="34"/>
                  <a:pt x="43" y="34"/>
                </a:cubicBezTo>
                <a:cubicBezTo>
                  <a:pt x="0" y="38"/>
                  <a:pt x="0" y="38"/>
                  <a:pt x="0" y="38"/>
                </a:cubicBezTo>
                <a:cubicBezTo>
                  <a:pt x="28" y="90"/>
                  <a:pt x="44" y="149"/>
                  <a:pt x="44" y="212"/>
                </a:cubicBezTo>
                <a:cubicBezTo>
                  <a:pt x="44" y="274"/>
                  <a:pt x="29" y="333"/>
                  <a:pt x="2" y="384"/>
                </a:cubicBezTo>
                <a:cubicBezTo>
                  <a:pt x="27" y="420"/>
                  <a:pt x="27" y="420"/>
                  <a:pt x="27" y="420"/>
                </a:cubicBezTo>
                <a:lnTo>
                  <a:pt x="69" y="424"/>
                </a:lnTo>
                <a:close/>
              </a:path>
            </a:pathLst>
          </a:custGeom>
          <a:noFill/>
          <a:ln w="63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121384" tIns="60692" rIns="121384" bIns="60692" numCol="1" rtlCol="0" anchor="ctr" anchorCtr="0" compatLnSpc="1"/>
          <a:lstStyle/>
          <a:p>
            <a:pPr algn="ctr" defTabSz="909955">
              <a:defRPr/>
            </a:pPr>
            <a:endParaRPr lang="de-DE" altLang="zh-CN" sz="15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3" name="_color1"/>
          <p:cNvSpPr/>
          <p:nvPr/>
        </p:nvSpPr>
        <p:spPr bwMode="gray">
          <a:xfrm>
            <a:off x="5382630" y="2701514"/>
            <a:ext cx="534038" cy="1555764"/>
          </a:xfrm>
          <a:custGeom>
            <a:avLst/>
            <a:gdLst/>
            <a:ahLst/>
            <a:cxnLst>
              <a:cxn ang="0">
                <a:pos x="164" y="385"/>
              </a:cxn>
              <a:cxn ang="0">
                <a:pos x="120" y="210"/>
              </a:cxn>
              <a:cxn ang="0">
                <a:pos x="81" y="28"/>
              </a:cxn>
              <a:cxn ang="0">
                <a:pos x="67" y="0"/>
              </a:cxn>
              <a:cxn ang="0">
                <a:pos x="26" y="3"/>
              </a:cxn>
              <a:cxn ang="0">
                <a:pos x="0" y="40"/>
              </a:cxn>
              <a:cxn ang="0">
                <a:pos x="42" y="210"/>
              </a:cxn>
              <a:cxn ang="0">
                <a:pos x="81" y="393"/>
              </a:cxn>
              <a:cxn ang="0">
                <a:pos x="96" y="424"/>
              </a:cxn>
              <a:cxn ang="0">
                <a:pos x="122" y="389"/>
              </a:cxn>
              <a:cxn ang="0">
                <a:pos x="164" y="385"/>
              </a:cxn>
            </a:cxnLst>
            <a:rect l="0" t="0" r="r" b="b"/>
            <a:pathLst>
              <a:path w="164" h="424">
                <a:moveTo>
                  <a:pt x="164" y="385"/>
                </a:moveTo>
                <a:cubicBezTo>
                  <a:pt x="136" y="333"/>
                  <a:pt x="120" y="274"/>
                  <a:pt x="120" y="210"/>
                </a:cubicBezTo>
                <a:cubicBezTo>
                  <a:pt x="120" y="145"/>
                  <a:pt x="106" y="83"/>
                  <a:pt x="81" y="28"/>
                </a:cubicBezTo>
                <a:cubicBezTo>
                  <a:pt x="77" y="18"/>
                  <a:pt x="72" y="9"/>
                  <a:pt x="6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27" y="91"/>
                  <a:pt x="42" y="149"/>
                  <a:pt x="42" y="210"/>
                </a:cubicBezTo>
                <a:cubicBezTo>
                  <a:pt x="42" y="275"/>
                  <a:pt x="56" y="337"/>
                  <a:pt x="81" y="393"/>
                </a:cubicBezTo>
                <a:cubicBezTo>
                  <a:pt x="86" y="404"/>
                  <a:pt x="91" y="414"/>
                  <a:pt x="96" y="424"/>
                </a:cubicBezTo>
                <a:cubicBezTo>
                  <a:pt x="122" y="389"/>
                  <a:pt x="122" y="389"/>
                  <a:pt x="122" y="389"/>
                </a:cubicBezTo>
                <a:lnTo>
                  <a:pt x="164" y="385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384" tIns="60692" rIns="121384" bIns="60692" numCol="1" rtlCol="0" anchor="ctr" anchorCtr="0" compatLnSpc="1"/>
          <a:lstStyle/>
          <a:p>
            <a:pPr algn="ctr" defTabSz="909955">
              <a:defRPr/>
            </a:pPr>
            <a:endParaRPr lang="de-DE" altLang="zh-CN" sz="15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4" name="TextBox 64"/>
          <p:cNvSpPr txBox="1"/>
          <p:nvPr/>
        </p:nvSpPr>
        <p:spPr>
          <a:xfrm>
            <a:off x="2819326" y="3132217"/>
            <a:ext cx="2491991" cy="738123"/>
          </a:xfrm>
          <a:prstGeom prst="rect">
            <a:avLst/>
          </a:prstGeom>
          <a:noFill/>
        </p:spPr>
        <p:txBody>
          <a:bodyPr wrap="square" lIns="121384" tIns="60692" rIns="121384" bIns="60692" rtlCol="0">
            <a:spAutoFit/>
          </a:bodyPr>
          <a:lstStyle/>
          <a:p>
            <a:pPr algn="ctr" defTabSz="909955"/>
            <a:r>
              <a:rPr lang="zh-CN" altLang="en-US" sz="4000" b="1" dirty="0">
                <a:solidFill>
                  <a:prstClr val="white"/>
                </a:solidFill>
                <a:latin typeface="+mn-ea"/>
              </a:rPr>
              <a:t>关键字</a:t>
            </a:r>
          </a:p>
        </p:txBody>
      </p:sp>
      <p:sp>
        <p:nvSpPr>
          <p:cNvPr id="35" name="TextBox 65"/>
          <p:cNvSpPr txBox="1"/>
          <p:nvPr/>
        </p:nvSpPr>
        <p:spPr>
          <a:xfrm>
            <a:off x="5738982" y="3069408"/>
            <a:ext cx="2493441" cy="738123"/>
          </a:xfrm>
          <a:prstGeom prst="rect">
            <a:avLst/>
          </a:prstGeom>
          <a:noFill/>
        </p:spPr>
        <p:txBody>
          <a:bodyPr wrap="square" lIns="121384" tIns="60692" rIns="121384" bIns="60692" rtlCol="0">
            <a:spAutoFit/>
          </a:bodyPr>
          <a:lstStyle/>
          <a:p>
            <a:pPr algn="ctr" defTabSz="909955"/>
            <a:r>
              <a:rPr lang="zh-CN" altLang="en-US" sz="4000" b="1" dirty="0">
                <a:solidFill>
                  <a:prstClr val="white"/>
                </a:solidFill>
                <a:latin typeface="+mn-ea"/>
              </a:rPr>
              <a:t>关键字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gray">
          <a:xfrm>
            <a:off x="915125" y="5454465"/>
            <a:ext cx="3463009" cy="6396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384" tIns="60692" rIns="121384" bIns="60692">
            <a:spAutoFit/>
          </a:bodyPr>
          <a:lstStyle/>
          <a:p>
            <a:pPr marL="0" marR="0" lvl="0" indent="0" defTabSz="90995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单击此处输入文字单击此处输入文字</a:t>
            </a:r>
          </a:p>
          <a:p>
            <a:pPr marL="0" marR="0" lvl="0" indent="0" defTabSz="90995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单击此处输入文字单击此处输入文字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gray">
          <a:xfrm>
            <a:off x="1008396" y="4938904"/>
            <a:ext cx="2858058" cy="4614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defTabSz="90995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输入小标题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gray">
          <a:xfrm>
            <a:off x="7130488" y="1090749"/>
            <a:ext cx="3439509" cy="6396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384" tIns="60692" rIns="121384" bIns="60692">
            <a:spAutoFit/>
          </a:bodyPr>
          <a:lstStyle/>
          <a:p>
            <a:pPr marL="0" marR="0" lvl="0" indent="0" algn="r" defTabSz="90995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单击此处输入文字单击此处输入文字</a:t>
            </a:r>
          </a:p>
          <a:p>
            <a:pPr marL="0" marR="0" lvl="0" indent="0" algn="r" defTabSz="90995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单击此处输入文字单击此处输入文字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gray">
          <a:xfrm>
            <a:off x="7576130" y="1731170"/>
            <a:ext cx="2858058" cy="4614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r" defTabSz="909955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rPr>
              <a:t>输入小标题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41" name="椭圆 40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2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99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9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49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760277" y="2110899"/>
            <a:ext cx="1701283" cy="1913963"/>
          </a:xfrm>
          <a:prstGeom prst="ellipse">
            <a:avLst/>
          </a:prstGeom>
          <a:noFill/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387" tIns="60693" rIns="121387" bIns="60693" rtlCol="0" anchor="ctr"/>
          <a:lstStyle/>
          <a:p>
            <a:pPr algn="ctr" defTabSz="910590">
              <a:defRPr/>
            </a:pPr>
            <a:r>
              <a:rPr lang="en-US" altLang="zh-CN" sz="3600" kern="0" dirty="0">
                <a:solidFill>
                  <a:prstClr val="white"/>
                </a:solidFill>
                <a:latin typeface="+mn-ea"/>
              </a:rPr>
              <a:t>75%</a:t>
            </a:r>
            <a:endParaRPr lang="zh-CN" altLang="en-US" sz="3600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51337" y="2110899"/>
            <a:ext cx="1701283" cy="1913963"/>
          </a:xfrm>
          <a:prstGeom prst="ellipse">
            <a:avLst/>
          </a:prstGeom>
          <a:noFill/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387" tIns="60693" rIns="121387" bIns="60693" rtlCol="0" anchor="ctr"/>
          <a:lstStyle/>
          <a:p>
            <a:pPr algn="ctr" defTabSz="910590">
              <a:defRPr/>
            </a:pPr>
            <a:r>
              <a:rPr lang="en-US" altLang="zh-CN" sz="3600" kern="0">
                <a:solidFill>
                  <a:prstClr val="white"/>
                </a:solidFill>
                <a:latin typeface="+mn-ea"/>
              </a:rPr>
              <a:t>50%</a:t>
            </a:r>
            <a:endParaRPr lang="zh-CN" altLang="en-US" sz="36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342398" y="2110899"/>
            <a:ext cx="1701283" cy="1913963"/>
          </a:xfrm>
          <a:prstGeom prst="ellipse">
            <a:avLst/>
          </a:prstGeom>
          <a:noFill/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387" tIns="60693" rIns="121387" bIns="60693" rtlCol="0" anchor="ctr"/>
          <a:lstStyle/>
          <a:p>
            <a:pPr algn="ctr" defTabSz="910590">
              <a:defRPr/>
            </a:pPr>
            <a:r>
              <a:rPr lang="en-US" altLang="zh-CN" sz="3600" kern="0">
                <a:solidFill>
                  <a:prstClr val="white"/>
                </a:solidFill>
                <a:latin typeface="+mn-ea"/>
              </a:rPr>
              <a:t>25%</a:t>
            </a:r>
            <a:endParaRPr lang="zh-CN" altLang="en-US" sz="36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633459" y="2110899"/>
            <a:ext cx="1701283" cy="1913963"/>
          </a:xfrm>
          <a:prstGeom prst="ellipse">
            <a:avLst/>
          </a:prstGeom>
          <a:noFill/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387" tIns="60693" rIns="121387" bIns="60693" rtlCol="0" anchor="ctr"/>
          <a:lstStyle/>
          <a:p>
            <a:pPr algn="ctr" defTabSz="910590">
              <a:defRPr/>
            </a:pPr>
            <a:r>
              <a:rPr lang="en-US" altLang="zh-CN" sz="3600" kern="0">
                <a:solidFill>
                  <a:prstClr val="white"/>
                </a:solidFill>
                <a:latin typeface="+mn-ea"/>
              </a:rPr>
              <a:t>10%</a:t>
            </a:r>
            <a:endParaRPr lang="zh-CN" altLang="en-US" sz="36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8" name="椭圆 85"/>
          <p:cNvSpPr/>
          <p:nvPr/>
        </p:nvSpPr>
        <p:spPr>
          <a:xfrm>
            <a:off x="1760277" y="2109712"/>
            <a:ext cx="1701283" cy="1913963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-1" fmla="*/ 900100 w 1800200"/>
              <a:gd name="connsiteY0-2" fmla="*/ 0 h 1800200"/>
              <a:gd name="connsiteX1-3" fmla="*/ 1800200 w 1800200"/>
              <a:gd name="connsiteY1-4" fmla="*/ 900100 h 1800200"/>
              <a:gd name="connsiteX2-5" fmla="*/ 900100 w 1800200"/>
              <a:gd name="connsiteY2-6" fmla="*/ 1800200 h 1800200"/>
              <a:gd name="connsiteX3-7" fmla="*/ 0 w 1800200"/>
              <a:gd name="connsiteY3-8" fmla="*/ 900100 h 1800200"/>
              <a:gd name="connsiteX4-9" fmla="*/ 991540 w 1800200"/>
              <a:gd name="connsiteY4-10" fmla="*/ 91440 h 1800200"/>
              <a:gd name="connsiteX0-11" fmla="*/ 900100 w 1800200"/>
              <a:gd name="connsiteY0-12" fmla="*/ 0 h 1800200"/>
              <a:gd name="connsiteX1-13" fmla="*/ 1800200 w 1800200"/>
              <a:gd name="connsiteY1-14" fmla="*/ 900100 h 1800200"/>
              <a:gd name="connsiteX2-15" fmla="*/ 900100 w 1800200"/>
              <a:gd name="connsiteY2-16" fmla="*/ 1800200 h 1800200"/>
              <a:gd name="connsiteX3-17" fmla="*/ 0 w 1800200"/>
              <a:gd name="connsiteY3-18" fmla="*/ 900100 h 1800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00200" h="1800200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97212"/>
                  <a:pt x="1397212" y="1800200"/>
                  <a:pt x="900100" y="1800200"/>
                </a:cubicBezTo>
                <a:cubicBezTo>
                  <a:pt x="402988" y="1800200"/>
                  <a:pt x="0" y="1397212"/>
                  <a:pt x="0" y="900100"/>
                </a:cubicBezTo>
              </a:path>
            </a:pathLst>
          </a:custGeom>
          <a:noFill/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387" tIns="60693" rIns="121387" bIns="60693" rtlCol="0" anchor="ctr"/>
          <a:lstStyle/>
          <a:p>
            <a:pPr algn="ctr" defTabSz="910590">
              <a:defRPr/>
            </a:pPr>
            <a:endParaRPr lang="zh-CN" altLang="en-US" sz="13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9" name="椭圆 85"/>
          <p:cNvSpPr/>
          <p:nvPr/>
        </p:nvSpPr>
        <p:spPr>
          <a:xfrm>
            <a:off x="4901980" y="2109712"/>
            <a:ext cx="850641" cy="1913963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-1" fmla="*/ 900100 w 1800200"/>
              <a:gd name="connsiteY0-2" fmla="*/ 0 h 1800200"/>
              <a:gd name="connsiteX1-3" fmla="*/ 1800200 w 1800200"/>
              <a:gd name="connsiteY1-4" fmla="*/ 900100 h 1800200"/>
              <a:gd name="connsiteX2-5" fmla="*/ 900100 w 1800200"/>
              <a:gd name="connsiteY2-6" fmla="*/ 1800200 h 1800200"/>
              <a:gd name="connsiteX3-7" fmla="*/ 0 w 1800200"/>
              <a:gd name="connsiteY3-8" fmla="*/ 900100 h 1800200"/>
              <a:gd name="connsiteX4-9" fmla="*/ 991540 w 1800200"/>
              <a:gd name="connsiteY4-10" fmla="*/ 91440 h 1800200"/>
              <a:gd name="connsiteX0-11" fmla="*/ 900100 w 1800200"/>
              <a:gd name="connsiteY0-12" fmla="*/ 0 h 1800200"/>
              <a:gd name="connsiteX1-13" fmla="*/ 1800200 w 1800200"/>
              <a:gd name="connsiteY1-14" fmla="*/ 900100 h 1800200"/>
              <a:gd name="connsiteX2-15" fmla="*/ 900100 w 1800200"/>
              <a:gd name="connsiteY2-16" fmla="*/ 1800200 h 1800200"/>
              <a:gd name="connsiteX3-17" fmla="*/ 0 w 1800200"/>
              <a:gd name="connsiteY3-18" fmla="*/ 900100 h 1800200"/>
              <a:gd name="connsiteX0-19" fmla="*/ 0 w 900100"/>
              <a:gd name="connsiteY0-20" fmla="*/ 0 h 1800200"/>
              <a:gd name="connsiteX1-21" fmla="*/ 900100 w 900100"/>
              <a:gd name="connsiteY1-22" fmla="*/ 900100 h 1800200"/>
              <a:gd name="connsiteX2-23" fmla="*/ 0 w 900100"/>
              <a:gd name="connsiteY2-24" fmla="*/ 1800200 h 1800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900100" h="1800200">
                <a:moveTo>
                  <a:pt x="0" y="0"/>
                </a:moveTo>
                <a:cubicBezTo>
                  <a:pt x="497112" y="0"/>
                  <a:pt x="900100" y="402988"/>
                  <a:pt x="900100" y="900100"/>
                </a:cubicBezTo>
                <a:cubicBezTo>
                  <a:pt x="900100" y="1397212"/>
                  <a:pt x="497112" y="1800200"/>
                  <a:pt x="0" y="1800200"/>
                </a:cubicBezTo>
              </a:path>
            </a:pathLst>
          </a:custGeom>
          <a:noFill/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387" tIns="60693" rIns="121387" bIns="60693" rtlCol="0" anchor="ctr"/>
          <a:lstStyle/>
          <a:p>
            <a:pPr algn="ctr" defTabSz="910590">
              <a:defRPr/>
            </a:pPr>
            <a:endParaRPr lang="zh-CN" altLang="en-US" sz="13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椭圆 85"/>
          <p:cNvSpPr/>
          <p:nvPr/>
        </p:nvSpPr>
        <p:spPr>
          <a:xfrm>
            <a:off x="7193040" y="2109713"/>
            <a:ext cx="850641" cy="956981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-1" fmla="*/ 900100 w 1800200"/>
              <a:gd name="connsiteY0-2" fmla="*/ 0 h 1800200"/>
              <a:gd name="connsiteX1-3" fmla="*/ 1800200 w 1800200"/>
              <a:gd name="connsiteY1-4" fmla="*/ 900100 h 1800200"/>
              <a:gd name="connsiteX2-5" fmla="*/ 900100 w 1800200"/>
              <a:gd name="connsiteY2-6" fmla="*/ 1800200 h 1800200"/>
              <a:gd name="connsiteX3-7" fmla="*/ 0 w 1800200"/>
              <a:gd name="connsiteY3-8" fmla="*/ 900100 h 1800200"/>
              <a:gd name="connsiteX4-9" fmla="*/ 991540 w 1800200"/>
              <a:gd name="connsiteY4-10" fmla="*/ 91440 h 1800200"/>
              <a:gd name="connsiteX0-11" fmla="*/ 900100 w 1800200"/>
              <a:gd name="connsiteY0-12" fmla="*/ 0 h 1800200"/>
              <a:gd name="connsiteX1-13" fmla="*/ 1800200 w 1800200"/>
              <a:gd name="connsiteY1-14" fmla="*/ 900100 h 1800200"/>
              <a:gd name="connsiteX2-15" fmla="*/ 900100 w 1800200"/>
              <a:gd name="connsiteY2-16" fmla="*/ 1800200 h 1800200"/>
              <a:gd name="connsiteX3-17" fmla="*/ 0 w 1800200"/>
              <a:gd name="connsiteY3-18" fmla="*/ 900100 h 1800200"/>
              <a:gd name="connsiteX0-19" fmla="*/ 0 w 900100"/>
              <a:gd name="connsiteY0-20" fmla="*/ 0 h 1800200"/>
              <a:gd name="connsiteX1-21" fmla="*/ 900100 w 900100"/>
              <a:gd name="connsiteY1-22" fmla="*/ 900100 h 1800200"/>
              <a:gd name="connsiteX2-23" fmla="*/ 0 w 900100"/>
              <a:gd name="connsiteY2-24" fmla="*/ 1800200 h 1800200"/>
              <a:gd name="connsiteX0-25" fmla="*/ 0 w 900100"/>
              <a:gd name="connsiteY0-26" fmla="*/ 0 h 900100"/>
              <a:gd name="connsiteX1-27" fmla="*/ 900100 w 900100"/>
              <a:gd name="connsiteY1-28" fmla="*/ 900100 h 900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00100" h="900100">
                <a:moveTo>
                  <a:pt x="0" y="0"/>
                </a:moveTo>
                <a:cubicBezTo>
                  <a:pt x="497112" y="0"/>
                  <a:pt x="900100" y="402988"/>
                  <a:pt x="900100" y="900100"/>
                </a:cubicBezTo>
              </a:path>
            </a:pathLst>
          </a:custGeom>
          <a:noFill/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387" tIns="60693" rIns="121387" bIns="60693" rtlCol="0" anchor="ctr"/>
          <a:lstStyle/>
          <a:p>
            <a:pPr algn="ctr" defTabSz="910590">
              <a:defRPr/>
            </a:pPr>
            <a:endParaRPr lang="zh-CN" altLang="en-US" sz="13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1" name="椭圆 85"/>
          <p:cNvSpPr/>
          <p:nvPr/>
        </p:nvSpPr>
        <p:spPr>
          <a:xfrm>
            <a:off x="9484101" y="2109269"/>
            <a:ext cx="394350" cy="108148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-1" fmla="*/ 900100 w 1800200"/>
              <a:gd name="connsiteY0-2" fmla="*/ 0 h 1800200"/>
              <a:gd name="connsiteX1-3" fmla="*/ 1800200 w 1800200"/>
              <a:gd name="connsiteY1-4" fmla="*/ 900100 h 1800200"/>
              <a:gd name="connsiteX2-5" fmla="*/ 900100 w 1800200"/>
              <a:gd name="connsiteY2-6" fmla="*/ 1800200 h 1800200"/>
              <a:gd name="connsiteX3-7" fmla="*/ 0 w 1800200"/>
              <a:gd name="connsiteY3-8" fmla="*/ 900100 h 1800200"/>
              <a:gd name="connsiteX4-9" fmla="*/ 991540 w 1800200"/>
              <a:gd name="connsiteY4-10" fmla="*/ 91440 h 1800200"/>
              <a:gd name="connsiteX0-11" fmla="*/ 900100 w 1800200"/>
              <a:gd name="connsiteY0-12" fmla="*/ 0 h 1800200"/>
              <a:gd name="connsiteX1-13" fmla="*/ 1800200 w 1800200"/>
              <a:gd name="connsiteY1-14" fmla="*/ 900100 h 1800200"/>
              <a:gd name="connsiteX2-15" fmla="*/ 900100 w 1800200"/>
              <a:gd name="connsiteY2-16" fmla="*/ 1800200 h 1800200"/>
              <a:gd name="connsiteX3-17" fmla="*/ 0 w 1800200"/>
              <a:gd name="connsiteY3-18" fmla="*/ 900100 h 1800200"/>
              <a:gd name="connsiteX0-19" fmla="*/ 0 w 900100"/>
              <a:gd name="connsiteY0-20" fmla="*/ 0 h 1800200"/>
              <a:gd name="connsiteX1-21" fmla="*/ 900100 w 900100"/>
              <a:gd name="connsiteY1-22" fmla="*/ 900100 h 1800200"/>
              <a:gd name="connsiteX2-23" fmla="*/ 0 w 900100"/>
              <a:gd name="connsiteY2-24" fmla="*/ 1800200 h 1800200"/>
              <a:gd name="connsiteX0-25" fmla="*/ 0 w 900100"/>
              <a:gd name="connsiteY0-26" fmla="*/ 0 h 900100"/>
              <a:gd name="connsiteX1-27" fmla="*/ 900100 w 900100"/>
              <a:gd name="connsiteY1-28" fmla="*/ 900100 h 900100"/>
              <a:gd name="connsiteX0-29" fmla="*/ 0 w 900100"/>
              <a:gd name="connsiteY0-30" fmla="*/ 0 h 900100"/>
              <a:gd name="connsiteX1-31" fmla="*/ 417278 w 900100"/>
              <a:gd name="connsiteY1-32" fmla="*/ 101302 h 900100"/>
              <a:gd name="connsiteX2-33" fmla="*/ 900100 w 900100"/>
              <a:gd name="connsiteY2-34" fmla="*/ 900100 h 900100"/>
              <a:gd name="connsiteX0-35" fmla="*/ 0 w 900100"/>
              <a:gd name="connsiteY0-36" fmla="*/ 0 h 900100"/>
              <a:gd name="connsiteX1-37" fmla="*/ 417278 w 900100"/>
              <a:gd name="connsiteY1-38" fmla="*/ 101302 h 900100"/>
              <a:gd name="connsiteX2-39" fmla="*/ 900100 w 900100"/>
              <a:gd name="connsiteY2-40" fmla="*/ 900100 h 900100"/>
              <a:gd name="connsiteX0-41" fmla="*/ 0 w 900100"/>
              <a:gd name="connsiteY0-42" fmla="*/ 0 h 900100"/>
              <a:gd name="connsiteX1-43" fmla="*/ 417278 w 900100"/>
              <a:gd name="connsiteY1-44" fmla="*/ 101302 h 900100"/>
              <a:gd name="connsiteX2-45" fmla="*/ 900100 w 900100"/>
              <a:gd name="connsiteY2-46" fmla="*/ 900100 h 900100"/>
              <a:gd name="connsiteX0-47" fmla="*/ 0 w 900100"/>
              <a:gd name="connsiteY0-48" fmla="*/ 330 h 900430"/>
              <a:gd name="connsiteX1-49" fmla="*/ 417278 w 900100"/>
              <a:gd name="connsiteY1-50" fmla="*/ 101632 h 900430"/>
              <a:gd name="connsiteX2-51" fmla="*/ 900100 w 900100"/>
              <a:gd name="connsiteY2-52" fmla="*/ 900430 h 900430"/>
              <a:gd name="connsiteX0-53" fmla="*/ 0 w 417278"/>
              <a:gd name="connsiteY0-54" fmla="*/ 330 h 101632"/>
              <a:gd name="connsiteX1-55" fmla="*/ 417278 w 417278"/>
              <a:gd name="connsiteY1-56" fmla="*/ 101632 h 101632"/>
              <a:gd name="connsiteX0-57" fmla="*/ 0 w 417278"/>
              <a:gd name="connsiteY0-58" fmla="*/ 418 h 101720"/>
              <a:gd name="connsiteX1-59" fmla="*/ 417278 w 417278"/>
              <a:gd name="connsiteY1-60" fmla="*/ 101720 h 101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17278" h="101720">
                <a:moveTo>
                  <a:pt x="0" y="418"/>
                </a:moveTo>
                <a:cubicBezTo>
                  <a:pt x="158143" y="-3915"/>
                  <a:pt x="282947" y="25091"/>
                  <a:pt x="417278" y="101720"/>
                </a:cubicBezTo>
              </a:path>
            </a:pathLst>
          </a:custGeom>
          <a:noFill/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121387" tIns="60693" rIns="121387" bIns="60693" rtlCol="0" anchor="ctr"/>
          <a:lstStyle/>
          <a:p>
            <a:pPr algn="ctr" defTabSz="910590">
              <a:defRPr/>
            </a:pPr>
            <a:endParaRPr lang="zh-CN" altLang="en-US" sz="1300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" name="TextBox 90"/>
          <p:cNvSpPr txBox="1"/>
          <p:nvPr/>
        </p:nvSpPr>
        <p:spPr>
          <a:xfrm>
            <a:off x="1362450" y="4403727"/>
            <a:ext cx="2296989" cy="1507566"/>
          </a:xfrm>
          <a:prstGeom prst="rect">
            <a:avLst/>
          </a:prstGeom>
          <a:noFill/>
        </p:spPr>
        <p:txBody>
          <a:bodyPr wrap="none" lIns="121387" tIns="60693" rIns="121387" bIns="60693" rtlCol="0">
            <a:spAutoFit/>
          </a:bodyPr>
          <a:lstStyle/>
          <a:p>
            <a:pPr algn="ctr" defTabSz="910590"/>
            <a:r>
              <a:rPr lang="zh-CN" altLang="en-US" sz="2000">
                <a:solidFill>
                  <a:prstClr val="white"/>
                </a:solidFill>
                <a:latin typeface="+mn-ea"/>
                <a:cs typeface="华文黑体" pitchFamily="2" charset="-122"/>
              </a:rPr>
              <a:t>单击添加标题</a:t>
            </a:r>
            <a:endParaRPr lang="en-US" altLang="zh-CN" sz="20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endParaRPr lang="en-US" altLang="zh-CN" sz="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单击添加文本单击添加</a:t>
            </a:r>
            <a:endParaRPr lang="en-US" altLang="zh-CN" sz="1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文本单击添加文本单击</a:t>
            </a:r>
            <a:endParaRPr lang="en-US" altLang="zh-CN" sz="1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添加文本单击添加文本</a:t>
            </a:r>
            <a:endParaRPr lang="en-US" altLang="zh-CN" sz="1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单击添加文本</a:t>
            </a:r>
          </a:p>
        </p:txBody>
      </p:sp>
      <p:sp>
        <p:nvSpPr>
          <p:cNvPr id="23" name="TextBox 92"/>
          <p:cNvSpPr txBox="1"/>
          <p:nvPr/>
        </p:nvSpPr>
        <p:spPr>
          <a:xfrm>
            <a:off x="3753486" y="4403725"/>
            <a:ext cx="2296989" cy="1261345"/>
          </a:xfrm>
          <a:prstGeom prst="rect">
            <a:avLst/>
          </a:prstGeom>
          <a:noFill/>
        </p:spPr>
        <p:txBody>
          <a:bodyPr wrap="none" lIns="121387" tIns="60693" rIns="121387" bIns="60693" rtlCol="0">
            <a:spAutoFit/>
          </a:bodyPr>
          <a:lstStyle/>
          <a:p>
            <a:pPr algn="ctr" defTabSz="910590"/>
            <a:r>
              <a:rPr lang="zh-CN" altLang="en-US" sz="2000">
                <a:solidFill>
                  <a:prstClr val="white"/>
                </a:solidFill>
                <a:latin typeface="+mn-ea"/>
                <a:cs typeface="华文黑体" pitchFamily="2" charset="-122"/>
              </a:rPr>
              <a:t>单击添加标题</a:t>
            </a:r>
            <a:endParaRPr lang="en-US" altLang="zh-CN" sz="20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endParaRPr lang="en-US" altLang="zh-CN" sz="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单击添加文本单击添加</a:t>
            </a:r>
            <a:endParaRPr lang="en-US" altLang="zh-CN" sz="1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文本单击添加文本单击</a:t>
            </a:r>
            <a:endParaRPr lang="en-US" altLang="zh-CN" sz="1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添加文本单击添加文本</a:t>
            </a:r>
          </a:p>
        </p:txBody>
      </p:sp>
      <p:sp>
        <p:nvSpPr>
          <p:cNvPr id="24" name="TextBox 93"/>
          <p:cNvSpPr txBox="1"/>
          <p:nvPr/>
        </p:nvSpPr>
        <p:spPr>
          <a:xfrm>
            <a:off x="6044546" y="4403727"/>
            <a:ext cx="2296989" cy="1507566"/>
          </a:xfrm>
          <a:prstGeom prst="rect">
            <a:avLst/>
          </a:prstGeom>
          <a:noFill/>
        </p:spPr>
        <p:txBody>
          <a:bodyPr wrap="none" lIns="121387" tIns="60693" rIns="121387" bIns="60693" rtlCol="0">
            <a:spAutoFit/>
          </a:bodyPr>
          <a:lstStyle/>
          <a:p>
            <a:pPr algn="ctr" defTabSz="910590"/>
            <a:r>
              <a:rPr lang="zh-CN" altLang="en-US" sz="2000">
                <a:solidFill>
                  <a:prstClr val="white"/>
                </a:solidFill>
                <a:latin typeface="+mn-ea"/>
                <a:cs typeface="华文黑体" pitchFamily="2" charset="-122"/>
              </a:rPr>
              <a:t>单击添加标题</a:t>
            </a:r>
            <a:endParaRPr lang="en-US" altLang="zh-CN" sz="20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endParaRPr lang="en-US" altLang="zh-CN" sz="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单击添加文本单击添加</a:t>
            </a:r>
            <a:endParaRPr lang="en-US" altLang="zh-CN" sz="1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文本单击添加文本单击</a:t>
            </a:r>
            <a:endParaRPr lang="en-US" altLang="zh-CN" sz="1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添加文本单击添加文本</a:t>
            </a:r>
            <a:endParaRPr lang="en-US" altLang="zh-CN" sz="1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单击添加文本</a:t>
            </a:r>
          </a:p>
        </p:txBody>
      </p:sp>
      <p:sp>
        <p:nvSpPr>
          <p:cNvPr id="25" name="TextBox 94"/>
          <p:cNvSpPr txBox="1"/>
          <p:nvPr/>
        </p:nvSpPr>
        <p:spPr>
          <a:xfrm>
            <a:off x="8335607" y="4403725"/>
            <a:ext cx="2296989" cy="1261345"/>
          </a:xfrm>
          <a:prstGeom prst="rect">
            <a:avLst/>
          </a:prstGeom>
          <a:noFill/>
        </p:spPr>
        <p:txBody>
          <a:bodyPr wrap="none" lIns="121387" tIns="60693" rIns="121387" bIns="60693" rtlCol="0">
            <a:spAutoFit/>
          </a:bodyPr>
          <a:lstStyle/>
          <a:p>
            <a:pPr algn="ctr" defTabSz="910590"/>
            <a:r>
              <a:rPr lang="zh-CN" altLang="en-US" sz="2000">
                <a:solidFill>
                  <a:prstClr val="white"/>
                </a:solidFill>
                <a:latin typeface="+mn-ea"/>
                <a:cs typeface="华文黑体" pitchFamily="2" charset="-122"/>
              </a:rPr>
              <a:t>单击添加标题</a:t>
            </a:r>
            <a:endParaRPr lang="en-US" altLang="zh-CN" sz="20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endParaRPr lang="en-US" altLang="zh-CN" sz="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单击添加文本单击添加</a:t>
            </a:r>
            <a:endParaRPr lang="en-US" altLang="zh-CN" sz="1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文本单击添加文本单击</a:t>
            </a:r>
            <a:endParaRPr lang="en-US" altLang="zh-CN" sz="1600">
              <a:solidFill>
                <a:prstClr val="white"/>
              </a:solidFill>
              <a:latin typeface="+mn-ea"/>
              <a:cs typeface="华文黑体" pitchFamily="2" charset="-122"/>
            </a:endParaRPr>
          </a:p>
          <a:p>
            <a:pPr algn="ctr" defTabSz="910590"/>
            <a:r>
              <a:rPr lang="zh-CN" altLang="en-US" sz="1600">
                <a:solidFill>
                  <a:prstClr val="white"/>
                </a:solidFill>
                <a:latin typeface="+mn-ea"/>
                <a:cs typeface="华文黑体" pitchFamily="2" charset="-122"/>
              </a:rPr>
              <a:t>添加文本单击添加文本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27" name="椭圆 26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8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921811" y="3722532"/>
            <a:ext cx="785992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925566" y="2459317"/>
            <a:ext cx="575953" cy="1378053"/>
            <a:chOff x="2998862" y="2348880"/>
            <a:chExt cx="609440" cy="1296144"/>
          </a:xfrm>
          <a:solidFill>
            <a:schemeClr val="bg1"/>
          </a:solidFill>
        </p:grpSpPr>
        <p:sp>
          <p:nvSpPr>
            <p:cNvPr id="4" name="椭圆 3"/>
            <p:cNvSpPr/>
            <p:nvPr/>
          </p:nvSpPr>
          <p:spPr>
            <a:xfrm>
              <a:off x="2998862" y="3429000"/>
              <a:ext cx="216024" cy="216024"/>
            </a:xfrm>
            <a:prstGeom prst="ellipse">
              <a:avLst/>
            </a:prstGeom>
            <a:grp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3103899" y="2348880"/>
              <a:ext cx="504403" cy="1043940"/>
            </a:xfrm>
            <a:custGeom>
              <a:avLst/>
              <a:gdLst>
                <a:gd name="connsiteX0" fmla="*/ 36741 w 535207"/>
                <a:gd name="connsiteY0" fmla="*/ 1158240 h 1158240"/>
                <a:gd name="connsiteX1" fmla="*/ 44361 w 535207"/>
                <a:gd name="connsiteY1" fmla="*/ 525780 h 1158240"/>
                <a:gd name="connsiteX2" fmla="*/ 478701 w 535207"/>
                <a:gd name="connsiteY2" fmla="*/ 449580 h 1158240"/>
                <a:gd name="connsiteX3" fmla="*/ 516801 w 535207"/>
                <a:gd name="connsiteY3" fmla="*/ 0 h 1158240"/>
                <a:gd name="connsiteX0-1" fmla="*/ 15927 w 511653"/>
                <a:gd name="connsiteY0-2" fmla="*/ 1158240 h 1158240"/>
                <a:gd name="connsiteX1-3" fmla="*/ 74347 w 511653"/>
                <a:gd name="connsiteY1-4" fmla="*/ 525780 h 1158240"/>
                <a:gd name="connsiteX2-5" fmla="*/ 457887 w 511653"/>
                <a:gd name="connsiteY2-6" fmla="*/ 449580 h 1158240"/>
                <a:gd name="connsiteX3-7" fmla="*/ 495987 w 511653"/>
                <a:gd name="connsiteY3-8" fmla="*/ 0 h 1158240"/>
                <a:gd name="connsiteX0-9" fmla="*/ 15927 w 511653"/>
                <a:gd name="connsiteY0-10" fmla="*/ 1158240 h 1158240"/>
                <a:gd name="connsiteX1-11" fmla="*/ 74347 w 511653"/>
                <a:gd name="connsiteY1-12" fmla="*/ 525780 h 1158240"/>
                <a:gd name="connsiteX2-13" fmla="*/ 457887 w 511653"/>
                <a:gd name="connsiteY2-14" fmla="*/ 449580 h 1158240"/>
                <a:gd name="connsiteX3-15" fmla="*/ 495987 w 511653"/>
                <a:gd name="connsiteY3-16" fmla="*/ 0 h 1158240"/>
                <a:gd name="connsiteX0-17" fmla="*/ 796 w 496522"/>
                <a:gd name="connsiteY0-18" fmla="*/ 1158240 h 1158240"/>
                <a:gd name="connsiteX1-19" fmla="*/ 5876 w 496522"/>
                <a:gd name="connsiteY1-20" fmla="*/ 661670 h 1158240"/>
                <a:gd name="connsiteX2-21" fmla="*/ 59216 w 496522"/>
                <a:gd name="connsiteY2-22" fmla="*/ 525780 h 1158240"/>
                <a:gd name="connsiteX3-23" fmla="*/ 442756 w 496522"/>
                <a:gd name="connsiteY3-24" fmla="*/ 449580 h 1158240"/>
                <a:gd name="connsiteX4" fmla="*/ 480856 w 496522"/>
                <a:gd name="connsiteY4" fmla="*/ 0 h 1158240"/>
                <a:gd name="connsiteX0-25" fmla="*/ 796 w 496522"/>
                <a:gd name="connsiteY0-26" fmla="*/ 1158240 h 1158240"/>
                <a:gd name="connsiteX1-27" fmla="*/ 5876 w 496522"/>
                <a:gd name="connsiteY1-28" fmla="*/ 661670 h 1158240"/>
                <a:gd name="connsiteX2-29" fmla="*/ 59216 w 496522"/>
                <a:gd name="connsiteY2-30" fmla="*/ 525780 h 1158240"/>
                <a:gd name="connsiteX3-31" fmla="*/ 442756 w 496522"/>
                <a:gd name="connsiteY3-32" fmla="*/ 449580 h 1158240"/>
                <a:gd name="connsiteX4-33" fmla="*/ 480856 w 496522"/>
                <a:gd name="connsiteY4-34" fmla="*/ 0 h 1158240"/>
                <a:gd name="connsiteX0-35" fmla="*/ 4327 w 497573"/>
                <a:gd name="connsiteY0-36" fmla="*/ 1158240 h 1158240"/>
                <a:gd name="connsiteX1-37" fmla="*/ 9407 w 497573"/>
                <a:gd name="connsiteY1-38" fmla="*/ 661670 h 1158240"/>
                <a:gd name="connsiteX2-39" fmla="*/ 113547 w 497573"/>
                <a:gd name="connsiteY2-40" fmla="*/ 525780 h 1158240"/>
                <a:gd name="connsiteX3-41" fmla="*/ 446287 w 497573"/>
                <a:gd name="connsiteY3-42" fmla="*/ 449580 h 1158240"/>
                <a:gd name="connsiteX4-43" fmla="*/ 484387 w 497573"/>
                <a:gd name="connsiteY4-44" fmla="*/ 0 h 1158240"/>
                <a:gd name="connsiteX0-45" fmla="*/ 4327 w 497573"/>
                <a:gd name="connsiteY0-46" fmla="*/ 1158240 h 1158240"/>
                <a:gd name="connsiteX1-47" fmla="*/ 9407 w 497573"/>
                <a:gd name="connsiteY1-48" fmla="*/ 661670 h 1158240"/>
                <a:gd name="connsiteX2-49" fmla="*/ 113547 w 497573"/>
                <a:gd name="connsiteY2-50" fmla="*/ 525780 h 1158240"/>
                <a:gd name="connsiteX3-51" fmla="*/ 446287 w 497573"/>
                <a:gd name="connsiteY3-52" fmla="*/ 449580 h 1158240"/>
                <a:gd name="connsiteX4-53" fmla="*/ 484387 w 497573"/>
                <a:gd name="connsiteY4-54" fmla="*/ 0 h 1158240"/>
                <a:gd name="connsiteX0-55" fmla="*/ 4327 w 497573"/>
                <a:gd name="connsiteY0-56" fmla="*/ 1158240 h 1158240"/>
                <a:gd name="connsiteX1-57" fmla="*/ 9407 w 497573"/>
                <a:gd name="connsiteY1-58" fmla="*/ 661670 h 1158240"/>
                <a:gd name="connsiteX2-59" fmla="*/ 113547 w 497573"/>
                <a:gd name="connsiteY2-60" fmla="*/ 525780 h 1158240"/>
                <a:gd name="connsiteX3-61" fmla="*/ 446287 w 497573"/>
                <a:gd name="connsiteY3-62" fmla="*/ 449580 h 1158240"/>
                <a:gd name="connsiteX4-63" fmla="*/ 484387 w 497573"/>
                <a:gd name="connsiteY4-64" fmla="*/ 0 h 1158240"/>
                <a:gd name="connsiteX0-65" fmla="*/ 4327 w 497573"/>
                <a:gd name="connsiteY0-66" fmla="*/ 1158240 h 1158240"/>
                <a:gd name="connsiteX1-67" fmla="*/ 9407 w 497573"/>
                <a:gd name="connsiteY1-68" fmla="*/ 661670 h 1158240"/>
                <a:gd name="connsiteX2-69" fmla="*/ 113547 w 497573"/>
                <a:gd name="connsiteY2-70" fmla="*/ 525780 h 1158240"/>
                <a:gd name="connsiteX3-71" fmla="*/ 446287 w 497573"/>
                <a:gd name="connsiteY3-72" fmla="*/ 449580 h 1158240"/>
                <a:gd name="connsiteX4-73" fmla="*/ 484387 w 497573"/>
                <a:gd name="connsiteY4-74" fmla="*/ 0 h 1158240"/>
                <a:gd name="connsiteX0-75" fmla="*/ 4327 w 497573"/>
                <a:gd name="connsiteY0-76" fmla="*/ 1158240 h 1158240"/>
                <a:gd name="connsiteX1-77" fmla="*/ 9407 w 497573"/>
                <a:gd name="connsiteY1-78" fmla="*/ 661670 h 1158240"/>
                <a:gd name="connsiteX2-79" fmla="*/ 113547 w 497573"/>
                <a:gd name="connsiteY2-80" fmla="*/ 525780 h 1158240"/>
                <a:gd name="connsiteX3-81" fmla="*/ 446287 w 497573"/>
                <a:gd name="connsiteY3-82" fmla="*/ 449580 h 1158240"/>
                <a:gd name="connsiteX4-83" fmla="*/ 484387 w 497573"/>
                <a:gd name="connsiteY4-84" fmla="*/ 0 h 1158240"/>
                <a:gd name="connsiteX0-85" fmla="*/ 4327 w 497573"/>
                <a:gd name="connsiteY0-86" fmla="*/ 1158240 h 1158240"/>
                <a:gd name="connsiteX1-87" fmla="*/ 9407 w 497573"/>
                <a:gd name="connsiteY1-88" fmla="*/ 661670 h 1158240"/>
                <a:gd name="connsiteX2-89" fmla="*/ 113547 w 497573"/>
                <a:gd name="connsiteY2-90" fmla="*/ 525780 h 1158240"/>
                <a:gd name="connsiteX3-91" fmla="*/ 446287 w 497573"/>
                <a:gd name="connsiteY3-92" fmla="*/ 449580 h 1158240"/>
                <a:gd name="connsiteX4-93" fmla="*/ 484387 w 497573"/>
                <a:gd name="connsiteY4-94" fmla="*/ 0 h 1158240"/>
                <a:gd name="connsiteX0-95" fmla="*/ 1638 w 494884"/>
                <a:gd name="connsiteY0-96" fmla="*/ 1158240 h 1158240"/>
                <a:gd name="connsiteX1-97" fmla="*/ 6718 w 494884"/>
                <a:gd name="connsiteY1-98" fmla="*/ 661670 h 1158240"/>
                <a:gd name="connsiteX2-99" fmla="*/ 110858 w 494884"/>
                <a:gd name="connsiteY2-100" fmla="*/ 525780 h 1158240"/>
                <a:gd name="connsiteX3-101" fmla="*/ 443598 w 494884"/>
                <a:gd name="connsiteY3-102" fmla="*/ 449580 h 1158240"/>
                <a:gd name="connsiteX4-103" fmla="*/ 481698 w 494884"/>
                <a:gd name="connsiteY4-104" fmla="*/ 0 h 1158240"/>
                <a:gd name="connsiteX0-105" fmla="*/ 17011 w 510257"/>
                <a:gd name="connsiteY0-106" fmla="*/ 1158240 h 1158240"/>
                <a:gd name="connsiteX1-107" fmla="*/ 3041 w 510257"/>
                <a:gd name="connsiteY1-108" fmla="*/ 675957 h 1158240"/>
                <a:gd name="connsiteX2-109" fmla="*/ 126231 w 510257"/>
                <a:gd name="connsiteY2-110" fmla="*/ 525780 h 1158240"/>
                <a:gd name="connsiteX3-111" fmla="*/ 458971 w 510257"/>
                <a:gd name="connsiteY3-112" fmla="*/ 449580 h 1158240"/>
                <a:gd name="connsiteX4-113" fmla="*/ 497071 w 510257"/>
                <a:gd name="connsiteY4-114" fmla="*/ 0 h 1158240"/>
                <a:gd name="connsiteX0-115" fmla="*/ 15386 w 508632"/>
                <a:gd name="connsiteY0-116" fmla="*/ 1158240 h 1158240"/>
                <a:gd name="connsiteX1-117" fmla="*/ 1416 w 508632"/>
                <a:gd name="connsiteY1-118" fmla="*/ 675957 h 1158240"/>
                <a:gd name="connsiteX2-119" fmla="*/ 124606 w 508632"/>
                <a:gd name="connsiteY2-120" fmla="*/ 525780 h 1158240"/>
                <a:gd name="connsiteX3-121" fmla="*/ 457346 w 508632"/>
                <a:gd name="connsiteY3-122" fmla="*/ 449580 h 1158240"/>
                <a:gd name="connsiteX4-123" fmla="*/ 495446 w 508632"/>
                <a:gd name="connsiteY4-124" fmla="*/ 0 h 1158240"/>
                <a:gd name="connsiteX0-125" fmla="*/ 15386 w 508632"/>
                <a:gd name="connsiteY0-126" fmla="*/ 1158240 h 1158240"/>
                <a:gd name="connsiteX1-127" fmla="*/ 1416 w 508632"/>
                <a:gd name="connsiteY1-128" fmla="*/ 675957 h 1158240"/>
                <a:gd name="connsiteX2-129" fmla="*/ 124606 w 508632"/>
                <a:gd name="connsiteY2-130" fmla="*/ 525780 h 1158240"/>
                <a:gd name="connsiteX3-131" fmla="*/ 457346 w 508632"/>
                <a:gd name="connsiteY3-132" fmla="*/ 449580 h 1158240"/>
                <a:gd name="connsiteX4-133" fmla="*/ 495446 w 508632"/>
                <a:gd name="connsiteY4-134" fmla="*/ 0 h 1158240"/>
                <a:gd name="connsiteX0-135" fmla="*/ 15386 w 508632"/>
                <a:gd name="connsiteY0-136" fmla="*/ 1158240 h 1158240"/>
                <a:gd name="connsiteX1-137" fmla="*/ 1416 w 508632"/>
                <a:gd name="connsiteY1-138" fmla="*/ 675957 h 1158240"/>
                <a:gd name="connsiteX2-139" fmla="*/ 124606 w 508632"/>
                <a:gd name="connsiteY2-140" fmla="*/ 525780 h 1158240"/>
                <a:gd name="connsiteX3-141" fmla="*/ 457346 w 508632"/>
                <a:gd name="connsiteY3-142" fmla="*/ 449580 h 1158240"/>
                <a:gd name="connsiteX4-143" fmla="*/ 495446 w 508632"/>
                <a:gd name="connsiteY4-144" fmla="*/ 0 h 1158240"/>
                <a:gd name="connsiteX0-145" fmla="*/ 15664 w 513673"/>
                <a:gd name="connsiteY0-146" fmla="*/ 1158240 h 1158240"/>
                <a:gd name="connsiteX1-147" fmla="*/ 6457 w 513673"/>
                <a:gd name="connsiteY1-148" fmla="*/ 675957 h 1158240"/>
                <a:gd name="connsiteX2-149" fmla="*/ 129647 w 513673"/>
                <a:gd name="connsiteY2-150" fmla="*/ 525780 h 1158240"/>
                <a:gd name="connsiteX3-151" fmla="*/ 462387 w 513673"/>
                <a:gd name="connsiteY3-152" fmla="*/ 449580 h 1158240"/>
                <a:gd name="connsiteX4-153" fmla="*/ 500487 w 513673"/>
                <a:gd name="connsiteY4-154" fmla="*/ 0 h 1158240"/>
                <a:gd name="connsiteX0-155" fmla="*/ 17239 w 515248"/>
                <a:gd name="connsiteY0-156" fmla="*/ 1158240 h 1158240"/>
                <a:gd name="connsiteX1-157" fmla="*/ 8032 w 515248"/>
                <a:gd name="connsiteY1-158" fmla="*/ 675957 h 1158240"/>
                <a:gd name="connsiteX2-159" fmla="*/ 131222 w 515248"/>
                <a:gd name="connsiteY2-160" fmla="*/ 525780 h 1158240"/>
                <a:gd name="connsiteX3-161" fmla="*/ 463962 w 515248"/>
                <a:gd name="connsiteY3-162" fmla="*/ 449580 h 1158240"/>
                <a:gd name="connsiteX4-163" fmla="*/ 502062 w 515248"/>
                <a:gd name="connsiteY4-164" fmla="*/ 0 h 1158240"/>
                <a:gd name="connsiteX0-165" fmla="*/ 17239 w 515248"/>
                <a:gd name="connsiteY0-166" fmla="*/ 1158240 h 1158240"/>
                <a:gd name="connsiteX1-167" fmla="*/ 8032 w 515248"/>
                <a:gd name="connsiteY1-168" fmla="*/ 675957 h 1158240"/>
                <a:gd name="connsiteX2-169" fmla="*/ 131222 w 515248"/>
                <a:gd name="connsiteY2-170" fmla="*/ 525780 h 1158240"/>
                <a:gd name="connsiteX3-171" fmla="*/ 463962 w 515248"/>
                <a:gd name="connsiteY3-172" fmla="*/ 449580 h 1158240"/>
                <a:gd name="connsiteX4-173" fmla="*/ 502062 w 515248"/>
                <a:gd name="connsiteY4-174" fmla="*/ 0 h 1158240"/>
                <a:gd name="connsiteX0-175" fmla="*/ 10978 w 508987"/>
                <a:gd name="connsiteY0-176" fmla="*/ 1158240 h 1158240"/>
                <a:gd name="connsiteX1-177" fmla="*/ 1771 w 508987"/>
                <a:gd name="connsiteY1-178" fmla="*/ 675957 h 1158240"/>
                <a:gd name="connsiteX2-179" fmla="*/ 124961 w 508987"/>
                <a:gd name="connsiteY2-180" fmla="*/ 525780 h 1158240"/>
                <a:gd name="connsiteX3-181" fmla="*/ 457701 w 508987"/>
                <a:gd name="connsiteY3-182" fmla="*/ 449580 h 1158240"/>
                <a:gd name="connsiteX4-183" fmla="*/ 495801 w 508987"/>
                <a:gd name="connsiteY4-184" fmla="*/ 0 h 1158240"/>
                <a:gd name="connsiteX0-185" fmla="*/ 3620 w 501629"/>
                <a:gd name="connsiteY0-186" fmla="*/ 1158240 h 1158240"/>
                <a:gd name="connsiteX1-187" fmla="*/ 8700 w 501629"/>
                <a:gd name="connsiteY1-188" fmla="*/ 675957 h 1158240"/>
                <a:gd name="connsiteX2-189" fmla="*/ 117603 w 501629"/>
                <a:gd name="connsiteY2-190" fmla="*/ 525780 h 1158240"/>
                <a:gd name="connsiteX3-191" fmla="*/ 450343 w 501629"/>
                <a:gd name="connsiteY3-192" fmla="*/ 449580 h 1158240"/>
                <a:gd name="connsiteX4-193" fmla="*/ 488443 w 501629"/>
                <a:gd name="connsiteY4-194" fmla="*/ 0 h 1158240"/>
                <a:gd name="connsiteX0-195" fmla="*/ 7415 w 505424"/>
                <a:gd name="connsiteY0-196" fmla="*/ 1158240 h 1158240"/>
                <a:gd name="connsiteX1-197" fmla="*/ 2970 w 505424"/>
                <a:gd name="connsiteY1-198" fmla="*/ 680719 h 1158240"/>
                <a:gd name="connsiteX2-199" fmla="*/ 121398 w 505424"/>
                <a:gd name="connsiteY2-200" fmla="*/ 525780 h 1158240"/>
                <a:gd name="connsiteX3-201" fmla="*/ 454138 w 505424"/>
                <a:gd name="connsiteY3-202" fmla="*/ 449580 h 1158240"/>
                <a:gd name="connsiteX4-203" fmla="*/ 492238 w 505424"/>
                <a:gd name="connsiteY4-204" fmla="*/ 0 h 1158240"/>
                <a:gd name="connsiteX0-205" fmla="*/ 7415 w 505424"/>
                <a:gd name="connsiteY0-206" fmla="*/ 1158240 h 1158240"/>
                <a:gd name="connsiteX1-207" fmla="*/ 2970 w 505424"/>
                <a:gd name="connsiteY1-208" fmla="*/ 680719 h 1158240"/>
                <a:gd name="connsiteX2-209" fmla="*/ 121398 w 505424"/>
                <a:gd name="connsiteY2-210" fmla="*/ 525780 h 1158240"/>
                <a:gd name="connsiteX3-211" fmla="*/ 454138 w 505424"/>
                <a:gd name="connsiteY3-212" fmla="*/ 449580 h 1158240"/>
                <a:gd name="connsiteX4-213" fmla="*/ 492238 w 505424"/>
                <a:gd name="connsiteY4-214" fmla="*/ 0 h 1158240"/>
                <a:gd name="connsiteX0-215" fmla="*/ 7415 w 518817"/>
                <a:gd name="connsiteY0-216" fmla="*/ 1158240 h 1158240"/>
                <a:gd name="connsiteX1-217" fmla="*/ 2970 w 518817"/>
                <a:gd name="connsiteY1-218" fmla="*/ 680719 h 1158240"/>
                <a:gd name="connsiteX2-219" fmla="*/ 121398 w 518817"/>
                <a:gd name="connsiteY2-220" fmla="*/ 525780 h 1158240"/>
                <a:gd name="connsiteX3-221" fmla="*/ 482713 w 518817"/>
                <a:gd name="connsiteY3-222" fmla="*/ 487680 h 1158240"/>
                <a:gd name="connsiteX4-223" fmla="*/ 492238 w 518817"/>
                <a:gd name="connsiteY4-224" fmla="*/ 0 h 1158240"/>
                <a:gd name="connsiteX0-225" fmla="*/ 7415 w 518817"/>
                <a:gd name="connsiteY0-226" fmla="*/ 1158240 h 1158240"/>
                <a:gd name="connsiteX1-227" fmla="*/ 2970 w 518817"/>
                <a:gd name="connsiteY1-228" fmla="*/ 680719 h 1158240"/>
                <a:gd name="connsiteX2-229" fmla="*/ 121398 w 518817"/>
                <a:gd name="connsiteY2-230" fmla="*/ 525780 h 1158240"/>
                <a:gd name="connsiteX3-231" fmla="*/ 482713 w 518817"/>
                <a:gd name="connsiteY3-232" fmla="*/ 473392 h 1158240"/>
                <a:gd name="connsiteX4-233" fmla="*/ 492238 w 518817"/>
                <a:gd name="connsiteY4-234" fmla="*/ 0 h 1158240"/>
                <a:gd name="connsiteX0-235" fmla="*/ 7415 w 513005"/>
                <a:gd name="connsiteY0-236" fmla="*/ 1158240 h 1158240"/>
                <a:gd name="connsiteX1-237" fmla="*/ 2970 w 513005"/>
                <a:gd name="connsiteY1-238" fmla="*/ 680719 h 1158240"/>
                <a:gd name="connsiteX2-239" fmla="*/ 121398 w 513005"/>
                <a:gd name="connsiteY2-240" fmla="*/ 525780 h 1158240"/>
                <a:gd name="connsiteX3-241" fmla="*/ 482713 w 513005"/>
                <a:gd name="connsiteY3-242" fmla="*/ 473392 h 1158240"/>
                <a:gd name="connsiteX4-243" fmla="*/ 492238 w 513005"/>
                <a:gd name="connsiteY4-244" fmla="*/ 0 h 1158240"/>
                <a:gd name="connsiteX0-245" fmla="*/ 7415 w 506000"/>
                <a:gd name="connsiteY0-246" fmla="*/ 1158240 h 1158240"/>
                <a:gd name="connsiteX1-247" fmla="*/ 2970 w 506000"/>
                <a:gd name="connsiteY1-248" fmla="*/ 680719 h 1158240"/>
                <a:gd name="connsiteX2-249" fmla="*/ 121398 w 506000"/>
                <a:gd name="connsiteY2-250" fmla="*/ 525780 h 1158240"/>
                <a:gd name="connsiteX3-251" fmla="*/ 482713 w 506000"/>
                <a:gd name="connsiteY3-252" fmla="*/ 473392 h 1158240"/>
                <a:gd name="connsiteX4-253" fmla="*/ 492238 w 506000"/>
                <a:gd name="connsiteY4-254" fmla="*/ 0 h 1158240"/>
                <a:gd name="connsiteX0-255" fmla="*/ 7415 w 517650"/>
                <a:gd name="connsiteY0-256" fmla="*/ 1158240 h 1158240"/>
                <a:gd name="connsiteX1-257" fmla="*/ 2970 w 517650"/>
                <a:gd name="connsiteY1-258" fmla="*/ 680719 h 1158240"/>
                <a:gd name="connsiteX2-259" fmla="*/ 121398 w 517650"/>
                <a:gd name="connsiteY2-260" fmla="*/ 525780 h 1158240"/>
                <a:gd name="connsiteX3-261" fmla="*/ 482713 w 517650"/>
                <a:gd name="connsiteY3-262" fmla="*/ 473392 h 1158240"/>
                <a:gd name="connsiteX4-263" fmla="*/ 504621 w 517650"/>
                <a:gd name="connsiteY4-264" fmla="*/ 350520 h 1158240"/>
                <a:gd name="connsiteX5" fmla="*/ 492238 w 517650"/>
                <a:gd name="connsiteY5" fmla="*/ 0 h 1158240"/>
                <a:gd name="connsiteX0-265" fmla="*/ 7415 w 506303"/>
                <a:gd name="connsiteY0-266" fmla="*/ 1158240 h 1158240"/>
                <a:gd name="connsiteX1-267" fmla="*/ 2970 w 506303"/>
                <a:gd name="connsiteY1-268" fmla="*/ 680719 h 1158240"/>
                <a:gd name="connsiteX2-269" fmla="*/ 121398 w 506303"/>
                <a:gd name="connsiteY2-270" fmla="*/ 525780 h 1158240"/>
                <a:gd name="connsiteX3-271" fmla="*/ 458901 w 506303"/>
                <a:gd name="connsiteY3-272" fmla="*/ 482917 h 1158240"/>
                <a:gd name="connsiteX4-273" fmla="*/ 504621 w 506303"/>
                <a:gd name="connsiteY4-274" fmla="*/ 350520 h 1158240"/>
                <a:gd name="connsiteX5-275" fmla="*/ 492238 w 506303"/>
                <a:gd name="connsiteY5-276" fmla="*/ 0 h 1158240"/>
                <a:gd name="connsiteX0-277" fmla="*/ 7415 w 504766"/>
                <a:gd name="connsiteY0-278" fmla="*/ 1158240 h 1158240"/>
                <a:gd name="connsiteX1-279" fmla="*/ 2970 w 504766"/>
                <a:gd name="connsiteY1-280" fmla="*/ 680719 h 1158240"/>
                <a:gd name="connsiteX2-281" fmla="*/ 121398 w 504766"/>
                <a:gd name="connsiteY2-282" fmla="*/ 525780 h 1158240"/>
                <a:gd name="connsiteX3-283" fmla="*/ 444613 w 504766"/>
                <a:gd name="connsiteY3-284" fmla="*/ 482917 h 1158240"/>
                <a:gd name="connsiteX4-285" fmla="*/ 504621 w 504766"/>
                <a:gd name="connsiteY4-286" fmla="*/ 350520 h 1158240"/>
                <a:gd name="connsiteX5-287" fmla="*/ 492238 w 504766"/>
                <a:gd name="connsiteY5-288" fmla="*/ 0 h 1158240"/>
                <a:gd name="connsiteX0-289" fmla="*/ 7415 w 507328"/>
                <a:gd name="connsiteY0-290" fmla="*/ 1163003 h 1163003"/>
                <a:gd name="connsiteX1-291" fmla="*/ 2970 w 507328"/>
                <a:gd name="connsiteY1-292" fmla="*/ 685482 h 1163003"/>
                <a:gd name="connsiteX2-293" fmla="*/ 121398 w 507328"/>
                <a:gd name="connsiteY2-294" fmla="*/ 530543 h 1163003"/>
                <a:gd name="connsiteX3-295" fmla="*/ 444613 w 507328"/>
                <a:gd name="connsiteY3-296" fmla="*/ 487680 h 1163003"/>
                <a:gd name="connsiteX4-297" fmla="*/ 504621 w 507328"/>
                <a:gd name="connsiteY4-298" fmla="*/ 355283 h 1163003"/>
                <a:gd name="connsiteX5-299" fmla="*/ 506525 w 507328"/>
                <a:gd name="connsiteY5-300" fmla="*/ 0 h 1163003"/>
                <a:gd name="connsiteX0-301" fmla="*/ 7415 w 507328"/>
                <a:gd name="connsiteY0-302" fmla="*/ 1163003 h 1163003"/>
                <a:gd name="connsiteX1-303" fmla="*/ 2970 w 507328"/>
                <a:gd name="connsiteY1-304" fmla="*/ 685482 h 1163003"/>
                <a:gd name="connsiteX2-305" fmla="*/ 121398 w 507328"/>
                <a:gd name="connsiteY2-306" fmla="*/ 530543 h 1163003"/>
                <a:gd name="connsiteX3-307" fmla="*/ 444613 w 507328"/>
                <a:gd name="connsiteY3-308" fmla="*/ 487680 h 1163003"/>
                <a:gd name="connsiteX4-309" fmla="*/ 504621 w 507328"/>
                <a:gd name="connsiteY4-310" fmla="*/ 355283 h 1163003"/>
                <a:gd name="connsiteX5-311" fmla="*/ 506525 w 507328"/>
                <a:gd name="connsiteY5-312" fmla="*/ 0 h 1163003"/>
                <a:gd name="connsiteX0-313" fmla="*/ 7415 w 507328"/>
                <a:gd name="connsiteY0-314" fmla="*/ 1163003 h 1163003"/>
                <a:gd name="connsiteX1-315" fmla="*/ 2970 w 507328"/>
                <a:gd name="connsiteY1-316" fmla="*/ 685482 h 1163003"/>
                <a:gd name="connsiteX2-317" fmla="*/ 121398 w 507328"/>
                <a:gd name="connsiteY2-318" fmla="*/ 530543 h 1163003"/>
                <a:gd name="connsiteX3-319" fmla="*/ 444613 w 507328"/>
                <a:gd name="connsiteY3-320" fmla="*/ 487680 h 1163003"/>
                <a:gd name="connsiteX4-321" fmla="*/ 504621 w 507328"/>
                <a:gd name="connsiteY4-322" fmla="*/ 355283 h 1163003"/>
                <a:gd name="connsiteX5-323" fmla="*/ 506525 w 507328"/>
                <a:gd name="connsiteY5-324" fmla="*/ 0 h 1163003"/>
                <a:gd name="connsiteX0-325" fmla="*/ 7415 w 507328"/>
                <a:gd name="connsiteY0-326" fmla="*/ 1163003 h 1163003"/>
                <a:gd name="connsiteX1-327" fmla="*/ 2970 w 507328"/>
                <a:gd name="connsiteY1-328" fmla="*/ 685482 h 1163003"/>
                <a:gd name="connsiteX2-329" fmla="*/ 121398 w 507328"/>
                <a:gd name="connsiteY2-330" fmla="*/ 530543 h 1163003"/>
                <a:gd name="connsiteX3-331" fmla="*/ 444613 w 507328"/>
                <a:gd name="connsiteY3-332" fmla="*/ 516255 h 1163003"/>
                <a:gd name="connsiteX4-333" fmla="*/ 504621 w 507328"/>
                <a:gd name="connsiteY4-334" fmla="*/ 355283 h 1163003"/>
                <a:gd name="connsiteX5-335" fmla="*/ 506525 w 507328"/>
                <a:gd name="connsiteY5-336" fmla="*/ 0 h 1163003"/>
                <a:gd name="connsiteX0-337" fmla="*/ 7415 w 507328"/>
                <a:gd name="connsiteY0-338" fmla="*/ 1163003 h 1163003"/>
                <a:gd name="connsiteX1-339" fmla="*/ 2970 w 507328"/>
                <a:gd name="connsiteY1-340" fmla="*/ 685482 h 1163003"/>
                <a:gd name="connsiteX2-341" fmla="*/ 121398 w 507328"/>
                <a:gd name="connsiteY2-342" fmla="*/ 530543 h 1163003"/>
                <a:gd name="connsiteX3-343" fmla="*/ 444613 w 507328"/>
                <a:gd name="connsiteY3-344" fmla="*/ 516255 h 1163003"/>
                <a:gd name="connsiteX4-345" fmla="*/ 504621 w 507328"/>
                <a:gd name="connsiteY4-346" fmla="*/ 355283 h 1163003"/>
                <a:gd name="connsiteX5-347" fmla="*/ 506525 w 507328"/>
                <a:gd name="connsiteY5-348" fmla="*/ 0 h 1163003"/>
                <a:gd name="connsiteX0-349" fmla="*/ 7415 w 507328"/>
                <a:gd name="connsiteY0-350" fmla="*/ 1163003 h 1163003"/>
                <a:gd name="connsiteX1-351" fmla="*/ 2970 w 507328"/>
                <a:gd name="connsiteY1-352" fmla="*/ 685482 h 1163003"/>
                <a:gd name="connsiteX2-353" fmla="*/ 121398 w 507328"/>
                <a:gd name="connsiteY2-354" fmla="*/ 530543 h 1163003"/>
                <a:gd name="connsiteX3-355" fmla="*/ 411275 w 507328"/>
                <a:gd name="connsiteY3-356" fmla="*/ 511492 h 1163003"/>
                <a:gd name="connsiteX4-357" fmla="*/ 504621 w 507328"/>
                <a:gd name="connsiteY4-358" fmla="*/ 355283 h 1163003"/>
                <a:gd name="connsiteX5-359" fmla="*/ 506525 w 507328"/>
                <a:gd name="connsiteY5-360" fmla="*/ 0 h 1163003"/>
                <a:gd name="connsiteX0-361" fmla="*/ 7415 w 507328"/>
                <a:gd name="connsiteY0-362" fmla="*/ 1163003 h 1163003"/>
                <a:gd name="connsiteX1-363" fmla="*/ 2970 w 507328"/>
                <a:gd name="connsiteY1-364" fmla="*/ 666432 h 1163003"/>
                <a:gd name="connsiteX2-365" fmla="*/ 121398 w 507328"/>
                <a:gd name="connsiteY2-366" fmla="*/ 530543 h 1163003"/>
                <a:gd name="connsiteX3-367" fmla="*/ 411275 w 507328"/>
                <a:gd name="connsiteY3-368" fmla="*/ 511492 h 1163003"/>
                <a:gd name="connsiteX4-369" fmla="*/ 504621 w 507328"/>
                <a:gd name="connsiteY4-370" fmla="*/ 355283 h 1163003"/>
                <a:gd name="connsiteX5-371" fmla="*/ 506525 w 507328"/>
                <a:gd name="connsiteY5-372" fmla="*/ 0 h 1163003"/>
                <a:gd name="connsiteX0-373" fmla="*/ 4679 w 504592"/>
                <a:gd name="connsiteY0-374" fmla="*/ 1163003 h 1163003"/>
                <a:gd name="connsiteX1-375" fmla="*/ 234 w 504592"/>
                <a:gd name="connsiteY1-376" fmla="*/ 666432 h 1163003"/>
                <a:gd name="connsiteX2-377" fmla="*/ 118662 w 504592"/>
                <a:gd name="connsiteY2-378" fmla="*/ 530543 h 1163003"/>
                <a:gd name="connsiteX3-379" fmla="*/ 408539 w 504592"/>
                <a:gd name="connsiteY3-380" fmla="*/ 511492 h 1163003"/>
                <a:gd name="connsiteX4-381" fmla="*/ 501885 w 504592"/>
                <a:gd name="connsiteY4-382" fmla="*/ 355283 h 1163003"/>
                <a:gd name="connsiteX5-383" fmla="*/ 503789 w 504592"/>
                <a:gd name="connsiteY5-384" fmla="*/ 0 h 1163003"/>
                <a:gd name="connsiteX0-385" fmla="*/ 4679 w 504592"/>
                <a:gd name="connsiteY0-386" fmla="*/ 1163003 h 1163003"/>
                <a:gd name="connsiteX1-387" fmla="*/ 234 w 504592"/>
                <a:gd name="connsiteY1-388" fmla="*/ 666432 h 1163003"/>
                <a:gd name="connsiteX2-389" fmla="*/ 118662 w 504592"/>
                <a:gd name="connsiteY2-390" fmla="*/ 530543 h 1163003"/>
                <a:gd name="connsiteX3-391" fmla="*/ 408539 w 504592"/>
                <a:gd name="connsiteY3-392" fmla="*/ 511492 h 1163003"/>
                <a:gd name="connsiteX4-393" fmla="*/ 501885 w 504592"/>
                <a:gd name="connsiteY4-394" fmla="*/ 355283 h 1163003"/>
                <a:gd name="connsiteX5-395" fmla="*/ 503789 w 504592"/>
                <a:gd name="connsiteY5-396" fmla="*/ 0 h 1163003"/>
                <a:gd name="connsiteX0-397" fmla="*/ 4679 w 504592"/>
                <a:gd name="connsiteY0-398" fmla="*/ 1163003 h 1163003"/>
                <a:gd name="connsiteX1-399" fmla="*/ 234 w 504592"/>
                <a:gd name="connsiteY1-400" fmla="*/ 666432 h 1163003"/>
                <a:gd name="connsiteX2-401" fmla="*/ 118662 w 504592"/>
                <a:gd name="connsiteY2-402" fmla="*/ 530543 h 1163003"/>
                <a:gd name="connsiteX3-403" fmla="*/ 408539 w 504592"/>
                <a:gd name="connsiteY3-404" fmla="*/ 511492 h 1163003"/>
                <a:gd name="connsiteX4-405" fmla="*/ 501885 w 504592"/>
                <a:gd name="connsiteY4-406" fmla="*/ 355283 h 1163003"/>
                <a:gd name="connsiteX5-407" fmla="*/ 503789 w 504592"/>
                <a:gd name="connsiteY5-408" fmla="*/ 0 h 1163003"/>
                <a:gd name="connsiteX0-409" fmla="*/ 4679 w 504592"/>
                <a:gd name="connsiteY0-410" fmla="*/ 1163003 h 1163003"/>
                <a:gd name="connsiteX1-411" fmla="*/ 234 w 504592"/>
                <a:gd name="connsiteY1-412" fmla="*/ 666432 h 1163003"/>
                <a:gd name="connsiteX2-413" fmla="*/ 118662 w 504592"/>
                <a:gd name="connsiteY2-414" fmla="*/ 530543 h 1163003"/>
                <a:gd name="connsiteX3-415" fmla="*/ 408539 w 504592"/>
                <a:gd name="connsiteY3-416" fmla="*/ 535305 h 1163003"/>
                <a:gd name="connsiteX4-417" fmla="*/ 501885 w 504592"/>
                <a:gd name="connsiteY4-418" fmla="*/ 355283 h 1163003"/>
                <a:gd name="connsiteX5-419" fmla="*/ 503789 w 504592"/>
                <a:gd name="connsiteY5-420" fmla="*/ 0 h 1163003"/>
                <a:gd name="connsiteX0-421" fmla="*/ 4679 w 504592"/>
                <a:gd name="connsiteY0-422" fmla="*/ 1163003 h 1163003"/>
                <a:gd name="connsiteX1-423" fmla="*/ 234 w 504592"/>
                <a:gd name="connsiteY1-424" fmla="*/ 666432 h 1163003"/>
                <a:gd name="connsiteX2-425" fmla="*/ 118662 w 504592"/>
                <a:gd name="connsiteY2-426" fmla="*/ 530543 h 1163003"/>
                <a:gd name="connsiteX3-427" fmla="*/ 403777 w 504592"/>
                <a:gd name="connsiteY3-428" fmla="*/ 525780 h 1163003"/>
                <a:gd name="connsiteX4-429" fmla="*/ 501885 w 504592"/>
                <a:gd name="connsiteY4-430" fmla="*/ 355283 h 1163003"/>
                <a:gd name="connsiteX5-431" fmla="*/ 503789 w 504592"/>
                <a:gd name="connsiteY5-432" fmla="*/ 0 h 1163003"/>
                <a:gd name="connsiteX0-433" fmla="*/ 4679 w 504592"/>
                <a:gd name="connsiteY0-434" fmla="*/ 1163003 h 1163003"/>
                <a:gd name="connsiteX1-435" fmla="*/ 234 w 504592"/>
                <a:gd name="connsiteY1-436" fmla="*/ 666432 h 1163003"/>
                <a:gd name="connsiteX2-437" fmla="*/ 118662 w 504592"/>
                <a:gd name="connsiteY2-438" fmla="*/ 530543 h 1163003"/>
                <a:gd name="connsiteX3-439" fmla="*/ 403777 w 504592"/>
                <a:gd name="connsiteY3-440" fmla="*/ 525780 h 1163003"/>
                <a:gd name="connsiteX4-441" fmla="*/ 501885 w 504592"/>
                <a:gd name="connsiteY4-442" fmla="*/ 355283 h 1163003"/>
                <a:gd name="connsiteX5-443" fmla="*/ 503789 w 504592"/>
                <a:gd name="connsiteY5-444" fmla="*/ 0 h 1163003"/>
                <a:gd name="connsiteX0-445" fmla="*/ 7177 w 507090"/>
                <a:gd name="connsiteY0-446" fmla="*/ 1163003 h 1163003"/>
                <a:gd name="connsiteX1-447" fmla="*/ 2732 w 507090"/>
                <a:gd name="connsiteY1-448" fmla="*/ 666432 h 1163003"/>
                <a:gd name="connsiteX2-449" fmla="*/ 121160 w 507090"/>
                <a:gd name="connsiteY2-450" fmla="*/ 530543 h 1163003"/>
                <a:gd name="connsiteX3-451" fmla="*/ 406275 w 507090"/>
                <a:gd name="connsiteY3-452" fmla="*/ 525780 h 1163003"/>
                <a:gd name="connsiteX4-453" fmla="*/ 504383 w 507090"/>
                <a:gd name="connsiteY4-454" fmla="*/ 355283 h 1163003"/>
                <a:gd name="connsiteX5-455" fmla="*/ 506287 w 507090"/>
                <a:gd name="connsiteY5-456" fmla="*/ 0 h 1163003"/>
                <a:gd name="connsiteX0-457" fmla="*/ 7177 w 507090"/>
                <a:gd name="connsiteY0-458" fmla="*/ 1163003 h 1163003"/>
                <a:gd name="connsiteX1-459" fmla="*/ 2732 w 507090"/>
                <a:gd name="connsiteY1-460" fmla="*/ 666432 h 1163003"/>
                <a:gd name="connsiteX2-461" fmla="*/ 121160 w 507090"/>
                <a:gd name="connsiteY2-462" fmla="*/ 530543 h 1163003"/>
                <a:gd name="connsiteX3-463" fmla="*/ 406275 w 507090"/>
                <a:gd name="connsiteY3-464" fmla="*/ 525780 h 1163003"/>
                <a:gd name="connsiteX4-465" fmla="*/ 504383 w 507090"/>
                <a:gd name="connsiteY4-466" fmla="*/ 355283 h 1163003"/>
                <a:gd name="connsiteX5-467" fmla="*/ 506287 w 507090"/>
                <a:gd name="connsiteY5-468" fmla="*/ 0 h 1163003"/>
                <a:gd name="connsiteX0-469" fmla="*/ 7177 w 507090"/>
                <a:gd name="connsiteY0-470" fmla="*/ 1163003 h 1163003"/>
                <a:gd name="connsiteX1-471" fmla="*/ 2732 w 507090"/>
                <a:gd name="connsiteY1-472" fmla="*/ 666432 h 1163003"/>
                <a:gd name="connsiteX2-473" fmla="*/ 121160 w 507090"/>
                <a:gd name="connsiteY2-474" fmla="*/ 530543 h 1163003"/>
                <a:gd name="connsiteX3-475" fmla="*/ 406275 w 507090"/>
                <a:gd name="connsiteY3-476" fmla="*/ 525780 h 1163003"/>
                <a:gd name="connsiteX4-477" fmla="*/ 504383 w 507090"/>
                <a:gd name="connsiteY4-478" fmla="*/ 355283 h 1163003"/>
                <a:gd name="connsiteX5-479" fmla="*/ 506287 w 507090"/>
                <a:gd name="connsiteY5-480" fmla="*/ 0 h 1163003"/>
                <a:gd name="connsiteX0-481" fmla="*/ 7177 w 507090"/>
                <a:gd name="connsiteY0-482" fmla="*/ 1163003 h 1163003"/>
                <a:gd name="connsiteX1-483" fmla="*/ 2732 w 507090"/>
                <a:gd name="connsiteY1-484" fmla="*/ 666432 h 1163003"/>
                <a:gd name="connsiteX2-485" fmla="*/ 121160 w 507090"/>
                <a:gd name="connsiteY2-486" fmla="*/ 530543 h 1163003"/>
                <a:gd name="connsiteX3-487" fmla="*/ 406275 w 507090"/>
                <a:gd name="connsiteY3-488" fmla="*/ 525780 h 1163003"/>
                <a:gd name="connsiteX4-489" fmla="*/ 504383 w 507090"/>
                <a:gd name="connsiteY4-490" fmla="*/ 355283 h 1163003"/>
                <a:gd name="connsiteX5-491" fmla="*/ 506287 w 507090"/>
                <a:gd name="connsiteY5-492" fmla="*/ 0 h 1163003"/>
                <a:gd name="connsiteX0-493" fmla="*/ 10856 w 515532"/>
                <a:gd name="connsiteY0-494" fmla="*/ 1048703 h 1048703"/>
                <a:gd name="connsiteX1-495" fmla="*/ 11174 w 515532"/>
                <a:gd name="connsiteY1-496" fmla="*/ 666432 h 1048703"/>
                <a:gd name="connsiteX2-497" fmla="*/ 129602 w 515532"/>
                <a:gd name="connsiteY2-498" fmla="*/ 530543 h 1048703"/>
                <a:gd name="connsiteX3-499" fmla="*/ 414717 w 515532"/>
                <a:gd name="connsiteY3-500" fmla="*/ 525780 h 1048703"/>
                <a:gd name="connsiteX4-501" fmla="*/ 512825 w 515532"/>
                <a:gd name="connsiteY4-502" fmla="*/ 355283 h 1048703"/>
                <a:gd name="connsiteX5-503" fmla="*/ 514729 w 515532"/>
                <a:gd name="connsiteY5-504" fmla="*/ 0 h 1048703"/>
                <a:gd name="connsiteX0-505" fmla="*/ 3023 w 507699"/>
                <a:gd name="connsiteY0-506" fmla="*/ 1048703 h 1048703"/>
                <a:gd name="connsiteX1-507" fmla="*/ 3341 w 507699"/>
                <a:gd name="connsiteY1-508" fmla="*/ 666432 h 1048703"/>
                <a:gd name="connsiteX2-509" fmla="*/ 121769 w 507699"/>
                <a:gd name="connsiteY2-510" fmla="*/ 530543 h 1048703"/>
                <a:gd name="connsiteX3-511" fmla="*/ 406884 w 507699"/>
                <a:gd name="connsiteY3-512" fmla="*/ 525780 h 1048703"/>
                <a:gd name="connsiteX4-513" fmla="*/ 504992 w 507699"/>
                <a:gd name="connsiteY4-514" fmla="*/ 355283 h 1048703"/>
                <a:gd name="connsiteX5-515" fmla="*/ 506896 w 507699"/>
                <a:gd name="connsiteY5-516" fmla="*/ 0 h 1048703"/>
                <a:gd name="connsiteX0-517" fmla="*/ 10856 w 515532"/>
                <a:gd name="connsiteY0-518" fmla="*/ 1048703 h 1048703"/>
                <a:gd name="connsiteX1-519" fmla="*/ 11174 w 515532"/>
                <a:gd name="connsiteY1-520" fmla="*/ 666432 h 1048703"/>
                <a:gd name="connsiteX2-521" fmla="*/ 129602 w 515532"/>
                <a:gd name="connsiteY2-522" fmla="*/ 530543 h 1048703"/>
                <a:gd name="connsiteX3-523" fmla="*/ 414717 w 515532"/>
                <a:gd name="connsiteY3-524" fmla="*/ 525780 h 1048703"/>
                <a:gd name="connsiteX4-525" fmla="*/ 512825 w 515532"/>
                <a:gd name="connsiteY4-526" fmla="*/ 355283 h 1048703"/>
                <a:gd name="connsiteX5-527" fmla="*/ 514729 w 515532"/>
                <a:gd name="connsiteY5-528" fmla="*/ 0 h 1048703"/>
                <a:gd name="connsiteX0-529" fmla="*/ 5191 w 509867"/>
                <a:gd name="connsiteY0-530" fmla="*/ 1048703 h 1048703"/>
                <a:gd name="connsiteX1-531" fmla="*/ 5509 w 509867"/>
                <a:gd name="connsiteY1-532" fmla="*/ 666432 h 1048703"/>
                <a:gd name="connsiteX2-533" fmla="*/ 123937 w 509867"/>
                <a:gd name="connsiteY2-534" fmla="*/ 530543 h 1048703"/>
                <a:gd name="connsiteX3-535" fmla="*/ 409052 w 509867"/>
                <a:gd name="connsiteY3-536" fmla="*/ 525780 h 1048703"/>
                <a:gd name="connsiteX4-537" fmla="*/ 507160 w 509867"/>
                <a:gd name="connsiteY4-538" fmla="*/ 355283 h 1048703"/>
                <a:gd name="connsiteX5-539" fmla="*/ 509064 w 509867"/>
                <a:gd name="connsiteY5-540" fmla="*/ 0 h 1048703"/>
                <a:gd name="connsiteX0-541" fmla="*/ 15252 w 512784"/>
                <a:gd name="connsiteY0-542" fmla="*/ 1043940 h 1043940"/>
                <a:gd name="connsiteX1-543" fmla="*/ 8426 w 512784"/>
                <a:gd name="connsiteY1-544" fmla="*/ 666432 h 1043940"/>
                <a:gd name="connsiteX2-545" fmla="*/ 126854 w 512784"/>
                <a:gd name="connsiteY2-546" fmla="*/ 530543 h 1043940"/>
                <a:gd name="connsiteX3-547" fmla="*/ 411969 w 512784"/>
                <a:gd name="connsiteY3-548" fmla="*/ 525780 h 1043940"/>
                <a:gd name="connsiteX4-549" fmla="*/ 510077 w 512784"/>
                <a:gd name="connsiteY4-550" fmla="*/ 355283 h 1043940"/>
                <a:gd name="connsiteX5-551" fmla="*/ 511981 w 512784"/>
                <a:gd name="connsiteY5-552" fmla="*/ 0 h 1043940"/>
                <a:gd name="connsiteX0-553" fmla="*/ 6948 w 504480"/>
                <a:gd name="connsiteY0-554" fmla="*/ 1043940 h 1043940"/>
                <a:gd name="connsiteX1-555" fmla="*/ 122 w 504480"/>
                <a:gd name="connsiteY1-556" fmla="*/ 666432 h 1043940"/>
                <a:gd name="connsiteX2-557" fmla="*/ 118550 w 504480"/>
                <a:gd name="connsiteY2-558" fmla="*/ 530543 h 1043940"/>
                <a:gd name="connsiteX3-559" fmla="*/ 403665 w 504480"/>
                <a:gd name="connsiteY3-560" fmla="*/ 525780 h 1043940"/>
                <a:gd name="connsiteX4-561" fmla="*/ 501773 w 504480"/>
                <a:gd name="connsiteY4-562" fmla="*/ 355283 h 1043940"/>
                <a:gd name="connsiteX5-563" fmla="*/ 503677 w 504480"/>
                <a:gd name="connsiteY5-564" fmla="*/ 0 h 1043940"/>
                <a:gd name="connsiteX0-565" fmla="*/ 6830 w 504362"/>
                <a:gd name="connsiteY0-566" fmla="*/ 1043940 h 1043940"/>
                <a:gd name="connsiteX1-567" fmla="*/ 4 w 504362"/>
                <a:gd name="connsiteY1-568" fmla="*/ 666432 h 1043940"/>
                <a:gd name="connsiteX2-569" fmla="*/ 118432 w 504362"/>
                <a:gd name="connsiteY2-570" fmla="*/ 530543 h 1043940"/>
                <a:gd name="connsiteX3-571" fmla="*/ 403547 w 504362"/>
                <a:gd name="connsiteY3-572" fmla="*/ 525780 h 1043940"/>
                <a:gd name="connsiteX4-573" fmla="*/ 501655 w 504362"/>
                <a:gd name="connsiteY4-574" fmla="*/ 355283 h 1043940"/>
                <a:gd name="connsiteX5-575" fmla="*/ 503559 w 504362"/>
                <a:gd name="connsiteY5-576" fmla="*/ 0 h 1043940"/>
                <a:gd name="connsiteX0-577" fmla="*/ 6871 w 504403"/>
                <a:gd name="connsiteY0-578" fmla="*/ 1043940 h 1043940"/>
                <a:gd name="connsiteX1-579" fmla="*/ 45 w 504403"/>
                <a:gd name="connsiteY1-580" fmla="*/ 666432 h 1043940"/>
                <a:gd name="connsiteX2-581" fmla="*/ 118473 w 504403"/>
                <a:gd name="connsiteY2-582" fmla="*/ 530543 h 1043940"/>
                <a:gd name="connsiteX3-583" fmla="*/ 403588 w 504403"/>
                <a:gd name="connsiteY3-584" fmla="*/ 525780 h 1043940"/>
                <a:gd name="connsiteX4-585" fmla="*/ 501696 w 504403"/>
                <a:gd name="connsiteY4-586" fmla="*/ 355283 h 1043940"/>
                <a:gd name="connsiteX5-587" fmla="*/ 503600 w 504403"/>
                <a:gd name="connsiteY5-588" fmla="*/ 0 h 1043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33" y="connsiteY4-34"/>
                </a:cxn>
                <a:cxn ang="0">
                  <a:pos x="connsiteX5-275" y="connsiteY5-276"/>
                </a:cxn>
              </a:cxnLst>
              <a:rect l="l" t="t" r="r" b="b"/>
              <a:pathLst>
                <a:path w="504403" h="1043940">
                  <a:moveTo>
                    <a:pt x="6871" y="1043940"/>
                  </a:moveTo>
                  <a:cubicBezTo>
                    <a:pt x="-1807" y="623041"/>
                    <a:pt x="318" y="751999"/>
                    <a:pt x="45" y="666432"/>
                  </a:cubicBezTo>
                  <a:cubicBezTo>
                    <a:pt x="-416" y="521719"/>
                    <a:pt x="46453" y="534935"/>
                    <a:pt x="118473" y="530543"/>
                  </a:cubicBezTo>
                  <a:cubicBezTo>
                    <a:pt x="190493" y="526151"/>
                    <a:pt x="315905" y="526415"/>
                    <a:pt x="403588" y="525780"/>
                  </a:cubicBezTo>
                  <a:cubicBezTo>
                    <a:pt x="491271" y="525145"/>
                    <a:pt x="504870" y="496095"/>
                    <a:pt x="501696" y="355283"/>
                  </a:cubicBezTo>
                  <a:cubicBezTo>
                    <a:pt x="503284" y="276384"/>
                    <a:pt x="505664" y="58420"/>
                    <a:pt x="5036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06079" y="3607695"/>
            <a:ext cx="575547" cy="1372191"/>
            <a:chOff x="3718942" y="3429000"/>
            <a:chExt cx="609010" cy="1290630"/>
          </a:xfrm>
          <a:solidFill>
            <a:schemeClr val="bg1"/>
          </a:solidFill>
        </p:grpSpPr>
        <p:sp>
          <p:nvSpPr>
            <p:cNvPr id="7" name="椭圆 6"/>
            <p:cNvSpPr/>
            <p:nvPr/>
          </p:nvSpPr>
          <p:spPr>
            <a:xfrm>
              <a:off x="3718942" y="3429000"/>
              <a:ext cx="216024" cy="216024"/>
            </a:xfrm>
            <a:prstGeom prst="ellipse">
              <a:avLst/>
            </a:prstGeom>
            <a:grp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flipV="1">
              <a:off x="3823549" y="3675690"/>
              <a:ext cx="504403" cy="1043940"/>
            </a:xfrm>
            <a:custGeom>
              <a:avLst/>
              <a:gdLst>
                <a:gd name="connsiteX0" fmla="*/ 36741 w 535207"/>
                <a:gd name="connsiteY0" fmla="*/ 1158240 h 1158240"/>
                <a:gd name="connsiteX1" fmla="*/ 44361 w 535207"/>
                <a:gd name="connsiteY1" fmla="*/ 525780 h 1158240"/>
                <a:gd name="connsiteX2" fmla="*/ 478701 w 535207"/>
                <a:gd name="connsiteY2" fmla="*/ 449580 h 1158240"/>
                <a:gd name="connsiteX3" fmla="*/ 516801 w 535207"/>
                <a:gd name="connsiteY3" fmla="*/ 0 h 1158240"/>
                <a:gd name="connsiteX0-1" fmla="*/ 15927 w 511653"/>
                <a:gd name="connsiteY0-2" fmla="*/ 1158240 h 1158240"/>
                <a:gd name="connsiteX1-3" fmla="*/ 74347 w 511653"/>
                <a:gd name="connsiteY1-4" fmla="*/ 525780 h 1158240"/>
                <a:gd name="connsiteX2-5" fmla="*/ 457887 w 511653"/>
                <a:gd name="connsiteY2-6" fmla="*/ 449580 h 1158240"/>
                <a:gd name="connsiteX3-7" fmla="*/ 495987 w 511653"/>
                <a:gd name="connsiteY3-8" fmla="*/ 0 h 1158240"/>
                <a:gd name="connsiteX0-9" fmla="*/ 15927 w 511653"/>
                <a:gd name="connsiteY0-10" fmla="*/ 1158240 h 1158240"/>
                <a:gd name="connsiteX1-11" fmla="*/ 74347 w 511653"/>
                <a:gd name="connsiteY1-12" fmla="*/ 525780 h 1158240"/>
                <a:gd name="connsiteX2-13" fmla="*/ 457887 w 511653"/>
                <a:gd name="connsiteY2-14" fmla="*/ 449580 h 1158240"/>
                <a:gd name="connsiteX3-15" fmla="*/ 495987 w 511653"/>
                <a:gd name="connsiteY3-16" fmla="*/ 0 h 1158240"/>
                <a:gd name="connsiteX0-17" fmla="*/ 796 w 496522"/>
                <a:gd name="connsiteY0-18" fmla="*/ 1158240 h 1158240"/>
                <a:gd name="connsiteX1-19" fmla="*/ 5876 w 496522"/>
                <a:gd name="connsiteY1-20" fmla="*/ 661670 h 1158240"/>
                <a:gd name="connsiteX2-21" fmla="*/ 59216 w 496522"/>
                <a:gd name="connsiteY2-22" fmla="*/ 525780 h 1158240"/>
                <a:gd name="connsiteX3-23" fmla="*/ 442756 w 496522"/>
                <a:gd name="connsiteY3-24" fmla="*/ 449580 h 1158240"/>
                <a:gd name="connsiteX4" fmla="*/ 480856 w 496522"/>
                <a:gd name="connsiteY4" fmla="*/ 0 h 1158240"/>
                <a:gd name="connsiteX0-25" fmla="*/ 796 w 496522"/>
                <a:gd name="connsiteY0-26" fmla="*/ 1158240 h 1158240"/>
                <a:gd name="connsiteX1-27" fmla="*/ 5876 w 496522"/>
                <a:gd name="connsiteY1-28" fmla="*/ 661670 h 1158240"/>
                <a:gd name="connsiteX2-29" fmla="*/ 59216 w 496522"/>
                <a:gd name="connsiteY2-30" fmla="*/ 525780 h 1158240"/>
                <a:gd name="connsiteX3-31" fmla="*/ 442756 w 496522"/>
                <a:gd name="connsiteY3-32" fmla="*/ 449580 h 1158240"/>
                <a:gd name="connsiteX4-33" fmla="*/ 480856 w 496522"/>
                <a:gd name="connsiteY4-34" fmla="*/ 0 h 1158240"/>
                <a:gd name="connsiteX0-35" fmla="*/ 4327 w 497573"/>
                <a:gd name="connsiteY0-36" fmla="*/ 1158240 h 1158240"/>
                <a:gd name="connsiteX1-37" fmla="*/ 9407 w 497573"/>
                <a:gd name="connsiteY1-38" fmla="*/ 661670 h 1158240"/>
                <a:gd name="connsiteX2-39" fmla="*/ 113547 w 497573"/>
                <a:gd name="connsiteY2-40" fmla="*/ 525780 h 1158240"/>
                <a:gd name="connsiteX3-41" fmla="*/ 446287 w 497573"/>
                <a:gd name="connsiteY3-42" fmla="*/ 449580 h 1158240"/>
                <a:gd name="connsiteX4-43" fmla="*/ 484387 w 497573"/>
                <a:gd name="connsiteY4-44" fmla="*/ 0 h 1158240"/>
                <a:gd name="connsiteX0-45" fmla="*/ 4327 w 497573"/>
                <a:gd name="connsiteY0-46" fmla="*/ 1158240 h 1158240"/>
                <a:gd name="connsiteX1-47" fmla="*/ 9407 w 497573"/>
                <a:gd name="connsiteY1-48" fmla="*/ 661670 h 1158240"/>
                <a:gd name="connsiteX2-49" fmla="*/ 113547 w 497573"/>
                <a:gd name="connsiteY2-50" fmla="*/ 525780 h 1158240"/>
                <a:gd name="connsiteX3-51" fmla="*/ 446287 w 497573"/>
                <a:gd name="connsiteY3-52" fmla="*/ 449580 h 1158240"/>
                <a:gd name="connsiteX4-53" fmla="*/ 484387 w 497573"/>
                <a:gd name="connsiteY4-54" fmla="*/ 0 h 1158240"/>
                <a:gd name="connsiteX0-55" fmla="*/ 4327 w 497573"/>
                <a:gd name="connsiteY0-56" fmla="*/ 1158240 h 1158240"/>
                <a:gd name="connsiteX1-57" fmla="*/ 9407 w 497573"/>
                <a:gd name="connsiteY1-58" fmla="*/ 661670 h 1158240"/>
                <a:gd name="connsiteX2-59" fmla="*/ 113547 w 497573"/>
                <a:gd name="connsiteY2-60" fmla="*/ 525780 h 1158240"/>
                <a:gd name="connsiteX3-61" fmla="*/ 446287 w 497573"/>
                <a:gd name="connsiteY3-62" fmla="*/ 449580 h 1158240"/>
                <a:gd name="connsiteX4-63" fmla="*/ 484387 w 497573"/>
                <a:gd name="connsiteY4-64" fmla="*/ 0 h 1158240"/>
                <a:gd name="connsiteX0-65" fmla="*/ 4327 w 497573"/>
                <a:gd name="connsiteY0-66" fmla="*/ 1158240 h 1158240"/>
                <a:gd name="connsiteX1-67" fmla="*/ 9407 w 497573"/>
                <a:gd name="connsiteY1-68" fmla="*/ 661670 h 1158240"/>
                <a:gd name="connsiteX2-69" fmla="*/ 113547 w 497573"/>
                <a:gd name="connsiteY2-70" fmla="*/ 525780 h 1158240"/>
                <a:gd name="connsiteX3-71" fmla="*/ 446287 w 497573"/>
                <a:gd name="connsiteY3-72" fmla="*/ 449580 h 1158240"/>
                <a:gd name="connsiteX4-73" fmla="*/ 484387 w 497573"/>
                <a:gd name="connsiteY4-74" fmla="*/ 0 h 1158240"/>
                <a:gd name="connsiteX0-75" fmla="*/ 4327 w 497573"/>
                <a:gd name="connsiteY0-76" fmla="*/ 1158240 h 1158240"/>
                <a:gd name="connsiteX1-77" fmla="*/ 9407 w 497573"/>
                <a:gd name="connsiteY1-78" fmla="*/ 661670 h 1158240"/>
                <a:gd name="connsiteX2-79" fmla="*/ 113547 w 497573"/>
                <a:gd name="connsiteY2-80" fmla="*/ 525780 h 1158240"/>
                <a:gd name="connsiteX3-81" fmla="*/ 446287 w 497573"/>
                <a:gd name="connsiteY3-82" fmla="*/ 449580 h 1158240"/>
                <a:gd name="connsiteX4-83" fmla="*/ 484387 w 497573"/>
                <a:gd name="connsiteY4-84" fmla="*/ 0 h 1158240"/>
                <a:gd name="connsiteX0-85" fmla="*/ 4327 w 497573"/>
                <a:gd name="connsiteY0-86" fmla="*/ 1158240 h 1158240"/>
                <a:gd name="connsiteX1-87" fmla="*/ 9407 w 497573"/>
                <a:gd name="connsiteY1-88" fmla="*/ 661670 h 1158240"/>
                <a:gd name="connsiteX2-89" fmla="*/ 113547 w 497573"/>
                <a:gd name="connsiteY2-90" fmla="*/ 525780 h 1158240"/>
                <a:gd name="connsiteX3-91" fmla="*/ 446287 w 497573"/>
                <a:gd name="connsiteY3-92" fmla="*/ 449580 h 1158240"/>
                <a:gd name="connsiteX4-93" fmla="*/ 484387 w 497573"/>
                <a:gd name="connsiteY4-94" fmla="*/ 0 h 1158240"/>
                <a:gd name="connsiteX0-95" fmla="*/ 1638 w 494884"/>
                <a:gd name="connsiteY0-96" fmla="*/ 1158240 h 1158240"/>
                <a:gd name="connsiteX1-97" fmla="*/ 6718 w 494884"/>
                <a:gd name="connsiteY1-98" fmla="*/ 661670 h 1158240"/>
                <a:gd name="connsiteX2-99" fmla="*/ 110858 w 494884"/>
                <a:gd name="connsiteY2-100" fmla="*/ 525780 h 1158240"/>
                <a:gd name="connsiteX3-101" fmla="*/ 443598 w 494884"/>
                <a:gd name="connsiteY3-102" fmla="*/ 449580 h 1158240"/>
                <a:gd name="connsiteX4-103" fmla="*/ 481698 w 494884"/>
                <a:gd name="connsiteY4-104" fmla="*/ 0 h 1158240"/>
                <a:gd name="connsiteX0-105" fmla="*/ 17011 w 510257"/>
                <a:gd name="connsiteY0-106" fmla="*/ 1158240 h 1158240"/>
                <a:gd name="connsiteX1-107" fmla="*/ 3041 w 510257"/>
                <a:gd name="connsiteY1-108" fmla="*/ 675957 h 1158240"/>
                <a:gd name="connsiteX2-109" fmla="*/ 126231 w 510257"/>
                <a:gd name="connsiteY2-110" fmla="*/ 525780 h 1158240"/>
                <a:gd name="connsiteX3-111" fmla="*/ 458971 w 510257"/>
                <a:gd name="connsiteY3-112" fmla="*/ 449580 h 1158240"/>
                <a:gd name="connsiteX4-113" fmla="*/ 497071 w 510257"/>
                <a:gd name="connsiteY4-114" fmla="*/ 0 h 1158240"/>
                <a:gd name="connsiteX0-115" fmla="*/ 15386 w 508632"/>
                <a:gd name="connsiteY0-116" fmla="*/ 1158240 h 1158240"/>
                <a:gd name="connsiteX1-117" fmla="*/ 1416 w 508632"/>
                <a:gd name="connsiteY1-118" fmla="*/ 675957 h 1158240"/>
                <a:gd name="connsiteX2-119" fmla="*/ 124606 w 508632"/>
                <a:gd name="connsiteY2-120" fmla="*/ 525780 h 1158240"/>
                <a:gd name="connsiteX3-121" fmla="*/ 457346 w 508632"/>
                <a:gd name="connsiteY3-122" fmla="*/ 449580 h 1158240"/>
                <a:gd name="connsiteX4-123" fmla="*/ 495446 w 508632"/>
                <a:gd name="connsiteY4-124" fmla="*/ 0 h 1158240"/>
                <a:gd name="connsiteX0-125" fmla="*/ 15386 w 508632"/>
                <a:gd name="connsiteY0-126" fmla="*/ 1158240 h 1158240"/>
                <a:gd name="connsiteX1-127" fmla="*/ 1416 w 508632"/>
                <a:gd name="connsiteY1-128" fmla="*/ 675957 h 1158240"/>
                <a:gd name="connsiteX2-129" fmla="*/ 124606 w 508632"/>
                <a:gd name="connsiteY2-130" fmla="*/ 525780 h 1158240"/>
                <a:gd name="connsiteX3-131" fmla="*/ 457346 w 508632"/>
                <a:gd name="connsiteY3-132" fmla="*/ 449580 h 1158240"/>
                <a:gd name="connsiteX4-133" fmla="*/ 495446 w 508632"/>
                <a:gd name="connsiteY4-134" fmla="*/ 0 h 1158240"/>
                <a:gd name="connsiteX0-135" fmla="*/ 15386 w 508632"/>
                <a:gd name="connsiteY0-136" fmla="*/ 1158240 h 1158240"/>
                <a:gd name="connsiteX1-137" fmla="*/ 1416 w 508632"/>
                <a:gd name="connsiteY1-138" fmla="*/ 675957 h 1158240"/>
                <a:gd name="connsiteX2-139" fmla="*/ 124606 w 508632"/>
                <a:gd name="connsiteY2-140" fmla="*/ 525780 h 1158240"/>
                <a:gd name="connsiteX3-141" fmla="*/ 457346 w 508632"/>
                <a:gd name="connsiteY3-142" fmla="*/ 449580 h 1158240"/>
                <a:gd name="connsiteX4-143" fmla="*/ 495446 w 508632"/>
                <a:gd name="connsiteY4-144" fmla="*/ 0 h 1158240"/>
                <a:gd name="connsiteX0-145" fmla="*/ 15664 w 513673"/>
                <a:gd name="connsiteY0-146" fmla="*/ 1158240 h 1158240"/>
                <a:gd name="connsiteX1-147" fmla="*/ 6457 w 513673"/>
                <a:gd name="connsiteY1-148" fmla="*/ 675957 h 1158240"/>
                <a:gd name="connsiteX2-149" fmla="*/ 129647 w 513673"/>
                <a:gd name="connsiteY2-150" fmla="*/ 525780 h 1158240"/>
                <a:gd name="connsiteX3-151" fmla="*/ 462387 w 513673"/>
                <a:gd name="connsiteY3-152" fmla="*/ 449580 h 1158240"/>
                <a:gd name="connsiteX4-153" fmla="*/ 500487 w 513673"/>
                <a:gd name="connsiteY4-154" fmla="*/ 0 h 1158240"/>
                <a:gd name="connsiteX0-155" fmla="*/ 17239 w 515248"/>
                <a:gd name="connsiteY0-156" fmla="*/ 1158240 h 1158240"/>
                <a:gd name="connsiteX1-157" fmla="*/ 8032 w 515248"/>
                <a:gd name="connsiteY1-158" fmla="*/ 675957 h 1158240"/>
                <a:gd name="connsiteX2-159" fmla="*/ 131222 w 515248"/>
                <a:gd name="connsiteY2-160" fmla="*/ 525780 h 1158240"/>
                <a:gd name="connsiteX3-161" fmla="*/ 463962 w 515248"/>
                <a:gd name="connsiteY3-162" fmla="*/ 449580 h 1158240"/>
                <a:gd name="connsiteX4-163" fmla="*/ 502062 w 515248"/>
                <a:gd name="connsiteY4-164" fmla="*/ 0 h 1158240"/>
                <a:gd name="connsiteX0-165" fmla="*/ 17239 w 515248"/>
                <a:gd name="connsiteY0-166" fmla="*/ 1158240 h 1158240"/>
                <a:gd name="connsiteX1-167" fmla="*/ 8032 w 515248"/>
                <a:gd name="connsiteY1-168" fmla="*/ 675957 h 1158240"/>
                <a:gd name="connsiteX2-169" fmla="*/ 131222 w 515248"/>
                <a:gd name="connsiteY2-170" fmla="*/ 525780 h 1158240"/>
                <a:gd name="connsiteX3-171" fmla="*/ 463962 w 515248"/>
                <a:gd name="connsiteY3-172" fmla="*/ 449580 h 1158240"/>
                <a:gd name="connsiteX4-173" fmla="*/ 502062 w 515248"/>
                <a:gd name="connsiteY4-174" fmla="*/ 0 h 1158240"/>
                <a:gd name="connsiteX0-175" fmla="*/ 10978 w 508987"/>
                <a:gd name="connsiteY0-176" fmla="*/ 1158240 h 1158240"/>
                <a:gd name="connsiteX1-177" fmla="*/ 1771 w 508987"/>
                <a:gd name="connsiteY1-178" fmla="*/ 675957 h 1158240"/>
                <a:gd name="connsiteX2-179" fmla="*/ 124961 w 508987"/>
                <a:gd name="connsiteY2-180" fmla="*/ 525780 h 1158240"/>
                <a:gd name="connsiteX3-181" fmla="*/ 457701 w 508987"/>
                <a:gd name="connsiteY3-182" fmla="*/ 449580 h 1158240"/>
                <a:gd name="connsiteX4-183" fmla="*/ 495801 w 508987"/>
                <a:gd name="connsiteY4-184" fmla="*/ 0 h 1158240"/>
                <a:gd name="connsiteX0-185" fmla="*/ 3620 w 501629"/>
                <a:gd name="connsiteY0-186" fmla="*/ 1158240 h 1158240"/>
                <a:gd name="connsiteX1-187" fmla="*/ 8700 w 501629"/>
                <a:gd name="connsiteY1-188" fmla="*/ 675957 h 1158240"/>
                <a:gd name="connsiteX2-189" fmla="*/ 117603 w 501629"/>
                <a:gd name="connsiteY2-190" fmla="*/ 525780 h 1158240"/>
                <a:gd name="connsiteX3-191" fmla="*/ 450343 w 501629"/>
                <a:gd name="connsiteY3-192" fmla="*/ 449580 h 1158240"/>
                <a:gd name="connsiteX4-193" fmla="*/ 488443 w 501629"/>
                <a:gd name="connsiteY4-194" fmla="*/ 0 h 1158240"/>
                <a:gd name="connsiteX0-195" fmla="*/ 7415 w 505424"/>
                <a:gd name="connsiteY0-196" fmla="*/ 1158240 h 1158240"/>
                <a:gd name="connsiteX1-197" fmla="*/ 2970 w 505424"/>
                <a:gd name="connsiteY1-198" fmla="*/ 680719 h 1158240"/>
                <a:gd name="connsiteX2-199" fmla="*/ 121398 w 505424"/>
                <a:gd name="connsiteY2-200" fmla="*/ 525780 h 1158240"/>
                <a:gd name="connsiteX3-201" fmla="*/ 454138 w 505424"/>
                <a:gd name="connsiteY3-202" fmla="*/ 449580 h 1158240"/>
                <a:gd name="connsiteX4-203" fmla="*/ 492238 w 505424"/>
                <a:gd name="connsiteY4-204" fmla="*/ 0 h 1158240"/>
                <a:gd name="connsiteX0-205" fmla="*/ 7415 w 505424"/>
                <a:gd name="connsiteY0-206" fmla="*/ 1158240 h 1158240"/>
                <a:gd name="connsiteX1-207" fmla="*/ 2970 w 505424"/>
                <a:gd name="connsiteY1-208" fmla="*/ 680719 h 1158240"/>
                <a:gd name="connsiteX2-209" fmla="*/ 121398 w 505424"/>
                <a:gd name="connsiteY2-210" fmla="*/ 525780 h 1158240"/>
                <a:gd name="connsiteX3-211" fmla="*/ 454138 w 505424"/>
                <a:gd name="connsiteY3-212" fmla="*/ 449580 h 1158240"/>
                <a:gd name="connsiteX4-213" fmla="*/ 492238 w 505424"/>
                <a:gd name="connsiteY4-214" fmla="*/ 0 h 1158240"/>
                <a:gd name="connsiteX0-215" fmla="*/ 7415 w 518817"/>
                <a:gd name="connsiteY0-216" fmla="*/ 1158240 h 1158240"/>
                <a:gd name="connsiteX1-217" fmla="*/ 2970 w 518817"/>
                <a:gd name="connsiteY1-218" fmla="*/ 680719 h 1158240"/>
                <a:gd name="connsiteX2-219" fmla="*/ 121398 w 518817"/>
                <a:gd name="connsiteY2-220" fmla="*/ 525780 h 1158240"/>
                <a:gd name="connsiteX3-221" fmla="*/ 482713 w 518817"/>
                <a:gd name="connsiteY3-222" fmla="*/ 487680 h 1158240"/>
                <a:gd name="connsiteX4-223" fmla="*/ 492238 w 518817"/>
                <a:gd name="connsiteY4-224" fmla="*/ 0 h 1158240"/>
                <a:gd name="connsiteX0-225" fmla="*/ 7415 w 518817"/>
                <a:gd name="connsiteY0-226" fmla="*/ 1158240 h 1158240"/>
                <a:gd name="connsiteX1-227" fmla="*/ 2970 w 518817"/>
                <a:gd name="connsiteY1-228" fmla="*/ 680719 h 1158240"/>
                <a:gd name="connsiteX2-229" fmla="*/ 121398 w 518817"/>
                <a:gd name="connsiteY2-230" fmla="*/ 525780 h 1158240"/>
                <a:gd name="connsiteX3-231" fmla="*/ 482713 w 518817"/>
                <a:gd name="connsiteY3-232" fmla="*/ 473392 h 1158240"/>
                <a:gd name="connsiteX4-233" fmla="*/ 492238 w 518817"/>
                <a:gd name="connsiteY4-234" fmla="*/ 0 h 1158240"/>
                <a:gd name="connsiteX0-235" fmla="*/ 7415 w 513005"/>
                <a:gd name="connsiteY0-236" fmla="*/ 1158240 h 1158240"/>
                <a:gd name="connsiteX1-237" fmla="*/ 2970 w 513005"/>
                <a:gd name="connsiteY1-238" fmla="*/ 680719 h 1158240"/>
                <a:gd name="connsiteX2-239" fmla="*/ 121398 w 513005"/>
                <a:gd name="connsiteY2-240" fmla="*/ 525780 h 1158240"/>
                <a:gd name="connsiteX3-241" fmla="*/ 482713 w 513005"/>
                <a:gd name="connsiteY3-242" fmla="*/ 473392 h 1158240"/>
                <a:gd name="connsiteX4-243" fmla="*/ 492238 w 513005"/>
                <a:gd name="connsiteY4-244" fmla="*/ 0 h 1158240"/>
                <a:gd name="connsiteX0-245" fmla="*/ 7415 w 506000"/>
                <a:gd name="connsiteY0-246" fmla="*/ 1158240 h 1158240"/>
                <a:gd name="connsiteX1-247" fmla="*/ 2970 w 506000"/>
                <a:gd name="connsiteY1-248" fmla="*/ 680719 h 1158240"/>
                <a:gd name="connsiteX2-249" fmla="*/ 121398 w 506000"/>
                <a:gd name="connsiteY2-250" fmla="*/ 525780 h 1158240"/>
                <a:gd name="connsiteX3-251" fmla="*/ 482713 w 506000"/>
                <a:gd name="connsiteY3-252" fmla="*/ 473392 h 1158240"/>
                <a:gd name="connsiteX4-253" fmla="*/ 492238 w 506000"/>
                <a:gd name="connsiteY4-254" fmla="*/ 0 h 1158240"/>
                <a:gd name="connsiteX0-255" fmla="*/ 7415 w 517650"/>
                <a:gd name="connsiteY0-256" fmla="*/ 1158240 h 1158240"/>
                <a:gd name="connsiteX1-257" fmla="*/ 2970 w 517650"/>
                <a:gd name="connsiteY1-258" fmla="*/ 680719 h 1158240"/>
                <a:gd name="connsiteX2-259" fmla="*/ 121398 w 517650"/>
                <a:gd name="connsiteY2-260" fmla="*/ 525780 h 1158240"/>
                <a:gd name="connsiteX3-261" fmla="*/ 482713 w 517650"/>
                <a:gd name="connsiteY3-262" fmla="*/ 473392 h 1158240"/>
                <a:gd name="connsiteX4-263" fmla="*/ 504621 w 517650"/>
                <a:gd name="connsiteY4-264" fmla="*/ 350520 h 1158240"/>
                <a:gd name="connsiteX5" fmla="*/ 492238 w 517650"/>
                <a:gd name="connsiteY5" fmla="*/ 0 h 1158240"/>
                <a:gd name="connsiteX0-265" fmla="*/ 7415 w 506303"/>
                <a:gd name="connsiteY0-266" fmla="*/ 1158240 h 1158240"/>
                <a:gd name="connsiteX1-267" fmla="*/ 2970 w 506303"/>
                <a:gd name="connsiteY1-268" fmla="*/ 680719 h 1158240"/>
                <a:gd name="connsiteX2-269" fmla="*/ 121398 w 506303"/>
                <a:gd name="connsiteY2-270" fmla="*/ 525780 h 1158240"/>
                <a:gd name="connsiteX3-271" fmla="*/ 458901 w 506303"/>
                <a:gd name="connsiteY3-272" fmla="*/ 482917 h 1158240"/>
                <a:gd name="connsiteX4-273" fmla="*/ 504621 w 506303"/>
                <a:gd name="connsiteY4-274" fmla="*/ 350520 h 1158240"/>
                <a:gd name="connsiteX5-275" fmla="*/ 492238 w 506303"/>
                <a:gd name="connsiteY5-276" fmla="*/ 0 h 1158240"/>
                <a:gd name="connsiteX0-277" fmla="*/ 7415 w 504766"/>
                <a:gd name="connsiteY0-278" fmla="*/ 1158240 h 1158240"/>
                <a:gd name="connsiteX1-279" fmla="*/ 2970 w 504766"/>
                <a:gd name="connsiteY1-280" fmla="*/ 680719 h 1158240"/>
                <a:gd name="connsiteX2-281" fmla="*/ 121398 w 504766"/>
                <a:gd name="connsiteY2-282" fmla="*/ 525780 h 1158240"/>
                <a:gd name="connsiteX3-283" fmla="*/ 444613 w 504766"/>
                <a:gd name="connsiteY3-284" fmla="*/ 482917 h 1158240"/>
                <a:gd name="connsiteX4-285" fmla="*/ 504621 w 504766"/>
                <a:gd name="connsiteY4-286" fmla="*/ 350520 h 1158240"/>
                <a:gd name="connsiteX5-287" fmla="*/ 492238 w 504766"/>
                <a:gd name="connsiteY5-288" fmla="*/ 0 h 1158240"/>
                <a:gd name="connsiteX0-289" fmla="*/ 7415 w 507328"/>
                <a:gd name="connsiteY0-290" fmla="*/ 1163003 h 1163003"/>
                <a:gd name="connsiteX1-291" fmla="*/ 2970 w 507328"/>
                <a:gd name="connsiteY1-292" fmla="*/ 685482 h 1163003"/>
                <a:gd name="connsiteX2-293" fmla="*/ 121398 w 507328"/>
                <a:gd name="connsiteY2-294" fmla="*/ 530543 h 1163003"/>
                <a:gd name="connsiteX3-295" fmla="*/ 444613 w 507328"/>
                <a:gd name="connsiteY3-296" fmla="*/ 487680 h 1163003"/>
                <a:gd name="connsiteX4-297" fmla="*/ 504621 w 507328"/>
                <a:gd name="connsiteY4-298" fmla="*/ 355283 h 1163003"/>
                <a:gd name="connsiteX5-299" fmla="*/ 506525 w 507328"/>
                <a:gd name="connsiteY5-300" fmla="*/ 0 h 1163003"/>
                <a:gd name="connsiteX0-301" fmla="*/ 7415 w 507328"/>
                <a:gd name="connsiteY0-302" fmla="*/ 1163003 h 1163003"/>
                <a:gd name="connsiteX1-303" fmla="*/ 2970 w 507328"/>
                <a:gd name="connsiteY1-304" fmla="*/ 685482 h 1163003"/>
                <a:gd name="connsiteX2-305" fmla="*/ 121398 w 507328"/>
                <a:gd name="connsiteY2-306" fmla="*/ 530543 h 1163003"/>
                <a:gd name="connsiteX3-307" fmla="*/ 444613 w 507328"/>
                <a:gd name="connsiteY3-308" fmla="*/ 487680 h 1163003"/>
                <a:gd name="connsiteX4-309" fmla="*/ 504621 w 507328"/>
                <a:gd name="connsiteY4-310" fmla="*/ 355283 h 1163003"/>
                <a:gd name="connsiteX5-311" fmla="*/ 506525 w 507328"/>
                <a:gd name="connsiteY5-312" fmla="*/ 0 h 1163003"/>
                <a:gd name="connsiteX0-313" fmla="*/ 7415 w 507328"/>
                <a:gd name="connsiteY0-314" fmla="*/ 1163003 h 1163003"/>
                <a:gd name="connsiteX1-315" fmla="*/ 2970 w 507328"/>
                <a:gd name="connsiteY1-316" fmla="*/ 685482 h 1163003"/>
                <a:gd name="connsiteX2-317" fmla="*/ 121398 w 507328"/>
                <a:gd name="connsiteY2-318" fmla="*/ 530543 h 1163003"/>
                <a:gd name="connsiteX3-319" fmla="*/ 444613 w 507328"/>
                <a:gd name="connsiteY3-320" fmla="*/ 487680 h 1163003"/>
                <a:gd name="connsiteX4-321" fmla="*/ 504621 w 507328"/>
                <a:gd name="connsiteY4-322" fmla="*/ 355283 h 1163003"/>
                <a:gd name="connsiteX5-323" fmla="*/ 506525 w 507328"/>
                <a:gd name="connsiteY5-324" fmla="*/ 0 h 1163003"/>
                <a:gd name="connsiteX0-325" fmla="*/ 7415 w 507328"/>
                <a:gd name="connsiteY0-326" fmla="*/ 1163003 h 1163003"/>
                <a:gd name="connsiteX1-327" fmla="*/ 2970 w 507328"/>
                <a:gd name="connsiteY1-328" fmla="*/ 685482 h 1163003"/>
                <a:gd name="connsiteX2-329" fmla="*/ 121398 w 507328"/>
                <a:gd name="connsiteY2-330" fmla="*/ 530543 h 1163003"/>
                <a:gd name="connsiteX3-331" fmla="*/ 444613 w 507328"/>
                <a:gd name="connsiteY3-332" fmla="*/ 516255 h 1163003"/>
                <a:gd name="connsiteX4-333" fmla="*/ 504621 w 507328"/>
                <a:gd name="connsiteY4-334" fmla="*/ 355283 h 1163003"/>
                <a:gd name="connsiteX5-335" fmla="*/ 506525 w 507328"/>
                <a:gd name="connsiteY5-336" fmla="*/ 0 h 1163003"/>
                <a:gd name="connsiteX0-337" fmla="*/ 7415 w 507328"/>
                <a:gd name="connsiteY0-338" fmla="*/ 1163003 h 1163003"/>
                <a:gd name="connsiteX1-339" fmla="*/ 2970 w 507328"/>
                <a:gd name="connsiteY1-340" fmla="*/ 685482 h 1163003"/>
                <a:gd name="connsiteX2-341" fmla="*/ 121398 w 507328"/>
                <a:gd name="connsiteY2-342" fmla="*/ 530543 h 1163003"/>
                <a:gd name="connsiteX3-343" fmla="*/ 444613 w 507328"/>
                <a:gd name="connsiteY3-344" fmla="*/ 516255 h 1163003"/>
                <a:gd name="connsiteX4-345" fmla="*/ 504621 w 507328"/>
                <a:gd name="connsiteY4-346" fmla="*/ 355283 h 1163003"/>
                <a:gd name="connsiteX5-347" fmla="*/ 506525 w 507328"/>
                <a:gd name="connsiteY5-348" fmla="*/ 0 h 1163003"/>
                <a:gd name="connsiteX0-349" fmla="*/ 7415 w 507328"/>
                <a:gd name="connsiteY0-350" fmla="*/ 1163003 h 1163003"/>
                <a:gd name="connsiteX1-351" fmla="*/ 2970 w 507328"/>
                <a:gd name="connsiteY1-352" fmla="*/ 685482 h 1163003"/>
                <a:gd name="connsiteX2-353" fmla="*/ 121398 w 507328"/>
                <a:gd name="connsiteY2-354" fmla="*/ 530543 h 1163003"/>
                <a:gd name="connsiteX3-355" fmla="*/ 411275 w 507328"/>
                <a:gd name="connsiteY3-356" fmla="*/ 511492 h 1163003"/>
                <a:gd name="connsiteX4-357" fmla="*/ 504621 w 507328"/>
                <a:gd name="connsiteY4-358" fmla="*/ 355283 h 1163003"/>
                <a:gd name="connsiteX5-359" fmla="*/ 506525 w 507328"/>
                <a:gd name="connsiteY5-360" fmla="*/ 0 h 1163003"/>
                <a:gd name="connsiteX0-361" fmla="*/ 7415 w 507328"/>
                <a:gd name="connsiteY0-362" fmla="*/ 1163003 h 1163003"/>
                <a:gd name="connsiteX1-363" fmla="*/ 2970 w 507328"/>
                <a:gd name="connsiteY1-364" fmla="*/ 666432 h 1163003"/>
                <a:gd name="connsiteX2-365" fmla="*/ 121398 w 507328"/>
                <a:gd name="connsiteY2-366" fmla="*/ 530543 h 1163003"/>
                <a:gd name="connsiteX3-367" fmla="*/ 411275 w 507328"/>
                <a:gd name="connsiteY3-368" fmla="*/ 511492 h 1163003"/>
                <a:gd name="connsiteX4-369" fmla="*/ 504621 w 507328"/>
                <a:gd name="connsiteY4-370" fmla="*/ 355283 h 1163003"/>
                <a:gd name="connsiteX5-371" fmla="*/ 506525 w 507328"/>
                <a:gd name="connsiteY5-372" fmla="*/ 0 h 1163003"/>
                <a:gd name="connsiteX0-373" fmla="*/ 4679 w 504592"/>
                <a:gd name="connsiteY0-374" fmla="*/ 1163003 h 1163003"/>
                <a:gd name="connsiteX1-375" fmla="*/ 234 w 504592"/>
                <a:gd name="connsiteY1-376" fmla="*/ 666432 h 1163003"/>
                <a:gd name="connsiteX2-377" fmla="*/ 118662 w 504592"/>
                <a:gd name="connsiteY2-378" fmla="*/ 530543 h 1163003"/>
                <a:gd name="connsiteX3-379" fmla="*/ 408539 w 504592"/>
                <a:gd name="connsiteY3-380" fmla="*/ 511492 h 1163003"/>
                <a:gd name="connsiteX4-381" fmla="*/ 501885 w 504592"/>
                <a:gd name="connsiteY4-382" fmla="*/ 355283 h 1163003"/>
                <a:gd name="connsiteX5-383" fmla="*/ 503789 w 504592"/>
                <a:gd name="connsiteY5-384" fmla="*/ 0 h 1163003"/>
                <a:gd name="connsiteX0-385" fmla="*/ 4679 w 504592"/>
                <a:gd name="connsiteY0-386" fmla="*/ 1163003 h 1163003"/>
                <a:gd name="connsiteX1-387" fmla="*/ 234 w 504592"/>
                <a:gd name="connsiteY1-388" fmla="*/ 666432 h 1163003"/>
                <a:gd name="connsiteX2-389" fmla="*/ 118662 w 504592"/>
                <a:gd name="connsiteY2-390" fmla="*/ 530543 h 1163003"/>
                <a:gd name="connsiteX3-391" fmla="*/ 408539 w 504592"/>
                <a:gd name="connsiteY3-392" fmla="*/ 511492 h 1163003"/>
                <a:gd name="connsiteX4-393" fmla="*/ 501885 w 504592"/>
                <a:gd name="connsiteY4-394" fmla="*/ 355283 h 1163003"/>
                <a:gd name="connsiteX5-395" fmla="*/ 503789 w 504592"/>
                <a:gd name="connsiteY5-396" fmla="*/ 0 h 1163003"/>
                <a:gd name="connsiteX0-397" fmla="*/ 4679 w 504592"/>
                <a:gd name="connsiteY0-398" fmla="*/ 1163003 h 1163003"/>
                <a:gd name="connsiteX1-399" fmla="*/ 234 w 504592"/>
                <a:gd name="connsiteY1-400" fmla="*/ 666432 h 1163003"/>
                <a:gd name="connsiteX2-401" fmla="*/ 118662 w 504592"/>
                <a:gd name="connsiteY2-402" fmla="*/ 530543 h 1163003"/>
                <a:gd name="connsiteX3-403" fmla="*/ 408539 w 504592"/>
                <a:gd name="connsiteY3-404" fmla="*/ 511492 h 1163003"/>
                <a:gd name="connsiteX4-405" fmla="*/ 501885 w 504592"/>
                <a:gd name="connsiteY4-406" fmla="*/ 355283 h 1163003"/>
                <a:gd name="connsiteX5-407" fmla="*/ 503789 w 504592"/>
                <a:gd name="connsiteY5-408" fmla="*/ 0 h 1163003"/>
                <a:gd name="connsiteX0-409" fmla="*/ 4679 w 504592"/>
                <a:gd name="connsiteY0-410" fmla="*/ 1163003 h 1163003"/>
                <a:gd name="connsiteX1-411" fmla="*/ 234 w 504592"/>
                <a:gd name="connsiteY1-412" fmla="*/ 666432 h 1163003"/>
                <a:gd name="connsiteX2-413" fmla="*/ 118662 w 504592"/>
                <a:gd name="connsiteY2-414" fmla="*/ 530543 h 1163003"/>
                <a:gd name="connsiteX3-415" fmla="*/ 408539 w 504592"/>
                <a:gd name="connsiteY3-416" fmla="*/ 535305 h 1163003"/>
                <a:gd name="connsiteX4-417" fmla="*/ 501885 w 504592"/>
                <a:gd name="connsiteY4-418" fmla="*/ 355283 h 1163003"/>
                <a:gd name="connsiteX5-419" fmla="*/ 503789 w 504592"/>
                <a:gd name="connsiteY5-420" fmla="*/ 0 h 1163003"/>
                <a:gd name="connsiteX0-421" fmla="*/ 4679 w 504592"/>
                <a:gd name="connsiteY0-422" fmla="*/ 1163003 h 1163003"/>
                <a:gd name="connsiteX1-423" fmla="*/ 234 w 504592"/>
                <a:gd name="connsiteY1-424" fmla="*/ 666432 h 1163003"/>
                <a:gd name="connsiteX2-425" fmla="*/ 118662 w 504592"/>
                <a:gd name="connsiteY2-426" fmla="*/ 530543 h 1163003"/>
                <a:gd name="connsiteX3-427" fmla="*/ 403777 w 504592"/>
                <a:gd name="connsiteY3-428" fmla="*/ 525780 h 1163003"/>
                <a:gd name="connsiteX4-429" fmla="*/ 501885 w 504592"/>
                <a:gd name="connsiteY4-430" fmla="*/ 355283 h 1163003"/>
                <a:gd name="connsiteX5-431" fmla="*/ 503789 w 504592"/>
                <a:gd name="connsiteY5-432" fmla="*/ 0 h 1163003"/>
                <a:gd name="connsiteX0-433" fmla="*/ 4679 w 504592"/>
                <a:gd name="connsiteY0-434" fmla="*/ 1163003 h 1163003"/>
                <a:gd name="connsiteX1-435" fmla="*/ 234 w 504592"/>
                <a:gd name="connsiteY1-436" fmla="*/ 666432 h 1163003"/>
                <a:gd name="connsiteX2-437" fmla="*/ 118662 w 504592"/>
                <a:gd name="connsiteY2-438" fmla="*/ 530543 h 1163003"/>
                <a:gd name="connsiteX3-439" fmla="*/ 403777 w 504592"/>
                <a:gd name="connsiteY3-440" fmla="*/ 525780 h 1163003"/>
                <a:gd name="connsiteX4-441" fmla="*/ 501885 w 504592"/>
                <a:gd name="connsiteY4-442" fmla="*/ 355283 h 1163003"/>
                <a:gd name="connsiteX5-443" fmla="*/ 503789 w 504592"/>
                <a:gd name="connsiteY5-444" fmla="*/ 0 h 1163003"/>
                <a:gd name="connsiteX0-445" fmla="*/ 7177 w 507090"/>
                <a:gd name="connsiteY0-446" fmla="*/ 1163003 h 1163003"/>
                <a:gd name="connsiteX1-447" fmla="*/ 2732 w 507090"/>
                <a:gd name="connsiteY1-448" fmla="*/ 666432 h 1163003"/>
                <a:gd name="connsiteX2-449" fmla="*/ 121160 w 507090"/>
                <a:gd name="connsiteY2-450" fmla="*/ 530543 h 1163003"/>
                <a:gd name="connsiteX3-451" fmla="*/ 406275 w 507090"/>
                <a:gd name="connsiteY3-452" fmla="*/ 525780 h 1163003"/>
                <a:gd name="connsiteX4-453" fmla="*/ 504383 w 507090"/>
                <a:gd name="connsiteY4-454" fmla="*/ 355283 h 1163003"/>
                <a:gd name="connsiteX5-455" fmla="*/ 506287 w 507090"/>
                <a:gd name="connsiteY5-456" fmla="*/ 0 h 1163003"/>
                <a:gd name="connsiteX0-457" fmla="*/ 7177 w 507090"/>
                <a:gd name="connsiteY0-458" fmla="*/ 1163003 h 1163003"/>
                <a:gd name="connsiteX1-459" fmla="*/ 2732 w 507090"/>
                <a:gd name="connsiteY1-460" fmla="*/ 666432 h 1163003"/>
                <a:gd name="connsiteX2-461" fmla="*/ 121160 w 507090"/>
                <a:gd name="connsiteY2-462" fmla="*/ 530543 h 1163003"/>
                <a:gd name="connsiteX3-463" fmla="*/ 406275 w 507090"/>
                <a:gd name="connsiteY3-464" fmla="*/ 525780 h 1163003"/>
                <a:gd name="connsiteX4-465" fmla="*/ 504383 w 507090"/>
                <a:gd name="connsiteY4-466" fmla="*/ 355283 h 1163003"/>
                <a:gd name="connsiteX5-467" fmla="*/ 506287 w 507090"/>
                <a:gd name="connsiteY5-468" fmla="*/ 0 h 1163003"/>
                <a:gd name="connsiteX0-469" fmla="*/ 7177 w 507090"/>
                <a:gd name="connsiteY0-470" fmla="*/ 1163003 h 1163003"/>
                <a:gd name="connsiteX1-471" fmla="*/ 2732 w 507090"/>
                <a:gd name="connsiteY1-472" fmla="*/ 666432 h 1163003"/>
                <a:gd name="connsiteX2-473" fmla="*/ 121160 w 507090"/>
                <a:gd name="connsiteY2-474" fmla="*/ 530543 h 1163003"/>
                <a:gd name="connsiteX3-475" fmla="*/ 406275 w 507090"/>
                <a:gd name="connsiteY3-476" fmla="*/ 525780 h 1163003"/>
                <a:gd name="connsiteX4-477" fmla="*/ 504383 w 507090"/>
                <a:gd name="connsiteY4-478" fmla="*/ 355283 h 1163003"/>
                <a:gd name="connsiteX5-479" fmla="*/ 506287 w 507090"/>
                <a:gd name="connsiteY5-480" fmla="*/ 0 h 1163003"/>
                <a:gd name="connsiteX0-481" fmla="*/ 7177 w 507090"/>
                <a:gd name="connsiteY0-482" fmla="*/ 1163003 h 1163003"/>
                <a:gd name="connsiteX1-483" fmla="*/ 2732 w 507090"/>
                <a:gd name="connsiteY1-484" fmla="*/ 666432 h 1163003"/>
                <a:gd name="connsiteX2-485" fmla="*/ 121160 w 507090"/>
                <a:gd name="connsiteY2-486" fmla="*/ 530543 h 1163003"/>
                <a:gd name="connsiteX3-487" fmla="*/ 406275 w 507090"/>
                <a:gd name="connsiteY3-488" fmla="*/ 525780 h 1163003"/>
                <a:gd name="connsiteX4-489" fmla="*/ 504383 w 507090"/>
                <a:gd name="connsiteY4-490" fmla="*/ 355283 h 1163003"/>
                <a:gd name="connsiteX5-491" fmla="*/ 506287 w 507090"/>
                <a:gd name="connsiteY5-492" fmla="*/ 0 h 1163003"/>
                <a:gd name="connsiteX0-493" fmla="*/ 10856 w 515532"/>
                <a:gd name="connsiteY0-494" fmla="*/ 1048703 h 1048703"/>
                <a:gd name="connsiteX1-495" fmla="*/ 11174 w 515532"/>
                <a:gd name="connsiteY1-496" fmla="*/ 666432 h 1048703"/>
                <a:gd name="connsiteX2-497" fmla="*/ 129602 w 515532"/>
                <a:gd name="connsiteY2-498" fmla="*/ 530543 h 1048703"/>
                <a:gd name="connsiteX3-499" fmla="*/ 414717 w 515532"/>
                <a:gd name="connsiteY3-500" fmla="*/ 525780 h 1048703"/>
                <a:gd name="connsiteX4-501" fmla="*/ 512825 w 515532"/>
                <a:gd name="connsiteY4-502" fmla="*/ 355283 h 1048703"/>
                <a:gd name="connsiteX5-503" fmla="*/ 514729 w 515532"/>
                <a:gd name="connsiteY5-504" fmla="*/ 0 h 1048703"/>
                <a:gd name="connsiteX0-505" fmla="*/ 3023 w 507699"/>
                <a:gd name="connsiteY0-506" fmla="*/ 1048703 h 1048703"/>
                <a:gd name="connsiteX1-507" fmla="*/ 3341 w 507699"/>
                <a:gd name="connsiteY1-508" fmla="*/ 666432 h 1048703"/>
                <a:gd name="connsiteX2-509" fmla="*/ 121769 w 507699"/>
                <a:gd name="connsiteY2-510" fmla="*/ 530543 h 1048703"/>
                <a:gd name="connsiteX3-511" fmla="*/ 406884 w 507699"/>
                <a:gd name="connsiteY3-512" fmla="*/ 525780 h 1048703"/>
                <a:gd name="connsiteX4-513" fmla="*/ 504992 w 507699"/>
                <a:gd name="connsiteY4-514" fmla="*/ 355283 h 1048703"/>
                <a:gd name="connsiteX5-515" fmla="*/ 506896 w 507699"/>
                <a:gd name="connsiteY5-516" fmla="*/ 0 h 1048703"/>
                <a:gd name="connsiteX0-517" fmla="*/ 10856 w 515532"/>
                <a:gd name="connsiteY0-518" fmla="*/ 1048703 h 1048703"/>
                <a:gd name="connsiteX1-519" fmla="*/ 11174 w 515532"/>
                <a:gd name="connsiteY1-520" fmla="*/ 666432 h 1048703"/>
                <a:gd name="connsiteX2-521" fmla="*/ 129602 w 515532"/>
                <a:gd name="connsiteY2-522" fmla="*/ 530543 h 1048703"/>
                <a:gd name="connsiteX3-523" fmla="*/ 414717 w 515532"/>
                <a:gd name="connsiteY3-524" fmla="*/ 525780 h 1048703"/>
                <a:gd name="connsiteX4-525" fmla="*/ 512825 w 515532"/>
                <a:gd name="connsiteY4-526" fmla="*/ 355283 h 1048703"/>
                <a:gd name="connsiteX5-527" fmla="*/ 514729 w 515532"/>
                <a:gd name="connsiteY5-528" fmla="*/ 0 h 1048703"/>
                <a:gd name="connsiteX0-529" fmla="*/ 5191 w 509867"/>
                <a:gd name="connsiteY0-530" fmla="*/ 1048703 h 1048703"/>
                <a:gd name="connsiteX1-531" fmla="*/ 5509 w 509867"/>
                <a:gd name="connsiteY1-532" fmla="*/ 666432 h 1048703"/>
                <a:gd name="connsiteX2-533" fmla="*/ 123937 w 509867"/>
                <a:gd name="connsiteY2-534" fmla="*/ 530543 h 1048703"/>
                <a:gd name="connsiteX3-535" fmla="*/ 409052 w 509867"/>
                <a:gd name="connsiteY3-536" fmla="*/ 525780 h 1048703"/>
                <a:gd name="connsiteX4-537" fmla="*/ 507160 w 509867"/>
                <a:gd name="connsiteY4-538" fmla="*/ 355283 h 1048703"/>
                <a:gd name="connsiteX5-539" fmla="*/ 509064 w 509867"/>
                <a:gd name="connsiteY5-540" fmla="*/ 0 h 1048703"/>
                <a:gd name="connsiteX0-541" fmla="*/ 15252 w 512784"/>
                <a:gd name="connsiteY0-542" fmla="*/ 1043940 h 1043940"/>
                <a:gd name="connsiteX1-543" fmla="*/ 8426 w 512784"/>
                <a:gd name="connsiteY1-544" fmla="*/ 666432 h 1043940"/>
                <a:gd name="connsiteX2-545" fmla="*/ 126854 w 512784"/>
                <a:gd name="connsiteY2-546" fmla="*/ 530543 h 1043940"/>
                <a:gd name="connsiteX3-547" fmla="*/ 411969 w 512784"/>
                <a:gd name="connsiteY3-548" fmla="*/ 525780 h 1043940"/>
                <a:gd name="connsiteX4-549" fmla="*/ 510077 w 512784"/>
                <a:gd name="connsiteY4-550" fmla="*/ 355283 h 1043940"/>
                <a:gd name="connsiteX5-551" fmla="*/ 511981 w 512784"/>
                <a:gd name="connsiteY5-552" fmla="*/ 0 h 1043940"/>
                <a:gd name="connsiteX0-553" fmla="*/ 6948 w 504480"/>
                <a:gd name="connsiteY0-554" fmla="*/ 1043940 h 1043940"/>
                <a:gd name="connsiteX1-555" fmla="*/ 122 w 504480"/>
                <a:gd name="connsiteY1-556" fmla="*/ 666432 h 1043940"/>
                <a:gd name="connsiteX2-557" fmla="*/ 118550 w 504480"/>
                <a:gd name="connsiteY2-558" fmla="*/ 530543 h 1043940"/>
                <a:gd name="connsiteX3-559" fmla="*/ 403665 w 504480"/>
                <a:gd name="connsiteY3-560" fmla="*/ 525780 h 1043940"/>
                <a:gd name="connsiteX4-561" fmla="*/ 501773 w 504480"/>
                <a:gd name="connsiteY4-562" fmla="*/ 355283 h 1043940"/>
                <a:gd name="connsiteX5-563" fmla="*/ 503677 w 504480"/>
                <a:gd name="connsiteY5-564" fmla="*/ 0 h 1043940"/>
                <a:gd name="connsiteX0-565" fmla="*/ 6830 w 504362"/>
                <a:gd name="connsiteY0-566" fmla="*/ 1043940 h 1043940"/>
                <a:gd name="connsiteX1-567" fmla="*/ 4 w 504362"/>
                <a:gd name="connsiteY1-568" fmla="*/ 666432 h 1043940"/>
                <a:gd name="connsiteX2-569" fmla="*/ 118432 w 504362"/>
                <a:gd name="connsiteY2-570" fmla="*/ 530543 h 1043940"/>
                <a:gd name="connsiteX3-571" fmla="*/ 403547 w 504362"/>
                <a:gd name="connsiteY3-572" fmla="*/ 525780 h 1043940"/>
                <a:gd name="connsiteX4-573" fmla="*/ 501655 w 504362"/>
                <a:gd name="connsiteY4-574" fmla="*/ 355283 h 1043940"/>
                <a:gd name="connsiteX5-575" fmla="*/ 503559 w 504362"/>
                <a:gd name="connsiteY5-576" fmla="*/ 0 h 1043940"/>
                <a:gd name="connsiteX0-577" fmla="*/ 6871 w 504403"/>
                <a:gd name="connsiteY0-578" fmla="*/ 1043940 h 1043940"/>
                <a:gd name="connsiteX1-579" fmla="*/ 45 w 504403"/>
                <a:gd name="connsiteY1-580" fmla="*/ 666432 h 1043940"/>
                <a:gd name="connsiteX2-581" fmla="*/ 118473 w 504403"/>
                <a:gd name="connsiteY2-582" fmla="*/ 530543 h 1043940"/>
                <a:gd name="connsiteX3-583" fmla="*/ 403588 w 504403"/>
                <a:gd name="connsiteY3-584" fmla="*/ 525780 h 1043940"/>
                <a:gd name="connsiteX4-585" fmla="*/ 501696 w 504403"/>
                <a:gd name="connsiteY4-586" fmla="*/ 355283 h 1043940"/>
                <a:gd name="connsiteX5-587" fmla="*/ 503600 w 504403"/>
                <a:gd name="connsiteY5-588" fmla="*/ 0 h 1043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33" y="connsiteY4-34"/>
                </a:cxn>
                <a:cxn ang="0">
                  <a:pos x="connsiteX5-275" y="connsiteY5-276"/>
                </a:cxn>
              </a:cxnLst>
              <a:rect l="l" t="t" r="r" b="b"/>
              <a:pathLst>
                <a:path w="504403" h="1043940">
                  <a:moveTo>
                    <a:pt x="6871" y="1043940"/>
                  </a:moveTo>
                  <a:cubicBezTo>
                    <a:pt x="-1807" y="623041"/>
                    <a:pt x="318" y="751999"/>
                    <a:pt x="45" y="666432"/>
                  </a:cubicBezTo>
                  <a:cubicBezTo>
                    <a:pt x="-416" y="521719"/>
                    <a:pt x="46453" y="534935"/>
                    <a:pt x="118473" y="530543"/>
                  </a:cubicBezTo>
                  <a:cubicBezTo>
                    <a:pt x="190493" y="526151"/>
                    <a:pt x="315905" y="526415"/>
                    <a:pt x="403588" y="525780"/>
                  </a:cubicBezTo>
                  <a:cubicBezTo>
                    <a:pt x="491271" y="525145"/>
                    <a:pt x="504870" y="496095"/>
                    <a:pt x="501696" y="355283"/>
                  </a:cubicBezTo>
                  <a:cubicBezTo>
                    <a:pt x="503284" y="276384"/>
                    <a:pt x="505664" y="58420"/>
                    <a:pt x="5036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2951" y="2459317"/>
            <a:ext cx="589995" cy="1378053"/>
            <a:chOff x="4943078" y="2348880"/>
            <a:chExt cx="624298" cy="1296144"/>
          </a:xfrm>
          <a:solidFill>
            <a:schemeClr val="bg1"/>
          </a:solidFill>
        </p:grpSpPr>
        <p:sp>
          <p:nvSpPr>
            <p:cNvPr id="10" name="椭圆 9"/>
            <p:cNvSpPr/>
            <p:nvPr/>
          </p:nvSpPr>
          <p:spPr>
            <a:xfrm>
              <a:off x="4943078" y="3429000"/>
              <a:ext cx="216024" cy="216024"/>
            </a:xfrm>
            <a:prstGeom prst="ellipse">
              <a:avLst/>
            </a:prstGeom>
            <a:grp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62973" y="2348880"/>
              <a:ext cx="504403" cy="1043940"/>
            </a:xfrm>
            <a:custGeom>
              <a:avLst/>
              <a:gdLst>
                <a:gd name="connsiteX0" fmla="*/ 36741 w 535207"/>
                <a:gd name="connsiteY0" fmla="*/ 1158240 h 1158240"/>
                <a:gd name="connsiteX1" fmla="*/ 44361 w 535207"/>
                <a:gd name="connsiteY1" fmla="*/ 525780 h 1158240"/>
                <a:gd name="connsiteX2" fmla="*/ 478701 w 535207"/>
                <a:gd name="connsiteY2" fmla="*/ 449580 h 1158240"/>
                <a:gd name="connsiteX3" fmla="*/ 516801 w 535207"/>
                <a:gd name="connsiteY3" fmla="*/ 0 h 1158240"/>
                <a:gd name="connsiteX0-1" fmla="*/ 15927 w 511653"/>
                <a:gd name="connsiteY0-2" fmla="*/ 1158240 h 1158240"/>
                <a:gd name="connsiteX1-3" fmla="*/ 74347 w 511653"/>
                <a:gd name="connsiteY1-4" fmla="*/ 525780 h 1158240"/>
                <a:gd name="connsiteX2-5" fmla="*/ 457887 w 511653"/>
                <a:gd name="connsiteY2-6" fmla="*/ 449580 h 1158240"/>
                <a:gd name="connsiteX3-7" fmla="*/ 495987 w 511653"/>
                <a:gd name="connsiteY3-8" fmla="*/ 0 h 1158240"/>
                <a:gd name="connsiteX0-9" fmla="*/ 15927 w 511653"/>
                <a:gd name="connsiteY0-10" fmla="*/ 1158240 h 1158240"/>
                <a:gd name="connsiteX1-11" fmla="*/ 74347 w 511653"/>
                <a:gd name="connsiteY1-12" fmla="*/ 525780 h 1158240"/>
                <a:gd name="connsiteX2-13" fmla="*/ 457887 w 511653"/>
                <a:gd name="connsiteY2-14" fmla="*/ 449580 h 1158240"/>
                <a:gd name="connsiteX3-15" fmla="*/ 495987 w 511653"/>
                <a:gd name="connsiteY3-16" fmla="*/ 0 h 1158240"/>
                <a:gd name="connsiteX0-17" fmla="*/ 796 w 496522"/>
                <a:gd name="connsiteY0-18" fmla="*/ 1158240 h 1158240"/>
                <a:gd name="connsiteX1-19" fmla="*/ 5876 w 496522"/>
                <a:gd name="connsiteY1-20" fmla="*/ 661670 h 1158240"/>
                <a:gd name="connsiteX2-21" fmla="*/ 59216 w 496522"/>
                <a:gd name="connsiteY2-22" fmla="*/ 525780 h 1158240"/>
                <a:gd name="connsiteX3-23" fmla="*/ 442756 w 496522"/>
                <a:gd name="connsiteY3-24" fmla="*/ 449580 h 1158240"/>
                <a:gd name="connsiteX4" fmla="*/ 480856 w 496522"/>
                <a:gd name="connsiteY4" fmla="*/ 0 h 1158240"/>
                <a:gd name="connsiteX0-25" fmla="*/ 796 w 496522"/>
                <a:gd name="connsiteY0-26" fmla="*/ 1158240 h 1158240"/>
                <a:gd name="connsiteX1-27" fmla="*/ 5876 w 496522"/>
                <a:gd name="connsiteY1-28" fmla="*/ 661670 h 1158240"/>
                <a:gd name="connsiteX2-29" fmla="*/ 59216 w 496522"/>
                <a:gd name="connsiteY2-30" fmla="*/ 525780 h 1158240"/>
                <a:gd name="connsiteX3-31" fmla="*/ 442756 w 496522"/>
                <a:gd name="connsiteY3-32" fmla="*/ 449580 h 1158240"/>
                <a:gd name="connsiteX4-33" fmla="*/ 480856 w 496522"/>
                <a:gd name="connsiteY4-34" fmla="*/ 0 h 1158240"/>
                <a:gd name="connsiteX0-35" fmla="*/ 4327 w 497573"/>
                <a:gd name="connsiteY0-36" fmla="*/ 1158240 h 1158240"/>
                <a:gd name="connsiteX1-37" fmla="*/ 9407 w 497573"/>
                <a:gd name="connsiteY1-38" fmla="*/ 661670 h 1158240"/>
                <a:gd name="connsiteX2-39" fmla="*/ 113547 w 497573"/>
                <a:gd name="connsiteY2-40" fmla="*/ 525780 h 1158240"/>
                <a:gd name="connsiteX3-41" fmla="*/ 446287 w 497573"/>
                <a:gd name="connsiteY3-42" fmla="*/ 449580 h 1158240"/>
                <a:gd name="connsiteX4-43" fmla="*/ 484387 w 497573"/>
                <a:gd name="connsiteY4-44" fmla="*/ 0 h 1158240"/>
                <a:gd name="connsiteX0-45" fmla="*/ 4327 w 497573"/>
                <a:gd name="connsiteY0-46" fmla="*/ 1158240 h 1158240"/>
                <a:gd name="connsiteX1-47" fmla="*/ 9407 w 497573"/>
                <a:gd name="connsiteY1-48" fmla="*/ 661670 h 1158240"/>
                <a:gd name="connsiteX2-49" fmla="*/ 113547 w 497573"/>
                <a:gd name="connsiteY2-50" fmla="*/ 525780 h 1158240"/>
                <a:gd name="connsiteX3-51" fmla="*/ 446287 w 497573"/>
                <a:gd name="connsiteY3-52" fmla="*/ 449580 h 1158240"/>
                <a:gd name="connsiteX4-53" fmla="*/ 484387 w 497573"/>
                <a:gd name="connsiteY4-54" fmla="*/ 0 h 1158240"/>
                <a:gd name="connsiteX0-55" fmla="*/ 4327 w 497573"/>
                <a:gd name="connsiteY0-56" fmla="*/ 1158240 h 1158240"/>
                <a:gd name="connsiteX1-57" fmla="*/ 9407 w 497573"/>
                <a:gd name="connsiteY1-58" fmla="*/ 661670 h 1158240"/>
                <a:gd name="connsiteX2-59" fmla="*/ 113547 w 497573"/>
                <a:gd name="connsiteY2-60" fmla="*/ 525780 h 1158240"/>
                <a:gd name="connsiteX3-61" fmla="*/ 446287 w 497573"/>
                <a:gd name="connsiteY3-62" fmla="*/ 449580 h 1158240"/>
                <a:gd name="connsiteX4-63" fmla="*/ 484387 w 497573"/>
                <a:gd name="connsiteY4-64" fmla="*/ 0 h 1158240"/>
                <a:gd name="connsiteX0-65" fmla="*/ 4327 w 497573"/>
                <a:gd name="connsiteY0-66" fmla="*/ 1158240 h 1158240"/>
                <a:gd name="connsiteX1-67" fmla="*/ 9407 w 497573"/>
                <a:gd name="connsiteY1-68" fmla="*/ 661670 h 1158240"/>
                <a:gd name="connsiteX2-69" fmla="*/ 113547 w 497573"/>
                <a:gd name="connsiteY2-70" fmla="*/ 525780 h 1158240"/>
                <a:gd name="connsiteX3-71" fmla="*/ 446287 w 497573"/>
                <a:gd name="connsiteY3-72" fmla="*/ 449580 h 1158240"/>
                <a:gd name="connsiteX4-73" fmla="*/ 484387 w 497573"/>
                <a:gd name="connsiteY4-74" fmla="*/ 0 h 1158240"/>
                <a:gd name="connsiteX0-75" fmla="*/ 4327 w 497573"/>
                <a:gd name="connsiteY0-76" fmla="*/ 1158240 h 1158240"/>
                <a:gd name="connsiteX1-77" fmla="*/ 9407 w 497573"/>
                <a:gd name="connsiteY1-78" fmla="*/ 661670 h 1158240"/>
                <a:gd name="connsiteX2-79" fmla="*/ 113547 w 497573"/>
                <a:gd name="connsiteY2-80" fmla="*/ 525780 h 1158240"/>
                <a:gd name="connsiteX3-81" fmla="*/ 446287 w 497573"/>
                <a:gd name="connsiteY3-82" fmla="*/ 449580 h 1158240"/>
                <a:gd name="connsiteX4-83" fmla="*/ 484387 w 497573"/>
                <a:gd name="connsiteY4-84" fmla="*/ 0 h 1158240"/>
                <a:gd name="connsiteX0-85" fmla="*/ 4327 w 497573"/>
                <a:gd name="connsiteY0-86" fmla="*/ 1158240 h 1158240"/>
                <a:gd name="connsiteX1-87" fmla="*/ 9407 w 497573"/>
                <a:gd name="connsiteY1-88" fmla="*/ 661670 h 1158240"/>
                <a:gd name="connsiteX2-89" fmla="*/ 113547 w 497573"/>
                <a:gd name="connsiteY2-90" fmla="*/ 525780 h 1158240"/>
                <a:gd name="connsiteX3-91" fmla="*/ 446287 w 497573"/>
                <a:gd name="connsiteY3-92" fmla="*/ 449580 h 1158240"/>
                <a:gd name="connsiteX4-93" fmla="*/ 484387 w 497573"/>
                <a:gd name="connsiteY4-94" fmla="*/ 0 h 1158240"/>
                <a:gd name="connsiteX0-95" fmla="*/ 1638 w 494884"/>
                <a:gd name="connsiteY0-96" fmla="*/ 1158240 h 1158240"/>
                <a:gd name="connsiteX1-97" fmla="*/ 6718 w 494884"/>
                <a:gd name="connsiteY1-98" fmla="*/ 661670 h 1158240"/>
                <a:gd name="connsiteX2-99" fmla="*/ 110858 w 494884"/>
                <a:gd name="connsiteY2-100" fmla="*/ 525780 h 1158240"/>
                <a:gd name="connsiteX3-101" fmla="*/ 443598 w 494884"/>
                <a:gd name="connsiteY3-102" fmla="*/ 449580 h 1158240"/>
                <a:gd name="connsiteX4-103" fmla="*/ 481698 w 494884"/>
                <a:gd name="connsiteY4-104" fmla="*/ 0 h 1158240"/>
                <a:gd name="connsiteX0-105" fmla="*/ 17011 w 510257"/>
                <a:gd name="connsiteY0-106" fmla="*/ 1158240 h 1158240"/>
                <a:gd name="connsiteX1-107" fmla="*/ 3041 w 510257"/>
                <a:gd name="connsiteY1-108" fmla="*/ 675957 h 1158240"/>
                <a:gd name="connsiteX2-109" fmla="*/ 126231 w 510257"/>
                <a:gd name="connsiteY2-110" fmla="*/ 525780 h 1158240"/>
                <a:gd name="connsiteX3-111" fmla="*/ 458971 w 510257"/>
                <a:gd name="connsiteY3-112" fmla="*/ 449580 h 1158240"/>
                <a:gd name="connsiteX4-113" fmla="*/ 497071 w 510257"/>
                <a:gd name="connsiteY4-114" fmla="*/ 0 h 1158240"/>
                <a:gd name="connsiteX0-115" fmla="*/ 15386 w 508632"/>
                <a:gd name="connsiteY0-116" fmla="*/ 1158240 h 1158240"/>
                <a:gd name="connsiteX1-117" fmla="*/ 1416 w 508632"/>
                <a:gd name="connsiteY1-118" fmla="*/ 675957 h 1158240"/>
                <a:gd name="connsiteX2-119" fmla="*/ 124606 w 508632"/>
                <a:gd name="connsiteY2-120" fmla="*/ 525780 h 1158240"/>
                <a:gd name="connsiteX3-121" fmla="*/ 457346 w 508632"/>
                <a:gd name="connsiteY3-122" fmla="*/ 449580 h 1158240"/>
                <a:gd name="connsiteX4-123" fmla="*/ 495446 w 508632"/>
                <a:gd name="connsiteY4-124" fmla="*/ 0 h 1158240"/>
                <a:gd name="connsiteX0-125" fmla="*/ 15386 w 508632"/>
                <a:gd name="connsiteY0-126" fmla="*/ 1158240 h 1158240"/>
                <a:gd name="connsiteX1-127" fmla="*/ 1416 w 508632"/>
                <a:gd name="connsiteY1-128" fmla="*/ 675957 h 1158240"/>
                <a:gd name="connsiteX2-129" fmla="*/ 124606 w 508632"/>
                <a:gd name="connsiteY2-130" fmla="*/ 525780 h 1158240"/>
                <a:gd name="connsiteX3-131" fmla="*/ 457346 w 508632"/>
                <a:gd name="connsiteY3-132" fmla="*/ 449580 h 1158240"/>
                <a:gd name="connsiteX4-133" fmla="*/ 495446 w 508632"/>
                <a:gd name="connsiteY4-134" fmla="*/ 0 h 1158240"/>
                <a:gd name="connsiteX0-135" fmla="*/ 15386 w 508632"/>
                <a:gd name="connsiteY0-136" fmla="*/ 1158240 h 1158240"/>
                <a:gd name="connsiteX1-137" fmla="*/ 1416 w 508632"/>
                <a:gd name="connsiteY1-138" fmla="*/ 675957 h 1158240"/>
                <a:gd name="connsiteX2-139" fmla="*/ 124606 w 508632"/>
                <a:gd name="connsiteY2-140" fmla="*/ 525780 h 1158240"/>
                <a:gd name="connsiteX3-141" fmla="*/ 457346 w 508632"/>
                <a:gd name="connsiteY3-142" fmla="*/ 449580 h 1158240"/>
                <a:gd name="connsiteX4-143" fmla="*/ 495446 w 508632"/>
                <a:gd name="connsiteY4-144" fmla="*/ 0 h 1158240"/>
                <a:gd name="connsiteX0-145" fmla="*/ 15664 w 513673"/>
                <a:gd name="connsiteY0-146" fmla="*/ 1158240 h 1158240"/>
                <a:gd name="connsiteX1-147" fmla="*/ 6457 w 513673"/>
                <a:gd name="connsiteY1-148" fmla="*/ 675957 h 1158240"/>
                <a:gd name="connsiteX2-149" fmla="*/ 129647 w 513673"/>
                <a:gd name="connsiteY2-150" fmla="*/ 525780 h 1158240"/>
                <a:gd name="connsiteX3-151" fmla="*/ 462387 w 513673"/>
                <a:gd name="connsiteY3-152" fmla="*/ 449580 h 1158240"/>
                <a:gd name="connsiteX4-153" fmla="*/ 500487 w 513673"/>
                <a:gd name="connsiteY4-154" fmla="*/ 0 h 1158240"/>
                <a:gd name="connsiteX0-155" fmla="*/ 17239 w 515248"/>
                <a:gd name="connsiteY0-156" fmla="*/ 1158240 h 1158240"/>
                <a:gd name="connsiteX1-157" fmla="*/ 8032 w 515248"/>
                <a:gd name="connsiteY1-158" fmla="*/ 675957 h 1158240"/>
                <a:gd name="connsiteX2-159" fmla="*/ 131222 w 515248"/>
                <a:gd name="connsiteY2-160" fmla="*/ 525780 h 1158240"/>
                <a:gd name="connsiteX3-161" fmla="*/ 463962 w 515248"/>
                <a:gd name="connsiteY3-162" fmla="*/ 449580 h 1158240"/>
                <a:gd name="connsiteX4-163" fmla="*/ 502062 w 515248"/>
                <a:gd name="connsiteY4-164" fmla="*/ 0 h 1158240"/>
                <a:gd name="connsiteX0-165" fmla="*/ 17239 w 515248"/>
                <a:gd name="connsiteY0-166" fmla="*/ 1158240 h 1158240"/>
                <a:gd name="connsiteX1-167" fmla="*/ 8032 w 515248"/>
                <a:gd name="connsiteY1-168" fmla="*/ 675957 h 1158240"/>
                <a:gd name="connsiteX2-169" fmla="*/ 131222 w 515248"/>
                <a:gd name="connsiteY2-170" fmla="*/ 525780 h 1158240"/>
                <a:gd name="connsiteX3-171" fmla="*/ 463962 w 515248"/>
                <a:gd name="connsiteY3-172" fmla="*/ 449580 h 1158240"/>
                <a:gd name="connsiteX4-173" fmla="*/ 502062 w 515248"/>
                <a:gd name="connsiteY4-174" fmla="*/ 0 h 1158240"/>
                <a:gd name="connsiteX0-175" fmla="*/ 10978 w 508987"/>
                <a:gd name="connsiteY0-176" fmla="*/ 1158240 h 1158240"/>
                <a:gd name="connsiteX1-177" fmla="*/ 1771 w 508987"/>
                <a:gd name="connsiteY1-178" fmla="*/ 675957 h 1158240"/>
                <a:gd name="connsiteX2-179" fmla="*/ 124961 w 508987"/>
                <a:gd name="connsiteY2-180" fmla="*/ 525780 h 1158240"/>
                <a:gd name="connsiteX3-181" fmla="*/ 457701 w 508987"/>
                <a:gd name="connsiteY3-182" fmla="*/ 449580 h 1158240"/>
                <a:gd name="connsiteX4-183" fmla="*/ 495801 w 508987"/>
                <a:gd name="connsiteY4-184" fmla="*/ 0 h 1158240"/>
                <a:gd name="connsiteX0-185" fmla="*/ 3620 w 501629"/>
                <a:gd name="connsiteY0-186" fmla="*/ 1158240 h 1158240"/>
                <a:gd name="connsiteX1-187" fmla="*/ 8700 w 501629"/>
                <a:gd name="connsiteY1-188" fmla="*/ 675957 h 1158240"/>
                <a:gd name="connsiteX2-189" fmla="*/ 117603 w 501629"/>
                <a:gd name="connsiteY2-190" fmla="*/ 525780 h 1158240"/>
                <a:gd name="connsiteX3-191" fmla="*/ 450343 w 501629"/>
                <a:gd name="connsiteY3-192" fmla="*/ 449580 h 1158240"/>
                <a:gd name="connsiteX4-193" fmla="*/ 488443 w 501629"/>
                <a:gd name="connsiteY4-194" fmla="*/ 0 h 1158240"/>
                <a:gd name="connsiteX0-195" fmla="*/ 7415 w 505424"/>
                <a:gd name="connsiteY0-196" fmla="*/ 1158240 h 1158240"/>
                <a:gd name="connsiteX1-197" fmla="*/ 2970 w 505424"/>
                <a:gd name="connsiteY1-198" fmla="*/ 680719 h 1158240"/>
                <a:gd name="connsiteX2-199" fmla="*/ 121398 w 505424"/>
                <a:gd name="connsiteY2-200" fmla="*/ 525780 h 1158240"/>
                <a:gd name="connsiteX3-201" fmla="*/ 454138 w 505424"/>
                <a:gd name="connsiteY3-202" fmla="*/ 449580 h 1158240"/>
                <a:gd name="connsiteX4-203" fmla="*/ 492238 w 505424"/>
                <a:gd name="connsiteY4-204" fmla="*/ 0 h 1158240"/>
                <a:gd name="connsiteX0-205" fmla="*/ 7415 w 505424"/>
                <a:gd name="connsiteY0-206" fmla="*/ 1158240 h 1158240"/>
                <a:gd name="connsiteX1-207" fmla="*/ 2970 w 505424"/>
                <a:gd name="connsiteY1-208" fmla="*/ 680719 h 1158240"/>
                <a:gd name="connsiteX2-209" fmla="*/ 121398 w 505424"/>
                <a:gd name="connsiteY2-210" fmla="*/ 525780 h 1158240"/>
                <a:gd name="connsiteX3-211" fmla="*/ 454138 w 505424"/>
                <a:gd name="connsiteY3-212" fmla="*/ 449580 h 1158240"/>
                <a:gd name="connsiteX4-213" fmla="*/ 492238 w 505424"/>
                <a:gd name="connsiteY4-214" fmla="*/ 0 h 1158240"/>
                <a:gd name="connsiteX0-215" fmla="*/ 7415 w 518817"/>
                <a:gd name="connsiteY0-216" fmla="*/ 1158240 h 1158240"/>
                <a:gd name="connsiteX1-217" fmla="*/ 2970 w 518817"/>
                <a:gd name="connsiteY1-218" fmla="*/ 680719 h 1158240"/>
                <a:gd name="connsiteX2-219" fmla="*/ 121398 w 518817"/>
                <a:gd name="connsiteY2-220" fmla="*/ 525780 h 1158240"/>
                <a:gd name="connsiteX3-221" fmla="*/ 482713 w 518817"/>
                <a:gd name="connsiteY3-222" fmla="*/ 487680 h 1158240"/>
                <a:gd name="connsiteX4-223" fmla="*/ 492238 w 518817"/>
                <a:gd name="connsiteY4-224" fmla="*/ 0 h 1158240"/>
                <a:gd name="connsiteX0-225" fmla="*/ 7415 w 518817"/>
                <a:gd name="connsiteY0-226" fmla="*/ 1158240 h 1158240"/>
                <a:gd name="connsiteX1-227" fmla="*/ 2970 w 518817"/>
                <a:gd name="connsiteY1-228" fmla="*/ 680719 h 1158240"/>
                <a:gd name="connsiteX2-229" fmla="*/ 121398 w 518817"/>
                <a:gd name="connsiteY2-230" fmla="*/ 525780 h 1158240"/>
                <a:gd name="connsiteX3-231" fmla="*/ 482713 w 518817"/>
                <a:gd name="connsiteY3-232" fmla="*/ 473392 h 1158240"/>
                <a:gd name="connsiteX4-233" fmla="*/ 492238 w 518817"/>
                <a:gd name="connsiteY4-234" fmla="*/ 0 h 1158240"/>
                <a:gd name="connsiteX0-235" fmla="*/ 7415 w 513005"/>
                <a:gd name="connsiteY0-236" fmla="*/ 1158240 h 1158240"/>
                <a:gd name="connsiteX1-237" fmla="*/ 2970 w 513005"/>
                <a:gd name="connsiteY1-238" fmla="*/ 680719 h 1158240"/>
                <a:gd name="connsiteX2-239" fmla="*/ 121398 w 513005"/>
                <a:gd name="connsiteY2-240" fmla="*/ 525780 h 1158240"/>
                <a:gd name="connsiteX3-241" fmla="*/ 482713 w 513005"/>
                <a:gd name="connsiteY3-242" fmla="*/ 473392 h 1158240"/>
                <a:gd name="connsiteX4-243" fmla="*/ 492238 w 513005"/>
                <a:gd name="connsiteY4-244" fmla="*/ 0 h 1158240"/>
                <a:gd name="connsiteX0-245" fmla="*/ 7415 w 506000"/>
                <a:gd name="connsiteY0-246" fmla="*/ 1158240 h 1158240"/>
                <a:gd name="connsiteX1-247" fmla="*/ 2970 w 506000"/>
                <a:gd name="connsiteY1-248" fmla="*/ 680719 h 1158240"/>
                <a:gd name="connsiteX2-249" fmla="*/ 121398 w 506000"/>
                <a:gd name="connsiteY2-250" fmla="*/ 525780 h 1158240"/>
                <a:gd name="connsiteX3-251" fmla="*/ 482713 w 506000"/>
                <a:gd name="connsiteY3-252" fmla="*/ 473392 h 1158240"/>
                <a:gd name="connsiteX4-253" fmla="*/ 492238 w 506000"/>
                <a:gd name="connsiteY4-254" fmla="*/ 0 h 1158240"/>
                <a:gd name="connsiteX0-255" fmla="*/ 7415 w 517650"/>
                <a:gd name="connsiteY0-256" fmla="*/ 1158240 h 1158240"/>
                <a:gd name="connsiteX1-257" fmla="*/ 2970 w 517650"/>
                <a:gd name="connsiteY1-258" fmla="*/ 680719 h 1158240"/>
                <a:gd name="connsiteX2-259" fmla="*/ 121398 w 517650"/>
                <a:gd name="connsiteY2-260" fmla="*/ 525780 h 1158240"/>
                <a:gd name="connsiteX3-261" fmla="*/ 482713 w 517650"/>
                <a:gd name="connsiteY3-262" fmla="*/ 473392 h 1158240"/>
                <a:gd name="connsiteX4-263" fmla="*/ 504621 w 517650"/>
                <a:gd name="connsiteY4-264" fmla="*/ 350520 h 1158240"/>
                <a:gd name="connsiteX5" fmla="*/ 492238 w 517650"/>
                <a:gd name="connsiteY5" fmla="*/ 0 h 1158240"/>
                <a:gd name="connsiteX0-265" fmla="*/ 7415 w 506303"/>
                <a:gd name="connsiteY0-266" fmla="*/ 1158240 h 1158240"/>
                <a:gd name="connsiteX1-267" fmla="*/ 2970 w 506303"/>
                <a:gd name="connsiteY1-268" fmla="*/ 680719 h 1158240"/>
                <a:gd name="connsiteX2-269" fmla="*/ 121398 w 506303"/>
                <a:gd name="connsiteY2-270" fmla="*/ 525780 h 1158240"/>
                <a:gd name="connsiteX3-271" fmla="*/ 458901 w 506303"/>
                <a:gd name="connsiteY3-272" fmla="*/ 482917 h 1158240"/>
                <a:gd name="connsiteX4-273" fmla="*/ 504621 w 506303"/>
                <a:gd name="connsiteY4-274" fmla="*/ 350520 h 1158240"/>
                <a:gd name="connsiteX5-275" fmla="*/ 492238 w 506303"/>
                <a:gd name="connsiteY5-276" fmla="*/ 0 h 1158240"/>
                <a:gd name="connsiteX0-277" fmla="*/ 7415 w 504766"/>
                <a:gd name="connsiteY0-278" fmla="*/ 1158240 h 1158240"/>
                <a:gd name="connsiteX1-279" fmla="*/ 2970 w 504766"/>
                <a:gd name="connsiteY1-280" fmla="*/ 680719 h 1158240"/>
                <a:gd name="connsiteX2-281" fmla="*/ 121398 w 504766"/>
                <a:gd name="connsiteY2-282" fmla="*/ 525780 h 1158240"/>
                <a:gd name="connsiteX3-283" fmla="*/ 444613 w 504766"/>
                <a:gd name="connsiteY3-284" fmla="*/ 482917 h 1158240"/>
                <a:gd name="connsiteX4-285" fmla="*/ 504621 w 504766"/>
                <a:gd name="connsiteY4-286" fmla="*/ 350520 h 1158240"/>
                <a:gd name="connsiteX5-287" fmla="*/ 492238 w 504766"/>
                <a:gd name="connsiteY5-288" fmla="*/ 0 h 1158240"/>
                <a:gd name="connsiteX0-289" fmla="*/ 7415 w 507328"/>
                <a:gd name="connsiteY0-290" fmla="*/ 1163003 h 1163003"/>
                <a:gd name="connsiteX1-291" fmla="*/ 2970 w 507328"/>
                <a:gd name="connsiteY1-292" fmla="*/ 685482 h 1163003"/>
                <a:gd name="connsiteX2-293" fmla="*/ 121398 w 507328"/>
                <a:gd name="connsiteY2-294" fmla="*/ 530543 h 1163003"/>
                <a:gd name="connsiteX3-295" fmla="*/ 444613 w 507328"/>
                <a:gd name="connsiteY3-296" fmla="*/ 487680 h 1163003"/>
                <a:gd name="connsiteX4-297" fmla="*/ 504621 w 507328"/>
                <a:gd name="connsiteY4-298" fmla="*/ 355283 h 1163003"/>
                <a:gd name="connsiteX5-299" fmla="*/ 506525 w 507328"/>
                <a:gd name="connsiteY5-300" fmla="*/ 0 h 1163003"/>
                <a:gd name="connsiteX0-301" fmla="*/ 7415 w 507328"/>
                <a:gd name="connsiteY0-302" fmla="*/ 1163003 h 1163003"/>
                <a:gd name="connsiteX1-303" fmla="*/ 2970 w 507328"/>
                <a:gd name="connsiteY1-304" fmla="*/ 685482 h 1163003"/>
                <a:gd name="connsiteX2-305" fmla="*/ 121398 w 507328"/>
                <a:gd name="connsiteY2-306" fmla="*/ 530543 h 1163003"/>
                <a:gd name="connsiteX3-307" fmla="*/ 444613 w 507328"/>
                <a:gd name="connsiteY3-308" fmla="*/ 487680 h 1163003"/>
                <a:gd name="connsiteX4-309" fmla="*/ 504621 w 507328"/>
                <a:gd name="connsiteY4-310" fmla="*/ 355283 h 1163003"/>
                <a:gd name="connsiteX5-311" fmla="*/ 506525 w 507328"/>
                <a:gd name="connsiteY5-312" fmla="*/ 0 h 1163003"/>
                <a:gd name="connsiteX0-313" fmla="*/ 7415 w 507328"/>
                <a:gd name="connsiteY0-314" fmla="*/ 1163003 h 1163003"/>
                <a:gd name="connsiteX1-315" fmla="*/ 2970 w 507328"/>
                <a:gd name="connsiteY1-316" fmla="*/ 685482 h 1163003"/>
                <a:gd name="connsiteX2-317" fmla="*/ 121398 w 507328"/>
                <a:gd name="connsiteY2-318" fmla="*/ 530543 h 1163003"/>
                <a:gd name="connsiteX3-319" fmla="*/ 444613 w 507328"/>
                <a:gd name="connsiteY3-320" fmla="*/ 487680 h 1163003"/>
                <a:gd name="connsiteX4-321" fmla="*/ 504621 w 507328"/>
                <a:gd name="connsiteY4-322" fmla="*/ 355283 h 1163003"/>
                <a:gd name="connsiteX5-323" fmla="*/ 506525 w 507328"/>
                <a:gd name="connsiteY5-324" fmla="*/ 0 h 1163003"/>
                <a:gd name="connsiteX0-325" fmla="*/ 7415 w 507328"/>
                <a:gd name="connsiteY0-326" fmla="*/ 1163003 h 1163003"/>
                <a:gd name="connsiteX1-327" fmla="*/ 2970 w 507328"/>
                <a:gd name="connsiteY1-328" fmla="*/ 685482 h 1163003"/>
                <a:gd name="connsiteX2-329" fmla="*/ 121398 w 507328"/>
                <a:gd name="connsiteY2-330" fmla="*/ 530543 h 1163003"/>
                <a:gd name="connsiteX3-331" fmla="*/ 444613 w 507328"/>
                <a:gd name="connsiteY3-332" fmla="*/ 516255 h 1163003"/>
                <a:gd name="connsiteX4-333" fmla="*/ 504621 w 507328"/>
                <a:gd name="connsiteY4-334" fmla="*/ 355283 h 1163003"/>
                <a:gd name="connsiteX5-335" fmla="*/ 506525 w 507328"/>
                <a:gd name="connsiteY5-336" fmla="*/ 0 h 1163003"/>
                <a:gd name="connsiteX0-337" fmla="*/ 7415 w 507328"/>
                <a:gd name="connsiteY0-338" fmla="*/ 1163003 h 1163003"/>
                <a:gd name="connsiteX1-339" fmla="*/ 2970 w 507328"/>
                <a:gd name="connsiteY1-340" fmla="*/ 685482 h 1163003"/>
                <a:gd name="connsiteX2-341" fmla="*/ 121398 w 507328"/>
                <a:gd name="connsiteY2-342" fmla="*/ 530543 h 1163003"/>
                <a:gd name="connsiteX3-343" fmla="*/ 444613 w 507328"/>
                <a:gd name="connsiteY3-344" fmla="*/ 516255 h 1163003"/>
                <a:gd name="connsiteX4-345" fmla="*/ 504621 w 507328"/>
                <a:gd name="connsiteY4-346" fmla="*/ 355283 h 1163003"/>
                <a:gd name="connsiteX5-347" fmla="*/ 506525 w 507328"/>
                <a:gd name="connsiteY5-348" fmla="*/ 0 h 1163003"/>
                <a:gd name="connsiteX0-349" fmla="*/ 7415 w 507328"/>
                <a:gd name="connsiteY0-350" fmla="*/ 1163003 h 1163003"/>
                <a:gd name="connsiteX1-351" fmla="*/ 2970 w 507328"/>
                <a:gd name="connsiteY1-352" fmla="*/ 685482 h 1163003"/>
                <a:gd name="connsiteX2-353" fmla="*/ 121398 w 507328"/>
                <a:gd name="connsiteY2-354" fmla="*/ 530543 h 1163003"/>
                <a:gd name="connsiteX3-355" fmla="*/ 411275 w 507328"/>
                <a:gd name="connsiteY3-356" fmla="*/ 511492 h 1163003"/>
                <a:gd name="connsiteX4-357" fmla="*/ 504621 w 507328"/>
                <a:gd name="connsiteY4-358" fmla="*/ 355283 h 1163003"/>
                <a:gd name="connsiteX5-359" fmla="*/ 506525 w 507328"/>
                <a:gd name="connsiteY5-360" fmla="*/ 0 h 1163003"/>
                <a:gd name="connsiteX0-361" fmla="*/ 7415 w 507328"/>
                <a:gd name="connsiteY0-362" fmla="*/ 1163003 h 1163003"/>
                <a:gd name="connsiteX1-363" fmla="*/ 2970 w 507328"/>
                <a:gd name="connsiteY1-364" fmla="*/ 666432 h 1163003"/>
                <a:gd name="connsiteX2-365" fmla="*/ 121398 w 507328"/>
                <a:gd name="connsiteY2-366" fmla="*/ 530543 h 1163003"/>
                <a:gd name="connsiteX3-367" fmla="*/ 411275 w 507328"/>
                <a:gd name="connsiteY3-368" fmla="*/ 511492 h 1163003"/>
                <a:gd name="connsiteX4-369" fmla="*/ 504621 w 507328"/>
                <a:gd name="connsiteY4-370" fmla="*/ 355283 h 1163003"/>
                <a:gd name="connsiteX5-371" fmla="*/ 506525 w 507328"/>
                <a:gd name="connsiteY5-372" fmla="*/ 0 h 1163003"/>
                <a:gd name="connsiteX0-373" fmla="*/ 4679 w 504592"/>
                <a:gd name="connsiteY0-374" fmla="*/ 1163003 h 1163003"/>
                <a:gd name="connsiteX1-375" fmla="*/ 234 w 504592"/>
                <a:gd name="connsiteY1-376" fmla="*/ 666432 h 1163003"/>
                <a:gd name="connsiteX2-377" fmla="*/ 118662 w 504592"/>
                <a:gd name="connsiteY2-378" fmla="*/ 530543 h 1163003"/>
                <a:gd name="connsiteX3-379" fmla="*/ 408539 w 504592"/>
                <a:gd name="connsiteY3-380" fmla="*/ 511492 h 1163003"/>
                <a:gd name="connsiteX4-381" fmla="*/ 501885 w 504592"/>
                <a:gd name="connsiteY4-382" fmla="*/ 355283 h 1163003"/>
                <a:gd name="connsiteX5-383" fmla="*/ 503789 w 504592"/>
                <a:gd name="connsiteY5-384" fmla="*/ 0 h 1163003"/>
                <a:gd name="connsiteX0-385" fmla="*/ 4679 w 504592"/>
                <a:gd name="connsiteY0-386" fmla="*/ 1163003 h 1163003"/>
                <a:gd name="connsiteX1-387" fmla="*/ 234 w 504592"/>
                <a:gd name="connsiteY1-388" fmla="*/ 666432 h 1163003"/>
                <a:gd name="connsiteX2-389" fmla="*/ 118662 w 504592"/>
                <a:gd name="connsiteY2-390" fmla="*/ 530543 h 1163003"/>
                <a:gd name="connsiteX3-391" fmla="*/ 408539 w 504592"/>
                <a:gd name="connsiteY3-392" fmla="*/ 511492 h 1163003"/>
                <a:gd name="connsiteX4-393" fmla="*/ 501885 w 504592"/>
                <a:gd name="connsiteY4-394" fmla="*/ 355283 h 1163003"/>
                <a:gd name="connsiteX5-395" fmla="*/ 503789 w 504592"/>
                <a:gd name="connsiteY5-396" fmla="*/ 0 h 1163003"/>
                <a:gd name="connsiteX0-397" fmla="*/ 4679 w 504592"/>
                <a:gd name="connsiteY0-398" fmla="*/ 1163003 h 1163003"/>
                <a:gd name="connsiteX1-399" fmla="*/ 234 w 504592"/>
                <a:gd name="connsiteY1-400" fmla="*/ 666432 h 1163003"/>
                <a:gd name="connsiteX2-401" fmla="*/ 118662 w 504592"/>
                <a:gd name="connsiteY2-402" fmla="*/ 530543 h 1163003"/>
                <a:gd name="connsiteX3-403" fmla="*/ 408539 w 504592"/>
                <a:gd name="connsiteY3-404" fmla="*/ 511492 h 1163003"/>
                <a:gd name="connsiteX4-405" fmla="*/ 501885 w 504592"/>
                <a:gd name="connsiteY4-406" fmla="*/ 355283 h 1163003"/>
                <a:gd name="connsiteX5-407" fmla="*/ 503789 w 504592"/>
                <a:gd name="connsiteY5-408" fmla="*/ 0 h 1163003"/>
                <a:gd name="connsiteX0-409" fmla="*/ 4679 w 504592"/>
                <a:gd name="connsiteY0-410" fmla="*/ 1163003 h 1163003"/>
                <a:gd name="connsiteX1-411" fmla="*/ 234 w 504592"/>
                <a:gd name="connsiteY1-412" fmla="*/ 666432 h 1163003"/>
                <a:gd name="connsiteX2-413" fmla="*/ 118662 w 504592"/>
                <a:gd name="connsiteY2-414" fmla="*/ 530543 h 1163003"/>
                <a:gd name="connsiteX3-415" fmla="*/ 408539 w 504592"/>
                <a:gd name="connsiteY3-416" fmla="*/ 535305 h 1163003"/>
                <a:gd name="connsiteX4-417" fmla="*/ 501885 w 504592"/>
                <a:gd name="connsiteY4-418" fmla="*/ 355283 h 1163003"/>
                <a:gd name="connsiteX5-419" fmla="*/ 503789 w 504592"/>
                <a:gd name="connsiteY5-420" fmla="*/ 0 h 1163003"/>
                <a:gd name="connsiteX0-421" fmla="*/ 4679 w 504592"/>
                <a:gd name="connsiteY0-422" fmla="*/ 1163003 h 1163003"/>
                <a:gd name="connsiteX1-423" fmla="*/ 234 w 504592"/>
                <a:gd name="connsiteY1-424" fmla="*/ 666432 h 1163003"/>
                <a:gd name="connsiteX2-425" fmla="*/ 118662 w 504592"/>
                <a:gd name="connsiteY2-426" fmla="*/ 530543 h 1163003"/>
                <a:gd name="connsiteX3-427" fmla="*/ 403777 w 504592"/>
                <a:gd name="connsiteY3-428" fmla="*/ 525780 h 1163003"/>
                <a:gd name="connsiteX4-429" fmla="*/ 501885 w 504592"/>
                <a:gd name="connsiteY4-430" fmla="*/ 355283 h 1163003"/>
                <a:gd name="connsiteX5-431" fmla="*/ 503789 w 504592"/>
                <a:gd name="connsiteY5-432" fmla="*/ 0 h 1163003"/>
                <a:gd name="connsiteX0-433" fmla="*/ 4679 w 504592"/>
                <a:gd name="connsiteY0-434" fmla="*/ 1163003 h 1163003"/>
                <a:gd name="connsiteX1-435" fmla="*/ 234 w 504592"/>
                <a:gd name="connsiteY1-436" fmla="*/ 666432 h 1163003"/>
                <a:gd name="connsiteX2-437" fmla="*/ 118662 w 504592"/>
                <a:gd name="connsiteY2-438" fmla="*/ 530543 h 1163003"/>
                <a:gd name="connsiteX3-439" fmla="*/ 403777 w 504592"/>
                <a:gd name="connsiteY3-440" fmla="*/ 525780 h 1163003"/>
                <a:gd name="connsiteX4-441" fmla="*/ 501885 w 504592"/>
                <a:gd name="connsiteY4-442" fmla="*/ 355283 h 1163003"/>
                <a:gd name="connsiteX5-443" fmla="*/ 503789 w 504592"/>
                <a:gd name="connsiteY5-444" fmla="*/ 0 h 1163003"/>
                <a:gd name="connsiteX0-445" fmla="*/ 7177 w 507090"/>
                <a:gd name="connsiteY0-446" fmla="*/ 1163003 h 1163003"/>
                <a:gd name="connsiteX1-447" fmla="*/ 2732 w 507090"/>
                <a:gd name="connsiteY1-448" fmla="*/ 666432 h 1163003"/>
                <a:gd name="connsiteX2-449" fmla="*/ 121160 w 507090"/>
                <a:gd name="connsiteY2-450" fmla="*/ 530543 h 1163003"/>
                <a:gd name="connsiteX3-451" fmla="*/ 406275 w 507090"/>
                <a:gd name="connsiteY3-452" fmla="*/ 525780 h 1163003"/>
                <a:gd name="connsiteX4-453" fmla="*/ 504383 w 507090"/>
                <a:gd name="connsiteY4-454" fmla="*/ 355283 h 1163003"/>
                <a:gd name="connsiteX5-455" fmla="*/ 506287 w 507090"/>
                <a:gd name="connsiteY5-456" fmla="*/ 0 h 1163003"/>
                <a:gd name="connsiteX0-457" fmla="*/ 7177 w 507090"/>
                <a:gd name="connsiteY0-458" fmla="*/ 1163003 h 1163003"/>
                <a:gd name="connsiteX1-459" fmla="*/ 2732 w 507090"/>
                <a:gd name="connsiteY1-460" fmla="*/ 666432 h 1163003"/>
                <a:gd name="connsiteX2-461" fmla="*/ 121160 w 507090"/>
                <a:gd name="connsiteY2-462" fmla="*/ 530543 h 1163003"/>
                <a:gd name="connsiteX3-463" fmla="*/ 406275 w 507090"/>
                <a:gd name="connsiteY3-464" fmla="*/ 525780 h 1163003"/>
                <a:gd name="connsiteX4-465" fmla="*/ 504383 w 507090"/>
                <a:gd name="connsiteY4-466" fmla="*/ 355283 h 1163003"/>
                <a:gd name="connsiteX5-467" fmla="*/ 506287 w 507090"/>
                <a:gd name="connsiteY5-468" fmla="*/ 0 h 1163003"/>
                <a:gd name="connsiteX0-469" fmla="*/ 7177 w 507090"/>
                <a:gd name="connsiteY0-470" fmla="*/ 1163003 h 1163003"/>
                <a:gd name="connsiteX1-471" fmla="*/ 2732 w 507090"/>
                <a:gd name="connsiteY1-472" fmla="*/ 666432 h 1163003"/>
                <a:gd name="connsiteX2-473" fmla="*/ 121160 w 507090"/>
                <a:gd name="connsiteY2-474" fmla="*/ 530543 h 1163003"/>
                <a:gd name="connsiteX3-475" fmla="*/ 406275 w 507090"/>
                <a:gd name="connsiteY3-476" fmla="*/ 525780 h 1163003"/>
                <a:gd name="connsiteX4-477" fmla="*/ 504383 w 507090"/>
                <a:gd name="connsiteY4-478" fmla="*/ 355283 h 1163003"/>
                <a:gd name="connsiteX5-479" fmla="*/ 506287 w 507090"/>
                <a:gd name="connsiteY5-480" fmla="*/ 0 h 1163003"/>
                <a:gd name="connsiteX0-481" fmla="*/ 7177 w 507090"/>
                <a:gd name="connsiteY0-482" fmla="*/ 1163003 h 1163003"/>
                <a:gd name="connsiteX1-483" fmla="*/ 2732 w 507090"/>
                <a:gd name="connsiteY1-484" fmla="*/ 666432 h 1163003"/>
                <a:gd name="connsiteX2-485" fmla="*/ 121160 w 507090"/>
                <a:gd name="connsiteY2-486" fmla="*/ 530543 h 1163003"/>
                <a:gd name="connsiteX3-487" fmla="*/ 406275 w 507090"/>
                <a:gd name="connsiteY3-488" fmla="*/ 525780 h 1163003"/>
                <a:gd name="connsiteX4-489" fmla="*/ 504383 w 507090"/>
                <a:gd name="connsiteY4-490" fmla="*/ 355283 h 1163003"/>
                <a:gd name="connsiteX5-491" fmla="*/ 506287 w 507090"/>
                <a:gd name="connsiteY5-492" fmla="*/ 0 h 1163003"/>
                <a:gd name="connsiteX0-493" fmla="*/ 10856 w 515532"/>
                <a:gd name="connsiteY0-494" fmla="*/ 1048703 h 1048703"/>
                <a:gd name="connsiteX1-495" fmla="*/ 11174 w 515532"/>
                <a:gd name="connsiteY1-496" fmla="*/ 666432 h 1048703"/>
                <a:gd name="connsiteX2-497" fmla="*/ 129602 w 515532"/>
                <a:gd name="connsiteY2-498" fmla="*/ 530543 h 1048703"/>
                <a:gd name="connsiteX3-499" fmla="*/ 414717 w 515532"/>
                <a:gd name="connsiteY3-500" fmla="*/ 525780 h 1048703"/>
                <a:gd name="connsiteX4-501" fmla="*/ 512825 w 515532"/>
                <a:gd name="connsiteY4-502" fmla="*/ 355283 h 1048703"/>
                <a:gd name="connsiteX5-503" fmla="*/ 514729 w 515532"/>
                <a:gd name="connsiteY5-504" fmla="*/ 0 h 1048703"/>
                <a:gd name="connsiteX0-505" fmla="*/ 3023 w 507699"/>
                <a:gd name="connsiteY0-506" fmla="*/ 1048703 h 1048703"/>
                <a:gd name="connsiteX1-507" fmla="*/ 3341 w 507699"/>
                <a:gd name="connsiteY1-508" fmla="*/ 666432 h 1048703"/>
                <a:gd name="connsiteX2-509" fmla="*/ 121769 w 507699"/>
                <a:gd name="connsiteY2-510" fmla="*/ 530543 h 1048703"/>
                <a:gd name="connsiteX3-511" fmla="*/ 406884 w 507699"/>
                <a:gd name="connsiteY3-512" fmla="*/ 525780 h 1048703"/>
                <a:gd name="connsiteX4-513" fmla="*/ 504992 w 507699"/>
                <a:gd name="connsiteY4-514" fmla="*/ 355283 h 1048703"/>
                <a:gd name="connsiteX5-515" fmla="*/ 506896 w 507699"/>
                <a:gd name="connsiteY5-516" fmla="*/ 0 h 1048703"/>
                <a:gd name="connsiteX0-517" fmla="*/ 10856 w 515532"/>
                <a:gd name="connsiteY0-518" fmla="*/ 1048703 h 1048703"/>
                <a:gd name="connsiteX1-519" fmla="*/ 11174 w 515532"/>
                <a:gd name="connsiteY1-520" fmla="*/ 666432 h 1048703"/>
                <a:gd name="connsiteX2-521" fmla="*/ 129602 w 515532"/>
                <a:gd name="connsiteY2-522" fmla="*/ 530543 h 1048703"/>
                <a:gd name="connsiteX3-523" fmla="*/ 414717 w 515532"/>
                <a:gd name="connsiteY3-524" fmla="*/ 525780 h 1048703"/>
                <a:gd name="connsiteX4-525" fmla="*/ 512825 w 515532"/>
                <a:gd name="connsiteY4-526" fmla="*/ 355283 h 1048703"/>
                <a:gd name="connsiteX5-527" fmla="*/ 514729 w 515532"/>
                <a:gd name="connsiteY5-528" fmla="*/ 0 h 1048703"/>
                <a:gd name="connsiteX0-529" fmla="*/ 5191 w 509867"/>
                <a:gd name="connsiteY0-530" fmla="*/ 1048703 h 1048703"/>
                <a:gd name="connsiteX1-531" fmla="*/ 5509 w 509867"/>
                <a:gd name="connsiteY1-532" fmla="*/ 666432 h 1048703"/>
                <a:gd name="connsiteX2-533" fmla="*/ 123937 w 509867"/>
                <a:gd name="connsiteY2-534" fmla="*/ 530543 h 1048703"/>
                <a:gd name="connsiteX3-535" fmla="*/ 409052 w 509867"/>
                <a:gd name="connsiteY3-536" fmla="*/ 525780 h 1048703"/>
                <a:gd name="connsiteX4-537" fmla="*/ 507160 w 509867"/>
                <a:gd name="connsiteY4-538" fmla="*/ 355283 h 1048703"/>
                <a:gd name="connsiteX5-539" fmla="*/ 509064 w 509867"/>
                <a:gd name="connsiteY5-540" fmla="*/ 0 h 1048703"/>
                <a:gd name="connsiteX0-541" fmla="*/ 15252 w 512784"/>
                <a:gd name="connsiteY0-542" fmla="*/ 1043940 h 1043940"/>
                <a:gd name="connsiteX1-543" fmla="*/ 8426 w 512784"/>
                <a:gd name="connsiteY1-544" fmla="*/ 666432 h 1043940"/>
                <a:gd name="connsiteX2-545" fmla="*/ 126854 w 512784"/>
                <a:gd name="connsiteY2-546" fmla="*/ 530543 h 1043940"/>
                <a:gd name="connsiteX3-547" fmla="*/ 411969 w 512784"/>
                <a:gd name="connsiteY3-548" fmla="*/ 525780 h 1043940"/>
                <a:gd name="connsiteX4-549" fmla="*/ 510077 w 512784"/>
                <a:gd name="connsiteY4-550" fmla="*/ 355283 h 1043940"/>
                <a:gd name="connsiteX5-551" fmla="*/ 511981 w 512784"/>
                <a:gd name="connsiteY5-552" fmla="*/ 0 h 1043940"/>
                <a:gd name="connsiteX0-553" fmla="*/ 6948 w 504480"/>
                <a:gd name="connsiteY0-554" fmla="*/ 1043940 h 1043940"/>
                <a:gd name="connsiteX1-555" fmla="*/ 122 w 504480"/>
                <a:gd name="connsiteY1-556" fmla="*/ 666432 h 1043940"/>
                <a:gd name="connsiteX2-557" fmla="*/ 118550 w 504480"/>
                <a:gd name="connsiteY2-558" fmla="*/ 530543 h 1043940"/>
                <a:gd name="connsiteX3-559" fmla="*/ 403665 w 504480"/>
                <a:gd name="connsiteY3-560" fmla="*/ 525780 h 1043940"/>
                <a:gd name="connsiteX4-561" fmla="*/ 501773 w 504480"/>
                <a:gd name="connsiteY4-562" fmla="*/ 355283 h 1043940"/>
                <a:gd name="connsiteX5-563" fmla="*/ 503677 w 504480"/>
                <a:gd name="connsiteY5-564" fmla="*/ 0 h 1043940"/>
                <a:gd name="connsiteX0-565" fmla="*/ 6830 w 504362"/>
                <a:gd name="connsiteY0-566" fmla="*/ 1043940 h 1043940"/>
                <a:gd name="connsiteX1-567" fmla="*/ 4 w 504362"/>
                <a:gd name="connsiteY1-568" fmla="*/ 666432 h 1043940"/>
                <a:gd name="connsiteX2-569" fmla="*/ 118432 w 504362"/>
                <a:gd name="connsiteY2-570" fmla="*/ 530543 h 1043940"/>
                <a:gd name="connsiteX3-571" fmla="*/ 403547 w 504362"/>
                <a:gd name="connsiteY3-572" fmla="*/ 525780 h 1043940"/>
                <a:gd name="connsiteX4-573" fmla="*/ 501655 w 504362"/>
                <a:gd name="connsiteY4-574" fmla="*/ 355283 h 1043940"/>
                <a:gd name="connsiteX5-575" fmla="*/ 503559 w 504362"/>
                <a:gd name="connsiteY5-576" fmla="*/ 0 h 1043940"/>
                <a:gd name="connsiteX0-577" fmla="*/ 6871 w 504403"/>
                <a:gd name="connsiteY0-578" fmla="*/ 1043940 h 1043940"/>
                <a:gd name="connsiteX1-579" fmla="*/ 45 w 504403"/>
                <a:gd name="connsiteY1-580" fmla="*/ 666432 h 1043940"/>
                <a:gd name="connsiteX2-581" fmla="*/ 118473 w 504403"/>
                <a:gd name="connsiteY2-582" fmla="*/ 530543 h 1043940"/>
                <a:gd name="connsiteX3-583" fmla="*/ 403588 w 504403"/>
                <a:gd name="connsiteY3-584" fmla="*/ 525780 h 1043940"/>
                <a:gd name="connsiteX4-585" fmla="*/ 501696 w 504403"/>
                <a:gd name="connsiteY4-586" fmla="*/ 355283 h 1043940"/>
                <a:gd name="connsiteX5-587" fmla="*/ 503600 w 504403"/>
                <a:gd name="connsiteY5-588" fmla="*/ 0 h 1043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33" y="connsiteY4-34"/>
                </a:cxn>
                <a:cxn ang="0">
                  <a:pos x="connsiteX5-275" y="connsiteY5-276"/>
                </a:cxn>
              </a:cxnLst>
              <a:rect l="l" t="t" r="r" b="b"/>
              <a:pathLst>
                <a:path w="504403" h="1043940">
                  <a:moveTo>
                    <a:pt x="6871" y="1043940"/>
                  </a:moveTo>
                  <a:cubicBezTo>
                    <a:pt x="-1807" y="623041"/>
                    <a:pt x="318" y="751999"/>
                    <a:pt x="45" y="666432"/>
                  </a:cubicBezTo>
                  <a:cubicBezTo>
                    <a:pt x="-416" y="521719"/>
                    <a:pt x="46453" y="534935"/>
                    <a:pt x="118473" y="530543"/>
                  </a:cubicBezTo>
                  <a:cubicBezTo>
                    <a:pt x="190493" y="526151"/>
                    <a:pt x="315905" y="526415"/>
                    <a:pt x="403588" y="525780"/>
                  </a:cubicBezTo>
                  <a:cubicBezTo>
                    <a:pt x="491271" y="525145"/>
                    <a:pt x="504870" y="496095"/>
                    <a:pt x="501696" y="355283"/>
                  </a:cubicBezTo>
                  <a:cubicBezTo>
                    <a:pt x="503284" y="276384"/>
                    <a:pt x="505664" y="58420"/>
                    <a:pt x="5036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49695" y="3607695"/>
            <a:ext cx="589995" cy="1372191"/>
            <a:chOff x="5987194" y="3429000"/>
            <a:chExt cx="624298" cy="1290630"/>
          </a:xfrm>
          <a:solidFill>
            <a:schemeClr val="bg1"/>
          </a:solidFill>
        </p:grpSpPr>
        <p:sp>
          <p:nvSpPr>
            <p:cNvPr id="13" name="椭圆 12"/>
            <p:cNvSpPr/>
            <p:nvPr/>
          </p:nvSpPr>
          <p:spPr>
            <a:xfrm>
              <a:off x="5987194" y="3429000"/>
              <a:ext cx="216024" cy="216024"/>
            </a:xfrm>
            <a:prstGeom prst="ellipse">
              <a:avLst/>
            </a:prstGeom>
            <a:grp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flipV="1">
              <a:off x="6107089" y="3675690"/>
              <a:ext cx="504403" cy="1043940"/>
            </a:xfrm>
            <a:custGeom>
              <a:avLst/>
              <a:gdLst>
                <a:gd name="connsiteX0" fmla="*/ 36741 w 535207"/>
                <a:gd name="connsiteY0" fmla="*/ 1158240 h 1158240"/>
                <a:gd name="connsiteX1" fmla="*/ 44361 w 535207"/>
                <a:gd name="connsiteY1" fmla="*/ 525780 h 1158240"/>
                <a:gd name="connsiteX2" fmla="*/ 478701 w 535207"/>
                <a:gd name="connsiteY2" fmla="*/ 449580 h 1158240"/>
                <a:gd name="connsiteX3" fmla="*/ 516801 w 535207"/>
                <a:gd name="connsiteY3" fmla="*/ 0 h 1158240"/>
                <a:gd name="connsiteX0-1" fmla="*/ 15927 w 511653"/>
                <a:gd name="connsiteY0-2" fmla="*/ 1158240 h 1158240"/>
                <a:gd name="connsiteX1-3" fmla="*/ 74347 w 511653"/>
                <a:gd name="connsiteY1-4" fmla="*/ 525780 h 1158240"/>
                <a:gd name="connsiteX2-5" fmla="*/ 457887 w 511653"/>
                <a:gd name="connsiteY2-6" fmla="*/ 449580 h 1158240"/>
                <a:gd name="connsiteX3-7" fmla="*/ 495987 w 511653"/>
                <a:gd name="connsiteY3-8" fmla="*/ 0 h 1158240"/>
                <a:gd name="connsiteX0-9" fmla="*/ 15927 w 511653"/>
                <a:gd name="connsiteY0-10" fmla="*/ 1158240 h 1158240"/>
                <a:gd name="connsiteX1-11" fmla="*/ 74347 w 511653"/>
                <a:gd name="connsiteY1-12" fmla="*/ 525780 h 1158240"/>
                <a:gd name="connsiteX2-13" fmla="*/ 457887 w 511653"/>
                <a:gd name="connsiteY2-14" fmla="*/ 449580 h 1158240"/>
                <a:gd name="connsiteX3-15" fmla="*/ 495987 w 511653"/>
                <a:gd name="connsiteY3-16" fmla="*/ 0 h 1158240"/>
                <a:gd name="connsiteX0-17" fmla="*/ 796 w 496522"/>
                <a:gd name="connsiteY0-18" fmla="*/ 1158240 h 1158240"/>
                <a:gd name="connsiteX1-19" fmla="*/ 5876 w 496522"/>
                <a:gd name="connsiteY1-20" fmla="*/ 661670 h 1158240"/>
                <a:gd name="connsiteX2-21" fmla="*/ 59216 w 496522"/>
                <a:gd name="connsiteY2-22" fmla="*/ 525780 h 1158240"/>
                <a:gd name="connsiteX3-23" fmla="*/ 442756 w 496522"/>
                <a:gd name="connsiteY3-24" fmla="*/ 449580 h 1158240"/>
                <a:gd name="connsiteX4" fmla="*/ 480856 w 496522"/>
                <a:gd name="connsiteY4" fmla="*/ 0 h 1158240"/>
                <a:gd name="connsiteX0-25" fmla="*/ 796 w 496522"/>
                <a:gd name="connsiteY0-26" fmla="*/ 1158240 h 1158240"/>
                <a:gd name="connsiteX1-27" fmla="*/ 5876 w 496522"/>
                <a:gd name="connsiteY1-28" fmla="*/ 661670 h 1158240"/>
                <a:gd name="connsiteX2-29" fmla="*/ 59216 w 496522"/>
                <a:gd name="connsiteY2-30" fmla="*/ 525780 h 1158240"/>
                <a:gd name="connsiteX3-31" fmla="*/ 442756 w 496522"/>
                <a:gd name="connsiteY3-32" fmla="*/ 449580 h 1158240"/>
                <a:gd name="connsiteX4-33" fmla="*/ 480856 w 496522"/>
                <a:gd name="connsiteY4-34" fmla="*/ 0 h 1158240"/>
                <a:gd name="connsiteX0-35" fmla="*/ 4327 w 497573"/>
                <a:gd name="connsiteY0-36" fmla="*/ 1158240 h 1158240"/>
                <a:gd name="connsiteX1-37" fmla="*/ 9407 w 497573"/>
                <a:gd name="connsiteY1-38" fmla="*/ 661670 h 1158240"/>
                <a:gd name="connsiteX2-39" fmla="*/ 113547 w 497573"/>
                <a:gd name="connsiteY2-40" fmla="*/ 525780 h 1158240"/>
                <a:gd name="connsiteX3-41" fmla="*/ 446287 w 497573"/>
                <a:gd name="connsiteY3-42" fmla="*/ 449580 h 1158240"/>
                <a:gd name="connsiteX4-43" fmla="*/ 484387 w 497573"/>
                <a:gd name="connsiteY4-44" fmla="*/ 0 h 1158240"/>
                <a:gd name="connsiteX0-45" fmla="*/ 4327 w 497573"/>
                <a:gd name="connsiteY0-46" fmla="*/ 1158240 h 1158240"/>
                <a:gd name="connsiteX1-47" fmla="*/ 9407 w 497573"/>
                <a:gd name="connsiteY1-48" fmla="*/ 661670 h 1158240"/>
                <a:gd name="connsiteX2-49" fmla="*/ 113547 w 497573"/>
                <a:gd name="connsiteY2-50" fmla="*/ 525780 h 1158240"/>
                <a:gd name="connsiteX3-51" fmla="*/ 446287 w 497573"/>
                <a:gd name="connsiteY3-52" fmla="*/ 449580 h 1158240"/>
                <a:gd name="connsiteX4-53" fmla="*/ 484387 w 497573"/>
                <a:gd name="connsiteY4-54" fmla="*/ 0 h 1158240"/>
                <a:gd name="connsiteX0-55" fmla="*/ 4327 w 497573"/>
                <a:gd name="connsiteY0-56" fmla="*/ 1158240 h 1158240"/>
                <a:gd name="connsiteX1-57" fmla="*/ 9407 w 497573"/>
                <a:gd name="connsiteY1-58" fmla="*/ 661670 h 1158240"/>
                <a:gd name="connsiteX2-59" fmla="*/ 113547 w 497573"/>
                <a:gd name="connsiteY2-60" fmla="*/ 525780 h 1158240"/>
                <a:gd name="connsiteX3-61" fmla="*/ 446287 w 497573"/>
                <a:gd name="connsiteY3-62" fmla="*/ 449580 h 1158240"/>
                <a:gd name="connsiteX4-63" fmla="*/ 484387 w 497573"/>
                <a:gd name="connsiteY4-64" fmla="*/ 0 h 1158240"/>
                <a:gd name="connsiteX0-65" fmla="*/ 4327 w 497573"/>
                <a:gd name="connsiteY0-66" fmla="*/ 1158240 h 1158240"/>
                <a:gd name="connsiteX1-67" fmla="*/ 9407 w 497573"/>
                <a:gd name="connsiteY1-68" fmla="*/ 661670 h 1158240"/>
                <a:gd name="connsiteX2-69" fmla="*/ 113547 w 497573"/>
                <a:gd name="connsiteY2-70" fmla="*/ 525780 h 1158240"/>
                <a:gd name="connsiteX3-71" fmla="*/ 446287 w 497573"/>
                <a:gd name="connsiteY3-72" fmla="*/ 449580 h 1158240"/>
                <a:gd name="connsiteX4-73" fmla="*/ 484387 w 497573"/>
                <a:gd name="connsiteY4-74" fmla="*/ 0 h 1158240"/>
                <a:gd name="connsiteX0-75" fmla="*/ 4327 w 497573"/>
                <a:gd name="connsiteY0-76" fmla="*/ 1158240 h 1158240"/>
                <a:gd name="connsiteX1-77" fmla="*/ 9407 w 497573"/>
                <a:gd name="connsiteY1-78" fmla="*/ 661670 h 1158240"/>
                <a:gd name="connsiteX2-79" fmla="*/ 113547 w 497573"/>
                <a:gd name="connsiteY2-80" fmla="*/ 525780 h 1158240"/>
                <a:gd name="connsiteX3-81" fmla="*/ 446287 w 497573"/>
                <a:gd name="connsiteY3-82" fmla="*/ 449580 h 1158240"/>
                <a:gd name="connsiteX4-83" fmla="*/ 484387 w 497573"/>
                <a:gd name="connsiteY4-84" fmla="*/ 0 h 1158240"/>
                <a:gd name="connsiteX0-85" fmla="*/ 4327 w 497573"/>
                <a:gd name="connsiteY0-86" fmla="*/ 1158240 h 1158240"/>
                <a:gd name="connsiteX1-87" fmla="*/ 9407 w 497573"/>
                <a:gd name="connsiteY1-88" fmla="*/ 661670 h 1158240"/>
                <a:gd name="connsiteX2-89" fmla="*/ 113547 w 497573"/>
                <a:gd name="connsiteY2-90" fmla="*/ 525780 h 1158240"/>
                <a:gd name="connsiteX3-91" fmla="*/ 446287 w 497573"/>
                <a:gd name="connsiteY3-92" fmla="*/ 449580 h 1158240"/>
                <a:gd name="connsiteX4-93" fmla="*/ 484387 w 497573"/>
                <a:gd name="connsiteY4-94" fmla="*/ 0 h 1158240"/>
                <a:gd name="connsiteX0-95" fmla="*/ 1638 w 494884"/>
                <a:gd name="connsiteY0-96" fmla="*/ 1158240 h 1158240"/>
                <a:gd name="connsiteX1-97" fmla="*/ 6718 w 494884"/>
                <a:gd name="connsiteY1-98" fmla="*/ 661670 h 1158240"/>
                <a:gd name="connsiteX2-99" fmla="*/ 110858 w 494884"/>
                <a:gd name="connsiteY2-100" fmla="*/ 525780 h 1158240"/>
                <a:gd name="connsiteX3-101" fmla="*/ 443598 w 494884"/>
                <a:gd name="connsiteY3-102" fmla="*/ 449580 h 1158240"/>
                <a:gd name="connsiteX4-103" fmla="*/ 481698 w 494884"/>
                <a:gd name="connsiteY4-104" fmla="*/ 0 h 1158240"/>
                <a:gd name="connsiteX0-105" fmla="*/ 17011 w 510257"/>
                <a:gd name="connsiteY0-106" fmla="*/ 1158240 h 1158240"/>
                <a:gd name="connsiteX1-107" fmla="*/ 3041 w 510257"/>
                <a:gd name="connsiteY1-108" fmla="*/ 675957 h 1158240"/>
                <a:gd name="connsiteX2-109" fmla="*/ 126231 w 510257"/>
                <a:gd name="connsiteY2-110" fmla="*/ 525780 h 1158240"/>
                <a:gd name="connsiteX3-111" fmla="*/ 458971 w 510257"/>
                <a:gd name="connsiteY3-112" fmla="*/ 449580 h 1158240"/>
                <a:gd name="connsiteX4-113" fmla="*/ 497071 w 510257"/>
                <a:gd name="connsiteY4-114" fmla="*/ 0 h 1158240"/>
                <a:gd name="connsiteX0-115" fmla="*/ 15386 w 508632"/>
                <a:gd name="connsiteY0-116" fmla="*/ 1158240 h 1158240"/>
                <a:gd name="connsiteX1-117" fmla="*/ 1416 w 508632"/>
                <a:gd name="connsiteY1-118" fmla="*/ 675957 h 1158240"/>
                <a:gd name="connsiteX2-119" fmla="*/ 124606 w 508632"/>
                <a:gd name="connsiteY2-120" fmla="*/ 525780 h 1158240"/>
                <a:gd name="connsiteX3-121" fmla="*/ 457346 w 508632"/>
                <a:gd name="connsiteY3-122" fmla="*/ 449580 h 1158240"/>
                <a:gd name="connsiteX4-123" fmla="*/ 495446 w 508632"/>
                <a:gd name="connsiteY4-124" fmla="*/ 0 h 1158240"/>
                <a:gd name="connsiteX0-125" fmla="*/ 15386 w 508632"/>
                <a:gd name="connsiteY0-126" fmla="*/ 1158240 h 1158240"/>
                <a:gd name="connsiteX1-127" fmla="*/ 1416 w 508632"/>
                <a:gd name="connsiteY1-128" fmla="*/ 675957 h 1158240"/>
                <a:gd name="connsiteX2-129" fmla="*/ 124606 w 508632"/>
                <a:gd name="connsiteY2-130" fmla="*/ 525780 h 1158240"/>
                <a:gd name="connsiteX3-131" fmla="*/ 457346 w 508632"/>
                <a:gd name="connsiteY3-132" fmla="*/ 449580 h 1158240"/>
                <a:gd name="connsiteX4-133" fmla="*/ 495446 w 508632"/>
                <a:gd name="connsiteY4-134" fmla="*/ 0 h 1158240"/>
                <a:gd name="connsiteX0-135" fmla="*/ 15386 w 508632"/>
                <a:gd name="connsiteY0-136" fmla="*/ 1158240 h 1158240"/>
                <a:gd name="connsiteX1-137" fmla="*/ 1416 w 508632"/>
                <a:gd name="connsiteY1-138" fmla="*/ 675957 h 1158240"/>
                <a:gd name="connsiteX2-139" fmla="*/ 124606 w 508632"/>
                <a:gd name="connsiteY2-140" fmla="*/ 525780 h 1158240"/>
                <a:gd name="connsiteX3-141" fmla="*/ 457346 w 508632"/>
                <a:gd name="connsiteY3-142" fmla="*/ 449580 h 1158240"/>
                <a:gd name="connsiteX4-143" fmla="*/ 495446 w 508632"/>
                <a:gd name="connsiteY4-144" fmla="*/ 0 h 1158240"/>
                <a:gd name="connsiteX0-145" fmla="*/ 15664 w 513673"/>
                <a:gd name="connsiteY0-146" fmla="*/ 1158240 h 1158240"/>
                <a:gd name="connsiteX1-147" fmla="*/ 6457 w 513673"/>
                <a:gd name="connsiteY1-148" fmla="*/ 675957 h 1158240"/>
                <a:gd name="connsiteX2-149" fmla="*/ 129647 w 513673"/>
                <a:gd name="connsiteY2-150" fmla="*/ 525780 h 1158240"/>
                <a:gd name="connsiteX3-151" fmla="*/ 462387 w 513673"/>
                <a:gd name="connsiteY3-152" fmla="*/ 449580 h 1158240"/>
                <a:gd name="connsiteX4-153" fmla="*/ 500487 w 513673"/>
                <a:gd name="connsiteY4-154" fmla="*/ 0 h 1158240"/>
                <a:gd name="connsiteX0-155" fmla="*/ 17239 w 515248"/>
                <a:gd name="connsiteY0-156" fmla="*/ 1158240 h 1158240"/>
                <a:gd name="connsiteX1-157" fmla="*/ 8032 w 515248"/>
                <a:gd name="connsiteY1-158" fmla="*/ 675957 h 1158240"/>
                <a:gd name="connsiteX2-159" fmla="*/ 131222 w 515248"/>
                <a:gd name="connsiteY2-160" fmla="*/ 525780 h 1158240"/>
                <a:gd name="connsiteX3-161" fmla="*/ 463962 w 515248"/>
                <a:gd name="connsiteY3-162" fmla="*/ 449580 h 1158240"/>
                <a:gd name="connsiteX4-163" fmla="*/ 502062 w 515248"/>
                <a:gd name="connsiteY4-164" fmla="*/ 0 h 1158240"/>
                <a:gd name="connsiteX0-165" fmla="*/ 17239 w 515248"/>
                <a:gd name="connsiteY0-166" fmla="*/ 1158240 h 1158240"/>
                <a:gd name="connsiteX1-167" fmla="*/ 8032 w 515248"/>
                <a:gd name="connsiteY1-168" fmla="*/ 675957 h 1158240"/>
                <a:gd name="connsiteX2-169" fmla="*/ 131222 w 515248"/>
                <a:gd name="connsiteY2-170" fmla="*/ 525780 h 1158240"/>
                <a:gd name="connsiteX3-171" fmla="*/ 463962 w 515248"/>
                <a:gd name="connsiteY3-172" fmla="*/ 449580 h 1158240"/>
                <a:gd name="connsiteX4-173" fmla="*/ 502062 w 515248"/>
                <a:gd name="connsiteY4-174" fmla="*/ 0 h 1158240"/>
                <a:gd name="connsiteX0-175" fmla="*/ 10978 w 508987"/>
                <a:gd name="connsiteY0-176" fmla="*/ 1158240 h 1158240"/>
                <a:gd name="connsiteX1-177" fmla="*/ 1771 w 508987"/>
                <a:gd name="connsiteY1-178" fmla="*/ 675957 h 1158240"/>
                <a:gd name="connsiteX2-179" fmla="*/ 124961 w 508987"/>
                <a:gd name="connsiteY2-180" fmla="*/ 525780 h 1158240"/>
                <a:gd name="connsiteX3-181" fmla="*/ 457701 w 508987"/>
                <a:gd name="connsiteY3-182" fmla="*/ 449580 h 1158240"/>
                <a:gd name="connsiteX4-183" fmla="*/ 495801 w 508987"/>
                <a:gd name="connsiteY4-184" fmla="*/ 0 h 1158240"/>
                <a:gd name="connsiteX0-185" fmla="*/ 3620 w 501629"/>
                <a:gd name="connsiteY0-186" fmla="*/ 1158240 h 1158240"/>
                <a:gd name="connsiteX1-187" fmla="*/ 8700 w 501629"/>
                <a:gd name="connsiteY1-188" fmla="*/ 675957 h 1158240"/>
                <a:gd name="connsiteX2-189" fmla="*/ 117603 w 501629"/>
                <a:gd name="connsiteY2-190" fmla="*/ 525780 h 1158240"/>
                <a:gd name="connsiteX3-191" fmla="*/ 450343 w 501629"/>
                <a:gd name="connsiteY3-192" fmla="*/ 449580 h 1158240"/>
                <a:gd name="connsiteX4-193" fmla="*/ 488443 w 501629"/>
                <a:gd name="connsiteY4-194" fmla="*/ 0 h 1158240"/>
                <a:gd name="connsiteX0-195" fmla="*/ 7415 w 505424"/>
                <a:gd name="connsiteY0-196" fmla="*/ 1158240 h 1158240"/>
                <a:gd name="connsiteX1-197" fmla="*/ 2970 w 505424"/>
                <a:gd name="connsiteY1-198" fmla="*/ 680719 h 1158240"/>
                <a:gd name="connsiteX2-199" fmla="*/ 121398 w 505424"/>
                <a:gd name="connsiteY2-200" fmla="*/ 525780 h 1158240"/>
                <a:gd name="connsiteX3-201" fmla="*/ 454138 w 505424"/>
                <a:gd name="connsiteY3-202" fmla="*/ 449580 h 1158240"/>
                <a:gd name="connsiteX4-203" fmla="*/ 492238 w 505424"/>
                <a:gd name="connsiteY4-204" fmla="*/ 0 h 1158240"/>
                <a:gd name="connsiteX0-205" fmla="*/ 7415 w 505424"/>
                <a:gd name="connsiteY0-206" fmla="*/ 1158240 h 1158240"/>
                <a:gd name="connsiteX1-207" fmla="*/ 2970 w 505424"/>
                <a:gd name="connsiteY1-208" fmla="*/ 680719 h 1158240"/>
                <a:gd name="connsiteX2-209" fmla="*/ 121398 w 505424"/>
                <a:gd name="connsiteY2-210" fmla="*/ 525780 h 1158240"/>
                <a:gd name="connsiteX3-211" fmla="*/ 454138 w 505424"/>
                <a:gd name="connsiteY3-212" fmla="*/ 449580 h 1158240"/>
                <a:gd name="connsiteX4-213" fmla="*/ 492238 w 505424"/>
                <a:gd name="connsiteY4-214" fmla="*/ 0 h 1158240"/>
                <a:gd name="connsiteX0-215" fmla="*/ 7415 w 518817"/>
                <a:gd name="connsiteY0-216" fmla="*/ 1158240 h 1158240"/>
                <a:gd name="connsiteX1-217" fmla="*/ 2970 w 518817"/>
                <a:gd name="connsiteY1-218" fmla="*/ 680719 h 1158240"/>
                <a:gd name="connsiteX2-219" fmla="*/ 121398 w 518817"/>
                <a:gd name="connsiteY2-220" fmla="*/ 525780 h 1158240"/>
                <a:gd name="connsiteX3-221" fmla="*/ 482713 w 518817"/>
                <a:gd name="connsiteY3-222" fmla="*/ 487680 h 1158240"/>
                <a:gd name="connsiteX4-223" fmla="*/ 492238 w 518817"/>
                <a:gd name="connsiteY4-224" fmla="*/ 0 h 1158240"/>
                <a:gd name="connsiteX0-225" fmla="*/ 7415 w 518817"/>
                <a:gd name="connsiteY0-226" fmla="*/ 1158240 h 1158240"/>
                <a:gd name="connsiteX1-227" fmla="*/ 2970 w 518817"/>
                <a:gd name="connsiteY1-228" fmla="*/ 680719 h 1158240"/>
                <a:gd name="connsiteX2-229" fmla="*/ 121398 w 518817"/>
                <a:gd name="connsiteY2-230" fmla="*/ 525780 h 1158240"/>
                <a:gd name="connsiteX3-231" fmla="*/ 482713 w 518817"/>
                <a:gd name="connsiteY3-232" fmla="*/ 473392 h 1158240"/>
                <a:gd name="connsiteX4-233" fmla="*/ 492238 w 518817"/>
                <a:gd name="connsiteY4-234" fmla="*/ 0 h 1158240"/>
                <a:gd name="connsiteX0-235" fmla="*/ 7415 w 513005"/>
                <a:gd name="connsiteY0-236" fmla="*/ 1158240 h 1158240"/>
                <a:gd name="connsiteX1-237" fmla="*/ 2970 w 513005"/>
                <a:gd name="connsiteY1-238" fmla="*/ 680719 h 1158240"/>
                <a:gd name="connsiteX2-239" fmla="*/ 121398 w 513005"/>
                <a:gd name="connsiteY2-240" fmla="*/ 525780 h 1158240"/>
                <a:gd name="connsiteX3-241" fmla="*/ 482713 w 513005"/>
                <a:gd name="connsiteY3-242" fmla="*/ 473392 h 1158240"/>
                <a:gd name="connsiteX4-243" fmla="*/ 492238 w 513005"/>
                <a:gd name="connsiteY4-244" fmla="*/ 0 h 1158240"/>
                <a:gd name="connsiteX0-245" fmla="*/ 7415 w 506000"/>
                <a:gd name="connsiteY0-246" fmla="*/ 1158240 h 1158240"/>
                <a:gd name="connsiteX1-247" fmla="*/ 2970 w 506000"/>
                <a:gd name="connsiteY1-248" fmla="*/ 680719 h 1158240"/>
                <a:gd name="connsiteX2-249" fmla="*/ 121398 w 506000"/>
                <a:gd name="connsiteY2-250" fmla="*/ 525780 h 1158240"/>
                <a:gd name="connsiteX3-251" fmla="*/ 482713 w 506000"/>
                <a:gd name="connsiteY3-252" fmla="*/ 473392 h 1158240"/>
                <a:gd name="connsiteX4-253" fmla="*/ 492238 w 506000"/>
                <a:gd name="connsiteY4-254" fmla="*/ 0 h 1158240"/>
                <a:gd name="connsiteX0-255" fmla="*/ 7415 w 517650"/>
                <a:gd name="connsiteY0-256" fmla="*/ 1158240 h 1158240"/>
                <a:gd name="connsiteX1-257" fmla="*/ 2970 w 517650"/>
                <a:gd name="connsiteY1-258" fmla="*/ 680719 h 1158240"/>
                <a:gd name="connsiteX2-259" fmla="*/ 121398 w 517650"/>
                <a:gd name="connsiteY2-260" fmla="*/ 525780 h 1158240"/>
                <a:gd name="connsiteX3-261" fmla="*/ 482713 w 517650"/>
                <a:gd name="connsiteY3-262" fmla="*/ 473392 h 1158240"/>
                <a:gd name="connsiteX4-263" fmla="*/ 504621 w 517650"/>
                <a:gd name="connsiteY4-264" fmla="*/ 350520 h 1158240"/>
                <a:gd name="connsiteX5" fmla="*/ 492238 w 517650"/>
                <a:gd name="connsiteY5" fmla="*/ 0 h 1158240"/>
                <a:gd name="connsiteX0-265" fmla="*/ 7415 w 506303"/>
                <a:gd name="connsiteY0-266" fmla="*/ 1158240 h 1158240"/>
                <a:gd name="connsiteX1-267" fmla="*/ 2970 w 506303"/>
                <a:gd name="connsiteY1-268" fmla="*/ 680719 h 1158240"/>
                <a:gd name="connsiteX2-269" fmla="*/ 121398 w 506303"/>
                <a:gd name="connsiteY2-270" fmla="*/ 525780 h 1158240"/>
                <a:gd name="connsiteX3-271" fmla="*/ 458901 w 506303"/>
                <a:gd name="connsiteY3-272" fmla="*/ 482917 h 1158240"/>
                <a:gd name="connsiteX4-273" fmla="*/ 504621 w 506303"/>
                <a:gd name="connsiteY4-274" fmla="*/ 350520 h 1158240"/>
                <a:gd name="connsiteX5-275" fmla="*/ 492238 w 506303"/>
                <a:gd name="connsiteY5-276" fmla="*/ 0 h 1158240"/>
                <a:gd name="connsiteX0-277" fmla="*/ 7415 w 504766"/>
                <a:gd name="connsiteY0-278" fmla="*/ 1158240 h 1158240"/>
                <a:gd name="connsiteX1-279" fmla="*/ 2970 w 504766"/>
                <a:gd name="connsiteY1-280" fmla="*/ 680719 h 1158240"/>
                <a:gd name="connsiteX2-281" fmla="*/ 121398 w 504766"/>
                <a:gd name="connsiteY2-282" fmla="*/ 525780 h 1158240"/>
                <a:gd name="connsiteX3-283" fmla="*/ 444613 w 504766"/>
                <a:gd name="connsiteY3-284" fmla="*/ 482917 h 1158240"/>
                <a:gd name="connsiteX4-285" fmla="*/ 504621 w 504766"/>
                <a:gd name="connsiteY4-286" fmla="*/ 350520 h 1158240"/>
                <a:gd name="connsiteX5-287" fmla="*/ 492238 w 504766"/>
                <a:gd name="connsiteY5-288" fmla="*/ 0 h 1158240"/>
                <a:gd name="connsiteX0-289" fmla="*/ 7415 w 507328"/>
                <a:gd name="connsiteY0-290" fmla="*/ 1163003 h 1163003"/>
                <a:gd name="connsiteX1-291" fmla="*/ 2970 w 507328"/>
                <a:gd name="connsiteY1-292" fmla="*/ 685482 h 1163003"/>
                <a:gd name="connsiteX2-293" fmla="*/ 121398 w 507328"/>
                <a:gd name="connsiteY2-294" fmla="*/ 530543 h 1163003"/>
                <a:gd name="connsiteX3-295" fmla="*/ 444613 w 507328"/>
                <a:gd name="connsiteY3-296" fmla="*/ 487680 h 1163003"/>
                <a:gd name="connsiteX4-297" fmla="*/ 504621 w 507328"/>
                <a:gd name="connsiteY4-298" fmla="*/ 355283 h 1163003"/>
                <a:gd name="connsiteX5-299" fmla="*/ 506525 w 507328"/>
                <a:gd name="connsiteY5-300" fmla="*/ 0 h 1163003"/>
                <a:gd name="connsiteX0-301" fmla="*/ 7415 w 507328"/>
                <a:gd name="connsiteY0-302" fmla="*/ 1163003 h 1163003"/>
                <a:gd name="connsiteX1-303" fmla="*/ 2970 w 507328"/>
                <a:gd name="connsiteY1-304" fmla="*/ 685482 h 1163003"/>
                <a:gd name="connsiteX2-305" fmla="*/ 121398 w 507328"/>
                <a:gd name="connsiteY2-306" fmla="*/ 530543 h 1163003"/>
                <a:gd name="connsiteX3-307" fmla="*/ 444613 w 507328"/>
                <a:gd name="connsiteY3-308" fmla="*/ 487680 h 1163003"/>
                <a:gd name="connsiteX4-309" fmla="*/ 504621 w 507328"/>
                <a:gd name="connsiteY4-310" fmla="*/ 355283 h 1163003"/>
                <a:gd name="connsiteX5-311" fmla="*/ 506525 w 507328"/>
                <a:gd name="connsiteY5-312" fmla="*/ 0 h 1163003"/>
                <a:gd name="connsiteX0-313" fmla="*/ 7415 w 507328"/>
                <a:gd name="connsiteY0-314" fmla="*/ 1163003 h 1163003"/>
                <a:gd name="connsiteX1-315" fmla="*/ 2970 w 507328"/>
                <a:gd name="connsiteY1-316" fmla="*/ 685482 h 1163003"/>
                <a:gd name="connsiteX2-317" fmla="*/ 121398 w 507328"/>
                <a:gd name="connsiteY2-318" fmla="*/ 530543 h 1163003"/>
                <a:gd name="connsiteX3-319" fmla="*/ 444613 w 507328"/>
                <a:gd name="connsiteY3-320" fmla="*/ 487680 h 1163003"/>
                <a:gd name="connsiteX4-321" fmla="*/ 504621 w 507328"/>
                <a:gd name="connsiteY4-322" fmla="*/ 355283 h 1163003"/>
                <a:gd name="connsiteX5-323" fmla="*/ 506525 w 507328"/>
                <a:gd name="connsiteY5-324" fmla="*/ 0 h 1163003"/>
                <a:gd name="connsiteX0-325" fmla="*/ 7415 w 507328"/>
                <a:gd name="connsiteY0-326" fmla="*/ 1163003 h 1163003"/>
                <a:gd name="connsiteX1-327" fmla="*/ 2970 w 507328"/>
                <a:gd name="connsiteY1-328" fmla="*/ 685482 h 1163003"/>
                <a:gd name="connsiteX2-329" fmla="*/ 121398 w 507328"/>
                <a:gd name="connsiteY2-330" fmla="*/ 530543 h 1163003"/>
                <a:gd name="connsiteX3-331" fmla="*/ 444613 w 507328"/>
                <a:gd name="connsiteY3-332" fmla="*/ 516255 h 1163003"/>
                <a:gd name="connsiteX4-333" fmla="*/ 504621 w 507328"/>
                <a:gd name="connsiteY4-334" fmla="*/ 355283 h 1163003"/>
                <a:gd name="connsiteX5-335" fmla="*/ 506525 w 507328"/>
                <a:gd name="connsiteY5-336" fmla="*/ 0 h 1163003"/>
                <a:gd name="connsiteX0-337" fmla="*/ 7415 w 507328"/>
                <a:gd name="connsiteY0-338" fmla="*/ 1163003 h 1163003"/>
                <a:gd name="connsiteX1-339" fmla="*/ 2970 w 507328"/>
                <a:gd name="connsiteY1-340" fmla="*/ 685482 h 1163003"/>
                <a:gd name="connsiteX2-341" fmla="*/ 121398 w 507328"/>
                <a:gd name="connsiteY2-342" fmla="*/ 530543 h 1163003"/>
                <a:gd name="connsiteX3-343" fmla="*/ 444613 w 507328"/>
                <a:gd name="connsiteY3-344" fmla="*/ 516255 h 1163003"/>
                <a:gd name="connsiteX4-345" fmla="*/ 504621 w 507328"/>
                <a:gd name="connsiteY4-346" fmla="*/ 355283 h 1163003"/>
                <a:gd name="connsiteX5-347" fmla="*/ 506525 w 507328"/>
                <a:gd name="connsiteY5-348" fmla="*/ 0 h 1163003"/>
                <a:gd name="connsiteX0-349" fmla="*/ 7415 w 507328"/>
                <a:gd name="connsiteY0-350" fmla="*/ 1163003 h 1163003"/>
                <a:gd name="connsiteX1-351" fmla="*/ 2970 w 507328"/>
                <a:gd name="connsiteY1-352" fmla="*/ 685482 h 1163003"/>
                <a:gd name="connsiteX2-353" fmla="*/ 121398 w 507328"/>
                <a:gd name="connsiteY2-354" fmla="*/ 530543 h 1163003"/>
                <a:gd name="connsiteX3-355" fmla="*/ 411275 w 507328"/>
                <a:gd name="connsiteY3-356" fmla="*/ 511492 h 1163003"/>
                <a:gd name="connsiteX4-357" fmla="*/ 504621 w 507328"/>
                <a:gd name="connsiteY4-358" fmla="*/ 355283 h 1163003"/>
                <a:gd name="connsiteX5-359" fmla="*/ 506525 w 507328"/>
                <a:gd name="connsiteY5-360" fmla="*/ 0 h 1163003"/>
                <a:gd name="connsiteX0-361" fmla="*/ 7415 w 507328"/>
                <a:gd name="connsiteY0-362" fmla="*/ 1163003 h 1163003"/>
                <a:gd name="connsiteX1-363" fmla="*/ 2970 w 507328"/>
                <a:gd name="connsiteY1-364" fmla="*/ 666432 h 1163003"/>
                <a:gd name="connsiteX2-365" fmla="*/ 121398 w 507328"/>
                <a:gd name="connsiteY2-366" fmla="*/ 530543 h 1163003"/>
                <a:gd name="connsiteX3-367" fmla="*/ 411275 w 507328"/>
                <a:gd name="connsiteY3-368" fmla="*/ 511492 h 1163003"/>
                <a:gd name="connsiteX4-369" fmla="*/ 504621 w 507328"/>
                <a:gd name="connsiteY4-370" fmla="*/ 355283 h 1163003"/>
                <a:gd name="connsiteX5-371" fmla="*/ 506525 w 507328"/>
                <a:gd name="connsiteY5-372" fmla="*/ 0 h 1163003"/>
                <a:gd name="connsiteX0-373" fmla="*/ 4679 w 504592"/>
                <a:gd name="connsiteY0-374" fmla="*/ 1163003 h 1163003"/>
                <a:gd name="connsiteX1-375" fmla="*/ 234 w 504592"/>
                <a:gd name="connsiteY1-376" fmla="*/ 666432 h 1163003"/>
                <a:gd name="connsiteX2-377" fmla="*/ 118662 w 504592"/>
                <a:gd name="connsiteY2-378" fmla="*/ 530543 h 1163003"/>
                <a:gd name="connsiteX3-379" fmla="*/ 408539 w 504592"/>
                <a:gd name="connsiteY3-380" fmla="*/ 511492 h 1163003"/>
                <a:gd name="connsiteX4-381" fmla="*/ 501885 w 504592"/>
                <a:gd name="connsiteY4-382" fmla="*/ 355283 h 1163003"/>
                <a:gd name="connsiteX5-383" fmla="*/ 503789 w 504592"/>
                <a:gd name="connsiteY5-384" fmla="*/ 0 h 1163003"/>
                <a:gd name="connsiteX0-385" fmla="*/ 4679 w 504592"/>
                <a:gd name="connsiteY0-386" fmla="*/ 1163003 h 1163003"/>
                <a:gd name="connsiteX1-387" fmla="*/ 234 w 504592"/>
                <a:gd name="connsiteY1-388" fmla="*/ 666432 h 1163003"/>
                <a:gd name="connsiteX2-389" fmla="*/ 118662 w 504592"/>
                <a:gd name="connsiteY2-390" fmla="*/ 530543 h 1163003"/>
                <a:gd name="connsiteX3-391" fmla="*/ 408539 w 504592"/>
                <a:gd name="connsiteY3-392" fmla="*/ 511492 h 1163003"/>
                <a:gd name="connsiteX4-393" fmla="*/ 501885 w 504592"/>
                <a:gd name="connsiteY4-394" fmla="*/ 355283 h 1163003"/>
                <a:gd name="connsiteX5-395" fmla="*/ 503789 w 504592"/>
                <a:gd name="connsiteY5-396" fmla="*/ 0 h 1163003"/>
                <a:gd name="connsiteX0-397" fmla="*/ 4679 w 504592"/>
                <a:gd name="connsiteY0-398" fmla="*/ 1163003 h 1163003"/>
                <a:gd name="connsiteX1-399" fmla="*/ 234 w 504592"/>
                <a:gd name="connsiteY1-400" fmla="*/ 666432 h 1163003"/>
                <a:gd name="connsiteX2-401" fmla="*/ 118662 w 504592"/>
                <a:gd name="connsiteY2-402" fmla="*/ 530543 h 1163003"/>
                <a:gd name="connsiteX3-403" fmla="*/ 408539 w 504592"/>
                <a:gd name="connsiteY3-404" fmla="*/ 511492 h 1163003"/>
                <a:gd name="connsiteX4-405" fmla="*/ 501885 w 504592"/>
                <a:gd name="connsiteY4-406" fmla="*/ 355283 h 1163003"/>
                <a:gd name="connsiteX5-407" fmla="*/ 503789 w 504592"/>
                <a:gd name="connsiteY5-408" fmla="*/ 0 h 1163003"/>
                <a:gd name="connsiteX0-409" fmla="*/ 4679 w 504592"/>
                <a:gd name="connsiteY0-410" fmla="*/ 1163003 h 1163003"/>
                <a:gd name="connsiteX1-411" fmla="*/ 234 w 504592"/>
                <a:gd name="connsiteY1-412" fmla="*/ 666432 h 1163003"/>
                <a:gd name="connsiteX2-413" fmla="*/ 118662 w 504592"/>
                <a:gd name="connsiteY2-414" fmla="*/ 530543 h 1163003"/>
                <a:gd name="connsiteX3-415" fmla="*/ 408539 w 504592"/>
                <a:gd name="connsiteY3-416" fmla="*/ 535305 h 1163003"/>
                <a:gd name="connsiteX4-417" fmla="*/ 501885 w 504592"/>
                <a:gd name="connsiteY4-418" fmla="*/ 355283 h 1163003"/>
                <a:gd name="connsiteX5-419" fmla="*/ 503789 w 504592"/>
                <a:gd name="connsiteY5-420" fmla="*/ 0 h 1163003"/>
                <a:gd name="connsiteX0-421" fmla="*/ 4679 w 504592"/>
                <a:gd name="connsiteY0-422" fmla="*/ 1163003 h 1163003"/>
                <a:gd name="connsiteX1-423" fmla="*/ 234 w 504592"/>
                <a:gd name="connsiteY1-424" fmla="*/ 666432 h 1163003"/>
                <a:gd name="connsiteX2-425" fmla="*/ 118662 w 504592"/>
                <a:gd name="connsiteY2-426" fmla="*/ 530543 h 1163003"/>
                <a:gd name="connsiteX3-427" fmla="*/ 403777 w 504592"/>
                <a:gd name="connsiteY3-428" fmla="*/ 525780 h 1163003"/>
                <a:gd name="connsiteX4-429" fmla="*/ 501885 w 504592"/>
                <a:gd name="connsiteY4-430" fmla="*/ 355283 h 1163003"/>
                <a:gd name="connsiteX5-431" fmla="*/ 503789 w 504592"/>
                <a:gd name="connsiteY5-432" fmla="*/ 0 h 1163003"/>
                <a:gd name="connsiteX0-433" fmla="*/ 4679 w 504592"/>
                <a:gd name="connsiteY0-434" fmla="*/ 1163003 h 1163003"/>
                <a:gd name="connsiteX1-435" fmla="*/ 234 w 504592"/>
                <a:gd name="connsiteY1-436" fmla="*/ 666432 h 1163003"/>
                <a:gd name="connsiteX2-437" fmla="*/ 118662 w 504592"/>
                <a:gd name="connsiteY2-438" fmla="*/ 530543 h 1163003"/>
                <a:gd name="connsiteX3-439" fmla="*/ 403777 w 504592"/>
                <a:gd name="connsiteY3-440" fmla="*/ 525780 h 1163003"/>
                <a:gd name="connsiteX4-441" fmla="*/ 501885 w 504592"/>
                <a:gd name="connsiteY4-442" fmla="*/ 355283 h 1163003"/>
                <a:gd name="connsiteX5-443" fmla="*/ 503789 w 504592"/>
                <a:gd name="connsiteY5-444" fmla="*/ 0 h 1163003"/>
                <a:gd name="connsiteX0-445" fmla="*/ 7177 w 507090"/>
                <a:gd name="connsiteY0-446" fmla="*/ 1163003 h 1163003"/>
                <a:gd name="connsiteX1-447" fmla="*/ 2732 w 507090"/>
                <a:gd name="connsiteY1-448" fmla="*/ 666432 h 1163003"/>
                <a:gd name="connsiteX2-449" fmla="*/ 121160 w 507090"/>
                <a:gd name="connsiteY2-450" fmla="*/ 530543 h 1163003"/>
                <a:gd name="connsiteX3-451" fmla="*/ 406275 w 507090"/>
                <a:gd name="connsiteY3-452" fmla="*/ 525780 h 1163003"/>
                <a:gd name="connsiteX4-453" fmla="*/ 504383 w 507090"/>
                <a:gd name="connsiteY4-454" fmla="*/ 355283 h 1163003"/>
                <a:gd name="connsiteX5-455" fmla="*/ 506287 w 507090"/>
                <a:gd name="connsiteY5-456" fmla="*/ 0 h 1163003"/>
                <a:gd name="connsiteX0-457" fmla="*/ 7177 w 507090"/>
                <a:gd name="connsiteY0-458" fmla="*/ 1163003 h 1163003"/>
                <a:gd name="connsiteX1-459" fmla="*/ 2732 w 507090"/>
                <a:gd name="connsiteY1-460" fmla="*/ 666432 h 1163003"/>
                <a:gd name="connsiteX2-461" fmla="*/ 121160 w 507090"/>
                <a:gd name="connsiteY2-462" fmla="*/ 530543 h 1163003"/>
                <a:gd name="connsiteX3-463" fmla="*/ 406275 w 507090"/>
                <a:gd name="connsiteY3-464" fmla="*/ 525780 h 1163003"/>
                <a:gd name="connsiteX4-465" fmla="*/ 504383 w 507090"/>
                <a:gd name="connsiteY4-466" fmla="*/ 355283 h 1163003"/>
                <a:gd name="connsiteX5-467" fmla="*/ 506287 w 507090"/>
                <a:gd name="connsiteY5-468" fmla="*/ 0 h 1163003"/>
                <a:gd name="connsiteX0-469" fmla="*/ 7177 w 507090"/>
                <a:gd name="connsiteY0-470" fmla="*/ 1163003 h 1163003"/>
                <a:gd name="connsiteX1-471" fmla="*/ 2732 w 507090"/>
                <a:gd name="connsiteY1-472" fmla="*/ 666432 h 1163003"/>
                <a:gd name="connsiteX2-473" fmla="*/ 121160 w 507090"/>
                <a:gd name="connsiteY2-474" fmla="*/ 530543 h 1163003"/>
                <a:gd name="connsiteX3-475" fmla="*/ 406275 w 507090"/>
                <a:gd name="connsiteY3-476" fmla="*/ 525780 h 1163003"/>
                <a:gd name="connsiteX4-477" fmla="*/ 504383 w 507090"/>
                <a:gd name="connsiteY4-478" fmla="*/ 355283 h 1163003"/>
                <a:gd name="connsiteX5-479" fmla="*/ 506287 w 507090"/>
                <a:gd name="connsiteY5-480" fmla="*/ 0 h 1163003"/>
                <a:gd name="connsiteX0-481" fmla="*/ 7177 w 507090"/>
                <a:gd name="connsiteY0-482" fmla="*/ 1163003 h 1163003"/>
                <a:gd name="connsiteX1-483" fmla="*/ 2732 w 507090"/>
                <a:gd name="connsiteY1-484" fmla="*/ 666432 h 1163003"/>
                <a:gd name="connsiteX2-485" fmla="*/ 121160 w 507090"/>
                <a:gd name="connsiteY2-486" fmla="*/ 530543 h 1163003"/>
                <a:gd name="connsiteX3-487" fmla="*/ 406275 w 507090"/>
                <a:gd name="connsiteY3-488" fmla="*/ 525780 h 1163003"/>
                <a:gd name="connsiteX4-489" fmla="*/ 504383 w 507090"/>
                <a:gd name="connsiteY4-490" fmla="*/ 355283 h 1163003"/>
                <a:gd name="connsiteX5-491" fmla="*/ 506287 w 507090"/>
                <a:gd name="connsiteY5-492" fmla="*/ 0 h 1163003"/>
                <a:gd name="connsiteX0-493" fmla="*/ 10856 w 515532"/>
                <a:gd name="connsiteY0-494" fmla="*/ 1048703 h 1048703"/>
                <a:gd name="connsiteX1-495" fmla="*/ 11174 w 515532"/>
                <a:gd name="connsiteY1-496" fmla="*/ 666432 h 1048703"/>
                <a:gd name="connsiteX2-497" fmla="*/ 129602 w 515532"/>
                <a:gd name="connsiteY2-498" fmla="*/ 530543 h 1048703"/>
                <a:gd name="connsiteX3-499" fmla="*/ 414717 w 515532"/>
                <a:gd name="connsiteY3-500" fmla="*/ 525780 h 1048703"/>
                <a:gd name="connsiteX4-501" fmla="*/ 512825 w 515532"/>
                <a:gd name="connsiteY4-502" fmla="*/ 355283 h 1048703"/>
                <a:gd name="connsiteX5-503" fmla="*/ 514729 w 515532"/>
                <a:gd name="connsiteY5-504" fmla="*/ 0 h 1048703"/>
                <a:gd name="connsiteX0-505" fmla="*/ 3023 w 507699"/>
                <a:gd name="connsiteY0-506" fmla="*/ 1048703 h 1048703"/>
                <a:gd name="connsiteX1-507" fmla="*/ 3341 w 507699"/>
                <a:gd name="connsiteY1-508" fmla="*/ 666432 h 1048703"/>
                <a:gd name="connsiteX2-509" fmla="*/ 121769 w 507699"/>
                <a:gd name="connsiteY2-510" fmla="*/ 530543 h 1048703"/>
                <a:gd name="connsiteX3-511" fmla="*/ 406884 w 507699"/>
                <a:gd name="connsiteY3-512" fmla="*/ 525780 h 1048703"/>
                <a:gd name="connsiteX4-513" fmla="*/ 504992 w 507699"/>
                <a:gd name="connsiteY4-514" fmla="*/ 355283 h 1048703"/>
                <a:gd name="connsiteX5-515" fmla="*/ 506896 w 507699"/>
                <a:gd name="connsiteY5-516" fmla="*/ 0 h 1048703"/>
                <a:gd name="connsiteX0-517" fmla="*/ 10856 w 515532"/>
                <a:gd name="connsiteY0-518" fmla="*/ 1048703 h 1048703"/>
                <a:gd name="connsiteX1-519" fmla="*/ 11174 w 515532"/>
                <a:gd name="connsiteY1-520" fmla="*/ 666432 h 1048703"/>
                <a:gd name="connsiteX2-521" fmla="*/ 129602 w 515532"/>
                <a:gd name="connsiteY2-522" fmla="*/ 530543 h 1048703"/>
                <a:gd name="connsiteX3-523" fmla="*/ 414717 w 515532"/>
                <a:gd name="connsiteY3-524" fmla="*/ 525780 h 1048703"/>
                <a:gd name="connsiteX4-525" fmla="*/ 512825 w 515532"/>
                <a:gd name="connsiteY4-526" fmla="*/ 355283 h 1048703"/>
                <a:gd name="connsiteX5-527" fmla="*/ 514729 w 515532"/>
                <a:gd name="connsiteY5-528" fmla="*/ 0 h 1048703"/>
                <a:gd name="connsiteX0-529" fmla="*/ 5191 w 509867"/>
                <a:gd name="connsiteY0-530" fmla="*/ 1048703 h 1048703"/>
                <a:gd name="connsiteX1-531" fmla="*/ 5509 w 509867"/>
                <a:gd name="connsiteY1-532" fmla="*/ 666432 h 1048703"/>
                <a:gd name="connsiteX2-533" fmla="*/ 123937 w 509867"/>
                <a:gd name="connsiteY2-534" fmla="*/ 530543 h 1048703"/>
                <a:gd name="connsiteX3-535" fmla="*/ 409052 w 509867"/>
                <a:gd name="connsiteY3-536" fmla="*/ 525780 h 1048703"/>
                <a:gd name="connsiteX4-537" fmla="*/ 507160 w 509867"/>
                <a:gd name="connsiteY4-538" fmla="*/ 355283 h 1048703"/>
                <a:gd name="connsiteX5-539" fmla="*/ 509064 w 509867"/>
                <a:gd name="connsiteY5-540" fmla="*/ 0 h 1048703"/>
                <a:gd name="connsiteX0-541" fmla="*/ 15252 w 512784"/>
                <a:gd name="connsiteY0-542" fmla="*/ 1043940 h 1043940"/>
                <a:gd name="connsiteX1-543" fmla="*/ 8426 w 512784"/>
                <a:gd name="connsiteY1-544" fmla="*/ 666432 h 1043940"/>
                <a:gd name="connsiteX2-545" fmla="*/ 126854 w 512784"/>
                <a:gd name="connsiteY2-546" fmla="*/ 530543 h 1043940"/>
                <a:gd name="connsiteX3-547" fmla="*/ 411969 w 512784"/>
                <a:gd name="connsiteY3-548" fmla="*/ 525780 h 1043940"/>
                <a:gd name="connsiteX4-549" fmla="*/ 510077 w 512784"/>
                <a:gd name="connsiteY4-550" fmla="*/ 355283 h 1043940"/>
                <a:gd name="connsiteX5-551" fmla="*/ 511981 w 512784"/>
                <a:gd name="connsiteY5-552" fmla="*/ 0 h 1043940"/>
                <a:gd name="connsiteX0-553" fmla="*/ 6948 w 504480"/>
                <a:gd name="connsiteY0-554" fmla="*/ 1043940 h 1043940"/>
                <a:gd name="connsiteX1-555" fmla="*/ 122 w 504480"/>
                <a:gd name="connsiteY1-556" fmla="*/ 666432 h 1043940"/>
                <a:gd name="connsiteX2-557" fmla="*/ 118550 w 504480"/>
                <a:gd name="connsiteY2-558" fmla="*/ 530543 h 1043940"/>
                <a:gd name="connsiteX3-559" fmla="*/ 403665 w 504480"/>
                <a:gd name="connsiteY3-560" fmla="*/ 525780 h 1043940"/>
                <a:gd name="connsiteX4-561" fmla="*/ 501773 w 504480"/>
                <a:gd name="connsiteY4-562" fmla="*/ 355283 h 1043940"/>
                <a:gd name="connsiteX5-563" fmla="*/ 503677 w 504480"/>
                <a:gd name="connsiteY5-564" fmla="*/ 0 h 1043940"/>
                <a:gd name="connsiteX0-565" fmla="*/ 6830 w 504362"/>
                <a:gd name="connsiteY0-566" fmla="*/ 1043940 h 1043940"/>
                <a:gd name="connsiteX1-567" fmla="*/ 4 w 504362"/>
                <a:gd name="connsiteY1-568" fmla="*/ 666432 h 1043940"/>
                <a:gd name="connsiteX2-569" fmla="*/ 118432 w 504362"/>
                <a:gd name="connsiteY2-570" fmla="*/ 530543 h 1043940"/>
                <a:gd name="connsiteX3-571" fmla="*/ 403547 w 504362"/>
                <a:gd name="connsiteY3-572" fmla="*/ 525780 h 1043940"/>
                <a:gd name="connsiteX4-573" fmla="*/ 501655 w 504362"/>
                <a:gd name="connsiteY4-574" fmla="*/ 355283 h 1043940"/>
                <a:gd name="connsiteX5-575" fmla="*/ 503559 w 504362"/>
                <a:gd name="connsiteY5-576" fmla="*/ 0 h 1043940"/>
                <a:gd name="connsiteX0-577" fmla="*/ 6871 w 504403"/>
                <a:gd name="connsiteY0-578" fmla="*/ 1043940 h 1043940"/>
                <a:gd name="connsiteX1-579" fmla="*/ 45 w 504403"/>
                <a:gd name="connsiteY1-580" fmla="*/ 666432 h 1043940"/>
                <a:gd name="connsiteX2-581" fmla="*/ 118473 w 504403"/>
                <a:gd name="connsiteY2-582" fmla="*/ 530543 h 1043940"/>
                <a:gd name="connsiteX3-583" fmla="*/ 403588 w 504403"/>
                <a:gd name="connsiteY3-584" fmla="*/ 525780 h 1043940"/>
                <a:gd name="connsiteX4-585" fmla="*/ 501696 w 504403"/>
                <a:gd name="connsiteY4-586" fmla="*/ 355283 h 1043940"/>
                <a:gd name="connsiteX5-587" fmla="*/ 503600 w 504403"/>
                <a:gd name="connsiteY5-588" fmla="*/ 0 h 1043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33" y="connsiteY4-34"/>
                </a:cxn>
                <a:cxn ang="0">
                  <a:pos x="connsiteX5-275" y="connsiteY5-276"/>
                </a:cxn>
              </a:cxnLst>
              <a:rect l="l" t="t" r="r" b="b"/>
              <a:pathLst>
                <a:path w="504403" h="1043940">
                  <a:moveTo>
                    <a:pt x="6871" y="1043940"/>
                  </a:moveTo>
                  <a:cubicBezTo>
                    <a:pt x="-1807" y="623041"/>
                    <a:pt x="318" y="751999"/>
                    <a:pt x="45" y="666432"/>
                  </a:cubicBezTo>
                  <a:cubicBezTo>
                    <a:pt x="-416" y="521719"/>
                    <a:pt x="46453" y="534935"/>
                    <a:pt x="118473" y="530543"/>
                  </a:cubicBezTo>
                  <a:cubicBezTo>
                    <a:pt x="190493" y="526151"/>
                    <a:pt x="315905" y="526415"/>
                    <a:pt x="403588" y="525780"/>
                  </a:cubicBezTo>
                  <a:cubicBezTo>
                    <a:pt x="491271" y="525145"/>
                    <a:pt x="504870" y="496095"/>
                    <a:pt x="501696" y="355283"/>
                  </a:cubicBezTo>
                  <a:cubicBezTo>
                    <a:pt x="503284" y="276384"/>
                    <a:pt x="505664" y="58420"/>
                    <a:pt x="5036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97466" y="3607695"/>
            <a:ext cx="589995" cy="1372191"/>
            <a:chOff x="8471470" y="3429000"/>
            <a:chExt cx="624298" cy="1290630"/>
          </a:xfrm>
          <a:solidFill>
            <a:schemeClr val="bg1"/>
          </a:solidFill>
        </p:grpSpPr>
        <p:sp>
          <p:nvSpPr>
            <p:cNvPr id="16" name="椭圆 15"/>
            <p:cNvSpPr/>
            <p:nvPr/>
          </p:nvSpPr>
          <p:spPr>
            <a:xfrm>
              <a:off x="8471470" y="3429000"/>
              <a:ext cx="216024" cy="216024"/>
            </a:xfrm>
            <a:prstGeom prst="ellipse">
              <a:avLst/>
            </a:prstGeom>
            <a:grp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flipV="1">
              <a:off x="8591365" y="3675690"/>
              <a:ext cx="504403" cy="1043940"/>
            </a:xfrm>
            <a:custGeom>
              <a:avLst/>
              <a:gdLst>
                <a:gd name="connsiteX0" fmla="*/ 36741 w 535207"/>
                <a:gd name="connsiteY0" fmla="*/ 1158240 h 1158240"/>
                <a:gd name="connsiteX1" fmla="*/ 44361 w 535207"/>
                <a:gd name="connsiteY1" fmla="*/ 525780 h 1158240"/>
                <a:gd name="connsiteX2" fmla="*/ 478701 w 535207"/>
                <a:gd name="connsiteY2" fmla="*/ 449580 h 1158240"/>
                <a:gd name="connsiteX3" fmla="*/ 516801 w 535207"/>
                <a:gd name="connsiteY3" fmla="*/ 0 h 1158240"/>
                <a:gd name="connsiteX0-1" fmla="*/ 15927 w 511653"/>
                <a:gd name="connsiteY0-2" fmla="*/ 1158240 h 1158240"/>
                <a:gd name="connsiteX1-3" fmla="*/ 74347 w 511653"/>
                <a:gd name="connsiteY1-4" fmla="*/ 525780 h 1158240"/>
                <a:gd name="connsiteX2-5" fmla="*/ 457887 w 511653"/>
                <a:gd name="connsiteY2-6" fmla="*/ 449580 h 1158240"/>
                <a:gd name="connsiteX3-7" fmla="*/ 495987 w 511653"/>
                <a:gd name="connsiteY3-8" fmla="*/ 0 h 1158240"/>
                <a:gd name="connsiteX0-9" fmla="*/ 15927 w 511653"/>
                <a:gd name="connsiteY0-10" fmla="*/ 1158240 h 1158240"/>
                <a:gd name="connsiteX1-11" fmla="*/ 74347 w 511653"/>
                <a:gd name="connsiteY1-12" fmla="*/ 525780 h 1158240"/>
                <a:gd name="connsiteX2-13" fmla="*/ 457887 w 511653"/>
                <a:gd name="connsiteY2-14" fmla="*/ 449580 h 1158240"/>
                <a:gd name="connsiteX3-15" fmla="*/ 495987 w 511653"/>
                <a:gd name="connsiteY3-16" fmla="*/ 0 h 1158240"/>
                <a:gd name="connsiteX0-17" fmla="*/ 796 w 496522"/>
                <a:gd name="connsiteY0-18" fmla="*/ 1158240 h 1158240"/>
                <a:gd name="connsiteX1-19" fmla="*/ 5876 w 496522"/>
                <a:gd name="connsiteY1-20" fmla="*/ 661670 h 1158240"/>
                <a:gd name="connsiteX2-21" fmla="*/ 59216 w 496522"/>
                <a:gd name="connsiteY2-22" fmla="*/ 525780 h 1158240"/>
                <a:gd name="connsiteX3-23" fmla="*/ 442756 w 496522"/>
                <a:gd name="connsiteY3-24" fmla="*/ 449580 h 1158240"/>
                <a:gd name="connsiteX4" fmla="*/ 480856 w 496522"/>
                <a:gd name="connsiteY4" fmla="*/ 0 h 1158240"/>
                <a:gd name="connsiteX0-25" fmla="*/ 796 w 496522"/>
                <a:gd name="connsiteY0-26" fmla="*/ 1158240 h 1158240"/>
                <a:gd name="connsiteX1-27" fmla="*/ 5876 w 496522"/>
                <a:gd name="connsiteY1-28" fmla="*/ 661670 h 1158240"/>
                <a:gd name="connsiteX2-29" fmla="*/ 59216 w 496522"/>
                <a:gd name="connsiteY2-30" fmla="*/ 525780 h 1158240"/>
                <a:gd name="connsiteX3-31" fmla="*/ 442756 w 496522"/>
                <a:gd name="connsiteY3-32" fmla="*/ 449580 h 1158240"/>
                <a:gd name="connsiteX4-33" fmla="*/ 480856 w 496522"/>
                <a:gd name="connsiteY4-34" fmla="*/ 0 h 1158240"/>
                <a:gd name="connsiteX0-35" fmla="*/ 4327 w 497573"/>
                <a:gd name="connsiteY0-36" fmla="*/ 1158240 h 1158240"/>
                <a:gd name="connsiteX1-37" fmla="*/ 9407 w 497573"/>
                <a:gd name="connsiteY1-38" fmla="*/ 661670 h 1158240"/>
                <a:gd name="connsiteX2-39" fmla="*/ 113547 w 497573"/>
                <a:gd name="connsiteY2-40" fmla="*/ 525780 h 1158240"/>
                <a:gd name="connsiteX3-41" fmla="*/ 446287 w 497573"/>
                <a:gd name="connsiteY3-42" fmla="*/ 449580 h 1158240"/>
                <a:gd name="connsiteX4-43" fmla="*/ 484387 w 497573"/>
                <a:gd name="connsiteY4-44" fmla="*/ 0 h 1158240"/>
                <a:gd name="connsiteX0-45" fmla="*/ 4327 w 497573"/>
                <a:gd name="connsiteY0-46" fmla="*/ 1158240 h 1158240"/>
                <a:gd name="connsiteX1-47" fmla="*/ 9407 w 497573"/>
                <a:gd name="connsiteY1-48" fmla="*/ 661670 h 1158240"/>
                <a:gd name="connsiteX2-49" fmla="*/ 113547 w 497573"/>
                <a:gd name="connsiteY2-50" fmla="*/ 525780 h 1158240"/>
                <a:gd name="connsiteX3-51" fmla="*/ 446287 w 497573"/>
                <a:gd name="connsiteY3-52" fmla="*/ 449580 h 1158240"/>
                <a:gd name="connsiteX4-53" fmla="*/ 484387 w 497573"/>
                <a:gd name="connsiteY4-54" fmla="*/ 0 h 1158240"/>
                <a:gd name="connsiteX0-55" fmla="*/ 4327 w 497573"/>
                <a:gd name="connsiteY0-56" fmla="*/ 1158240 h 1158240"/>
                <a:gd name="connsiteX1-57" fmla="*/ 9407 w 497573"/>
                <a:gd name="connsiteY1-58" fmla="*/ 661670 h 1158240"/>
                <a:gd name="connsiteX2-59" fmla="*/ 113547 w 497573"/>
                <a:gd name="connsiteY2-60" fmla="*/ 525780 h 1158240"/>
                <a:gd name="connsiteX3-61" fmla="*/ 446287 w 497573"/>
                <a:gd name="connsiteY3-62" fmla="*/ 449580 h 1158240"/>
                <a:gd name="connsiteX4-63" fmla="*/ 484387 w 497573"/>
                <a:gd name="connsiteY4-64" fmla="*/ 0 h 1158240"/>
                <a:gd name="connsiteX0-65" fmla="*/ 4327 w 497573"/>
                <a:gd name="connsiteY0-66" fmla="*/ 1158240 h 1158240"/>
                <a:gd name="connsiteX1-67" fmla="*/ 9407 w 497573"/>
                <a:gd name="connsiteY1-68" fmla="*/ 661670 h 1158240"/>
                <a:gd name="connsiteX2-69" fmla="*/ 113547 w 497573"/>
                <a:gd name="connsiteY2-70" fmla="*/ 525780 h 1158240"/>
                <a:gd name="connsiteX3-71" fmla="*/ 446287 w 497573"/>
                <a:gd name="connsiteY3-72" fmla="*/ 449580 h 1158240"/>
                <a:gd name="connsiteX4-73" fmla="*/ 484387 w 497573"/>
                <a:gd name="connsiteY4-74" fmla="*/ 0 h 1158240"/>
                <a:gd name="connsiteX0-75" fmla="*/ 4327 w 497573"/>
                <a:gd name="connsiteY0-76" fmla="*/ 1158240 h 1158240"/>
                <a:gd name="connsiteX1-77" fmla="*/ 9407 w 497573"/>
                <a:gd name="connsiteY1-78" fmla="*/ 661670 h 1158240"/>
                <a:gd name="connsiteX2-79" fmla="*/ 113547 w 497573"/>
                <a:gd name="connsiteY2-80" fmla="*/ 525780 h 1158240"/>
                <a:gd name="connsiteX3-81" fmla="*/ 446287 w 497573"/>
                <a:gd name="connsiteY3-82" fmla="*/ 449580 h 1158240"/>
                <a:gd name="connsiteX4-83" fmla="*/ 484387 w 497573"/>
                <a:gd name="connsiteY4-84" fmla="*/ 0 h 1158240"/>
                <a:gd name="connsiteX0-85" fmla="*/ 4327 w 497573"/>
                <a:gd name="connsiteY0-86" fmla="*/ 1158240 h 1158240"/>
                <a:gd name="connsiteX1-87" fmla="*/ 9407 w 497573"/>
                <a:gd name="connsiteY1-88" fmla="*/ 661670 h 1158240"/>
                <a:gd name="connsiteX2-89" fmla="*/ 113547 w 497573"/>
                <a:gd name="connsiteY2-90" fmla="*/ 525780 h 1158240"/>
                <a:gd name="connsiteX3-91" fmla="*/ 446287 w 497573"/>
                <a:gd name="connsiteY3-92" fmla="*/ 449580 h 1158240"/>
                <a:gd name="connsiteX4-93" fmla="*/ 484387 w 497573"/>
                <a:gd name="connsiteY4-94" fmla="*/ 0 h 1158240"/>
                <a:gd name="connsiteX0-95" fmla="*/ 1638 w 494884"/>
                <a:gd name="connsiteY0-96" fmla="*/ 1158240 h 1158240"/>
                <a:gd name="connsiteX1-97" fmla="*/ 6718 w 494884"/>
                <a:gd name="connsiteY1-98" fmla="*/ 661670 h 1158240"/>
                <a:gd name="connsiteX2-99" fmla="*/ 110858 w 494884"/>
                <a:gd name="connsiteY2-100" fmla="*/ 525780 h 1158240"/>
                <a:gd name="connsiteX3-101" fmla="*/ 443598 w 494884"/>
                <a:gd name="connsiteY3-102" fmla="*/ 449580 h 1158240"/>
                <a:gd name="connsiteX4-103" fmla="*/ 481698 w 494884"/>
                <a:gd name="connsiteY4-104" fmla="*/ 0 h 1158240"/>
                <a:gd name="connsiteX0-105" fmla="*/ 17011 w 510257"/>
                <a:gd name="connsiteY0-106" fmla="*/ 1158240 h 1158240"/>
                <a:gd name="connsiteX1-107" fmla="*/ 3041 w 510257"/>
                <a:gd name="connsiteY1-108" fmla="*/ 675957 h 1158240"/>
                <a:gd name="connsiteX2-109" fmla="*/ 126231 w 510257"/>
                <a:gd name="connsiteY2-110" fmla="*/ 525780 h 1158240"/>
                <a:gd name="connsiteX3-111" fmla="*/ 458971 w 510257"/>
                <a:gd name="connsiteY3-112" fmla="*/ 449580 h 1158240"/>
                <a:gd name="connsiteX4-113" fmla="*/ 497071 w 510257"/>
                <a:gd name="connsiteY4-114" fmla="*/ 0 h 1158240"/>
                <a:gd name="connsiteX0-115" fmla="*/ 15386 w 508632"/>
                <a:gd name="connsiteY0-116" fmla="*/ 1158240 h 1158240"/>
                <a:gd name="connsiteX1-117" fmla="*/ 1416 w 508632"/>
                <a:gd name="connsiteY1-118" fmla="*/ 675957 h 1158240"/>
                <a:gd name="connsiteX2-119" fmla="*/ 124606 w 508632"/>
                <a:gd name="connsiteY2-120" fmla="*/ 525780 h 1158240"/>
                <a:gd name="connsiteX3-121" fmla="*/ 457346 w 508632"/>
                <a:gd name="connsiteY3-122" fmla="*/ 449580 h 1158240"/>
                <a:gd name="connsiteX4-123" fmla="*/ 495446 w 508632"/>
                <a:gd name="connsiteY4-124" fmla="*/ 0 h 1158240"/>
                <a:gd name="connsiteX0-125" fmla="*/ 15386 w 508632"/>
                <a:gd name="connsiteY0-126" fmla="*/ 1158240 h 1158240"/>
                <a:gd name="connsiteX1-127" fmla="*/ 1416 w 508632"/>
                <a:gd name="connsiteY1-128" fmla="*/ 675957 h 1158240"/>
                <a:gd name="connsiteX2-129" fmla="*/ 124606 w 508632"/>
                <a:gd name="connsiteY2-130" fmla="*/ 525780 h 1158240"/>
                <a:gd name="connsiteX3-131" fmla="*/ 457346 w 508632"/>
                <a:gd name="connsiteY3-132" fmla="*/ 449580 h 1158240"/>
                <a:gd name="connsiteX4-133" fmla="*/ 495446 w 508632"/>
                <a:gd name="connsiteY4-134" fmla="*/ 0 h 1158240"/>
                <a:gd name="connsiteX0-135" fmla="*/ 15386 w 508632"/>
                <a:gd name="connsiteY0-136" fmla="*/ 1158240 h 1158240"/>
                <a:gd name="connsiteX1-137" fmla="*/ 1416 w 508632"/>
                <a:gd name="connsiteY1-138" fmla="*/ 675957 h 1158240"/>
                <a:gd name="connsiteX2-139" fmla="*/ 124606 w 508632"/>
                <a:gd name="connsiteY2-140" fmla="*/ 525780 h 1158240"/>
                <a:gd name="connsiteX3-141" fmla="*/ 457346 w 508632"/>
                <a:gd name="connsiteY3-142" fmla="*/ 449580 h 1158240"/>
                <a:gd name="connsiteX4-143" fmla="*/ 495446 w 508632"/>
                <a:gd name="connsiteY4-144" fmla="*/ 0 h 1158240"/>
                <a:gd name="connsiteX0-145" fmla="*/ 15664 w 513673"/>
                <a:gd name="connsiteY0-146" fmla="*/ 1158240 h 1158240"/>
                <a:gd name="connsiteX1-147" fmla="*/ 6457 w 513673"/>
                <a:gd name="connsiteY1-148" fmla="*/ 675957 h 1158240"/>
                <a:gd name="connsiteX2-149" fmla="*/ 129647 w 513673"/>
                <a:gd name="connsiteY2-150" fmla="*/ 525780 h 1158240"/>
                <a:gd name="connsiteX3-151" fmla="*/ 462387 w 513673"/>
                <a:gd name="connsiteY3-152" fmla="*/ 449580 h 1158240"/>
                <a:gd name="connsiteX4-153" fmla="*/ 500487 w 513673"/>
                <a:gd name="connsiteY4-154" fmla="*/ 0 h 1158240"/>
                <a:gd name="connsiteX0-155" fmla="*/ 17239 w 515248"/>
                <a:gd name="connsiteY0-156" fmla="*/ 1158240 h 1158240"/>
                <a:gd name="connsiteX1-157" fmla="*/ 8032 w 515248"/>
                <a:gd name="connsiteY1-158" fmla="*/ 675957 h 1158240"/>
                <a:gd name="connsiteX2-159" fmla="*/ 131222 w 515248"/>
                <a:gd name="connsiteY2-160" fmla="*/ 525780 h 1158240"/>
                <a:gd name="connsiteX3-161" fmla="*/ 463962 w 515248"/>
                <a:gd name="connsiteY3-162" fmla="*/ 449580 h 1158240"/>
                <a:gd name="connsiteX4-163" fmla="*/ 502062 w 515248"/>
                <a:gd name="connsiteY4-164" fmla="*/ 0 h 1158240"/>
                <a:gd name="connsiteX0-165" fmla="*/ 17239 w 515248"/>
                <a:gd name="connsiteY0-166" fmla="*/ 1158240 h 1158240"/>
                <a:gd name="connsiteX1-167" fmla="*/ 8032 w 515248"/>
                <a:gd name="connsiteY1-168" fmla="*/ 675957 h 1158240"/>
                <a:gd name="connsiteX2-169" fmla="*/ 131222 w 515248"/>
                <a:gd name="connsiteY2-170" fmla="*/ 525780 h 1158240"/>
                <a:gd name="connsiteX3-171" fmla="*/ 463962 w 515248"/>
                <a:gd name="connsiteY3-172" fmla="*/ 449580 h 1158240"/>
                <a:gd name="connsiteX4-173" fmla="*/ 502062 w 515248"/>
                <a:gd name="connsiteY4-174" fmla="*/ 0 h 1158240"/>
                <a:gd name="connsiteX0-175" fmla="*/ 10978 w 508987"/>
                <a:gd name="connsiteY0-176" fmla="*/ 1158240 h 1158240"/>
                <a:gd name="connsiteX1-177" fmla="*/ 1771 w 508987"/>
                <a:gd name="connsiteY1-178" fmla="*/ 675957 h 1158240"/>
                <a:gd name="connsiteX2-179" fmla="*/ 124961 w 508987"/>
                <a:gd name="connsiteY2-180" fmla="*/ 525780 h 1158240"/>
                <a:gd name="connsiteX3-181" fmla="*/ 457701 w 508987"/>
                <a:gd name="connsiteY3-182" fmla="*/ 449580 h 1158240"/>
                <a:gd name="connsiteX4-183" fmla="*/ 495801 w 508987"/>
                <a:gd name="connsiteY4-184" fmla="*/ 0 h 1158240"/>
                <a:gd name="connsiteX0-185" fmla="*/ 3620 w 501629"/>
                <a:gd name="connsiteY0-186" fmla="*/ 1158240 h 1158240"/>
                <a:gd name="connsiteX1-187" fmla="*/ 8700 w 501629"/>
                <a:gd name="connsiteY1-188" fmla="*/ 675957 h 1158240"/>
                <a:gd name="connsiteX2-189" fmla="*/ 117603 w 501629"/>
                <a:gd name="connsiteY2-190" fmla="*/ 525780 h 1158240"/>
                <a:gd name="connsiteX3-191" fmla="*/ 450343 w 501629"/>
                <a:gd name="connsiteY3-192" fmla="*/ 449580 h 1158240"/>
                <a:gd name="connsiteX4-193" fmla="*/ 488443 w 501629"/>
                <a:gd name="connsiteY4-194" fmla="*/ 0 h 1158240"/>
                <a:gd name="connsiteX0-195" fmla="*/ 7415 w 505424"/>
                <a:gd name="connsiteY0-196" fmla="*/ 1158240 h 1158240"/>
                <a:gd name="connsiteX1-197" fmla="*/ 2970 w 505424"/>
                <a:gd name="connsiteY1-198" fmla="*/ 680719 h 1158240"/>
                <a:gd name="connsiteX2-199" fmla="*/ 121398 w 505424"/>
                <a:gd name="connsiteY2-200" fmla="*/ 525780 h 1158240"/>
                <a:gd name="connsiteX3-201" fmla="*/ 454138 w 505424"/>
                <a:gd name="connsiteY3-202" fmla="*/ 449580 h 1158240"/>
                <a:gd name="connsiteX4-203" fmla="*/ 492238 w 505424"/>
                <a:gd name="connsiteY4-204" fmla="*/ 0 h 1158240"/>
                <a:gd name="connsiteX0-205" fmla="*/ 7415 w 505424"/>
                <a:gd name="connsiteY0-206" fmla="*/ 1158240 h 1158240"/>
                <a:gd name="connsiteX1-207" fmla="*/ 2970 w 505424"/>
                <a:gd name="connsiteY1-208" fmla="*/ 680719 h 1158240"/>
                <a:gd name="connsiteX2-209" fmla="*/ 121398 w 505424"/>
                <a:gd name="connsiteY2-210" fmla="*/ 525780 h 1158240"/>
                <a:gd name="connsiteX3-211" fmla="*/ 454138 w 505424"/>
                <a:gd name="connsiteY3-212" fmla="*/ 449580 h 1158240"/>
                <a:gd name="connsiteX4-213" fmla="*/ 492238 w 505424"/>
                <a:gd name="connsiteY4-214" fmla="*/ 0 h 1158240"/>
                <a:gd name="connsiteX0-215" fmla="*/ 7415 w 518817"/>
                <a:gd name="connsiteY0-216" fmla="*/ 1158240 h 1158240"/>
                <a:gd name="connsiteX1-217" fmla="*/ 2970 w 518817"/>
                <a:gd name="connsiteY1-218" fmla="*/ 680719 h 1158240"/>
                <a:gd name="connsiteX2-219" fmla="*/ 121398 w 518817"/>
                <a:gd name="connsiteY2-220" fmla="*/ 525780 h 1158240"/>
                <a:gd name="connsiteX3-221" fmla="*/ 482713 w 518817"/>
                <a:gd name="connsiteY3-222" fmla="*/ 487680 h 1158240"/>
                <a:gd name="connsiteX4-223" fmla="*/ 492238 w 518817"/>
                <a:gd name="connsiteY4-224" fmla="*/ 0 h 1158240"/>
                <a:gd name="connsiteX0-225" fmla="*/ 7415 w 518817"/>
                <a:gd name="connsiteY0-226" fmla="*/ 1158240 h 1158240"/>
                <a:gd name="connsiteX1-227" fmla="*/ 2970 w 518817"/>
                <a:gd name="connsiteY1-228" fmla="*/ 680719 h 1158240"/>
                <a:gd name="connsiteX2-229" fmla="*/ 121398 w 518817"/>
                <a:gd name="connsiteY2-230" fmla="*/ 525780 h 1158240"/>
                <a:gd name="connsiteX3-231" fmla="*/ 482713 w 518817"/>
                <a:gd name="connsiteY3-232" fmla="*/ 473392 h 1158240"/>
                <a:gd name="connsiteX4-233" fmla="*/ 492238 w 518817"/>
                <a:gd name="connsiteY4-234" fmla="*/ 0 h 1158240"/>
                <a:gd name="connsiteX0-235" fmla="*/ 7415 w 513005"/>
                <a:gd name="connsiteY0-236" fmla="*/ 1158240 h 1158240"/>
                <a:gd name="connsiteX1-237" fmla="*/ 2970 w 513005"/>
                <a:gd name="connsiteY1-238" fmla="*/ 680719 h 1158240"/>
                <a:gd name="connsiteX2-239" fmla="*/ 121398 w 513005"/>
                <a:gd name="connsiteY2-240" fmla="*/ 525780 h 1158240"/>
                <a:gd name="connsiteX3-241" fmla="*/ 482713 w 513005"/>
                <a:gd name="connsiteY3-242" fmla="*/ 473392 h 1158240"/>
                <a:gd name="connsiteX4-243" fmla="*/ 492238 w 513005"/>
                <a:gd name="connsiteY4-244" fmla="*/ 0 h 1158240"/>
                <a:gd name="connsiteX0-245" fmla="*/ 7415 w 506000"/>
                <a:gd name="connsiteY0-246" fmla="*/ 1158240 h 1158240"/>
                <a:gd name="connsiteX1-247" fmla="*/ 2970 w 506000"/>
                <a:gd name="connsiteY1-248" fmla="*/ 680719 h 1158240"/>
                <a:gd name="connsiteX2-249" fmla="*/ 121398 w 506000"/>
                <a:gd name="connsiteY2-250" fmla="*/ 525780 h 1158240"/>
                <a:gd name="connsiteX3-251" fmla="*/ 482713 w 506000"/>
                <a:gd name="connsiteY3-252" fmla="*/ 473392 h 1158240"/>
                <a:gd name="connsiteX4-253" fmla="*/ 492238 w 506000"/>
                <a:gd name="connsiteY4-254" fmla="*/ 0 h 1158240"/>
                <a:gd name="connsiteX0-255" fmla="*/ 7415 w 517650"/>
                <a:gd name="connsiteY0-256" fmla="*/ 1158240 h 1158240"/>
                <a:gd name="connsiteX1-257" fmla="*/ 2970 w 517650"/>
                <a:gd name="connsiteY1-258" fmla="*/ 680719 h 1158240"/>
                <a:gd name="connsiteX2-259" fmla="*/ 121398 w 517650"/>
                <a:gd name="connsiteY2-260" fmla="*/ 525780 h 1158240"/>
                <a:gd name="connsiteX3-261" fmla="*/ 482713 w 517650"/>
                <a:gd name="connsiteY3-262" fmla="*/ 473392 h 1158240"/>
                <a:gd name="connsiteX4-263" fmla="*/ 504621 w 517650"/>
                <a:gd name="connsiteY4-264" fmla="*/ 350520 h 1158240"/>
                <a:gd name="connsiteX5" fmla="*/ 492238 w 517650"/>
                <a:gd name="connsiteY5" fmla="*/ 0 h 1158240"/>
                <a:gd name="connsiteX0-265" fmla="*/ 7415 w 506303"/>
                <a:gd name="connsiteY0-266" fmla="*/ 1158240 h 1158240"/>
                <a:gd name="connsiteX1-267" fmla="*/ 2970 w 506303"/>
                <a:gd name="connsiteY1-268" fmla="*/ 680719 h 1158240"/>
                <a:gd name="connsiteX2-269" fmla="*/ 121398 w 506303"/>
                <a:gd name="connsiteY2-270" fmla="*/ 525780 h 1158240"/>
                <a:gd name="connsiteX3-271" fmla="*/ 458901 w 506303"/>
                <a:gd name="connsiteY3-272" fmla="*/ 482917 h 1158240"/>
                <a:gd name="connsiteX4-273" fmla="*/ 504621 w 506303"/>
                <a:gd name="connsiteY4-274" fmla="*/ 350520 h 1158240"/>
                <a:gd name="connsiteX5-275" fmla="*/ 492238 w 506303"/>
                <a:gd name="connsiteY5-276" fmla="*/ 0 h 1158240"/>
                <a:gd name="connsiteX0-277" fmla="*/ 7415 w 504766"/>
                <a:gd name="connsiteY0-278" fmla="*/ 1158240 h 1158240"/>
                <a:gd name="connsiteX1-279" fmla="*/ 2970 w 504766"/>
                <a:gd name="connsiteY1-280" fmla="*/ 680719 h 1158240"/>
                <a:gd name="connsiteX2-281" fmla="*/ 121398 w 504766"/>
                <a:gd name="connsiteY2-282" fmla="*/ 525780 h 1158240"/>
                <a:gd name="connsiteX3-283" fmla="*/ 444613 w 504766"/>
                <a:gd name="connsiteY3-284" fmla="*/ 482917 h 1158240"/>
                <a:gd name="connsiteX4-285" fmla="*/ 504621 w 504766"/>
                <a:gd name="connsiteY4-286" fmla="*/ 350520 h 1158240"/>
                <a:gd name="connsiteX5-287" fmla="*/ 492238 w 504766"/>
                <a:gd name="connsiteY5-288" fmla="*/ 0 h 1158240"/>
                <a:gd name="connsiteX0-289" fmla="*/ 7415 w 507328"/>
                <a:gd name="connsiteY0-290" fmla="*/ 1163003 h 1163003"/>
                <a:gd name="connsiteX1-291" fmla="*/ 2970 w 507328"/>
                <a:gd name="connsiteY1-292" fmla="*/ 685482 h 1163003"/>
                <a:gd name="connsiteX2-293" fmla="*/ 121398 w 507328"/>
                <a:gd name="connsiteY2-294" fmla="*/ 530543 h 1163003"/>
                <a:gd name="connsiteX3-295" fmla="*/ 444613 w 507328"/>
                <a:gd name="connsiteY3-296" fmla="*/ 487680 h 1163003"/>
                <a:gd name="connsiteX4-297" fmla="*/ 504621 w 507328"/>
                <a:gd name="connsiteY4-298" fmla="*/ 355283 h 1163003"/>
                <a:gd name="connsiteX5-299" fmla="*/ 506525 w 507328"/>
                <a:gd name="connsiteY5-300" fmla="*/ 0 h 1163003"/>
                <a:gd name="connsiteX0-301" fmla="*/ 7415 w 507328"/>
                <a:gd name="connsiteY0-302" fmla="*/ 1163003 h 1163003"/>
                <a:gd name="connsiteX1-303" fmla="*/ 2970 w 507328"/>
                <a:gd name="connsiteY1-304" fmla="*/ 685482 h 1163003"/>
                <a:gd name="connsiteX2-305" fmla="*/ 121398 w 507328"/>
                <a:gd name="connsiteY2-306" fmla="*/ 530543 h 1163003"/>
                <a:gd name="connsiteX3-307" fmla="*/ 444613 w 507328"/>
                <a:gd name="connsiteY3-308" fmla="*/ 487680 h 1163003"/>
                <a:gd name="connsiteX4-309" fmla="*/ 504621 w 507328"/>
                <a:gd name="connsiteY4-310" fmla="*/ 355283 h 1163003"/>
                <a:gd name="connsiteX5-311" fmla="*/ 506525 w 507328"/>
                <a:gd name="connsiteY5-312" fmla="*/ 0 h 1163003"/>
                <a:gd name="connsiteX0-313" fmla="*/ 7415 w 507328"/>
                <a:gd name="connsiteY0-314" fmla="*/ 1163003 h 1163003"/>
                <a:gd name="connsiteX1-315" fmla="*/ 2970 w 507328"/>
                <a:gd name="connsiteY1-316" fmla="*/ 685482 h 1163003"/>
                <a:gd name="connsiteX2-317" fmla="*/ 121398 w 507328"/>
                <a:gd name="connsiteY2-318" fmla="*/ 530543 h 1163003"/>
                <a:gd name="connsiteX3-319" fmla="*/ 444613 w 507328"/>
                <a:gd name="connsiteY3-320" fmla="*/ 487680 h 1163003"/>
                <a:gd name="connsiteX4-321" fmla="*/ 504621 w 507328"/>
                <a:gd name="connsiteY4-322" fmla="*/ 355283 h 1163003"/>
                <a:gd name="connsiteX5-323" fmla="*/ 506525 w 507328"/>
                <a:gd name="connsiteY5-324" fmla="*/ 0 h 1163003"/>
                <a:gd name="connsiteX0-325" fmla="*/ 7415 w 507328"/>
                <a:gd name="connsiteY0-326" fmla="*/ 1163003 h 1163003"/>
                <a:gd name="connsiteX1-327" fmla="*/ 2970 w 507328"/>
                <a:gd name="connsiteY1-328" fmla="*/ 685482 h 1163003"/>
                <a:gd name="connsiteX2-329" fmla="*/ 121398 w 507328"/>
                <a:gd name="connsiteY2-330" fmla="*/ 530543 h 1163003"/>
                <a:gd name="connsiteX3-331" fmla="*/ 444613 w 507328"/>
                <a:gd name="connsiteY3-332" fmla="*/ 516255 h 1163003"/>
                <a:gd name="connsiteX4-333" fmla="*/ 504621 w 507328"/>
                <a:gd name="connsiteY4-334" fmla="*/ 355283 h 1163003"/>
                <a:gd name="connsiteX5-335" fmla="*/ 506525 w 507328"/>
                <a:gd name="connsiteY5-336" fmla="*/ 0 h 1163003"/>
                <a:gd name="connsiteX0-337" fmla="*/ 7415 w 507328"/>
                <a:gd name="connsiteY0-338" fmla="*/ 1163003 h 1163003"/>
                <a:gd name="connsiteX1-339" fmla="*/ 2970 w 507328"/>
                <a:gd name="connsiteY1-340" fmla="*/ 685482 h 1163003"/>
                <a:gd name="connsiteX2-341" fmla="*/ 121398 w 507328"/>
                <a:gd name="connsiteY2-342" fmla="*/ 530543 h 1163003"/>
                <a:gd name="connsiteX3-343" fmla="*/ 444613 w 507328"/>
                <a:gd name="connsiteY3-344" fmla="*/ 516255 h 1163003"/>
                <a:gd name="connsiteX4-345" fmla="*/ 504621 w 507328"/>
                <a:gd name="connsiteY4-346" fmla="*/ 355283 h 1163003"/>
                <a:gd name="connsiteX5-347" fmla="*/ 506525 w 507328"/>
                <a:gd name="connsiteY5-348" fmla="*/ 0 h 1163003"/>
                <a:gd name="connsiteX0-349" fmla="*/ 7415 w 507328"/>
                <a:gd name="connsiteY0-350" fmla="*/ 1163003 h 1163003"/>
                <a:gd name="connsiteX1-351" fmla="*/ 2970 w 507328"/>
                <a:gd name="connsiteY1-352" fmla="*/ 685482 h 1163003"/>
                <a:gd name="connsiteX2-353" fmla="*/ 121398 w 507328"/>
                <a:gd name="connsiteY2-354" fmla="*/ 530543 h 1163003"/>
                <a:gd name="connsiteX3-355" fmla="*/ 411275 w 507328"/>
                <a:gd name="connsiteY3-356" fmla="*/ 511492 h 1163003"/>
                <a:gd name="connsiteX4-357" fmla="*/ 504621 w 507328"/>
                <a:gd name="connsiteY4-358" fmla="*/ 355283 h 1163003"/>
                <a:gd name="connsiteX5-359" fmla="*/ 506525 w 507328"/>
                <a:gd name="connsiteY5-360" fmla="*/ 0 h 1163003"/>
                <a:gd name="connsiteX0-361" fmla="*/ 7415 w 507328"/>
                <a:gd name="connsiteY0-362" fmla="*/ 1163003 h 1163003"/>
                <a:gd name="connsiteX1-363" fmla="*/ 2970 w 507328"/>
                <a:gd name="connsiteY1-364" fmla="*/ 666432 h 1163003"/>
                <a:gd name="connsiteX2-365" fmla="*/ 121398 w 507328"/>
                <a:gd name="connsiteY2-366" fmla="*/ 530543 h 1163003"/>
                <a:gd name="connsiteX3-367" fmla="*/ 411275 w 507328"/>
                <a:gd name="connsiteY3-368" fmla="*/ 511492 h 1163003"/>
                <a:gd name="connsiteX4-369" fmla="*/ 504621 w 507328"/>
                <a:gd name="connsiteY4-370" fmla="*/ 355283 h 1163003"/>
                <a:gd name="connsiteX5-371" fmla="*/ 506525 w 507328"/>
                <a:gd name="connsiteY5-372" fmla="*/ 0 h 1163003"/>
                <a:gd name="connsiteX0-373" fmla="*/ 4679 w 504592"/>
                <a:gd name="connsiteY0-374" fmla="*/ 1163003 h 1163003"/>
                <a:gd name="connsiteX1-375" fmla="*/ 234 w 504592"/>
                <a:gd name="connsiteY1-376" fmla="*/ 666432 h 1163003"/>
                <a:gd name="connsiteX2-377" fmla="*/ 118662 w 504592"/>
                <a:gd name="connsiteY2-378" fmla="*/ 530543 h 1163003"/>
                <a:gd name="connsiteX3-379" fmla="*/ 408539 w 504592"/>
                <a:gd name="connsiteY3-380" fmla="*/ 511492 h 1163003"/>
                <a:gd name="connsiteX4-381" fmla="*/ 501885 w 504592"/>
                <a:gd name="connsiteY4-382" fmla="*/ 355283 h 1163003"/>
                <a:gd name="connsiteX5-383" fmla="*/ 503789 w 504592"/>
                <a:gd name="connsiteY5-384" fmla="*/ 0 h 1163003"/>
                <a:gd name="connsiteX0-385" fmla="*/ 4679 w 504592"/>
                <a:gd name="connsiteY0-386" fmla="*/ 1163003 h 1163003"/>
                <a:gd name="connsiteX1-387" fmla="*/ 234 w 504592"/>
                <a:gd name="connsiteY1-388" fmla="*/ 666432 h 1163003"/>
                <a:gd name="connsiteX2-389" fmla="*/ 118662 w 504592"/>
                <a:gd name="connsiteY2-390" fmla="*/ 530543 h 1163003"/>
                <a:gd name="connsiteX3-391" fmla="*/ 408539 w 504592"/>
                <a:gd name="connsiteY3-392" fmla="*/ 511492 h 1163003"/>
                <a:gd name="connsiteX4-393" fmla="*/ 501885 w 504592"/>
                <a:gd name="connsiteY4-394" fmla="*/ 355283 h 1163003"/>
                <a:gd name="connsiteX5-395" fmla="*/ 503789 w 504592"/>
                <a:gd name="connsiteY5-396" fmla="*/ 0 h 1163003"/>
                <a:gd name="connsiteX0-397" fmla="*/ 4679 w 504592"/>
                <a:gd name="connsiteY0-398" fmla="*/ 1163003 h 1163003"/>
                <a:gd name="connsiteX1-399" fmla="*/ 234 w 504592"/>
                <a:gd name="connsiteY1-400" fmla="*/ 666432 h 1163003"/>
                <a:gd name="connsiteX2-401" fmla="*/ 118662 w 504592"/>
                <a:gd name="connsiteY2-402" fmla="*/ 530543 h 1163003"/>
                <a:gd name="connsiteX3-403" fmla="*/ 408539 w 504592"/>
                <a:gd name="connsiteY3-404" fmla="*/ 511492 h 1163003"/>
                <a:gd name="connsiteX4-405" fmla="*/ 501885 w 504592"/>
                <a:gd name="connsiteY4-406" fmla="*/ 355283 h 1163003"/>
                <a:gd name="connsiteX5-407" fmla="*/ 503789 w 504592"/>
                <a:gd name="connsiteY5-408" fmla="*/ 0 h 1163003"/>
                <a:gd name="connsiteX0-409" fmla="*/ 4679 w 504592"/>
                <a:gd name="connsiteY0-410" fmla="*/ 1163003 h 1163003"/>
                <a:gd name="connsiteX1-411" fmla="*/ 234 w 504592"/>
                <a:gd name="connsiteY1-412" fmla="*/ 666432 h 1163003"/>
                <a:gd name="connsiteX2-413" fmla="*/ 118662 w 504592"/>
                <a:gd name="connsiteY2-414" fmla="*/ 530543 h 1163003"/>
                <a:gd name="connsiteX3-415" fmla="*/ 408539 w 504592"/>
                <a:gd name="connsiteY3-416" fmla="*/ 535305 h 1163003"/>
                <a:gd name="connsiteX4-417" fmla="*/ 501885 w 504592"/>
                <a:gd name="connsiteY4-418" fmla="*/ 355283 h 1163003"/>
                <a:gd name="connsiteX5-419" fmla="*/ 503789 w 504592"/>
                <a:gd name="connsiteY5-420" fmla="*/ 0 h 1163003"/>
                <a:gd name="connsiteX0-421" fmla="*/ 4679 w 504592"/>
                <a:gd name="connsiteY0-422" fmla="*/ 1163003 h 1163003"/>
                <a:gd name="connsiteX1-423" fmla="*/ 234 w 504592"/>
                <a:gd name="connsiteY1-424" fmla="*/ 666432 h 1163003"/>
                <a:gd name="connsiteX2-425" fmla="*/ 118662 w 504592"/>
                <a:gd name="connsiteY2-426" fmla="*/ 530543 h 1163003"/>
                <a:gd name="connsiteX3-427" fmla="*/ 403777 w 504592"/>
                <a:gd name="connsiteY3-428" fmla="*/ 525780 h 1163003"/>
                <a:gd name="connsiteX4-429" fmla="*/ 501885 w 504592"/>
                <a:gd name="connsiteY4-430" fmla="*/ 355283 h 1163003"/>
                <a:gd name="connsiteX5-431" fmla="*/ 503789 w 504592"/>
                <a:gd name="connsiteY5-432" fmla="*/ 0 h 1163003"/>
                <a:gd name="connsiteX0-433" fmla="*/ 4679 w 504592"/>
                <a:gd name="connsiteY0-434" fmla="*/ 1163003 h 1163003"/>
                <a:gd name="connsiteX1-435" fmla="*/ 234 w 504592"/>
                <a:gd name="connsiteY1-436" fmla="*/ 666432 h 1163003"/>
                <a:gd name="connsiteX2-437" fmla="*/ 118662 w 504592"/>
                <a:gd name="connsiteY2-438" fmla="*/ 530543 h 1163003"/>
                <a:gd name="connsiteX3-439" fmla="*/ 403777 w 504592"/>
                <a:gd name="connsiteY3-440" fmla="*/ 525780 h 1163003"/>
                <a:gd name="connsiteX4-441" fmla="*/ 501885 w 504592"/>
                <a:gd name="connsiteY4-442" fmla="*/ 355283 h 1163003"/>
                <a:gd name="connsiteX5-443" fmla="*/ 503789 w 504592"/>
                <a:gd name="connsiteY5-444" fmla="*/ 0 h 1163003"/>
                <a:gd name="connsiteX0-445" fmla="*/ 7177 w 507090"/>
                <a:gd name="connsiteY0-446" fmla="*/ 1163003 h 1163003"/>
                <a:gd name="connsiteX1-447" fmla="*/ 2732 w 507090"/>
                <a:gd name="connsiteY1-448" fmla="*/ 666432 h 1163003"/>
                <a:gd name="connsiteX2-449" fmla="*/ 121160 w 507090"/>
                <a:gd name="connsiteY2-450" fmla="*/ 530543 h 1163003"/>
                <a:gd name="connsiteX3-451" fmla="*/ 406275 w 507090"/>
                <a:gd name="connsiteY3-452" fmla="*/ 525780 h 1163003"/>
                <a:gd name="connsiteX4-453" fmla="*/ 504383 w 507090"/>
                <a:gd name="connsiteY4-454" fmla="*/ 355283 h 1163003"/>
                <a:gd name="connsiteX5-455" fmla="*/ 506287 w 507090"/>
                <a:gd name="connsiteY5-456" fmla="*/ 0 h 1163003"/>
                <a:gd name="connsiteX0-457" fmla="*/ 7177 w 507090"/>
                <a:gd name="connsiteY0-458" fmla="*/ 1163003 h 1163003"/>
                <a:gd name="connsiteX1-459" fmla="*/ 2732 w 507090"/>
                <a:gd name="connsiteY1-460" fmla="*/ 666432 h 1163003"/>
                <a:gd name="connsiteX2-461" fmla="*/ 121160 w 507090"/>
                <a:gd name="connsiteY2-462" fmla="*/ 530543 h 1163003"/>
                <a:gd name="connsiteX3-463" fmla="*/ 406275 w 507090"/>
                <a:gd name="connsiteY3-464" fmla="*/ 525780 h 1163003"/>
                <a:gd name="connsiteX4-465" fmla="*/ 504383 w 507090"/>
                <a:gd name="connsiteY4-466" fmla="*/ 355283 h 1163003"/>
                <a:gd name="connsiteX5-467" fmla="*/ 506287 w 507090"/>
                <a:gd name="connsiteY5-468" fmla="*/ 0 h 1163003"/>
                <a:gd name="connsiteX0-469" fmla="*/ 7177 w 507090"/>
                <a:gd name="connsiteY0-470" fmla="*/ 1163003 h 1163003"/>
                <a:gd name="connsiteX1-471" fmla="*/ 2732 w 507090"/>
                <a:gd name="connsiteY1-472" fmla="*/ 666432 h 1163003"/>
                <a:gd name="connsiteX2-473" fmla="*/ 121160 w 507090"/>
                <a:gd name="connsiteY2-474" fmla="*/ 530543 h 1163003"/>
                <a:gd name="connsiteX3-475" fmla="*/ 406275 w 507090"/>
                <a:gd name="connsiteY3-476" fmla="*/ 525780 h 1163003"/>
                <a:gd name="connsiteX4-477" fmla="*/ 504383 w 507090"/>
                <a:gd name="connsiteY4-478" fmla="*/ 355283 h 1163003"/>
                <a:gd name="connsiteX5-479" fmla="*/ 506287 w 507090"/>
                <a:gd name="connsiteY5-480" fmla="*/ 0 h 1163003"/>
                <a:gd name="connsiteX0-481" fmla="*/ 7177 w 507090"/>
                <a:gd name="connsiteY0-482" fmla="*/ 1163003 h 1163003"/>
                <a:gd name="connsiteX1-483" fmla="*/ 2732 w 507090"/>
                <a:gd name="connsiteY1-484" fmla="*/ 666432 h 1163003"/>
                <a:gd name="connsiteX2-485" fmla="*/ 121160 w 507090"/>
                <a:gd name="connsiteY2-486" fmla="*/ 530543 h 1163003"/>
                <a:gd name="connsiteX3-487" fmla="*/ 406275 w 507090"/>
                <a:gd name="connsiteY3-488" fmla="*/ 525780 h 1163003"/>
                <a:gd name="connsiteX4-489" fmla="*/ 504383 w 507090"/>
                <a:gd name="connsiteY4-490" fmla="*/ 355283 h 1163003"/>
                <a:gd name="connsiteX5-491" fmla="*/ 506287 w 507090"/>
                <a:gd name="connsiteY5-492" fmla="*/ 0 h 1163003"/>
                <a:gd name="connsiteX0-493" fmla="*/ 10856 w 515532"/>
                <a:gd name="connsiteY0-494" fmla="*/ 1048703 h 1048703"/>
                <a:gd name="connsiteX1-495" fmla="*/ 11174 w 515532"/>
                <a:gd name="connsiteY1-496" fmla="*/ 666432 h 1048703"/>
                <a:gd name="connsiteX2-497" fmla="*/ 129602 w 515532"/>
                <a:gd name="connsiteY2-498" fmla="*/ 530543 h 1048703"/>
                <a:gd name="connsiteX3-499" fmla="*/ 414717 w 515532"/>
                <a:gd name="connsiteY3-500" fmla="*/ 525780 h 1048703"/>
                <a:gd name="connsiteX4-501" fmla="*/ 512825 w 515532"/>
                <a:gd name="connsiteY4-502" fmla="*/ 355283 h 1048703"/>
                <a:gd name="connsiteX5-503" fmla="*/ 514729 w 515532"/>
                <a:gd name="connsiteY5-504" fmla="*/ 0 h 1048703"/>
                <a:gd name="connsiteX0-505" fmla="*/ 3023 w 507699"/>
                <a:gd name="connsiteY0-506" fmla="*/ 1048703 h 1048703"/>
                <a:gd name="connsiteX1-507" fmla="*/ 3341 w 507699"/>
                <a:gd name="connsiteY1-508" fmla="*/ 666432 h 1048703"/>
                <a:gd name="connsiteX2-509" fmla="*/ 121769 w 507699"/>
                <a:gd name="connsiteY2-510" fmla="*/ 530543 h 1048703"/>
                <a:gd name="connsiteX3-511" fmla="*/ 406884 w 507699"/>
                <a:gd name="connsiteY3-512" fmla="*/ 525780 h 1048703"/>
                <a:gd name="connsiteX4-513" fmla="*/ 504992 w 507699"/>
                <a:gd name="connsiteY4-514" fmla="*/ 355283 h 1048703"/>
                <a:gd name="connsiteX5-515" fmla="*/ 506896 w 507699"/>
                <a:gd name="connsiteY5-516" fmla="*/ 0 h 1048703"/>
                <a:gd name="connsiteX0-517" fmla="*/ 10856 w 515532"/>
                <a:gd name="connsiteY0-518" fmla="*/ 1048703 h 1048703"/>
                <a:gd name="connsiteX1-519" fmla="*/ 11174 w 515532"/>
                <a:gd name="connsiteY1-520" fmla="*/ 666432 h 1048703"/>
                <a:gd name="connsiteX2-521" fmla="*/ 129602 w 515532"/>
                <a:gd name="connsiteY2-522" fmla="*/ 530543 h 1048703"/>
                <a:gd name="connsiteX3-523" fmla="*/ 414717 w 515532"/>
                <a:gd name="connsiteY3-524" fmla="*/ 525780 h 1048703"/>
                <a:gd name="connsiteX4-525" fmla="*/ 512825 w 515532"/>
                <a:gd name="connsiteY4-526" fmla="*/ 355283 h 1048703"/>
                <a:gd name="connsiteX5-527" fmla="*/ 514729 w 515532"/>
                <a:gd name="connsiteY5-528" fmla="*/ 0 h 1048703"/>
                <a:gd name="connsiteX0-529" fmla="*/ 5191 w 509867"/>
                <a:gd name="connsiteY0-530" fmla="*/ 1048703 h 1048703"/>
                <a:gd name="connsiteX1-531" fmla="*/ 5509 w 509867"/>
                <a:gd name="connsiteY1-532" fmla="*/ 666432 h 1048703"/>
                <a:gd name="connsiteX2-533" fmla="*/ 123937 w 509867"/>
                <a:gd name="connsiteY2-534" fmla="*/ 530543 h 1048703"/>
                <a:gd name="connsiteX3-535" fmla="*/ 409052 w 509867"/>
                <a:gd name="connsiteY3-536" fmla="*/ 525780 h 1048703"/>
                <a:gd name="connsiteX4-537" fmla="*/ 507160 w 509867"/>
                <a:gd name="connsiteY4-538" fmla="*/ 355283 h 1048703"/>
                <a:gd name="connsiteX5-539" fmla="*/ 509064 w 509867"/>
                <a:gd name="connsiteY5-540" fmla="*/ 0 h 1048703"/>
                <a:gd name="connsiteX0-541" fmla="*/ 15252 w 512784"/>
                <a:gd name="connsiteY0-542" fmla="*/ 1043940 h 1043940"/>
                <a:gd name="connsiteX1-543" fmla="*/ 8426 w 512784"/>
                <a:gd name="connsiteY1-544" fmla="*/ 666432 h 1043940"/>
                <a:gd name="connsiteX2-545" fmla="*/ 126854 w 512784"/>
                <a:gd name="connsiteY2-546" fmla="*/ 530543 h 1043940"/>
                <a:gd name="connsiteX3-547" fmla="*/ 411969 w 512784"/>
                <a:gd name="connsiteY3-548" fmla="*/ 525780 h 1043940"/>
                <a:gd name="connsiteX4-549" fmla="*/ 510077 w 512784"/>
                <a:gd name="connsiteY4-550" fmla="*/ 355283 h 1043940"/>
                <a:gd name="connsiteX5-551" fmla="*/ 511981 w 512784"/>
                <a:gd name="connsiteY5-552" fmla="*/ 0 h 1043940"/>
                <a:gd name="connsiteX0-553" fmla="*/ 6948 w 504480"/>
                <a:gd name="connsiteY0-554" fmla="*/ 1043940 h 1043940"/>
                <a:gd name="connsiteX1-555" fmla="*/ 122 w 504480"/>
                <a:gd name="connsiteY1-556" fmla="*/ 666432 h 1043940"/>
                <a:gd name="connsiteX2-557" fmla="*/ 118550 w 504480"/>
                <a:gd name="connsiteY2-558" fmla="*/ 530543 h 1043940"/>
                <a:gd name="connsiteX3-559" fmla="*/ 403665 w 504480"/>
                <a:gd name="connsiteY3-560" fmla="*/ 525780 h 1043940"/>
                <a:gd name="connsiteX4-561" fmla="*/ 501773 w 504480"/>
                <a:gd name="connsiteY4-562" fmla="*/ 355283 h 1043940"/>
                <a:gd name="connsiteX5-563" fmla="*/ 503677 w 504480"/>
                <a:gd name="connsiteY5-564" fmla="*/ 0 h 1043940"/>
                <a:gd name="connsiteX0-565" fmla="*/ 6830 w 504362"/>
                <a:gd name="connsiteY0-566" fmla="*/ 1043940 h 1043940"/>
                <a:gd name="connsiteX1-567" fmla="*/ 4 w 504362"/>
                <a:gd name="connsiteY1-568" fmla="*/ 666432 h 1043940"/>
                <a:gd name="connsiteX2-569" fmla="*/ 118432 w 504362"/>
                <a:gd name="connsiteY2-570" fmla="*/ 530543 h 1043940"/>
                <a:gd name="connsiteX3-571" fmla="*/ 403547 w 504362"/>
                <a:gd name="connsiteY3-572" fmla="*/ 525780 h 1043940"/>
                <a:gd name="connsiteX4-573" fmla="*/ 501655 w 504362"/>
                <a:gd name="connsiteY4-574" fmla="*/ 355283 h 1043940"/>
                <a:gd name="connsiteX5-575" fmla="*/ 503559 w 504362"/>
                <a:gd name="connsiteY5-576" fmla="*/ 0 h 1043940"/>
                <a:gd name="connsiteX0-577" fmla="*/ 6871 w 504403"/>
                <a:gd name="connsiteY0-578" fmla="*/ 1043940 h 1043940"/>
                <a:gd name="connsiteX1-579" fmla="*/ 45 w 504403"/>
                <a:gd name="connsiteY1-580" fmla="*/ 666432 h 1043940"/>
                <a:gd name="connsiteX2-581" fmla="*/ 118473 w 504403"/>
                <a:gd name="connsiteY2-582" fmla="*/ 530543 h 1043940"/>
                <a:gd name="connsiteX3-583" fmla="*/ 403588 w 504403"/>
                <a:gd name="connsiteY3-584" fmla="*/ 525780 h 1043940"/>
                <a:gd name="connsiteX4-585" fmla="*/ 501696 w 504403"/>
                <a:gd name="connsiteY4-586" fmla="*/ 355283 h 1043940"/>
                <a:gd name="connsiteX5-587" fmla="*/ 503600 w 504403"/>
                <a:gd name="connsiteY5-588" fmla="*/ 0 h 1043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33" y="connsiteY4-34"/>
                </a:cxn>
                <a:cxn ang="0">
                  <a:pos x="connsiteX5-275" y="connsiteY5-276"/>
                </a:cxn>
              </a:cxnLst>
              <a:rect l="l" t="t" r="r" b="b"/>
              <a:pathLst>
                <a:path w="504403" h="1043940">
                  <a:moveTo>
                    <a:pt x="6871" y="1043940"/>
                  </a:moveTo>
                  <a:cubicBezTo>
                    <a:pt x="-1807" y="623041"/>
                    <a:pt x="318" y="751999"/>
                    <a:pt x="45" y="666432"/>
                  </a:cubicBezTo>
                  <a:cubicBezTo>
                    <a:pt x="-416" y="521719"/>
                    <a:pt x="46453" y="534935"/>
                    <a:pt x="118473" y="530543"/>
                  </a:cubicBezTo>
                  <a:cubicBezTo>
                    <a:pt x="190493" y="526151"/>
                    <a:pt x="315905" y="526415"/>
                    <a:pt x="403588" y="525780"/>
                  </a:cubicBezTo>
                  <a:cubicBezTo>
                    <a:pt x="491271" y="525145"/>
                    <a:pt x="504870" y="496095"/>
                    <a:pt x="501696" y="355283"/>
                  </a:cubicBezTo>
                  <a:cubicBezTo>
                    <a:pt x="503284" y="276384"/>
                    <a:pt x="505664" y="58420"/>
                    <a:pt x="5036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30149" y="2459317"/>
            <a:ext cx="557854" cy="1378053"/>
            <a:chOff x="7659538" y="2348880"/>
            <a:chExt cx="590289" cy="1296144"/>
          </a:xfrm>
          <a:solidFill>
            <a:schemeClr val="bg1"/>
          </a:solidFill>
        </p:grpSpPr>
        <p:sp>
          <p:nvSpPr>
            <p:cNvPr id="19" name="椭圆 18"/>
            <p:cNvSpPr/>
            <p:nvPr/>
          </p:nvSpPr>
          <p:spPr>
            <a:xfrm>
              <a:off x="7659538" y="3429000"/>
              <a:ext cx="216024" cy="216024"/>
            </a:xfrm>
            <a:prstGeom prst="ellipse">
              <a:avLst/>
            </a:prstGeom>
            <a:grp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745424" y="2348880"/>
              <a:ext cx="504403" cy="1043940"/>
            </a:xfrm>
            <a:custGeom>
              <a:avLst/>
              <a:gdLst>
                <a:gd name="connsiteX0" fmla="*/ 36741 w 535207"/>
                <a:gd name="connsiteY0" fmla="*/ 1158240 h 1158240"/>
                <a:gd name="connsiteX1" fmla="*/ 44361 w 535207"/>
                <a:gd name="connsiteY1" fmla="*/ 525780 h 1158240"/>
                <a:gd name="connsiteX2" fmla="*/ 478701 w 535207"/>
                <a:gd name="connsiteY2" fmla="*/ 449580 h 1158240"/>
                <a:gd name="connsiteX3" fmla="*/ 516801 w 535207"/>
                <a:gd name="connsiteY3" fmla="*/ 0 h 1158240"/>
                <a:gd name="connsiteX0-1" fmla="*/ 15927 w 511653"/>
                <a:gd name="connsiteY0-2" fmla="*/ 1158240 h 1158240"/>
                <a:gd name="connsiteX1-3" fmla="*/ 74347 w 511653"/>
                <a:gd name="connsiteY1-4" fmla="*/ 525780 h 1158240"/>
                <a:gd name="connsiteX2-5" fmla="*/ 457887 w 511653"/>
                <a:gd name="connsiteY2-6" fmla="*/ 449580 h 1158240"/>
                <a:gd name="connsiteX3-7" fmla="*/ 495987 w 511653"/>
                <a:gd name="connsiteY3-8" fmla="*/ 0 h 1158240"/>
                <a:gd name="connsiteX0-9" fmla="*/ 15927 w 511653"/>
                <a:gd name="connsiteY0-10" fmla="*/ 1158240 h 1158240"/>
                <a:gd name="connsiteX1-11" fmla="*/ 74347 w 511653"/>
                <a:gd name="connsiteY1-12" fmla="*/ 525780 h 1158240"/>
                <a:gd name="connsiteX2-13" fmla="*/ 457887 w 511653"/>
                <a:gd name="connsiteY2-14" fmla="*/ 449580 h 1158240"/>
                <a:gd name="connsiteX3-15" fmla="*/ 495987 w 511653"/>
                <a:gd name="connsiteY3-16" fmla="*/ 0 h 1158240"/>
                <a:gd name="connsiteX0-17" fmla="*/ 796 w 496522"/>
                <a:gd name="connsiteY0-18" fmla="*/ 1158240 h 1158240"/>
                <a:gd name="connsiteX1-19" fmla="*/ 5876 w 496522"/>
                <a:gd name="connsiteY1-20" fmla="*/ 661670 h 1158240"/>
                <a:gd name="connsiteX2-21" fmla="*/ 59216 w 496522"/>
                <a:gd name="connsiteY2-22" fmla="*/ 525780 h 1158240"/>
                <a:gd name="connsiteX3-23" fmla="*/ 442756 w 496522"/>
                <a:gd name="connsiteY3-24" fmla="*/ 449580 h 1158240"/>
                <a:gd name="connsiteX4" fmla="*/ 480856 w 496522"/>
                <a:gd name="connsiteY4" fmla="*/ 0 h 1158240"/>
                <a:gd name="connsiteX0-25" fmla="*/ 796 w 496522"/>
                <a:gd name="connsiteY0-26" fmla="*/ 1158240 h 1158240"/>
                <a:gd name="connsiteX1-27" fmla="*/ 5876 w 496522"/>
                <a:gd name="connsiteY1-28" fmla="*/ 661670 h 1158240"/>
                <a:gd name="connsiteX2-29" fmla="*/ 59216 w 496522"/>
                <a:gd name="connsiteY2-30" fmla="*/ 525780 h 1158240"/>
                <a:gd name="connsiteX3-31" fmla="*/ 442756 w 496522"/>
                <a:gd name="connsiteY3-32" fmla="*/ 449580 h 1158240"/>
                <a:gd name="connsiteX4-33" fmla="*/ 480856 w 496522"/>
                <a:gd name="connsiteY4-34" fmla="*/ 0 h 1158240"/>
                <a:gd name="connsiteX0-35" fmla="*/ 4327 w 497573"/>
                <a:gd name="connsiteY0-36" fmla="*/ 1158240 h 1158240"/>
                <a:gd name="connsiteX1-37" fmla="*/ 9407 w 497573"/>
                <a:gd name="connsiteY1-38" fmla="*/ 661670 h 1158240"/>
                <a:gd name="connsiteX2-39" fmla="*/ 113547 w 497573"/>
                <a:gd name="connsiteY2-40" fmla="*/ 525780 h 1158240"/>
                <a:gd name="connsiteX3-41" fmla="*/ 446287 w 497573"/>
                <a:gd name="connsiteY3-42" fmla="*/ 449580 h 1158240"/>
                <a:gd name="connsiteX4-43" fmla="*/ 484387 w 497573"/>
                <a:gd name="connsiteY4-44" fmla="*/ 0 h 1158240"/>
                <a:gd name="connsiteX0-45" fmla="*/ 4327 w 497573"/>
                <a:gd name="connsiteY0-46" fmla="*/ 1158240 h 1158240"/>
                <a:gd name="connsiteX1-47" fmla="*/ 9407 w 497573"/>
                <a:gd name="connsiteY1-48" fmla="*/ 661670 h 1158240"/>
                <a:gd name="connsiteX2-49" fmla="*/ 113547 w 497573"/>
                <a:gd name="connsiteY2-50" fmla="*/ 525780 h 1158240"/>
                <a:gd name="connsiteX3-51" fmla="*/ 446287 w 497573"/>
                <a:gd name="connsiteY3-52" fmla="*/ 449580 h 1158240"/>
                <a:gd name="connsiteX4-53" fmla="*/ 484387 w 497573"/>
                <a:gd name="connsiteY4-54" fmla="*/ 0 h 1158240"/>
                <a:gd name="connsiteX0-55" fmla="*/ 4327 w 497573"/>
                <a:gd name="connsiteY0-56" fmla="*/ 1158240 h 1158240"/>
                <a:gd name="connsiteX1-57" fmla="*/ 9407 w 497573"/>
                <a:gd name="connsiteY1-58" fmla="*/ 661670 h 1158240"/>
                <a:gd name="connsiteX2-59" fmla="*/ 113547 w 497573"/>
                <a:gd name="connsiteY2-60" fmla="*/ 525780 h 1158240"/>
                <a:gd name="connsiteX3-61" fmla="*/ 446287 w 497573"/>
                <a:gd name="connsiteY3-62" fmla="*/ 449580 h 1158240"/>
                <a:gd name="connsiteX4-63" fmla="*/ 484387 w 497573"/>
                <a:gd name="connsiteY4-64" fmla="*/ 0 h 1158240"/>
                <a:gd name="connsiteX0-65" fmla="*/ 4327 w 497573"/>
                <a:gd name="connsiteY0-66" fmla="*/ 1158240 h 1158240"/>
                <a:gd name="connsiteX1-67" fmla="*/ 9407 w 497573"/>
                <a:gd name="connsiteY1-68" fmla="*/ 661670 h 1158240"/>
                <a:gd name="connsiteX2-69" fmla="*/ 113547 w 497573"/>
                <a:gd name="connsiteY2-70" fmla="*/ 525780 h 1158240"/>
                <a:gd name="connsiteX3-71" fmla="*/ 446287 w 497573"/>
                <a:gd name="connsiteY3-72" fmla="*/ 449580 h 1158240"/>
                <a:gd name="connsiteX4-73" fmla="*/ 484387 w 497573"/>
                <a:gd name="connsiteY4-74" fmla="*/ 0 h 1158240"/>
                <a:gd name="connsiteX0-75" fmla="*/ 4327 w 497573"/>
                <a:gd name="connsiteY0-76" fmla="*/ 1158240 h 1158240"/>
                <a:gd name="connsiteX1-77" fmla="*/ 9407 w 497573"/>
                <a:gd name="connsiteY1-78" fmla="*/ 661670 h 1158240"/>
                <a:gd name="connsiteX2-79" fmla="*/ 113547 w 497573"/>
                <a:gd name="connsiteY2-80" fmla="*/ 525780 h 1158240"/>
                <a:gd name="connsiteX3-81" fmla="*/ 446287 w 497573"/>
                <a:gd name="connsiteY3-82" fmla="*/ 449580 h 1158240"/>
                <a:gd name="connsiteX4-83" fmla="*/ 484387 w 497573"/>
                <a:gd name="connsiteY4-84" fmla="*/ 0 h 1158240"/>
                <a:gd name="connsiteX0-85" fmla="*/ 4327 w 497573"/>
                <a:gd name="connsiteY0-86" fmla="*/ 1158240 h 1158240"/>
                <a:gd name="connsiteX1-87" fmla="*/ 9407 w 497573"/>
                <a:gd name="connsiteY1-88" fmla="*/ 661670 h 1158240"/>
                <a:gd name="connsiteX2-89" fmla="*/ 113547 w 497573"/>
                <a:gd name="connsiteY2-90" fmla="*/ 525780 h 1158240"/>
                <a:gd name="connsiteX3-91" fmla="*/ 446287 w 497573"/>
                <a:gd name="connsiteY3-92" fmla="*/ 449580 h 1158240"/>
                <a:gd name="connsiteX4-93" fmla="*/ 484387 w 497573"/>
                <a:gd name="connsiteY4-94" fmla="*/ 0 h 1158240"/>
                <a:gd name="connsiteX0-95" fmla="*/ 1638 w 494884"/>
                <a:gd name="connsiteY0-96" fmla="*/ 1158240 h 1158240"/>
                <a:gd name="connsiteX1-97" fmla="*/ 6718 w 494884"/>
                <a:gd name="connsiteY1-98" fmla="*/ 661670 h 1158240"/>
                <a:gd name="connsiteX2-99" fmla="*/ 110858 w 494884"/>
                <a:gd name="connsiteY2-100" fmla="*/ 525780 h 1158240"/>
                <a:gd name="connsiteX3-101" fmla="*/ 443598 w 494884"/>
                <a:gd name="connsiteY3-102" fmla="*/ 449580 h 1158240"/>
                <a:gd name="connsiteX4-103" fmla="*/ 481698 w 494884"/>
                <a:gd name="connsiteY4-104" fmla="*/ 0 h 1158240"/>
                <a:gd name="connsiteX0-105" fmla="*/ 17011 w 510257"/>
                <a:gd name="connsiteY0-106" fmla="*/ 1158240 h 1158240"/>
                <a:gd name="connsiteX1-107" fmla="*/ 3041 w 510257"/>
                <a:gd name="connsiteY1-108" fmla="*/ 675957 h 1158240"/>
                <a:gd name="connsiteX2-109" fmla="*/ 126231 w 510257"/>
                <a:gd name="connsiteY2-110" fmla="*/ 525780 h 1158240"/>
                <a:gd name="connsiteX3-111" fmla="*/ 458971 w 510257"/>
                <a:gd name="connsiteY3-112" fmla="*/ 449580 h 1158240"/>
                <a:gd name="connsiteX4-113" fmla="*/ 497071 w 510257"/>
                <a:gd name="connsiteY4-114" fmla="*/ 0 h 1158240"/>
                <a:gd name="connsiteX0-115" fmla="*/ 15386 w 508632"/>
                <a:gd name="connsiteY0-116" fmla="*/ 1158240 h 1158240"/>
                <a:gd name="connsiteX1-117" fmla="*/ 1416 w 508632"/>
                <a:gd name="connsiteY1-118" fmla="*/ 675957 h 1158240"/>
                <a:gd name="connsiteX2-119" fmla="*/ 124606 w 508632"/>
                <a:gd name="connsiteY2-120" fmla="*/ 525780 h 1158240"/>
                <a:gd name="connsiteX3-121" fmla="*/ 457346 w 508632"/>
                <a:gd name="connsiteY3-122" fmla="*/ 449580 h 1158240"/>
                <a:gd name="connsiteX4-123" fmla="*/ 495446 w 508632"/>
                <a:gd name="connsiteY4-124" fmla="*/ 0 h 1158240"/>
                <a:gd name="connsiteX0-125" fmla="*/ 15386 w 508632"/>
                <a:gd name="connsiteY0-126" fmla="*/ 1158240 h 1158240"/>
                <a:gd name="connsiteX1-127" fmla="*/ 1416 w 508632"/>
                <a:gd name="connsiteY1-128" fmla="*/ 675957 h 1158240"/>
                <a:gd name="connsiteX2-129" fmla="*/ 124606 w 508632"/>
                <a:gd name="connsiteY2-130" fmla="*/ 525780 h 1158240"/>
                <a:gd name="connsiteX3-131" fmla="*/ 457346 w 508632"/>
                <a:gd name="connsiteY3-132" fmla="*/ 449580 h 1158240"/>
                <a:gd name="connsiteX4-133" fmla="*/ 495446 w 508632"/>
                <a:gd name="connsiteY4-134" fmla="*/ 0 h 1158240"/>
                <a:gd name="connsiteX0-135" fmla="*/ 15386 w 508632"/>
                <a:gd name="connsiteY0-136" fmla="*/ 1158240 h 1158240"/>
                <a:gd name="connsiteX1-137" fmla="*/ 1416 w 508632"/>
                <a:gd name="connsiteY1-138" fmla="*/ 675957 h 1158240"/>
                <a:gd name="connsiteX2-139" fmla="*/ 124606 w 508632"/>
                <a:gd name="connsiteY2-140" fmla="*/ 525780 h 1158240"/>
                <a:gd name="connsiteX3-141" fmla="*/ 457346 w 508632"/>
                <a:gd name="connsiteY3-142" fmla="*/ 449580 h 1158240"/>
                <a:gd name="connsiteX4-143" fmla="*/ 495446 w 508632"/>
                <a:gd name="connsiteY4-144" fmla="*/ 0 h 1158240"/>
                <a:gd name="connsiteX0-145" fmla="*/ 15664 w 513673"/>
                <a:gd name="connsiteY0-146" fmla="*/ 1158240 h 1158240"/>
                <a:gd name="connsiteX1-147" fmla="*/ 6457 w 513673"/>
                <a:gd name="connsiteY1-148" fmla="*/ 675957 h 1158240"/>
                <a:gd name="connsiteX2-149" fmla="*/ 129647 w 513673"/>
                <a:gd name="connsiteY2-150" fmla="*/ 525780 h 1158240"/>
                <a:gd name="connsiteX3-151" fmla="*/ 462387 w 513673"/>
                <a:gd name="connsiteY3-152" fmla="*/ 449580 h 1158240"/>
                <a:gd name="connsiteX4-153" fmla="*/ 500487 w 513673"/>
                <a:gd name="connsiteY4-154" fmla="*/ 0 h 1158240"/>
                <a:gd name="connsiteX0-155" fmla="*/ 17239 w 515248"/>
                <a:gd name="connsiteY0-156" fmla="*/ 1158240 h 1158240"/>
                <a:gd name="connsiteX1-157" fmla="*/ 8032 w 515248"/>
                <a:gd name="connsiteY1-158" fmla="*/ 675957 h 1158240"/>
                <a:gd name="connsiteX2-159" fmla="*/ 131222 w 515248"/>
                <a:gd name="connsiteY2-160" fmla="*/ 525780 h 1158240"/>
                <a:gd name="connsiteX3-161" fmla="*/ 463962 w 515248"/>
                <a:gd name="connsiteY3-162" fmla="*/ 449580 h 1158240"/>
                <a:gd name="connsiteX4-163" fmla="*/ 502062 w 515248"/>
                <a:gd name="connsiteY4-164" fmla="*/ 0 h 1158240"/>
                <a:gd name="connsiteX0-165" fmla="*/ 17239 w 515248"/>
                <a:gd name="connsiteY0-166" fmla="*/ 1158240 h 1158240"/>
                <a:gd name="connsiteX1-167" fmla="*/ 8032 w 515248"/>
                <a:gd name="connsiteY1-168" fmla="*/ 675957 h 1158240"/>
                <a:gd name="connsiteX2-169" fmla="*/ 131222 w 515248"/>
                <a:gd name="connsiteY2-170" fmla="*/ 525780 h 1158240"/>
                <a:gd name="connsiteX3-171" fmla="*/ 463962 w 515248"/>
                <a:gd name="connsiteY3-172" fmla="*/ 449580 h 1158240"/>
                <a:gd name="connsiteX4-173" fmla="*/ 502062 w 515248"/>
                <a:gd name="connsiteY4-174" fmla="*/ 0 h 1158240"/>
                <a:gd name="connsiteX0-175" fmla="*/ 10978 w 508987"/>
                <a:gd name="connsiteY0-176" fmla="*/ 1158240 h 1158240"/>
                <a:gd name="connsiteX1-177" fmla="*/ 1771 w 508987"/>
                <a:gd name="connsiteY1-178" fmla="*/ 675957 h 1158240"/>
                <a:gd name="connsiteX2-179" fmla="*/ 124961 w 508987"/>
                <a:gd name="connsiteY2-180" fmla="*/ 525780 h 1158240"/>
                <a:gd name="connsiteX3-181" fmla="*/ 457701 w 508987"/>
                <a:gd name="connsiteY3-182" fmla="*/ 449580 h 1158240"/>
                <a:gd name="connsiteX4-183" fmla="*/ 495801 w 508987"/>
                <a:gd name="connsiteY4-184" fmla="*/ 0 h 1158240"/>
                <a:gd name="connsiteX0-185" fmla="*/ 3620 w 501629"/>
                <a:gd name="connsiteY0-186" fmla="*/ 1158240 h 1158240"/>
                <a:gd name="connsiteX1-187" fmla="*/ 8700 w 501629"/>
                <a:gd name="connsiteY1-188" fmla="*/ 675957 h 1158240"/>
                <a:gd name="connsiteX2-189" fmla="*/ 117603 w 501629"/>
                <a:gd name="connsiteY2-190" fmla="*/ 525780 h 1158240"/>
                <a:gd name="connsiteX3-191" fmla="*/ 450343 w 501629"/>
                <a:gd name="connsiteY3-192" fmla="*/ 449580 h 1158240"/>
                <a:gd name="connsiteX4-193" fmla="*/ 488443 w 501629"/>
                <a:gd name="connsiteY4-194" fmla="*/ 0 h 1158240"/>
                <a:gd name="connsiteX0-195" fmla="*/ 7415 w 505424"/>
                <a:gd name="connsiteY0-196" fmla="*/ 1158240 h 1158240"/>
                <a:gd name="connsiteX1-197" fmla="*/ 2970 w 505424"/>
                <a:gd name="connsiteY1-198" fmla="*/ 680719 h 1158240"/>
                <a:gd name="connsiteX2-199" fmla="*/ 121398 w 505424"/>
                <a:gd name="connsiteY2-200" fmla="*/ 525780 h 1158240"/>
                <a:gd name="connsiteX3-201" fmla="*/ 454138 w 505424"/>
                <a:gd name="connsiteY3-202" fmla="*/ 449580 h 1158240"/>
                <a:gd name="connsiteX4-203" fmla="*/ 492238 w 505424"/>
                <a:gd name="connsiteY4-204" fmla="*/ 0 h 1158240"/>
                <a:gd name="connsiteX0-205" fmla="*/ 7415 w 505424"/>
                <a:gd name="connsiteY0-206" fmla="*/ 1158240 h 1158240"/>
                <a:gd name="connsiteX1-207" fmla="*/ 2970 w 505424"/>
                <a:gd name="connsiteY1-208" fmla="*/ 680719 h 1158240"/>
                <a:gd name="connsiteX2-209" fmla="*/ 121398 w 505424"/>
                <a:gd name="connsiteY2-210" fmla="*/ 525780 h 1158240"/>
                <a:gd name="connsiteX3-211" fmla="*/ 454138 w 505424"/>
                <a:gd name="connsiteY3-212" fmla="*/ 449580 h 1158240"/>
                <a:gd name="connsiteX4-213" fmla="*/ 492238 w 505424"/>
                <a:gd name="connsiteY4-214" fmla="*/ 0 h 1158240"/>
                <a:gd name="connsiteX0-215" fmla="*/ 7415 w 518817"/>
                <a:gd name="connsiteY0-216" fmla="*/ 1158240 h 1158240"/>
                <a:gd name="connsiteX1-217" fmla="*/ 2970 w 518817"/>
                <a:gd name="connsiteY1-218" fmla="*/ 680719 h 1158240"/>
                <a:gd name="connsiteX2-219" fmla="*/ 121398 w 518817"/>
                <a:gd name="connsiteY2-220" fmla="*/ 525780 h 1158240"/>
                <a:gd name="connsiteX3-221" fmla="*/ 482713 w 518817"/>
                <a:gd name="connsiteY3-222" fmla="*/ 487680 h 1158240"/>
                <a:gd name="connsiteX4-223" fmla="*/ 492238 w 518817"/>
                <a:gd name="connsiteY4-224" fmla="*/ 0 h 1158240"/>
                <a:gd name="connsiteX0-225" fmla="*/ 7415 w 518817"/>
                <a:gd name="connsiteY0-226" fmla="*/ 1158240 h 1158240"/>
                <a:gd name="connsiteX1-227" fmla="*/ 2970 w 518817"/>
                <a:gd name="connsiteY1-228" fmla="*/ 680719 h 1158240"/>
                <a:gd name="connsiteX2-229" fmla="*/ 121398 w 518817"/>
                <a:gd name="connsiteY2-230" fmla="*/ 525780 h 1158240"/>
                <a:gd name="connsiteX3-231" fmla="*/ 482713 w 518817"/>
                <a:gd name="connsiteY3-232" fmla="*/ 473392 h 1158240"/>
                <a:gd name="connsiteX4-233" fmla="*/ 492238 w 518817"/>
                <a:gd name="connsiteY4-234" fmla="*/ 0 h 1158240"/>
                <a:gd name="connsiteX0-235" fmla="*/ 7415 w 513005"/>
                <a:gd name="connsiteY0-236" fmla="*/ 1158240 h 1158240"/>
                <a:gd name="connsiteX1-237" fmla="*/ 2970 w 513005"/>
                <a:gd name="connsiteY1-238" fmla="*/ 680719 h 1158240"/>
                <a:gd name="connsiteX2-239" fmla="*/ 121398 w 513005"/>
                <a:gd name="connsiteY2-240" fmla="*/ 525780 h 1158240"/>
                <a:gd name="connsiteX3-241" fmla="*/ 482713 w 513005"/>
                <a:gd name="connsiteY3-242" fmla="*/ 473392 h 1158240"/>
                <a:gd name="connsiteX4-243" fmla="*/ 492238 w 513005"/>
                <a:gd name="connsiteY4-244" fmla="*/ 0 h 1158240"/>
                <a:gd name="connsiteX0-245" fmla="*/ 7415 w 506000"/>
                <a:gd name="connsiteY0-246" fmla="*/ 1158240 h 1158240"/>
                <a:gd name="connsiteX1-247" fmla="*/ 2970 w 506000"/>
                <a:gd name="connsiteY1-248" fmla="*/ 680719 h 1158240"/>
                <a:gd name="connsiteX2-249" fmla="*/ 121398 w 506000"/>
                <a:gd name="connsiteY2-250" fmla="*/ 525780 h 1158240"/>
                <a:gd name="connsiteX3-251" fmla="*/ 482713 w 506000"/>
                <a:gd name="connsiteY3-252" fmla="*/ 473392 h 1158240"/>
                <a:gd name="connsiteX4-253" fmla="*/ 492238 w 506000"/>
                <a:gd name="connsiteY4-254" fmla="*/ 0 h 1158240"/>
                <a:gd name="connsiteX0-255" fmla="*/ 7415 w 517650"/>
                <a:gd name="connsiteY0-256" fmla="*/ 1158240 h 1158240"/>
                <a:gd name="connsiteX1-257" fmla="*/ 2970 w 517650"/>
                <a:gd name="connsiteY1-258" fmla="*/ 680719 h 1158240"/>
                <a:gd name="connsiteX2-259" fmla="*/ 121398 w 517650"/>
                <a:gd name="connsiteY2-260" fmla="*/ 525780 h 1158240"/>
                <a:gd name="connsiteX3-261" fmla="*/ 482713 w 517650"/>
                <a:gd name="connsiteY3-262" fmla="*/ 473392 h 1158240"/>
                <a:gd name="connsiteX4-263" fmla="*/ 504621 w 517650"/>
                <a:gd name="connsiteY4-264" fmla="*/ 350520 h 1158240"/>
                <a:gd name="connsiteX5" fmla="*/ 492238 w 517650"/>
                <a:gd name="connsiteY5" fmla="*/ 0 h 1158240"/>
                <a:gd name="connsiteX0-265" fmla="*/ 7415 w 506303"/>
                <a:gd name="connsiteY0-266" fmla="*/ 1158240 h 1158240"/>
                <a:gd name="connsiteX1-267" fmla="*/ 2970 w 506303"/>
                <a:gd name="connsiteY1-268" fmla="*/ 680719 h 1158240"/>
                <a:gd name="connsiteX2-269" fmla="*/ 121398 w 506303"/>
                <a:gd name="connsiteY2-270" fmla="*/ 525780 h 1158240"/>
                <a:gd name="connsiteX3-271" fmla="*/ 458901 w 506303"/>
                <a:gd name="connsiteY3-272" fmla="*/ 482917 h 1158240"/>
                <a:gd name="connsiteX4-273" fmla="*/ 504621 w 506303"/>
                <a:gd name="connsiteY4-274" fmla="*/ 350520 h 1158240"/>
                <a:gd name="connsiteX5-275" fmla="*/ 492238 w 506303"/>
                <a:gd name="connsiteY5-276" fmla="*/ 0 h 1158240"/>
                <a:gd name="connsiteX0-277" fmla="*/ 7415 w 504766"/>
                <a:gd name="connsiteY0-278" fmla="*/ 1158240 h 1158240"/>
                <a:gd name="connsiteX1-279" fmla="*/ 2970 w 504766"/>
                <a:gd name="connsiteY1-280" fmla="*/ 680719 h 1158240"/>
                <a:gd name="connsiteX2-281" fmla="*/ 121398 w 504766"/>
                <a:gd name="connsiteY2-282" fmla="*/ 525780 h 1158240"/>
                <a:gd name="connsiteX3-283" fmla="*/ 444613 w 504766"/>
                <a:gd name="connsiteY3-284" fmla="*/ 482917 h 1158240"/>
                <a:gd name="connsiteX4-285" fmla="*/ 504621 w 504766"/>
                <a:gd name="connsiteY4-286" fmla="*/ 350520 h 1158240"/>
                <a:gd name="connsiteX5-287" fmla="*/ 492238 w 504766"/>
                <a:gd name="connsiteY5-288" fmla="*/ 0 h 1158240"/>
                <a:gd name="connsiteX0-289" fmla="*/ 7415 w 507328"/>
                <a:gd name="connsiteY0-290" fmla="*/ 1163003 h 1163003"/>
                <a:gd name="connsiteX1-291" fmla="*/ 2970 w 507328"/>
                <a:gd name="connsiteY1-292" fmla="*/ 685482 h 1163003"/>
                <a:gd name="connsiteX2-293" fmla="*/ 121398 w 507328"/>
                <a:gd name="connsiteY2-294" fmla="*/ 530543 h 1163003"/>
                <a:gd name="connsiteX3-295" fmla="*/ 444613 w 507328"/>
                <a:gd name="connsiteY3-296" fmla="*/ 487680 h 1163003"/>
                <a:gd name="connsiteX4-297" fmla="*/ 504621 w 507328"/>
                <a:gd name="connsiteY4-298" fmla="*/ 355283 h 1163003"/>
                <a:gd name="connsiteX5-299" fmla="*/ 506525 w 507328"/>
                <a:gd name="connsiteY5-300" fmla="*/ 0 h 1163003"/>
                <a:gd name="connsiteX0-301" fmla="*/ 7415 w 507328"/>
                <a:gd name="connsiteY0-302" fmla="*/ 1163003 h 1163003"/>
                <a:gd name="connsiteX1-303" fmla="*/ 2970 w 507328"/>
                <a:gd name="connsiteY1-304" fmla="*/ 685482 h 1163003"/>
                <a:gd name="connsiteX2-305" fmla="*/ 121398 w 507328"/>
                <a:gd name="connsiteY2-306" fmla="*/ 530543 h 1163003"/>
                <a:gd name="connsiteX3-307" fmla="*/ 444613 w 507328"/>
                <a:gd name="connsiteY3-308" fmla="*/ 487680 h 1163003"/>
                <a:gd name="connsiteX4-309" fmla="*/ 504621 w 507328"/>
                <a:gd name="connsiteY4-310" fmla="*/ 355283 h 1163003"/>
                <a:gd name="connsiteX5-311" fmla="*/ 506525 w 507328"/>
                <a:gd name="connsiteY5-312" fmla="*/ 0 h 1163003"/>
                <a:gd name="connsiteX0-313" fmla="*/ 7415 w 507328"/>
                <a:gd name="connsiteY0-314" fmla="*/ 1163003 h 1163003"/>
                <a:gd name="connsiteX1-315" fmla="*/ 2970 w 507328"/>
                <a:gd name="connsiteY1-316" fmla="*/ 685482 h 1163003"/>
                <a:gd name="connsiteX2-317" fmla="*/ 121398 w 507328"/>
                <a:gd name="connsiteY2-318" fmla="*/ 530543 h 1163003"/>
                <a:gd name="connsiteX3-319" fmla="*/ 444613 w 507328"/>
                <a:gd name="connsiteY3-320" fmla="*/ 487680 h 1163003"/>
                <a:gd name="connsiteX4-321" fmla="*/ 504621 w 507328"/>
                <a:gd name="connsiteY4-322" fmla="*/ 355283 h 1163003"/>
                <a:gd name="connsiteX5-323" fmla="*/ 506525 w 507328"/>
                <a:gd name="connsiteY5-324" fmla="*/ 0 h 1163003"/>
                <a:gd name="connsiteX0-325" fmla="*/ 7415 w 507328"/>
                <a:gd name="connsiteY0-326" fmla="*/ 1163003 h 1163003"/>
                <a:gd name="connsiteX1-327" fmla="*/ 2970 w 507328"/>
                <a:gd name="connsiteY1-328" fmla="*/ 685482 h 1163003"/>
                <a:gd name="connsiteX2-329" fmla="*/ 121398 w 507328"/>
                <a:gd name="connsiteY2-330" fmla="*/ 530543 h 1163003"/>
                <a:gd name="connsiteX3-331" fmla="*/ 444613 w 507328"/>
                <a:gd name="connsiteY3-332" fmla="*/ 516255 h 1163003"/>
                <a:gd name="connsiteX4-333" fmla="*/ 504621 w 507328"/>
                <a:gd name="connsiteY4-334" fmla="*/ 355283 h 1163003"/>
                <a:gd name="connsiteX5-335" fmla="*/ 506525 w 507328"/>
                <a:gd name="connsiteY5-336" fmla="*/ 0 h 1163003"/>
                <a:gd name="connsiteX0-337" fmla="*/ 7415 w 507328"/>
                <a:gd name="connsiteY0-338" fmla="*/ 1163003 h 1163003"/>
                <a:gd name="connsiteX1-339" fmla="*/ 2970 w 507328"/>
                <a:gd name="connsiteY1-340" fmla="*/ 685482 h 1163003"/>
                <a:gd name="connsiteX2-341" fmla="*/ 121398 w 507328"/>
                <a:gd name="connsiteY2-342" fmla="*/ 530543 h 1163003"/>
                <a:gd name="connsiteX3-343" fmla="*/ 444613 w 507328"/>
                <a:gd name="connsiteY3-344" fmla="*/ 516255 h 1163003"/>
                <a:gd name="connsiteX4-345" fmla="*/ 504621 w 507328"/>
                <a:gd name="connsiteY4-346" fmla="*/ 355283 h 1163003"/>
                <a:gd name="connsiteX5-347" fmla="*/ 506525 w 507328"/>
                <a:gd name="connsiteY5-348" fmla="*/ 0 h 1163003"/>
                <a:gd name="connsiteX0-349" fmla="*/ 7415 w 507328"/>
                <a:gd name="connsiteY0-350" fmla="*/ 1163003 h 1163003"/>
                <a:gd name="connsiteX1-351" fmla="*/ 2970 w 507328"/>
                <a:gd name="connsiteY1-352" fmla="*/ 685482 h 1163003"/>
                <a:gd name="connsiteX2-353" fmla="*/ 121398 w 507328"/>
                <a:gd name="connsiteY2-354" fmla="*/ 530543 h 1163003"/>
                <a:gd name="connsiteX3-355" fmla="*/ 411275 w 507328"/>
                <a:gd name="connsiteY3-356" fmla="*/ 511492 h 1163003"/>
                <a:gd name="connsiteX4-357" fmla="*/ 504621 w 507328"/>
                <a:gd name="connsiteY4-358" fmla="*/ 355283 h 1163003"/>
                <a:gd name="connsiteX5-359" fmla="*/ 506525 w 507328"/>
                <a:gd name="connsiteY5-360" fmla="*/ 0 h 1163003"/>
                <a:gd name="connsiteX0-361" fmla="*/ 7415 w 507328"/>
                <a:gd name="connsiteY0-362" fmla="*/ 1163003 h 1163003"/>
                <a:gd name="connsiteX1-363" fmla="*/ 2970 w 507328"/>
                <a:gd name="connsiteY1-364" fmla="*/ 666432 h 1163003"/>
                <a:gd name="connsiteX2-365" fmla="*/ 121398 w 507328"/>
                <a:gd name="connsiteY2-366" fmla="*/ 530543 h 1163003"/>
                <a:gd name="connsiteX3-367" fmla="*/ 411275 w 507328"/>
                <a:gd name="connsiteY3-368" fmla="*/ 511492 h 1163003"/>
                <a:gd name="connsiteX4-369" fmla="*/ 504621 w 507328"/>
                <a:gd name="connsiteY4-370" fmla="*/ 355283 h 1163003"/>
                <a:gd name="connsiteX5-371" fmla="*/ 506525 w 507328"/>
                <a:gd name="connsiteY5-372" fmla="*/ 0 h 1163003"/>
                <a:gd name="connsiteX0-373" fmla="*/ 4679 w 504592"/>
                <a:gd name="connsiteY0-374" fmla="*/ 1163003 h 1163003"/>
                <a:gd name="connsiteX1-375" fmla="*/ 234 w 504592"/>
                <a:gd name="connsiteY1-376" fmla="*/ 666432 h 1163003"/>
                <a:gd name="connsiteX2-377" fmla="*/ 118662 w 504592"/>
                <a:gd name="connsiteY2-378" fmla="*/ 530543 h 1163003"/>
                <a:gd name="connsiteX3-379" fmla="*/ 408539 w 504592"/>
                <a:gd name="connsiteY3-380" fmla="*/ 511492 h 1163003"/>
                <a:gd name="connsiteX4-381" fmla="*/ 501885 w 504592"/>
                <a:gd name="connsiteY4-382" fmla="*/ 355283 h 1163003"/>
                <a:gd name="connsiteX5-383" fmla="*/ 503789 w 504592"/>
                <a:gd name="connsiteY5-384" fmla="*/ 0 h 1163003"/>
                <a:gd name="connsiteX0-385" fmla="*/ 4679 w 504592"/>
                <a:gd name="connsiteY0-386" fmla="*/ 1163003 h 1163003"/>
                <a:gd name="connsiteX1-387" fmla="*/ 234 w 504592"/>
                <a:gd name="connsiteY1-388" fmla="*/ 666432 h 1163003"/>
                <a:gd name="connsiteX2-389" fmla="*/ 118662 w 504592"/>
                <a:gd name="connsiteY2-390" fmla="*/ 530543 h 1163003"/>
                <a:gd name="connsiteX3-391" fmla="*/ 408539 w 504592"/>
                <a:gd name="connsiteY3-392" fmla="*/ 511492 h 1163003"/>
                <a:gd name="connsiteX4-393" fmla="*/ 501885 w 504592"/>
                <a:gd name="connsiteY4-394" fmla="*/ 355283 h 1163003"/>
                <a:gd name="connsiteX5-395" fmla="*/ 503789 w 504592"/>
                <a:gd name="connsiteY5-396" fmla="*/ 0 h 1163003"/>
                <a:gd name="connsiteX0-397" fmla="*/ 4679 w 504592"/>
                <a:gd name="connsiteY0-398" fmla="*/ 1163003 h 1163003"/>
                <a:gd name="connsiteX1-399" fmla="*/ 234 w 504592"/>
                <a:gd name="connsiteY1-400" fmla="*/ 666432 h 1163003"/>
                <a:gd name="connsiteX2-401" fmla="*/ 118662 w 504592"/>
                <a:gd name="connsiteY2-402" fmla="*/ 530543 h 1163003"/>
                <a:gd name="connsiteX3-403" fmla="*/ 408539 w 504592"/>
                <a:gd name="connsiteY3-404" fmla="*/ 511492 h 1163003"/>
                <a:gd name="connsiteX4-405" fmla="*/ 501885 w 504592"/>
                <a:gd name="connsiteY4-406" fmla="*/ 355283 h 1163003"/>
                <a:gd name="connsiteX5-407" fmla="*/ 503789 w 504592"/>
                <a:gd name="connsiteY5-408" fmla="*/ 0 h 1163003"/>
                <a:gd name="connsiteX0-409" fmla="*/ 4679 w 504592"/>
                <a:gd name="connsiteY0-410" fmla="*/ 1163003 h 1163003"/>
                <a:gd name="connsiteX1-411" fmla="*/ 234 w 504592"/>
                <a:gd name="connsiteY1-412" fmla="*/ 666432 h 1163003"/>
                <a:gd name="connsiteX2-413" fmla="*/ 118662 w 504592"/>
                <a:gd name="connsiteY2-414" fmla="*/ 530543 h 1163003"/>
                <a:gd name="connsiteX3-415" fmla="*/ 408539 w 504592"/>
                <a:gd name="connsiteY3-416" fmla="*/ 535305 h 1163003"/>
                <a:gd name="connsiteX4-417" fmla="*/ 501885 w 504592"/>
                <a:gd name="connsiteY4-418" fmla="*/ 355283 h 1163003"/>
                <a:gd name="connsiteX5-419" fmla="*/ 503789 w 504592"/>
                <a:gd name="connsiteY5-420" fmla="*/ 0 h 1163003"/>
                <a:gd name="connsiteX0-421" fmla="*/ 4679 w 504592"/>
                <a:gd name="connsiteY0-422" fmla="*/ 1163003 h 1163003"/>
                <a:gd name="connsiteX1-423" fmla="*/ 234 w 504592"/>
                <a:gd name="connsiteY1-424" fmla="*/ 666432 h 1163003"/>
                <a:gd name="connsiteX2-425" fmla="*/ 118662 w 504592"/>
                <a:gd name="connsiteY2-426" fmla="*/ 530543 h 1163003"/>
                <a:gd name="connsiteX3-427" fmla="*/ 403777 w 504592"/>
                <a:gd name="connsiteY3-428" fmla="*/ 525780 h 1163003"/>
                <a:gd name="connsiteX4-429" fmla="*/ 501885 w 504592"/>
                <a:gd name="connsiteY4-430" fmla="*/ 355283 h 1163003"/>
                <a:gd name="connsiteX5-431" fmla="*/ 503789 w 504592"/>
                <a:gd name="connsiteY5-432" fmla="*/ 0 h 1163003"/>
                <a:gd name="connsiteX0-433" fmla="*/ 4679 w 504592"/>
                <a:gd name="connsiteY0-434" fmla="*/ 1163003 h 1163003"/>
                <a:gd name="connsiteX1-435" fmla="*/ 234 w 504592"/>
                <a:gd name="connsiteY1-436" fmla="*/ 666432 h 1163003"/>
                <a:gd name="connsiteX2-437" fmla="*/ 118662 w 504592"/>
                <a:gd name="connsiteY2-438" fmla="*/ 530543 h 1163003"/>
                <a:gd name="connsiteX3-439" fmla="*/ 403777 w 504592"/>
                <a:gd name="connsiteY3-440" fmla="*/ 525780 h 1163003"/>
                <a:gd name="connsiteX4-441" fmla="*/ 501885 w 504592"/>
                <a:gd name="connsiteY4-442" fmla="*/ 355283 h 1163003"/>
                <a:gd name="connsiteX5-443" fmla="*/ 503789 w 504592"/>
                <a:gd name="connsiteY5-444" fmla="*/ 0 h 1163003"/>
                <a:gd name="connsiteX0-445" fmla="*/ 7177 w 507090"/>
                <a:gd name="connsiteY0-446" fmla="*/ 1163003 h 1163003"/>
                <a:gd name="connsiteX1-447" fmla="*/ 2732 w 507090"/>
                <a:gd name="connsiteY1-448" fmla="*/ 666432 h 1163003"/>
                <a:gd name="connsiteX2-449" fmla="*/ 121160 w 507090"/>
                <a:gd name="connsiteY2-450" fmla="*/ 530543 h 1163003"/>
                <a:gd name="connsiteX3-451" fmla="*/ 406275 w 507090"/>
                <a:gd name="connsiteY3-452" fmla="*/ 525780 h 1163003"/>
                <a:gd name="connsiteX4-453" fmla="*/ 504383 w 507090"/>
                <a:gd name="connsiteY4-454" fmla="*/ 355283 h 1163003"/>
                <a:gd name="connsiteX5-455" fmla="*/ 506287 w 507090"/>
                <a:gd name="connsiteY5-456" fmla="*/ 0 h 1163003"/>
                <a:gd name="connsiteX0-457" fmla="*/ 7177 w 507090"/>
                <a:gd name="connsiteY0-458" fmla="*/ 1163003 h 1163003"/>
                <a:gd name="connsiteX1-459" fmla="*/ 2732 w 507090"/>
                <a:gd name="connsiteY1-460" fmla="*/ 666432 h 1163003"/>
                <a:gd name="connsiteX2-461" fmla="*/ 121160 w 507090"/>
                <a:gd name="connsiteY2-462" fmla="*/ 530543 h 1163003"/>
                <a:gd name="connsiteX3-463" fmla="*/ 406275 w 507090"/>
                <a:gd name="connsiteY3-464" fmla="*/ 525780 h 1163003"/>
                <a:gd name="connsiteX4-465" fmla="*/ 504383 w 507090"/>
                <a:gd name="connsiteY4-466" fmla="*/ 355283 h 1163003"/>
                <a:gd name="connsiteX5-467" fmla="*/ 506287 w 507090"/>
                <a:gd name="connsiteY5-468" fmla="*/ 0 h 1163003"/>
                <a:gd name="connsiteX0-469" fmla="*/ 7177 w 507090"/>
                <a:gd name="connsiteY0-470" fmla="*/ 1163003 h 1163003"/>
                <a:gd name="connsiteX1-471" fmla="*/ 2732 w 507090"/>
                <a:gd name="connsiteY1-472" fmla="*/ 666432 h 1163003"/>
                <a:gd name="connsiteX2-473" fmla="*/ 121160 w 507090"/>
                <a:gd name="connsiteY2-474" fmla="*/ 530543 h 1163003"/>
                <a:gd name="connsiteX3-475" fmla="*/ 406275 w 507090"/>
                <a:gd name="connsiteY3-476" fmla="*/ 525780 h 1163003"/>
                <a:gd name="connsiteX4-477" fmla="*/ 504383 w 507090"/>
                <a:gd name="connsiteY4-478" fmla="*/ 355283 h 1163003"/>
                <a:gd name="connsiteX5-479" fmla="*/ 506287 w 507090"/>
                <a:gd name="connsiteY5-480" fmla="*/ 0 h 1163003"/>
                <a:gd name="connsiteX0-481" fmla="*/ 7177 w 507090"/>
                <a:gd name="connsiteY0-482" fmla="*/ 1163003 h 1163003"/>
                <a:gd name="connsiteX1-483" fmla="*/ 2732 w 507090"/>
                <a:gd name="connsiteY1-484" fmla="*/ 666432 h 1163003"/>
                <a:gd name="connsiteX2-485" fmla="*/ 121160 w 507090"/>
                <a:gd name="connsiteY2-486" fmla="*/ 530543 h 1163003"/>
                <a:gd name="connsiteX3-487" fmla="*/ 406275 w 507090"/>
                <a:gd name="connsiteY3-488" fmla="*/ 525780 h 1163003"/>
                <a:gd name="connsiteX4-489" fmla="*/ 504383 w 507090"/>
                <a:gd name="connsiteY4-490" fmla="*/ 355283 h 1163003"/>
                <a:gd name="connsiteX5-491" fmla="*/ 506287 w 507090"/>
                <a:gd name="connsiteY5-492" fmla="*/ 0 h 1163003"/>
                <a:gd name="connsiteX0-493" fmla="*/ 10856 w 515532"/>
                <a:gd name="connsiteY0-494" fmla="*/ 1048703 h 1048703"/>
                <a:gd name="connsiteX1-495" fmla="*/ 11174 w 515532"/>
                <a:gd name="connsiteY1-496" fmla="*/ 666432 h 1048703"/>
                <a:gd name="connsiteX2-497" fmla="*/ 129602 w 515532"/>
                <a:gd name="connsiteY2-498" fmla="*/ 530543 h 1048703"/>
                <a:gd name="connsiteX3-499" fmla="*/ 414717 w 515532"/>
                <a:gd name="connsiteY3-500" fmla="*/ 525780 h 1048703"/>
                <a:gd name="connsiteX4-501" fmla="*/ 512825 w 515532"/>
                <a:gd name="connsiteY4-502" fmla="*/ 355283 h 1048703"/>
                <a:gd name="connsiteX5-503" fmla="*/ 514729 w 515532"/>
                <a:gd name="connsiteY5-504" fmla="*/ 0 h 1048703"/>
                <a:gd name="connsiteX0-505" fmla="*/ 3023 w 507699"/>
                <a:gd name="connsiteY0-506" fmla="*/ 1048703 h 1048703"/>
                <a:gd name="connsiteX1-507" fmla="*/ 3341 w 507699"/>
                <a:gd name="connsiteY1-508" fmla="*/ 666432 h 1048703"/>
                <a:gd name="connsiteX2-509" fmla="*/ 121769 w 507699"/>
                <a:gd name="connsiteY2-510" fmla="*/ 530543 h 1048703"/>
                <a:gd name="connsiteX3-511" fmla="*/ 406884 w 507699"/>
                <a:gd name="connsiteY3-512" fmla="*/ 525780 h 1048703"/>
                <a:gd name="connsiteX4-513" fmla="*/ 504992 w 507699"/>
                <a:gd name="connsiteY4-514" fmla="*/ 355283 h 1048703"/>
                <a:gd name="connsiteX5-515" fmla="*/ 506896 w 507699"/>
                <a:gd name="connsiteY5-516" fmla="*/ 0 h 1048703"/>
                <a:gd name="connsiteX0-517" fmla="*/ 10856 w 515532"/>
                <a:gd name="connsiteY0-518" fmla="*/ 1048703 h 1048703"/>
                <a:gd name="connsiteX1-519" fmla="*/ 11174 w 515532"/>
                <a:gd name="connsiteY1-520" fmla="*/ 666432 h 1048703"/>
                <a:gd name="connsiteX2-521" fmla="*/ 129602 w 515532"/>
                <a:gd name="connsiteY2-522" fmla="*/ 530543 h 1048703"/>
                <a:gd name="connsiteX3-523" fmla="*/ 414717 w 515532"/>
                <a:gd name="connsiteY3-524" fmla="*/ 525780 h 1048703"/>
                <a:gd name="connsiteX4-525" fmla="*/ 512825 w 515532"/>
                <a:gd name="connsiteY4-526" fmla="*/ 355283 h 1048703"/>
                <a:gd name="connsiteX5-527" fmla="*/ 514729 w 515532"/>
                <a:gd name="connsiteY5-528" fmla="*/ 0 h 1048703"/>
                <a:gd name="connsiteX0-529" fmla="*/ 5191 w 509867"/>
                <a:gd name="connsiteY0-530" fmla="*/ 1048703 h 1048703"/>
                <a:gd name="connsiteX1-531" fmla="*/ 5509 w 509867"/>
                <a:gd name="connsiteY1-532" fmla="*/ 666432 h 1048703"/>
                <a:gd name="connsiteX2-533" fmla="*/ 123937 w 509867"/>
                <a:gd name="connsiteY2-534" fmla="*/ 530543 h 1048703"/>
                <a:gd name="connsiteX3-535" fmla="*/ 409052 w 509867"/>
                <a:gd name="connsiteY3-536" fmla="*/ 525780 h 1048703"/>
                <a:gd name="connsiteX4-537" fmla="*/ 507160 w 509867"/>
                <a:gd name="connsiteY4-538" fmla="*/ 355283 h 1048703"/>
                <a:gd name="connsiteX5-539" fmla="*/ 509064 w 509867"/>
                <a:gd name="connsiteY5-540" fmla="*/ 0 h 1048703"/>
                <a:gd name="connsiteX0-541" fmla="*/ 15252 w 512784"/>
                <a:gd name="connsiteY0-542" fmla="*/ 1043940 h 1043940"/>
                <a:gd name="connsiteX1-543" fmla="*/ 8426 w 512784"/>
                <a:gd name="connsiteY1-544" fmla="*/ 666432 h 1043940"/>
                <a:gd name="connsiteX2-545" fmla="*/ 126854 w 512784"/>
                <a:gd name="connsiteY2-546" fmla="*/ 530543 h 1043940"/>
                <a:gd name="connsiteX3-547" fmla="*/ 411969 w 512784"/>
                <a:gd name="connsiteY3-548" fmla="*/ 525780 h 1043940"/>
                <a:gd name="connsiteX4-549" fmla="*/ 510077 w 512784"/>
                <a:gd name="connsiteY4-550" fmla="*/ 355283 h 1043940"/>
                <a:gd name="connsiteX5-551" fmla="*/ 511981 w 512784"/>
                <a:gd name="connsiteY5-552" fmla="*/ 0 h 1043940"/>
                <a:gd name="connsiteX0-553" fmla="*/ 6948 w 504480"/>
                <a:gd name="connsiteY0-554" fmla="*/ 1043940 h 1043940"/>
                <a:gd name="connsiteX1-555" fmla="*/ 122 w 504480"/>
                <a:gd name="connsiteY1-556" fmla="*/ 666432 h 1043940"/>
                <a:gd name="connsiteX2-557" fmla="*/ 118550 w 504480"/>
                <a:gd name="connsiteY2-558" fmla="*/ 530543 h 1043940"/>
                <a:gd name="connsiteX3-559" fmla="*/ 403665 w 504480"/>
                <a:gd name="connsiteY3-560" fmla="*/ 525780 h 1043940"/>
                <a:gd name="connsiteX4-561" fmla="*/ 501773 w 504480"/>
                <a:gd name="connsiteY4-562" fmla="*/ 355283 h 1043940"/>
                <a:gd name="connsiteX5-563" fmla="*/ 503677 w 504480"/>
                <a:gd name="connsiteY5-564" fmla="*/ 0 h 1043940"/>
                <a:gd name="connsiteX0-565" fmla="*/ 6830 w 504362"/>
                <a:gd name="connsiteY0-566" fmla="*/ 1043940 h 1043940"/>
                <a:gd name="connsiteX1-567" fmla="*/ 4 w 504362"/>
                <a:gd name="connsiteY1-568" fmla="*/ 666432 h 1043940"/>
                <a:gd name="connsiteX2-569" fmla="*/ 118432 w 504362"/>
                <a:gd name="connsiteY2-570" fmla="*/ 530543 h 1043940"/>
                <a:gd name="connsiteX3-571" fmla="*/ 403547 w 504362"/>
                <a:gd name="connsiteY3-572" fmla="*/ 525780 h 1043940"/>
                <a:gd name="connsiteX4-573" fmla="*/ 501655 w 504362"/>
                <a:gd name="connsiteY4-574" fmla="*/ 355283 h 1043940"/>
                <a:gd name="connsiteX5-575" fmla="*/ 503559 w 504362"/>
                <a:gd name="connsiteY5-576" fmla="*/ 0 h 1043940"/>
                <a:gd name="connsiteX0-577" fmla="*/ 6871 w 504403"/>
                <a:gd name="connsiteY0-578" fmla="*/ 1043940 h 1043940"/>
                <a:gd name="connsiteX1-579" fmla="*/ 45 w 504403"/>
                <a:gd name="connsiteY1-580" fmla="*/ 666432 h 1043940"/>
                <a:gd name="connsiteX2-581" fmla="*/ 118473 w 504403"/>
                <a:gd name="connsiteY2-582" fmla="*/ 530543 h 1043940"/>
                <a:gd name="connsiteX3-583" fmla="*/ 403588 w 504403"/>
                <a:gd name="connsiteY3-584" fmla="*/ 525780 h 1043940"/>
                <a:gd name="connsiteX4-585" fmla="*/ 501696 w 504403"/>
                <a:gd name="connsiteY4-586" fmla="*/ 355283 h 1043940"/>
                <a:gd name="connsiteX5-587" fmla="*/ 503600 w 504403"/>
                <a:gd name="connsiteY5-588" fmla="*/ 0 h 1043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33" y="connsiteY4-34"/>
                </a:cxn>
                <a:cxn ang="0">
                  <a:pos x="connsiteX5-275" y="connsiteY5-276"/>
                </a:cxn>
              </a:cxnLst>
              <a:rect l="l" t="t" r="r" b="b"/>
              <a:pathLst>
                <a:path w="504403" h="1043940">
                  <a:moveTo>
                    <a:pt x="6871" y="1043940"/>
                  </a:moveTo>
                  <a:cubicBezTo>
                    <a:pt x="-1807" y="623041"/>
                    <a:pt x="318" y="751999"/>
                    <a:pt x="45" y="666432"/>
                  </a:cubicBezTo>
                  <a:cubicBezTo>
                    <a:pt x="-416" y="521719"/>
                    <a:pt x="46453" y="534935"/>
                    <a:pt x="118473" y="530543"/>
                  </a:cubicBezTo>
                  <a:cubicBezTo>
                    <a:pt x="190493" y="526151"/>
                    <a:pt x="315905" y="526415"/>
                    <a:pt x="403588" y="525780"/>
                  </a:cubicBezTo>
                  <a:cubicBezTo>
                    <a:pt x="491271" y="525145"/>
                    <a:pt x="504870" y="496095"/>
                    <a:pt x="501696" y="355283"/>
                  </a:cubicBezTo>
                  <a:cubicBezTo>
                    <a:pt x="503284" y="276384"/>
                    <a:pt x="505664" y="58420"/>
                    <a:pt x="5036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67106" y="1617173"/>
            <a:ext cx="748564" cy="842144"/>
            <a:chOff x="5159102" y="1556792"/>
            <a:chExt cx="792088" cy="792088"/>
          </a:xfrm>
        </p:grpSpPr>
        <p:sp>
          <p:nvSpPr>
            <p:cNvPr id="22" name="椭圆 21"/>
            <p:cNvSpPr/>
            <p:nvPr/>
          </p:nvSpPr>
          <p:spPr>
            <a:xfrm>
              <a:off x="5159102" y="1556792"/>
              <a:ext cx="792088" cy="79208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  <p:sp>
          <p:nvSpPr>
            <p:cNvPr id="23" name="心形 22"/>
            <p:cNvSpPr/>
            <p:nvPr/>
          </p:nvSpPr>
          <p:spPr>
            <a:xfrm>
              <a:off x="5303118" y="1755307"/>
              <a:ext cx="504056" cy="44955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02161" y="1617173"/>
            <a:ext cx="748564" cy="842144"/>
            <a:chOff x="7841553" y="1556792"/>
            <a:chExt cx="792088" cy="792088"/>
          </a:xfrm>
        </p:grpSpPr>
        <p:sp>
          <p:nvSpPr>
            <p:cNvPr id="25" name="椭圆 24"/>
            <p:cNvSpPr/>
            <p:nvPr/>
          </p:nvSpPr>
          <p:spPr>
            <a:xfrm>
              <a:off x="7841553" y="1556792"/>
              <a:ext cx="792088" cy="79208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  <p:sp>
          <p:nvSpPr>
            <p:cNvPr id="26" name="椭圆形标注 25"/>
            <p:cNvSpPr/>
            <p:nvPr/>
          </p:nvSpPr>
          <p:spPr>
            <a:xfrm>
              <a:off x="8015954" y="1759353"/>
              <a:ext cx="443286" cy="385963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95786" y="4979885"/>
            <a:ext cx="748564" cy="842144"/>
            <a:chOff x="3919678" y="4719630"/>
            <a:chExt cx="792088" cy="792088"/>
          </a:xfrm>
        </p:grpSpPr>
        <p:sp>
          <p:nvSpPr>
            <p:cNvPr id="28" name="椭圆 27"/>
            <p:cNvSpPr/>
            <p:nvPr/>
          </p:nvSpPr>
          <p:spPr>
            <a:xfrm flipV="1">
              <a:off x="3919678" y="4719630"/>
              <a:ext cx="792088" cy="79208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158358" y="4886644"/>
              <a:ext cx="314729" cy="458061"/>
              <a:chOff x="5690315" y="3674507"/>
              <a:chExt cx="314729" cy="458061"/>
            </a:xfrm>
          </p:grpSpPr>
          <p:sp>
            <p:nvSpPr>
              <p:cNvPr id="30" name="Freeform 36"/>
              <p:cNvSpPr/>
              <p:nvPr/>
            </p:nvSpPr>
            <p:spPr bwMode="auto">
              <a:xfrm flipH="1">
                <a:off x="5782528" y="4054387"/>
                <a:ext cx="130302" cy="78181"/>
              </a:xfrm>
              <a:custGeom>
                <a:avLst/>
                <a:gdLst>
                  <a:gd name="T0" fmla="*/ 73 w 80"/>
                  <a:gd name="T1" fmla="*/ 2 h 48"/>
                  <a:gd name="T2" fmla="*/ 44 w 80"/>
                  <a:gd name="T3" fmla="*/ 8 h 48"/>
                  <a:gd name="T4" fmla="*/ 40 w 80"/>
                  <a:gd name="T5" fmla="*/ 8 h 48"/>
                  <a:gd name="T6" fmla="*/ 36 w 80"/>
                  <a:gd name="T7" fmla="*/ 8 h 48"/>
                  <a:gd name="T8" fmla="*/ 7 w 80"/>
                  <a:gd name="T9" fmla="*/ 2 h 48"/>
                  <a:gd name="T10" fmla="*/ 0 w 80"/>
                  <a:gd name="T11" fmla="*/ 0 h 48"/>
                  <a:gd name="T12" fmla="*/ 0 w 80"/>
                  <a:gd name="T13" fmla="*/ 0 h 48"/>
                  <a:gd name="T14" fmla="*/ 40 w 80"/>
                  <a:gd name="T15" fmla="*/ 48 h 48"/>
                  <a:gd name="T16" fmla="*/ 80 w 80"/>
                  <a:gd name="T17" fmla="*/ 0 h 48"/>
                  <a:gd name="T18" fmla="*/ 80 w 80"/>
                  <a:gd name="T19" fmla="*/ 0 h 48"/>
                  <a:gd name="T20" fmla="*/ 73 w 80"/>
                  <a:gd name="T2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48">
                    <a:moveTo>
                      <a:pt x="73" y="2"/>
                    </a:moveTo>
                    <a:cubicBezTo>
                      <a:pt x="65" y="5"/>
                      <a:pt x="55" y="7"/>
                      <a:pt x="44" y="8"/>
                    </a:cubicBezTo>
                    <a:cubicBezTo>
                      <a:pt x="42" y="8"/>
                      <a:pt x="41" y="8"/>
                      <a:pt x="40" y="8"/>
                    </a:cubicBezTo>
                    <a:cubicBezTo>
                      <a:pt x="39" y="8"/>
                      <a:pt x="38" y="8"/>
                      <a:pt x="36" y="8"/>
                    </a:cubicBezTo>
                    <a:cubicBezTo>
                      <a:pt x="25" y="7"/>
                      <a:pt x="15" y="5"/>
                      <a:pt x="7" y="2"/>
                    </a:cubicBezTo>
                    <a:cubicBezTo>
                      <a:pt x="3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13" y="48"/>
                      <a:pt x="40" y="48"/>
                    </a:cubicBezTo>
                    <a:cubicBezTo>
                      <a:pt x="67" y="48"/>
                      <a:pt x="80" y="27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77" y="1"/>
                      <a:pt x="7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590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+mn-ea"/>
                </a:endParaRPr>
              </a:p>
            </p:txBody>
          </p:sp>
          <p:sp>
            <p:nvSpPr>
              <p:cNvPr id="31" name="Freeform 37"/>
              <p:cNvSpPr>
                <a:spLocks noEditPoints="1"/>
              </p:cNvSpPr>
              <p:nvPr/>
            </p:nvSpPr>
            <p:spPr bwMode="auto">
              <a:xfrm flipH="1">
                <a:off x="5690315" y="3674507"/>
                <a:ext cx="314729" cy="366849"/>
              </a:xfrm>
              <a:custGeom>
                <a:avLst/>
                <a:gdLst>
                  <a:gd name="T0" fmla="*/ 96 w 192"/>
                  <a:gd name="T1" fmla="*/ 0 h 224"/>
                  <a:gd name="T2" fmla="*/ 0 w 192"/>
                  <a:gd name="T3" fmla="*/ 96 h 224"/>
                  <a:gd name="T4" fmla="*/ 48 w 192"/>
                  <a:gd name="T5" fmla="*/ 200 h 224"/>
                  <a:gd name="T6" fmla="*/ 67 w 192"/>
                  <a:gd name="T7" fmla="*/ 219 h 224"/>
                  <a:gd name="T8" fmla="*/ 90 w 192"/>
                  <a:gd name="T9" fmla="*/ 224 h 224"/>
                  <a:gd name="T10" fmla="*/ 96 w 192"/>
                  <a:gd name="T11" fmla="*/ 224 h 224"/>
                  <a:gd name="T12" fmla="*/ 125 w 192"/>
                  <a:gd name="T13" fmla="*/ 218 h 224"/>
                  <a:gd name="T14" fmla="*/ 144 w 192"/>
                  <a:gd name="T15" fmla="*/ 200 h 224"/>
                  <a:gd name="T16" fmla="*/ 192 w 192"/>
                  <a:gd name="T17" fmla="*/ 96 h 224"/>
                  <a:gd name="T18" fmla="*/ 96 w 192"/>
                  <a:gd name="T19" fmla="*/ 0 h 224"/>
                  <a:gd name="T20" fmla="*/ 113 w 192"/>
                  <a:gd name="T21" fmla="*/ 40 h 224"/>
                  <a:gd name="T22" fmla="*/ 31 w 192"/>
                  <a:gd name="T23" fmla="*/ 121 h 224"/>
                  <a:gd name="T24" fmla="*/ 31 w 192"/>
                  <a:gd name="T25" fmla="*/ 128 h 224"/>
                  <a:gd name="T26" fmla="*/ 24 w 192"/>
                  <a:gd name="T27" fmla="*/ 98 h 224"/>
                  <a:gd name="T28" fmla="*/ 99 w 192"/>
                  <a:gd name="T29" fmla="*/ 24 h 224"/>
                  <a:gd name="T30" fmla="*/ 160 w 192"/>
                  <a:gd name="T31" fmla="*/ 54 h 224"/>
                  <a:gd name="T32" fmla="*/ 113 w 192"/>
                  <a:gd name="T33" fmla="*/ 4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224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  <a:cubicBezTo>
                      <a:pt x="0" y="144"/>
                      <a:pt x="48" y="184"/>
                      <a:pt x="48" y="200"/>
                    </a:cubicBezTo>
                    <a:cubicBezTo>
                      <a:pt x="48" y="205"/>
                      <a:pt x="54" y="213"/>
                      <a:pt x="67" y="219"/>
                    </a:cubicBezTo>
                    <a:cubicBezTo>
                      <a:pt x="73" y="220"/>
                      <a:pt x="82" y="223"/>
                      <a:pt x="90" y="224"/>
                    </a:cubicBezTo>
                    <a:cubicBezTo>
                      <a:pt x="92" y="224"/>
                      <a:pt x="94" y="224"/>
                      <a:pt x="96" y="224"/>
                    </a:cubicBezTo>
                    <a:cubicBezTo>
                      <a:pt x="103" y="224"/>
                      <a:pt x="113" y="222"/>
                      <a:pt x="125" y="218"/>
                    </a:cubicBezTo>
                    <a:cubicBezTo>
                      <a:pt x="138" y="213"/>
                      <a:pt x="144" y="205"/>
                      <a:pt x="144" y="200"/>
                    </a:cubicBezTo>
                    <a:cubicBezTo>
                      <a:pt x="144" y="184"/>
                      <a:pt x="192" y="144"/>
                      <a:pt x="192" y="96"/>
                    </a:cubicBezTo>
                    <a:cubicBezTo>
                      <a:pt x="192" y="43"/>
                      <a:pt x="149" y="0"/>
                      <a:pt x="96" y="0"/>
                    </a:cubicBezTo>
                    <a:close/>
                    <a:moveTo>
                      <a:pt x="113" y="40"/>
                    </a:moveTo>
                    <a:cubicBezTo>
                      <a:pt x="68" y="40"/>
                      <a:pt x="31" y="76"/>
                      <a:pt x="31" y="121"/>
                    </a:cubicBezTo>
                    <a:cubicBezTo>
                      <a:pt x="31" y="123"/>
                      <a:pt x="31" y="126"/>
                      <a:pt x="31" y="128"/>
                    </a:cubicBezTo>
                    <a:cubicBezTo>
                      <a:pt x="27" y="119"/>
                      <a:pt x="24" y="109"/>
                      <a:pt x="24" y="98"/>
                    </a:cubicBezTo>
                    <a:cubicBezTo>
                      <a:pt x="24" y="57"/>
                      <a:pt x="58" y="24"/>
                      <a:pt x="99" y="24"/>
                    </a:cubicBezTo>
                    <a:cubicBezTo>
                      <a:pt x="124" y="24"/>
                      <a:pt x="146" y="36"/>
                      <a:pt x="160" y="54"/>
                    </a:cubicBezTo>
                    <a:cubicBezTo>
                      <a:pt x="147" y="45"/>
                      <a:pt x="131" y="40"/>
                      <a:pt x="113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590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115679" y="1617173"/>
            <a:ext cx="748564" cy="842144"/>
            <a:chOff x="3200028" y="1556792"/>
            <a:chExt cx="792088" cy="792088"/>
          </a:xfrm>
        </p:grpSpPr>
        <p:sp>
          <p:nvSpPr>
            <p:cNvPr id="33" name="椭圆 32"/>
            <p:cNvSpPr/>
            <p:nvPr/>
          </p:nvSpPr>
          <p:spPr>
            <a:xfrm>
              <a:off x="3200028" y="1556792"/>
              <a:ext cx="792088" cy="79208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360527" y="1717291"/>
              <a:ext cx="471090" cy="471090"/>
              <a:chOff x="4334131" y="1343733"/>
              <a:chExt cx="471090" cy="471090"/>
            </a:xfrm>
          </p:grpSpPr>
          <p:sp>
            <p:nvSpPr>
              <p:cNvPr id="35" name="Freeform 17"/>
              <p:cNvSpPr>
                <a:spLocks noEditPoints="1"/>
              </p:cNvSpPr>
              <p:nvPr/>
            </p:nvSpPr>
            <p:spPr bwMode="auto">
              <a:xfrm flipH="1">
                <a:off x="4468442" y="1477042"/>
                <a:ext cx="202468" cy="203471"/>
              </a:xfrm>
              <a:custGeom>
                <a:avLst/>
                <a:gdLst>
                  <a:gd name="T0" fmla="*/ 124 w 124"/>
                  <a:gd name="T1" fmla="*/ 0 h 124"/>
                  <a:gd name="T2" fmla="*/ 39 w 124"/>
                  <a:gd name="T3" fmla="*/ 39 h 124"/>
                  <a:gd name="T4" fmla="*/ 0 w 124"/>
                  <a:gd name="T5" fmla="*/ 124 h 124"/>
                  <a:gd name="T6" fmla="*/ 85 w 124"/>
                  <a:gd name="T7" fmla="*/ 85 h 124"/>
                  <a:gd name="T8" fmla="*/ 124 w 124"/>
                  <a:gd name="T9" fmla="*/ 0 h 124"/>
                  <a:gd name="T10" fmla="*/ 62 w 124"/>
                  <a:gd name="T11" fmla="*/ 78 h 124"/>
                  <a:gd name="T12" fmla="*/ 46 w 124"/>
                  <a:gd name="T13" fmla="*/ 62 h 124"/>
                  <a:gd name="T14" fmla="*/ 62 w 124"/>
                  <a:gd name="T15" fmla="*/ 46 h 124"/>
                  <a:gd name="T16" fmla="*/ 78 w 124"/>
                  <a:gd name="T17" fmla="*/ 62 h 124"/>
                  <a:gd name="T18" fmla="*/ 62 w 124"/>
                  <a:gd name="T19" fmla="*/ 7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39" y="39"/>
                      <a:pt x="39" y="39"/>
                      <a:pt x="39" y="3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85" y="85"/>
                      <a:pt x="85" y="85"/>
                      <a:pt x="85" y="85"/>
                    </a:cubicBezTo>
                    <a:lnTo>
                      <a:pt x="124" y="0"/>
                    </a:lnTo>
                    <a:close/>
                    <a:moveTo>
                      <a:pt x="62" y="78"/>
                    </a:moveTo>
                    <a:cubicBezTo>
                      <a:pt x="53" y="78"/>
                      <a:pt x="46" y="71"/>
                      <a:pt x="46" y="62"/>
                    </a:cubicBezTo>
                    <a:cubicBezTo>
                      <a:pt x="46" y="53"/>
                      <a:pt x="53" y="46"/>
                      <a:pt x="62" y="46"/>
                    </a:cubicBezTo>
                    <a:cubicBezTo>
                      <a:pt x="71" y="46"/>
                      <a:pt x="78" y="53"/>
                      <a:pt x="78" y="62"/>
                    </a:cubicBezTo>
                    <a:cubicBezTo>
                      <a:pt x="78" y="71"/>
                      <a:pt x="71" y="78"/>
                      <a:pt x="62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590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+mn-ea"/>
                </a:endParaRPr>
              </a:p>
            </p:txBody>
          </p:sp>
          <p:sp>
            <p:nvSpPr>
              <p:cNvPr id="36" name="Freeform 18"/>
              <p:cNvSpPr>
                <a:spLocks noEditPoints="1"/>
              </p:cNvSpPr>
              <p:nvPr/>
            </p:nvSpPr>
            <p:spPr bwMode="auto">
              <a:xfrm flipH="1">
                <a:off x="4334131" y="1343733"/>
                <a:ext cx="471090" cy="471090"/>
              </a:xfrm>
              <a:custGeom>
                <a:avLst/>
                <a:gdLst>
                  <a:gd name="T0" fmla="*/ 144 w 288"/>
                  <a:gd name="T1" fmla="*/ 0 h 288"/>
                  <a:gd name="T2" fmla="*/ 0 w 288"/>
                  <a:gd name="T3" fmla="*/ 144 h 288"/>
                  <a:gd name="T4" fmla="*/ 144 w 288"/>
                  <a:gd name="T5" fmla="*/ 288 h 288"/>
                  <a:gd name="T6" fmla="*/ 288 w 288"/>
                  <a:gd name="T7" fmla="*/ 144 h 288"/>
                  <a:gd name="T8" fmla="*/ 144 w 288"/>
                  <a:gd name="T9" fmla="*/ 0 h 288"/>
                  <a:gd name="T10" fmla="*/ 144 w 288"/>
                  <a:gd name="T11" fmla="*/ 256 h 288"/>
                  <a:gd name="T12" fmla="*/ 32 w 288"/>
                  <a:gd name="T13" fmla="*/ 144 h 288"/>
                  <a:gd name="T14" fmla="*/ 144 w 288"/>
                  <a:gd name="T15" fmla="*/ 32 h 288"/>
                  <a:gd name="T16" fmla="*/ 256 w 288"/>
                  <a:gd name="T17" fmla="*/ 144 h 288"/>
                  <a:gd name="T18" fmla="*/ 144 w 288"/>
                  <a:gd name="T19" fmla="*/ 25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288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cubicBezTo>
                      <a:pt x="0" y="224"/>
                      <a:pt x="64" y="288"/>
                      <a:pt x="144" y="288"/>
                    </a:cubicBezTo>
                    <a:cubicBezTo>
                      <a:pt x="224" y="288"/>
                      <a:pt x="288" y="224"/>
                      <a:pt x="288" y="144"/>
                    </a:cubicBezTo>
                    <a:cubicBezTo>
                      <a:pt x="288" y="64"/>
                      <a:pt x="224" y="0"/>
                      <a:pt x="144" y="0"/>
                    </a:cubicBezTo>
                    <a:close/>
                    <a:moveTo>
                      <a:pt x="144" y="256"/>
                    </a:moveTo>
                    <a:cubicBezTo>
                      <a:pt x="82" y="256"/>
                      <a:pt x="32" y="206"/>
                      <a:pt x="32" y="144"/>
                    </a:cubicBezTo>
                    <a:cubicBezTo>
                      <a:pt x="32" y="82"/>
                      <a:pt x="82" y="32"/>
                      <a:pt x="144" y="32"/>
                    </a:cubicBezTo>
                    <a:cubicBezTo>
                      <a:pt x="206" y="32"/>
                      <a:pt x="256" y="82"/>
                      <a:pt x="256" y="144"/>
                    </a:cubicBezTo>
                    <a:cubicBezTo>
                      <a:pt x="256" y="206"/>
                      <a:pt x="206" y="256"/>
                      <a:pt x="144" y="2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590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+mn-ea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953850" y="4979885"/>
            <a:ext cx="748564" cy="842144"/>
            <a:chOff x="6203218" y="4719630"/>
            <a:chExt cx="792088" cy="792088"/>
          </a:xfrm>
        </p:grpSpPr>
        <p:sp>
          <p:nvSpPr>
            <p:cNvPr id="38" name="椭圆 37"/>
            <p:cNvSpPr/>
            <p:nvPr/>
          </p:nvSpPr>
          <p:spPr>
            <a:xfrm flipV="1">
              <a:off x="6203218" y="4719630"/>
              <a:ext cx="792088" cy="79208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  <p:sp>
          <p:nvSpPr>
            <p:cNvPr id="39" name="Freeform 45"/>
            <p:cNvSpPr/>
            <p:nvPr/>
          </p:nvSpPr>
          <p:spPr bwMode="auto">
            <a:xfrm flipH="1">
              <a:off x="6389777" y="4906189"/>
              <a:ext cx="418970" cy="418970"/>
            </a:xfrm>
            <a:custGeom>
              <a:avLst/>
              <a:gdLst>
                <a:gd name="T0" fmla="*/ 240 w 256"/>
                <a:gd name="T1" fmla="*/ 88 h 256"/>
                <a:gd name="T2" fmla="*/ 168 w 256"/>
                <a:gd name="T3" fmla="*/ 88 h 256"/>
                <a:gd name="T4" fmla="*/ 168 w 256"/>
                <a:gd name="T5" fmla="*/ 16 h 256"/>
                <a:gd name="T6" fmla="*/ 152 w 256"/>
                <a:gd name="T7" fmla="*/ 0 h 256"/>
                <a:gd name="T8" fmla="*/ 104 w 256"/>
                <a:gd name="T9" fmla="*/ 0 h 256"/>
                <a:gd name="T10" fmla="*/ 88 w 256"/>
                <a:gd name="T11" fmla="*/ 16 h 256"/>
                <a:gd name="T12" fmla="*/ 88 w 256"/>
                <a:gd name="T13" fmla="*/ 88 h 256"/>
                <a:gd name="T14" fmla="*/ 16 w 256"/>
                <a:gd name="T15" fmla="*/ 88 h 256"/>
                <a:gd name="T16" fmla="*/ 0 w 256"/>
                <a:gd name="T17" fmla="*/ 104 h 256"/>
                <a:gd name="T18" fmla="*/ 0 w 256"/>
                <a:gd name="T19" fmla="*/ 152 h 256"/>
                <a:gd name="T20" fmla="*/ 16 w 256"/>
                <a:gd name="T21" fmla="*/ 168 h 256"/>
                <a:gd name="T22" fmla="*/ 88 w 256"/>
                <a:gd name="T23" fmla="*/ 168 h 256"/>
                <a:gd name="T24" fmla="*/ 88 w 256"/>
                <a:gd name="T25" fmla="*/ 240 h 256"/>
                <a:gd name="T26" fmla="*/ 104 w 256"/>
                <a:gd name="T27" fmla="*/ 256 h 256"/>
                <a:gd name="T28" fmla="*/ 152 w 256"/>
                <a:gd name="T29" fmla="*/ 256 h 256"/>
                <a:gd name="T30" fmla="*/ 168 w 256"/>
                <a:gd name="T31" fmla="*/ 240 h 256"/>
                <a:gd name="T32" fmla="*/ 168 w 256"/>
                <a:gd name="T33" fmla="*/ 168 h 256"/>
                <a:gd name="T34" fmla="*/ 240 w 256"/>
                <a:gd name="T35" fmla="*/ 168 h 256"/>
                <a:gd name="T36" fmla="*/ 256 w 256"/>
                <a:gd name="T37" fmla="*/ 152 h 256"/>
                <a:gd name="T38" fmla="*/ 256 w 256"/>
                <a:gd name="T39" fmla="*/ 104 h 256"/>
                <a:gd name="T40" fmla="*/ 240 w 256"/>
                <a:gd name="T41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6" h="256">
                  <a:moveTo>
                    <a:pt x="240" y="88"/>
                  </a:moveTo>
                  <a:cubicBezTo>
                    <a:pt x="168" y="88"/>
                    <a:pt x="168" y="88"/>
                    <a:pt x="168" y="88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7"/>
                    <a:pt x="161" y="0"/>
                    <a:pt x="15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8" y="7"/>
                    <a:pt x="88" y="1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95"/>
                    <a:pt x="0" y="10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7" y="168"/>
                    <a:pt x="16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88" y="249"/>
                    <a:pt x="95" y="256"/>
                    <a:pt x="104" y="256"/>
                  </a:cubicBezTo>
                  <a:cubicBezTo>
                    <a:pt x="152" y="256"/>
                    <a:pt x="152" y="256"/>
                    <a:pt x="152" y="256"/>
                  </a:cubicBezTo>
                  <a:cubicBezTo>
                    <a:pt x="161" y="256"/>
                    <a:pt x="168" y="249"/>
                    <a:pt x="168" y="240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9" y="168"/>
                    <a:pt x="256" y="161"/>
                    <a:pt x="256" y="152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6" y="95"/>
                    <a:pt x="249" y="88"/>
                    <a:pt x="24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0590">
                <a:defRPr/>
              </a:pPr>
              <a:endParaRPr lang="zh-CN" altLang="en-US">
                <a:solidFill>
                  <a:sysClr val="windowText" lastClr="000000"/>
                </a:solidFill>
                <a:latin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01620" y="4979885"/>
            <a:ext cx="748564" cy="842144"/>
            <a:chOff x="8687494" y="4719630"/>
            <a:chExt cx="792088" cy="792088"/>
          </a:xfrm>
        </p:grpSpPr>
        <p:sp>
          <p:nvSpPr>
            <p:cNvPr id="41" name="椭圆 40"/>
            <p:cNvSpPr/>
            <p:nvPr/>
          </p:nvSpPr>
          <p:spPr>
            <a:xfrm flipV="1">
              <a:off x="8687494" y="4719630"/>
              <a:ext cx="792088" cy="79208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latin typeface="+mn-ea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8847965" y="4984723"/>
              <a:ext cx="471147" cy="261902"/>
              <a:chOff x="6864264" y="1408669"/>
              <a:chExt cx="471147" cy="261902"/>
            </a:xfrm>
          </p:grpSpPr>
          <p:sp>
            <p:nvSpPr>
              <p:cNvPr id="43" name="Freeform 98"/>
              <p:cNvSpPr/>
              <p:nvPr/>
            </p:nvSpPr>
            <p:spPr bwMode="auto">
              <a:xfrm flipH="1">
                <a:off x="6968886" y="1526456"/>
                <a:ext cx="313867" cy="92151"/>
              </a:xfrm>
              <a:custGeom>
                <a:avLst/>
                <a:gdLst>
                  <a:gd name="T0" fmla="*/ 192 w 192"/>
                  <a:gd name="T1" fmla="*/ 18 h 56"/>
                  <a:gd name="T2" fmla="*/ 80 w 192"/>
                  <a:gd name="T3" fmla="*/ 40 h 56"/>
                  <a:gd name="T4" fmla="*/ 88 w 192"/>
                  <a:gd name="T5" fmla="*/ 0 h 56"/>
                  <a:gd name="T6" fmla="*/ 82 w 192"/>
                  <a:gd name="T7" fmla="*/ 0 h 56"/>
                  <a:gd name="T8" fmla="*/ 3 w 192"/>
                  <a:gd name="T9" fmla="*/ 16 h 56"/>
                  <a:gd name="T10" fmla="*/ 0 w 192"/>
                  <a:gd name="T11" fmla="*/ 16 h 56"/>
                  <a:gd name="T12" fmla="*/ 0 w 192"/>
                  <a:gd name="T13" fmla="*/ 56 h 56"/>
                  <a:gd name="T14" fmla="*/ 192 w 192"/>
                  <a:gd name="T15" fmla="*/ 56 h 56"/>
                  <a:gd name="T16" fmla="*/ 192 w 192"/>
                  <a:gd name="T17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56">
                    <a:moveTo>
                      <a:pt x="192" y="18"/>
                    </a:moveTo>
                    <a:cubicBezTo>
                      <a:pt x="80" y="40"/>
                      <a:pt x="80" y="40"/>
                      <a:pt x="80" y="4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6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92" y="56"/>
                      <a:pt x="192" y="56"/>
                      <a:pt x="192" y="56"/>
                    </a:cubicBezTo>
                    <a:lnTo>
                      <a:pt x="19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590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+mn-ea"/>
                </a:endParaRPr>
              </a:p>
            </p:txBody>
          </p:sp>
          <p:sp>
            <p:nvSpPr>
              <p:cNvPr id="44" name="Freeform 99"/>
              <p:cNvSpPr>
                <a:spLocks noEditPoints="1"/>
              </p:cNvSpPr>
              <p:nvPr/>
            </p:nvSpPr>
            <p:spPr bwMode="auto">
              <a:xfrm flipH="1">
                <a:off x="6864264" y="1408669"/>
                <a:ext cx="471147" cy="261902"/>
              </a:xfrm>
              <a:custGeom>
                <a:avLst/>
                <a:gdLst>
                  <a:gd name="T0" fmla="*/ 272 w 288"/>
                  <a:gd name="T1" fmla="*/ 40 h 160"/>
                  <a:gd name="T2" fmla="*/ 256 w 288"/>
                  <a:gd name="T3" fmla="*/ 40 h 160"/>
                  <a:gd name="T4" fmla="*/ 256 w 288"/>
                  <a:gd name="T5" fmla="*/ 16 h 160"/>
                  <a:gd name="T6" fmla="*/ 240 w 288"/>
                  <a:gd name="T7" fmla="*/ 0 h 160"/>
                  <a:gd name="T8" fmla="*/ 16 w 288"/>
                  <a:gd name="T9" fmla="*/ 0 h 160"/>
                  <a:gd name="T10" fmla="*/ 0 w 288"/>
                  <a:gd name="T11" fmla="*/ 16 h 160"/>
                  <a:gd name="T12" fmla="*/ 0 w 288"/>
                  <a:gd name="T13" fmla="*/ 144 h 160"/>
                  <a:gd name="T14" fmla="*/ 16 w 288"/>
                  <a:gd name="T15" fmla="*/ 160 h 160"/>
                  <a:gd name="T16" fmla="*/ 240 w 288"/>
                  <a:gd name="T17" fmla="*/ 160 h 160"/>
                  <a:gd name="T18" fmla="*/ 256 w 288"/>
                  <a:gd name="T19" fmla="*/ 144 h 160"/>
                  <a:gd name="T20" fmla="*/ 256 w 288"/>
                  <a:gd name="T21" fmla="*/ 120 h 160"/>
                  <a:gd name="T22" fmla="*/ 272 w 288"/>
                  <a:gd name="T23" fmla="*/ 120 h 160"/>
                  <a:gd name="T24" fmla="*/ 288 w 288"/>
                  <a:gd name="T25" fmla="*/ 104 h 160"/>
                  <a:gd name="T26" fmla="*/ 288 w 288"/>
                  <a:gd name="T27" fmla="*/ 56 h 160"/>
                  <a:gd name="T28" fmla="*/ 272 w 288"/>
                  <a:gd name="T29" fmla="*/ 40 h 160"/>
                  <a:gd name="T30" fmla="*/ 240 w 288"/>
                  <a:gd name="T31" fmla="*/ 144 h 160"/>
                  <a:gd name="T32" fmla="*/ 16 w 288"/>
                  <a:gd name="T33" fmla="*/ 144 h 160"/>
                  <a:gd name="T34" fmla="*/ 16 w 288"/>
                  <a:gd name="T35" fmla="*/ 16 h 160"/>
                  <a:gd name="T36" fmla="*/ 240 w 288"/>
                  <a:gd name="T37" fmla="*/ 16 h 160"/>
                  <a:gd name="T38" fmla="*/ 240 w 288"/>
                  <a:gd name="T39" fmla="*/ 1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8" h="160">
                    <a:moveTo>
                      <a:pt x="272" y="40"/>
                    </a:moveTo>
                    <a:cubicBezTo>
                      <a:pt x="256" y="40"/>
                      <a:pt x="256" y="40"/>
                      <a:pt x="256" y="40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56" y="7"/>
                      <a:pt x="249" y="0"/>
                      <a:pt x="24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3"/>
                      <a:pt x="7" y="160"/>
                      <a:pt x="16" y="160"/>
                    </a:cubicBezTo>
                    <a:cubicBezTo>
                      <a:pt x="240" y="160"/>
                      <a:pt x="240" y="160"/>
                      <a:pt x="240" y="160"/>
                    </a:cubicBezTo>
                    <a:cubicBezTo>
                      <a:pt x="249" y="160"/>
                      <a:pt x="256" y="153"/>
                      <a:pt x="256" y="144"/>
                    </a:cubicBezTo>
                    <a:cubicBezTo>
                      <a:pt x="256" y="120"/>
                      <a:pt x="256" y="120"/>
                      <a:pt x="256" y="120"/>
                    </a:cubicBezTo>
                    <a:cubicBezTo>
                      <a:pt x="272" y="120"/>
                      <a:pt x="272" y="120"/>
                      <a:pt x="272" y="120"/>
                    </a:cubicBezTo>
                    <a:cubicBezTo>
                      <a:pt x="281" y="120"/>
                      <a:pt x="288" y="113"/>
                      <a:pt x="288" y="104"/>
                    </a:cubicBezTo>
                    <a:cubicBezTo>
                      <a:pt x="288" y="56"/>
                      <a:pt x="288" y="56"/>
                      <a:pt x="288" y="56"/>
                    </a:cubicBezTo>
                    <a:cubicBezTo>
                      <a:pt x="288" y="47"/>
                      <a:pt x="281" y="40"/>
                      <a:pt x="272" y="40"/>
                    </a:cubicBezTo>
                    <a:close/>
                    <a:moveTo>
                      <a:pt x="240" y="144"/>
                    </a:moveTo>
                    <a:cubicBezTo>
                      <a:pt x="16" y="144"/>
                      <a:pt x="16" y="144"/>
                      <a:pt x="16" y="144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590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+mn-ea"/>
                </a:endParaRPr>
              </a:p>
            </p:txBody>
          </p:sp>
          <p:sp>
            <p:nvSpPr>
              <p:cNvPr id="45" name="Freeform 100"/>
              <p:cNvSpPr/>
              <p:nvPr/>
            </p:nvSpPr>
            <p:spPr bwMode="auto">
              <a:xfrm flipH="1">
                <a:off x="6968886" y="1461326"/>
                <a:ext cx="313867" cy="91458"/>
              </a:xfrm>
              <a:custGeom>
                <a:avLst/>
                <a:gdLst>
                  <a:gd name="T0" fmla="*/ 112 w 192"/>
                  <a:gd name="T1" fmla="*/ 56 h 56"/>
                  <a:gd name="T2" fmla="*/ 118 w 192"/>
                  <a:gd name="T3" fmla="*/ 56 h 56"/>
                  <a:gd name="T4" fmla="*/ 189 w 192"/>
                  <a:gd name="T5" fmla="*/ 42 h 56"/>
                  <a:gd name="T6" fmla="*/ 192 w 192"/>
                  <a:gd name="T7" fmla="*/ 42 h 56"/>
                  <a:gd name="T8" fmla="*/ 192 w 192"/>
                  <a:gd name="T9" fmla="*/ 0 h 56"/>
                  <a:gd name="T10" fmla="*/ 0 w 192"/>
                  <a:gd name="T11" fmla="*/ 0 h 56"/>
                  <a:gd name="T12" fmla="*/ 0 w 192"/>
                  <a:gd name="T13" fmla="*/ 40 h 56"/>
                  <a:gd name="T14" fmla="*/ 120 w 192"/>
                  <a:gd name="T15" fmla="*/ 16 h 56"/>
                  <a:gd name="T16" fmla="*/ 112 w 192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56">
                    <a:moveTo>
                      <a:pt x="112" y="56"/>
                    </a:moveTo>
                    <a:cubicBezTo>
                      <a:pt x="118" y="56"/>
                      <a:pt x="118" y="56"/>
                      <a:pt x="118" y="56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90" y="42"/>
                      <a:pt x="191" y="42"/>
                      <a:pt x="192" y="42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20" y="16"/>
                      <a:pt x="120" y="16"/>
                      <a:pt x="120" y="16"/>
                    </a:cubicBezTo>
                    <a:lnTo>
                      <a:pt x="112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0590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+mn-ea"/>
                </a:endParaRPr>
              </a:p>
            </p:txBody>
          </p:sp>
        </p:grpSp>
      </p:grpSp>
      <p:sp>
        <p:nvSpPr>
          <p:cNvPr id="46" name="TextBox 88"/>
          <p:cNvSpPr txBox="1"/>
          <p:nvPr/>
        </p:nvSpPr>
        <p:spPr>
          <a:xfrm>
            <a:off x="1391601" y="2067217"/>
            <a:ext cx="1633231" cy="615014"/>
          </a:xfrm>
          <a:prstGeom prst="rect">
            <a:avLst/>
          </a:prstGeom>
          <a:noFill/>
        </p:spPr>
        <p:txBody>
          <a:bodyPr wrap="square" lIns="121387" tIns="60693" rIns="121387" bIns="60693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  <a:cs typeface="华文黑体" pitchFamily="2" charset="-122"/>
              </a:rPr>
              <a:t>单击添加文本单击添加文本</a:t>
            </a:r>
          </a:p>
        </p:txBody>
      </p:sp>
      <p:sp>
        <p:nvSpPr>
          <p:cNvPr id="47" name="TextBox 90"/>
          <p:cNvSpPr txBox="1"/>
          <p:nvPr/>
        </p:nvSpPr>
        <p:spPr>
          <a:xfrm>
            <a:off x="2079332" y="4950867"/>
            <a:ext cx="1633231" cy="615014"/>
          </a:xfrm>
          <a:prstGeom prst="rect">
            <a:avLst/>
          </a:prstGeom>
          <a:noFill/>
        </p:spPr>
        <p:txBody>
          <a:bodyPr wrap="square" lIns="121387" tIns="60693" rIns="121387" bIns="60693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  <a:cs typeface="华文黑体" pitchFamily="2" charset="-122"/>
              </a:rPr>
              <a:t>单击添加文本单击添加文本</a:t>
            </a:r>
          </a:p>
        </p:txBody>
      </p:sp>
      <p:sp>
        <p:nvSpPr>
          <p:cNvPr id="48" name="TextBox 91"/>
          <p:cNvSpPr txBox="1"/>
          <p:nvPr/>
        </p:nvSpPr>
        <p:spPr>
          <a:xfrm>
            <a:off x="5715670" y="2142339"/>
            <a:ext cx="1633231" cy="615014"/>
          </a:xfrm>
          <a:prstGeom prst="rect">
            <a:avLst/>
          </a:prstGeom>
          <a:noFill/>
        </p:spPr>
        <p:txBody>
          <a:bodyPr wrap="square" lIns="121387" tIns="60693" rIns="121387" bIns="60693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  <a:cs typeface="华文黑体" pitchFamily="2" charset="-122"/>
              </a:rPr>
              <a:t>单击添加文本单击添加文本</a:t>
            </a:r>
          </a:p>
        </p:txBody>
      </p:sp>
      <p:sp>
        <p:nvSpPr>
          <p:cNvPr id="49" name="TextBox 92"/>
          <p:cNvSpPr txBox="1"/>
          <p:nvPr/>
        </p:nvSpPr>
        <p:spPr>
          <a:xfrm>
            <a:off x="6413744" y="4329136"/>
            <a:ext cx="1633231" cy="615014"/>
          </a:xfrm>
          <a:prstGeom prst="rect">
            <a:avLst/>
          </a:prstGeom>
          <a:noFill/>
        </p:spPr>
        <p:txBody>
          <a:bodyPr wrap="square" lIns="121387" tIns="60693" rIns="121387" bIns="60693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  <a:cs typeface="华文黑体" pitchFamily="2" charset="-122"/>
              </a:rPr>
              <a:t>单击添加文本单击添加文本</a:t>
            </a:r>
          </a:p>
        </p:txBody>
      </p:sp>
      <p:sp>
        <p:nvSpPr>
          <p:cNvPr id="50" name="TextBox 93"/>
          <p:cNvSpPr txBox="1"/>
          <p:nvPr/>
        </p:nvSpPr>
        <p:spPr>
          <a:xfrm>
            <a:off x="8233569" y="2142339"/>
            <a:ext cx="1633231" cy="615014"/>
          </a:xfrm>
          <a:prstGeom prst="rect">
            <a:avLst/>
          </a:prstGeom>
          <a:noFill/>
        </p:spPr>
        <p:txBody>
          <a:bodyPr wrap="square" lIns="121387" tIns="60693" rIns="121387" bIns="60693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  <a:cs typeface="华文黑体" pitchFamily="2" charset="-122"/>
              </a:rPr>
              <a:t>单击添加文本单击添加文本</a:t>
            </a:r>
          </a:p>
        </p:txBody>
      </p:sp>
      <p:sp>
        <p:nvSpPr>
          <p:cNvPr id="51" name="TextBox 94"/>
          <p:cNvSpPr txBox="1"/>
          <p:nvPr/>
        </p:nvSpPr>
        <p:spPr>
          <a:xfrm>
            <a:off x="8846030" y="4329136"/>
            <a:ext cx="1633231" cy="615014"/>
          </a:xfrm>
          <a:prstGeom prst="rect">
            <a:avLst/>
          </a:prstGeom>
          <a:noFill/>
        </p:spPr>
        <p:txBody>
          <a:bodyPr wrap="square" lIns="121387" tIns="60693" rIns="121387" bIns="60693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+mn-ea"/>
                <a:cs typeface="华文黑体" pitchFamily="2" charset="-122"/>
              </a:rPr>
              <a:t>单击添加文本单击添加文本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04165" y="140335"/>
            <a:ext cx="4081780" cy="720090"/>
            <a:chOff x="479" y="221"/>
            <a:chExt cx="6428" cy="1134"/>
          </a:xfrm>
        </p:grpSpPr>
        <p:sp>
          <p:nvSpPr>
            <p:cNvPr id="53" name="椭圆 52"/>
            <p:cNvSpPr/>
            <p:nvPr/>
          </p:nvSpPr>
          <p:spPr>
            <a:xfrm>
              <a:off x="479" y="221"/>
              <a:ext cx="1134" cy="1134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54" name="文本框 14"/>
            <p:cNvSpPr txBox="1"/>
            <p:nvPr/>
          </p:nvSpPr>
          <p:spPr>
            <a:xfrm>
              <a:off x="1774" y="329"/>
              <a:ext cx="5133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点此编辑标题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组合 230"/>
          <p:cNvGrpSpPr/>
          <p:nvPr/>
        </p:nvGrpSpPr>
        <p:grpSpPr bwMode="auto">
          <a:xfrm>
            <a:off x="-1" y="2576582"/>
            <a:ext cx="1024333" cy="1706428"/>
            <a:chOff x="-1" y="1931896"/>
            <a:chExt cx="768567" cy="1279711"/>
          </a:xfrm>
        </p:grpSpPr>
        <p:sp>
          <p:nvSpPr>
            <p:cNvPr id="232" name="等腰三角形 231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3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00584" cy="21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234" name="Oval 2"/>
          <p:cNvSpPr>
            <a:spLocks noChangeArrowheads="1"/>
          </p:cNvSpPr>
          <p:nvPr/>
        </p:nvSpPr>
        <p:spPr bwMode="auto">
          <a:xfrm>
            <a:off x="2490994" y="2305338"/>
            <a:ext cx="2256073" cy="2248421"/>
          </a:xfrm>
          <a:prstGeom prst="ellipse">
            <a:avLst/>
          </a:prstGeom>
          <a:solidFill>
            <a:srgbClr val="E25A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" name="Rectangle 3"/>
          <p:cNvSpPr>
            <a:spLocks noChangeArrowheads="1"/>
          </p:cNvSpPr>
          <p:nvPr/>
        </p:nvSpPr>
        <p:spPr bwMode="auto">
          <a:xfrm>
            <a:off x="5231719" y="2951071"/>
            <a:ext cx="3991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  <a:buFontTx/>
              <a:buNone/>
            </a:pPr>
            <a:r>
              <a:rPr lang="zh-CN" altLang="zh-CN" sz="2400" b="1">
                <a:solidFill>
                  <a:prstClr val="white"/>
                </a:solidFill>
                <a:ea typeface="微软雅黑" panose="020B0503020204020204" charset="-122"/>
              </a:rPr>
              <a:t>请在此输入你的标题</a:t>
            </a:r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5123784" y="3353331"/>
            <a:ext cx="4414792" cy="6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0"/>
              </a:spcBef>
              <a:buFontTx/>
              <a:buNone/>
            </a:pPr>
            <a:r>
              <a:rPr sz="110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37" name="Oval 5"/>
          <p:cNvSpPr>
            <a:spLocks noChangeArrowheads="1"/>
          </p:cNvSpPr>
          <p:nvPr/>
        </p:nvSpPr>
        <p:spPr bwMode="auto">
          <a:xfrm>
            <a:off x="3940721" y="2182543"/>
            <a:ext cx="711107" cy="707130"/>
          </a:xfrm>
          <a:prstGeom prst="ellipse">
            <a:avLst/>
          </a:prstGeom>
          <a:solidFill>
            <a:srgbClr val="E34444"/>
          </a:solidFill>
          <a:ln>
            <a:noFill/>
          </a:ln>
          <a:effectLst>
            <a:outerShdw dist="35921" dir="8100000" algn="ctr" rotWithShape="0">
              <a:srgbClr val="E7E6E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7" tIns="60958" rIns="121917" bIns="6095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8" name="Text Box 30"/>
          <p:cNvSpPr txBox="1">
            <a:spLocks noChangeArrowheads="1"/>
          </p:cNvSpPr>
          <p:nvPr/>
        </p:nvSpPr>
        <p:spPr bwMode="auto">
          <a:xfrm>
            <a:off x="2831731" y="2697012"/>
            <a:ext cx="1669833" cy="146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8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kumimoji="0" lang="en-US" altLang="zh-CN" sz="8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grpSp>
        <p:nvGrpSpPr>
          <p:cNvPr id="239" name="组合 238"/>
          <p:cNvGrpSpPr/>
          <p:nvPr/>
        </p:nvGrpSpPr>
        <p:grpSpPr>
          <a:xfrm>
            <a:off x="4179449" y="2311089"/>
            <a:ext cx="335236" cy="460693"/>
            <a:chOff x="0" y="0"/>
            <a:chExt cx="123" cy="169"/>
          </a:xfrm>
        </p:grpSpPr>
        <p:sp>
          <p:nvSpPr>
            <p:cNvPr id="240" name="任意多边形 239"/>
            <p:cNvSpPr>
              <a:spLocks noEditPoints="1"/>
            </p:cNvSpPr>
            <p:nvPr/>
          </p:nvSpPr>
          <p:spPr>
            <a:xfrm>
              <a:off x="21" y="18"/>
              <a:ext cx="55" cy="70"/>
            </a:xfrm>
            <a:custGeom>
              <a:avLst/>
              <a:gdLst/>
              <a:ahLst/>
              <a:cxnLst/>
              <a:rect l="0" t="0" r="0" b="0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1" name="任意多边形 240"/>
            <p:cNvSpPr>
              <a:spLocks noEditPoints="1"/>
            </p:cNvSpPr>
            <p:nvPr/>
          </p:nvSpPr>
          <p:spPr>
            <a:xfrm>
              <a:off x="40" y="49"/>
              <a:ext cx="83" cy="81"/>
            </a:xfrm>
            <a:custGeom>
              <a:avLst/>
              <a:gdLst/>
              <a:ahLst/>
              <a:cxnLst/>
              <a:rect l="0" t="0" r="0" b="0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2" name="任意多边形 241"/>
            <p:cNvSpPr>
              <a:spLocks noEditPoints="1"/>
            </p:cNvSpPr>
            <p:nvPr/>
          </p:nvSpPr>
          <p:spPr>
            <a:xfrm>
              <a:off x="0" y="117"/>
              <a:ext cx="53" cy="52"/>
            </a:xfrm>
            <a:custGeom>
              <a:avLst/>
              <a:gdLst/>
              <a:ahLst/>
              <a:cxnLst/>
              <a:rect l="0" t="0" r="0" b="0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3" name="任意多边形 242"/>
            <p:cNvSpPr/>
            <p:nvPr/>
          </p:nvSpPr>
          <p:spPr>
            <a:xfrm>
              <a:off x="3" y="0"/>
              <a:ext cx="91" cy="104"/>
            </a:xfrm>
            <a:custGeom>
              <a:avLst/>
              <a:gdLst/>
              <a:ahLst/>
              <a:cxnLst/>
              <a:rect l="0" t="0" r="0" b="0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defTabSz="1219200"/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bldLvl="0" animBg="1"/>
      <p:bldP spid="235" grpId="0"/>
      <p:bldP spid="236" grpId="0" bldLvl="0" animBg="1"/>
      <p:bldP spid="237" grpId="0" bldLvl="0" animBg="1"/>
      <p:bldP spid="23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bo0w2zh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1892</Words>
  <Application>Microsoft Office PowerPoint</Application>
  <PresentationFormat>宽屏</PresentationFormat>
  <Paragraphs>256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Cordia New</vt:lpstr>
      <vt:lpstr>Gill Sans</vt:lpstr>
      <vt:lpstr>Open Sans</vt:lpstr>
      <vt:lpstr>Open Sans Light</vt:lpstr>
      <vt:lpstr>SimSun-ExtB</vt:lpstr>
      <vt:lpstr>阿里巴巴普惠体</vt:lpstr>
      <vt:lpstr>方正兰亭黑_GBK</vt:lpstr>
      <vt:lpstr>黑体</vt:lpstr>
      <vt:lpstr>华文黑体</vt:lpstr>
      <vt:lpstr>宋体</vt:lpstr>
      <vt:lpstr>微软雅黑</vt:lpstr>
      <vt:lpstr>Arial</vt:lpstr>
      <vt:lpstr>Calibri</vt:lpstr>
      <vt:lpstr>Helvetica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2020-07-27T16:12:00Z</cp:lastPrinted>
  <dcterms:created xsi:type="dcterms:W3CDTF">2022-03-04T05:56:18Z</dcterms:created>
  <dcterms:modified xsi:type="dcterms:W3CDTF">2023-01-10T07:10:42Z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FFA5656E3E7548D4A4D4013D2E12071C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