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6"/>
  </p:notesMasterIdLst>
  <p:handoutMasterIdLst>
    <p:handoutMasterId r:id="rId47"/>
  </p:handoutMasterIdLst>
  <p:sldIdLst>
    <p:sldId id="999" r:id="rId3"/>
    <p:sldId id="834" r:id="rId4"/>
    <p:sldId id="835" r:id="rId5"/>
    <p:sldId id="957" r:id="rId6"/>
    <p:sldId id="959" r:id="rId7"/>
    <p:sldId id="960" r:id="rId8"/>
    <p:sldId id="963" r:id="rId9"/>
    <p:sldId id="964" r:id="rId10"/>
    <p:sldId id="965" r:id="rId11"/>
    <p:sldId id="969" r:id="rId12"/>
    <p:sldId id="970" r:id="rId13"/>
    <p:sldId id="934" r:id="rId14"/>
    <p:sldId id="935" r:id="rId15"/>
    <p:sldId id="971" r:id="rId16"/>
    <p:sldId id="972" r:id="rId17"/>
    <p:sldId id="973" r:id="rId18"/>
    <p:sldId id="974" r:id="rId19"/>
    <p:sldId id="975" r:id="rId20"/>
    <p:sldId id="939" r:id="rId21"/>
    <p:sldId id="862" r:id="rId22"/>
    <p:sldId id="976" r:id="rId23"/>
    <p:sldId id="977" r:id="rId24"/>
    <p:sldId id="996" r:id="rId25"/>
    <p:sldId id="997" r:id="rId26"/>
    <p:sldId id="998" r:id="rId27"/>
    <p:sldId id="981" r:id="rId28"/>
    <p:sldId id="982" r:id="rId29"/>
    <p:sldId id="983" r:id="rId30"/>
    <p:sldId id="993" r:id="rId31"/>
    <p:sldId id="994" r:id="rId32"/>
    <p:sldId id="995" r:id="rId33"/>
    <p:sldId id="889" r:id="rId34"/>
    <p:sldId id="987" r:id="rId35"/>
    <p:sldId id="988" r:id="rId36"/>
    <p:sldId id="892" r:id="rId37"/>
    <p:sldId id="989" r:id="rId38"/>
    <p:sldId id="894" r:id="rId39"/>
    <p:sldId id="927" r:id="rId40"/>
    <p:sldId id="895" r:id="rId41"/>
    <p:sldId id="990" r:id="rId42"/>
    <p:sldId id="991" r:id="rId43"/>
    <p:sldId id="992" r:id="rId44"/>
    <p:sldId id="828" r:id="rId45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sz="4000" b="1" u="sng" kern="1200">
        <a:solidFill>
          <a:schemeClr val="tx1"/>
        </a:solidFill>
        <a:latin typeface="Arial" panose="020B0604020202020204" pitchFamily="34" charset="0"/>
        <a:ea typeface="方正楷体简体" pitchFamily="65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sz="4000" b="1" u="sng" kern="1200">
        <a:solidFill>
          <a:schemeClr val="tx1"/>
        </a:solidFill>
        <a:latin typeface="Arial" panose="020B0604020202020204" pitchFamily="34" charset="0"/>
        <a:ea typeface="方正楷体简体" pitchFamily="65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sz="4000" b="1" u="sng" kern="1200">
        <a:solidFill>
          <a:schemeClr val="tx1"/>
        </a:solidFill>
        <a:latin typeface="Arial" panose="020B0604020202020204" pitchFamily="34" charset="0"/>
        <a:ea typeface="方正楷体简体" pitchFamily="65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sz="4000" b="1" u="sng" kern="1200">
        <a:solidFill>
          <a:schemeClr val="tx1"/>
        </a:solidFill>
        <a:latin typeface="Arial" panose="020B0604020202020204" pitchFamily="34" charset="0"/>
        <a:ea typeface="方正楷体简体" pitchFamily="65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sz="4000" b="1" u="sng" kern="1200">
        <a:solidFill>
          <a:schemeClr val="tx1"/>
        </a:solidFill>
        <a:latin typeface="Arial" panose="020B0604020202020204" pitchFamily="34" charset="0"/>
        <a:ea typeface="方正楷体简体" pitchFamily="65" charset="-122"/>
        <a:cs typeface="+mn-cs"/>
      </a:defRPr>
    </a:lvl5pPr>
    <a:lvl6pPr marL="2286000" algn="l" defTabSz="914400" rtl="0" eaLnBrk="1" latinLnBrk="0" hangingPunct="1">
      <a:defRPr sz="4000" b="1" u="sng" kern="1200">
        <a:solidFill>
          <a:schemeClr val="tx1"/>
        </a:solidFill>
        <a:latin typeface="Arial" panose="020B0604020202020204" pitchFamily="34" charset="0"/>
        <a:ea typeface="方正楷体简体" pitchFamily="65" charset="-122"/>
        <a:cs typeface="+mn-cs"/>
      </a:defRPr>
    </a:lvl6pPr>
    <a:lvl7pPr marL="2743200" algn="l" defTabSz="914400" rtl="0" eaLnBrk="1" latinLnBrk="0" hangingPunct="1">
      <a:defRPr sz="4000" b="1" u="sng" kern="1200">
        <a:solidFill>
          <a:schemeClr val="tx1"/>
        </a:solidFill>
        <a:latin typeface="Arial" panose="020B0604020202020204" pitchFamily="34" charset="0"/>
        <a:ea typeface="方正楷体简体" pitchFamily="65" charset="-122"/>
        <a:cs typeface="+mn-cs"/>
      </a:defRPr>
    </a:lvl7pPr>
    <a:lvl8pPr marL="3200400" algn="l" defTabSz="914400" rtl="0" eaLnBrk="1" latinLnBrk="0" hangingPunct="1">
      <a:defRPr sz="4000" b="1" u="sng" kern="1200">
        <a:solidFill>
          <a:schemeClr val="tx1"/>
        </a:solidFill>
        <a:latin typeface="Arial" panose="020B0604020202020204" pitchFamily="34" charset="0"/>
        <a:ea typeface="方正楷体简体" pitchFamily="65" charset="-122"/>
        <a:cs typeface="+mn-cs"/>
      </a:defRPr>
    </a:lvl8pPr>
    <a:lvl9pPr marL="3657600" algn="l" defTabSz="914400" rtl="0" eaLnBrk="1" latinLnBrk="0" hangingPunct="1">
      <a:defRPr sz="4000" b="1" u="sng" kern="1200">
        <a:solidFill>
          <a:schemeClr val="tx1"/>
        </a:solidFill>
        <a:latin typeface="Arial" panose="020B0604020202020204" pitchFamily="34" charset="0"/>
        <a:ea typeface="方正楷体简体" pitchFamily="65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33CC33"/>
    <a:srgbClr val="FF3300"/>
    <a:srgbClr val="FF0000"/>
    <a:srgbClr val="FF00FF"/>
    <a:srgbClr val="FF9933"/>
    <a:srgbClr val="3399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0" autoAdjust="0"/>
    <p:restoredTop sz="99769" autoAdjust="0"/>
  </p:normalViewPr>
  <p:slideViewPr>
    <p:cSldViewPr>
      <p:cViewPr>
        <p:scale>
          <a:sx n="100" d="100"/>
          <a:sy n="100" d="100"/>
        </p:scale>
        <p:origin x="-198" y="-258"/>
      </p:cViewPr>
      <p:guideLst>
        <p:guide orient="horz" pos="2160"/>
        <p:guide pos="29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1999" cy="7199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4" Type="http://schemas.openxmlformats.org/officeDocument/2006/relationships/image" Target="../media/image50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image" Target="../media/image66.emf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Relationship Id="rId4" Type="http://schemas.openxmlformats.org/officeDocument/2006/relationships/image" Target="../media/image7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2" Type="http://schemas.openxmlformats.org/officeDocument/2006/relationships/image" Target="../media/image78.emf"/><Relationship Id="rId1" Type="http://schemas.openxmlformats.org/officeDocument/2006/relationships/image" Target="../media/image77.emf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12" Type="http://schemas.openxmlformats.org/officeDocument/2006/relationships/image" Target="../media/image101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Relationship Id="rId6" Type="http://schemas.openxmlformats.org/officeDocument/2006/relationships/image" Target="../media/image95.emf"/><Relationship Id="rId11" Type="http://schemas.openxmlformats.org/officeDocument/2006/relationships/image" Target="../media/image100.emf"/><Relationship Id="rId5" Type="http://schemas.openxmlformats.org/officeDocument/2006/relationships/image" Target="../media/image94.emf"/><Relationship Id="rId10" Type="http://schemas.openxmlformats.org/officeDocument/2006/relationships/image" Target="../media/image99.emf"/><Relationship Id="rId4" Type="http://schemas.openxmlformats.org/officeDocument/2006/relationships/image" Target="../media/image93.emf"/><Relationship Id="rId9" Type="http://schemas.openxmlformats.org/officeDocument/2006/relationships/image" Target="../media/image9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image" Target="../media/image103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image" Target="../media/image106.emf"/><Relationship Id="rId4" Type="http://schemas.openxmlformats.org/officeDocument/2006/relationships/image" Target="../media/image109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image" Target="../media/image110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114.emf"/><Relationship Id="rId1" Type="http://schemas.openxmlformats.org/officeDocument/2006/relationships/image" Target="../media/image113.emf"/><Relationship Id="rId6" Type="http://schemas.openxmlformats.org/officeDocument/2006/relationships/image" Target="../media/image118.emf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image" Target="../media/image119.emf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image" Target="../media/image125.e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emf"/><Relationship Id="rId1" Type="http://schemas.openxmlformats.org/officeDocument/2006/relationships/image" Target="../media/image127.emf"/><Relationship Id="rId4" Type="http://schemas.openxmlformats.org/officeDocument/2006/relationships/image" Target="../media/image130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image" Target="../media/image131.emf"/><Relationship Id="rId6" Type="http://schemas.openxmlformats.org/officeDocument/2006/relationships/image" Target="../media/image136.emf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8.emf"/><Relationship Id="rId1" Type="http://schemas.openxmlformats.org/officeDocument/2006/relationships/image" Target="../media/image17.emf"/><Relationship Id="rId6" Type="http://schemas.openxmlformats.org/officeDocument/2006/relationships/image" Target="../media/image22.emf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image" Target="../media/image137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7" Type="http://schemas.openxmlformats.org/officeDocument/2006/relationships/image" Target="../media/image147.emf"/><Relationship Id="rId2" Type="http://schemas.openxmlformats.org/officeDocument/2006/relationships/image" Target="../media/image142.emf"/><Relationship Id="rId1" Type="http://schemas.openxmlformats.org/officeDocument/2006/relationships/image" Target="../media/image141.emf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emf"/><Relationship Id="rId1" Type="http://schemas.openxmlformats.org/officeDocument/2006/relationships/image" Target="../media/image148.e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image" Target="../media/image151.e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image" Target="../media/image154.emf"/><Relationship Id="rId4" Type="http://schemas.openxmlformats.org/officeDocument/2006/relationships/image" Target="../media/image15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image" Target="../media/image166.emf"/><Relationship Id="rId1" Type="http://schemas.openxmlformats.org/officeDocument/2006/relationships/image" Target="../media/image165.emf"/><Relationship Id="rId6" Type="http://schemas.openxmlformats.org/officeDocument/2006/relationships/image" Target="../media/image170.emf"/><Relationship Id="rId5" Type="http://schemas.openxmlformats.org/officeDocument/2006/relationships/image" Target="../media/image169.emf"/><Relationship Id="rId4" Type="http://schemas.openxmlformats.org/officeDocument/2006/relationships/image" Target="../media/image16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4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页眉占位符 45670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200" b="0" u="none" noProof="1" dirty="0"/>
            </a:lvl1pPr>
          </a:lstStyle>
          <a:p>
            <a:endParaRPr lang="zh-CN" altLang="en-US"/>
          </a:p>
        </p:txBody>
      </p:sp>
      <p:sp>
        <p:nvSpPr>
          <p:cNvPr id="456707" name="日期占位符 45670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200" b="0" u="none" noProof="1" dirty="0"/>
            </a:lvl1pPr>
          </a:lstStyle>
          <a:p>
            <a:fld id="{BB962C8B-B14F-4D97-AF65-F5344CB8AC3E}" type="datetimeFigureOut">
              <a:rPr lang="zh-CN" altLang="en-US"/>
              <a:t>2023-01-17</a:t>
            </a:fld>
            <a:endParaRPr lang="zh-CN" altLang="en-US"/>
          </a:p>
        </p:txBody>
      </p:sp>
      <p:sp>
        <p:nvSpPr>
          <p:cNvPr id="6148" name="幻灯片图像占位符 456707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文本占位符 456708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56710" name="页脚占位符 45670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>
              <a:defRPr sz="1200" b="0" u="none" noProof="1" dirty="0"/>
            </a:lvl1pPr>
          </a:lstStyle>
          <a:p>
            <a:endParaRPr lang="zh-CN" altLang="en-US"/>
          </a:p>
        </p:txBody>
      </p:sp>
      <p:sp>
        <p:nvSpPr>
          <p:cNvPr id="456711" name="灯片编号占位符 45671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 u="none"/>
            </a:lvl1pPr>
          </a:lstStyle>
          <a:p>
            <a:fld id="{B1325148-6E3C-4D5A-ADDC-F06093657498}" type="slidenum">
              <a:rPr lang="zh-CN" altLang="en-US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Tx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Tx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Tx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Tx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4000" b="1" i="0" u="sng" kern="1200" baseline="0">
          <a:solidFill>
            <a:schemeClr val="tx1"/>
          </a:solidFill>
          <a:latin typeface="Arial" panose="020B0604020202020204" pitchFamily="34" charset="0"/>
          <a:ea typeface="方正楷体简体" pitchFamily="65" charset="-122"/>
          <a:cs typeface="+mn-cs"/>
        </a:defRPr>
      </a:lvl2pPr>
      <a:lvl3pPr marL="914400" lvl="2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4000" b="1" i="0" u="sng" kern="1200" baseline="0">
          <a:solidFill>
            <a:schemeClr val="tx1"/>
          </a:solidFill>
          <a:latin typeface="Arial" panose="020B0604020202020204" pitchFamily="34" charset="0"/>
          <a:ea typeface="方正楷体简体" pitchFamily="65" charset="-122"/>
          <a:cs typeface="+mn-cs"/>
        </a:defRPr>
      </a:lvl3pPr>
      <a:lvl4pPr marL="1371600" lvl="3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4000" b="1" i="0" u="sng" kern="1200" baseline="0">
          <a:solidFill>
            <a:schemeClr val="tx1"/>
          </a:solidFill>
          <a:latin typeface="Arial" panose="020B0604020202020204" pitchFamily="34" charset="0"/>
          <a:ea typeface="方正楷体简体" pitchFamily="65" charset="-122"/>
          <a:cs typeface="+mn-cs"/>
        </a:defRPr>
      </a:lvl4pPr>
      <a:lvl5pPr marL="1828800" lvl="4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4000" b="1" i="0" u="sng" kern="1200" baseline="0">
          <a:solidFill>
            <a:schemeClr val="tx1"/>
          </a:solidFill>
          <a:latin typeface="Arial" panose="020B0604020202020204" pitchFamily="34" charset="0"/>
          <a:ea typeface="方正楷体简体" pitchFamily="65" charset="-122"/>
          <a:cs typeface="+mn-cs"/>
        </a:defRPr>
      </a:lvl5pPr>
      <a:lvl6pPr marL="2286000" lvl="5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4000" b="1" i="0" u="sng" kern="1200" baseline="0">
          <a:solidFill>
            <a:schemeClr val="tx1"/>
          </a:solidFill>
          <a:latin typeface="Arial" panose="020B0604020202020204" pitchFamily="34" charset="0"/>
          <a:ea typeface="方正楷体简体" pitchFamily="65" charset="-122"/>
          <a:cs typeface="+mn-cs"/>
        </a:defRPr>
      </a:lvl6pPr>
      <a:lvl7pPr marL="2743200" lvl="6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4000" b="1" i="0" u="sng" kern="1200" baseline="0">
          <a:solidFill>
            <a:schemeClr val="tx1"/>
          </a:solidFill>
          <a:latin typeface="Arial" panose="020B0604020202020204" pitchFamily="34" charset="0"/>
          <a:ea typeface="方正楷体简体" pitchFamily="65" charset="-122"/>
          <a:cs typeface="+mn-cs"/>
        </a:defRPr>
      </a:lvl7pPr>
      <a:lvl8pPr marL="3200400" lvl="7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4000" b="1" i="0" u="sng" kern="1200" baseline="0">
          <a:solidFill>
            <a:schemeClr val="tx1"/>
          </a:solidFill>
          <a:latin typeface="Arial" panose="020B0604020202020204" pitchFamily="34" charset="0"/>
          <a:ea typeface="方正楷体简体" pitchFamily="65" charset="-122"/>
          <a:cs typeface="+mn-cs"/>
        </a:defRPr>
      </a:lvl8pPr>
      <a:lvl9pPr marL="3657600" lvl="8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4000" b="1" i="0" u="sng" kern="1200" baseline="0">
          <a:solidFill>
            <a:schemeClr val="tx1"/>
          </a:solidFill>
          <a:latin typeface="Arial" panose="020B0604020202020204" pitchFamily="34" charset="0"/>
          <a:ea typeface="方正楷体简体" pitchFamily="65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circl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Tx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Tx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Tx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bg2"/>
        </a:buClr>
        <a:buSzTx/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NUL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emf"/><Relationship Id="rId11" Type="http://schemas.openxmlformats.org/officeDocument/2006/relationships/image" Target="../media/image46.png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45.e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4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oleObject" Target="../embeddings/oleObject41.bin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8.emf"/><Relationship Id="rId11" Type="http://schemas.openxmlformats.org/officeDocument/2006/relationships/image" Target="../media/image50.emf"/><Relationship Id="rId5" Type="http://schemas.openxmlformats.org/officeDocument/2006/relationships/oleObject" Target="../embeddings/oleObject42.bin"/><Relationship Id="rId10" Type="http://schemas.openxmlformats.org/officeDocument/2006/relationships/oleObject" Target="../embeddings/oleObject44.bin"/><Relationship Id="rId4" Type="http://schemas.openxmlformats.org/officeDocument/2006/relationships/image" Target="../media/image47.emf"/><Relationship Id="rId9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oleObject" Target="../embeddings/oleObject48.bin"/><Relationship Id="rId3" Type="http://schemas.openxmlformats.org/officeDocument/2006/relationships/image" Target="../media/image57.png"/><Relationship Id="rId7" Type="http://schemas.openxmlformats.org/officeDocument/2006/relationships/image" Target="NULL" TargetMode="External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6.e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8.png"/><Relationship Id="rId11" Type="http://schemas.openxmlformats.org/officeDocument/2006/relationships/image" Target="../media/image54.emf"/><Relationship Id="rId5" Type="http://schemas.openxmlformats.org/officeDocument/2006/relationships/image" Target="../media/image52.emf"/><Relationship Id="rId15" Type="http://schemas.openxmlformats.org/officeDocument/2006/relationships/oleObject" Target="../embeddings/oleObject49.bin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53.emf"/><Relationship Id="rId1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63.png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62.emf"/><Relationship Id="rId4" Type="http://schemas.openxmlformats.org/officeDocument/2006/relationships/image" Target="NULL" TargetMode="External"/><Relationship Id="rId9" Type="http://schemas.openxmlformats.org/officeDocument/2006/relationships/oleObject" Target="../embeddings/oleObject5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6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oleObject" Target="../embeddings/oleObject60.bin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7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7.e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69.emf"/><Relationship Id="rId4" Type="http://schemas.openxmlformats.org/officeDocument/2006/relationships/image" Target="../media/image66.e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7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62.bin"/><Relationship Id="rId10" Type="http://schemas.openxmlformats.org/officeDocument/2006/relationships/image" Target="../media/image75.emf"/><Relationship Id="rId4" Type="http://schemas.openxmlformats.org/officeDocument/2006/relationships/image" Target="../media/image72.emf"/><Relationship Id="rId9" Type="http://schemas.openxmlformats.org/officeDocument/2006/relationships/oleObject" Target="../embeddings/oleObject64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oleObject" Target="../embeddings/oleObject70.bin"/><Relationship Id="rId18" Type="http://schemas.openxmlformats.org/officeDocument/2006/relationships/image" Target="../media/image83.emf"/><Relationship Id="rId3" Type="http://schemas.openxmlformats.org/officeDocument/2006/relationships/image" Target="../media/image84.png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80.emf"/><Relationship Id="rId17" Type="http://schemas.openxmlformats.org/officeDocument/2006/relationships/oleObject" Target="../embeddings/oleObject72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2.e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7.emf"/><Relationship Id="rId11" Type="http://schemas.openxmlformats.org/officeDocument/2006/relationships/oleObject" Target="../embeddings/oleObject69.bin"/><Relationship Id="rId5" Type="http://schemas.openxmlformats.org/officeDocument/2006/relationships/oleObject" Target="../embeddings/oleObject66.bin"/><Relationship Id="rId15" Type="http://schemas.openxmlformats.org/officeDocument/2006/relationships/oleObject" Target="../embeddings/oleObject71.bin"/><Relationship Id="rId10" Type="http://schemas.openxmlformats.org/officeDocument/2006/relationships/image" Target="../media/image79.emf"/><Relationship Id="rId4" Type="http://schemas.openxmlformats.org/officeDocument/2006/relationships/image" Target="NULL" TargetMode="External"/><Relationship Id="rId9" Type="http://schemas.openxmlformats.org/officeDocument/2006/relationships/oleObject" Target="../embeddings/oleObject68.bin"/><Relationship Id="rId14" Type="http://schemas.openxmlformats.org/officeDocument/2006/relationships/image" Target="../media/image8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8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8.e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8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13" Type="http://schemas.openxmlformats.org/officeDocument/2006/relationships/oleObject" Target="../embeddings/oleObject83.bin"/><Relationship Id="rId18" Type="http://schemas.openxmlformats.org/officeDocument/2006/relationships/image" Target="../media/image97.emf"/><Relationship Id="rId26" Type="http://schemas.openxmlformats.org/officeDocument/2006/relationships/image" Target="../media/image101.emf"/><Relationship Id="rId3" Type="http://schemas.openxmlformats.org/officeDocument/2006/relationships/oleObject" Target="../embeddings/oleObject78.bin"/><Relationship Id="rId21" Type="http://schemas.openxmlformats.org/officeDocument/2006/relationships/oleObject" Target="../embeddings/oleObject87.bin"/><Relationship Id="rId7" Type="http://schemas.openxmlformats.org/officeDocument/2006/relationships/oleObject" Target="../embeddings/oleObject80.bin"/><Relationship Id="rId12" Type="http://schemas.openxmlformats.org/officeDocument/2006/relationships/image" Target="../media/image94.emf"/><Relationship Id="rId17" Type="http://schemas.openxmlformats.org/officeDocument/2006/relationships/oleObject" Target="../embeddings/oleObject85.bin"/><Relationship Id="rId25" Type="http://schemas.openxmlformats.org/officeDocument/2006/relationships/oleObject" Target="../embeddings/oleObject89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96.emf"/><Relationship Id="rId20" Type="http://schemas.openxmlformats.org/officeDocument/2006/relationships/image" Target="../media/image98.e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1.emf"/><Relationship Id="rId11" Type="http://schemas.openxmlformats.org/officeDocument/2006/relationships/oleObject" Target="../embeddings/oleObject82.bin"/><Relationship Id="rId24" Type="http://schemas.openxmlformats.org/officeDocument/2006/relationships/image" Target="../media/image100.emf"/><Relationship Id="rId5" Type="http://schemas.openxmlformats.org/officeDocument/2006/relationships/oleObject" Target="../embeddings/oleObject79.bin"/><Relationship Id="rId15" Type="http://schemas.openxmlformats.org/officeDocument/2006/relationships/oleObject" Target="../embeddings/oleObject84.bin"/><Relationship Id="rId23" Type="http://schemas.openxmlformats.org/officeDocument/2006/relationships/oleObject" Target="../embeddings/oleObject88.bin"/><Relationship Id="rId10" Type="http://schemas.openxmlformats.org/officeDocument/2006/relationships/image" Target="../media/image93.emf"/><Relationship Id="rId19" Type="http://schemas.openxmlformats.org/officeDocument/2006/relationships/oleObject" Target="../embeddings/oleObject86.bin"/><Relationship Id="rId4" Type="http://schemas.openxmlformats.org/officeDocument/2006/relationships/image" Target="../media/image90.emf"/><Relationship Id="rId9" Type="http://schemas.openxmlformats.org/officeDocument/2006/relationships/oleObject" Target="../embeddings/oleObject81.bin"/><Relationship Id="rId14" Type="http://schemas.openxmlformats.org/officeDocument/2006/relationships/image" Target="../media/image95.emf"/><Relationship Id="rId22" Type="http://schemas.openxmlformats.org/officeDocument/2006/relationships/image" Target="../media/image9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0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emf"/><Relationship Id="rId3" Type="http://schemas.openxmlformats.org/officeDocument/2006/relationships/oleObject" Target="../embeddings/oleObject91.bin"/><Relationship Id="rId7" Type="http://schemas.openxmlformats.org/officeDocument/2006/relationships/oleObject" Target="../embeddings/oleObject9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4.emf"/><Relationship Id="rId5" Type="http://schemas.openxmlformats.org/officeDocument/2006/relationships/oleObject" Target="../embeddings/oleObject92.bin"/><Relationship Id="rId4" Type="http://schemas.openxmlformats.org/officeDocument/2006/relationships/image" Target="../media/image10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7.emf"/><Relationship Id="rId5" Type="http://schemas.openxmlformats.org/officeDocument/2006/relationships/oleObject" Target="../embeddings/oleObject95.bin"/><Relationship Id="rId10" Type="http://schemas.openxmlformats.org/officeDocument/2006/relationships/image" Target="../media/image109.emf"/><Relationship Id="rId4" Type="http://schemas.openxmlformats.org/officeDocument/2006/relationships/image" Target="../media/image106.emf"/><Relationship Id="rId9" Type="http://schemas.openxmlformats.org/officeDocument/2006/relationships/oleObject" Target="../embeddings/oleObject97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oleObject" Target="../embeddings/oleObject98.bin"/><Relationship Id="rId7" Type="http://schemas.openxmlformats.org/officeDocument/2006/relationships/oleObject" Target="../embeddings/oleObject10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1.emf"/><Relationship Id="rId5" Type="http://schemas.openxmlformats.org/officeDocument/2006/relationships/oleObject" Target="../embeddings/oleObject99.bin"/><Relationship Id="rId4" Type="http://schemas.openxmlformats.org/officeDocument/2006/relationships/image" Target="../media/image11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emf"/><Relationship Id="rId13" Type="http://schemas.openxmlformats.org/officeDocument/2006/relationships/oleObject" Target="../embeddings/oleObject106.bin"/><Relationship Id="rId3" Type="http://schemas.openxmlformats.org/officeDocument/2006/relationships/oleObject" Target="../embeddings/oleObject101.bin"/><Relationship Id="rId7" Type="http://schemas.openxmlformats.org/officeDocument/2006/relationships/oleObject" Target="../embeddings/oleObject103.bin"/><Relationship Id="rId12" Type="http://schemas.openxmlformats.org/officeDocument/2006/relationships/image" Target="../media/image11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4.emf"/><Relationship Id="rId11" Type="http://schemas.openxmlformats.org/officeDocument/2006/relationships/oleObject" Target="../embeddings/oleObject105.bin"/><Relationship Id="rId5" Type="http://schemas.openxmlformats.org/officeDocument/2006/relationships/oleObject" Target="../embeddings/oleObject102.bin"/><Relationship Id="rId10" Type="http://schemas.openxmlformats.org/officeDocument/2006/relationships/image" Target="../media/image116.emf"/><Relationship Id="rId4" Type="http://schemas.openxmlformats.org/officeDocument/2006/relationships/image" Target="../media/image113.emf"/><Relationship Id="rId9" Type="http://schemas.openxmlformats.org/officeDocument/2006/relationships/oleObject" Target="../embeddings/oleObject104.bin"/><Relationship Id="rId14" Type="http://schemas.openxmlformats.org/officeDocument/2006/relationships/image" Target="../media/image118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13" Type="http://schemas.openxmlformats.org/officeDocument/2006/relationships/oleObject" Target="../embeddings/oleObject112.bin"/><Relationship Id="rId3" Type="http://schemas.openxmlformats.org/officeDocument/2006/relationships/oleObject" Target="../embeddings/oleObject107.bin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123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0.emf"/><Relationship Id="rId11" Type="http://schemas.openxmlformats.org/officeDocument/2006/relationships/oleObject" Target="../embeddings/oleObject111.bin"/><Relationship Id="rId5" Type="http://schemas.openxmlformats.org/officeDocument/2006/relationships/oleObject" Target="../embeddings/oleObject108.bin"/><Relationship Id="rId10" Type="http://schemas.openxmlformats.org/officeDocument/2006/relationships/image" Target="../media/image122.emf"/><Relationship Id="rId4" Type="http://schemas.openxmlformats.org/officeDocument/2006/relationships/image" Target="../media/image119.emf"/><Relationship Id="rId9" Type="http://schemas.openxmlformats.org/officeDocument/2006/relationships/oleObject" Target="../embeddings/oleObject110.bin"/><Relationship Id="rId14" Type="http://schemas.openxmlformats.org/officeDocument/2006/relationships/image" Target="../media/image1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6.emf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12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1.emf"/><Relationship Id="rId18" Type="http://schemas.openxmlformats.org/officeDocument/2006/relationships/oleObject" Target="../embeddings/oleObject10.bin"/><Relationship Id="rId3" Type="http://schemas.openxmlformats.org/officeDocument/2006/relationships/image" Target="../media/image16.png"/><Relationship Id="rId21" Type="http://schemas.openxmlformats.org/officeDocument/2006/relationships/image" Target="../media/image15.emf"/><Relationship Id="rId7" Type="http://schemas.openxmlformats.org/officeDocument/2006/relationships/image" Target="../media/image8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3.e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5" Type="http://schemas.openxmlformats.org/officeDocument/2006/relationships/image" Target="../media/image12.e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4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emf"/><Relationship Id="rId14" Type="http://schemas.openxmlformats.org/officeDocument/2006/relationships/oleObject" Target="../embeddings/oleObject8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oleObject" Target="../embeddings/oleObject115.bin"/><Relationship Id="rId7" Type="http://schemas.openxmlformats.org/officeDocument/2006/relationships/oleObject" Target="../embeddings/oleObject1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8.emf"/><Relationship Id="rId5" Type="http://schemas.openxmlformats.org/officeDocument/2006/relationships/oleObject" Target="../embeddings/oleObject116.bin"/><Relationship Id="rId10" Type="http://schemas.openxmlformats.org/officeDocument/2006/relationships/image" Target="../media/image130.emf"/><Relationship Id="rId4" Type="http://schemas.openxmlformats.org/officeDocument/2006/relationships/image" Target="../media/image127.emf"/><Relationship Id="rId9" Type="http://schemas.openxmlformats.org/officeDocument/2006/relationships/oleObject" Target="../embeddings/oleObject118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13" Type="http://schemas.openxmlformats.org/officeDocument/2006/relationships/oleObject" Target="../embeddings/oleObject124.bin"/><Relationship Id="rId3" Type="http://schemas.openxmlformats.org/officeDocument/2006/relationships/oleObject" Target="../embeddings/oleObject119.bin"/><Relationship Id="rId7" Type="http://schemas.openxmlformats.org/officeDocument/2006/relationships/oleObject" Target="../embeddings/oleObject121.bin"/><Relationship Id="rId12" Type="http://schemas.openxmlformats.org/officeDocument/2006/relationships/image" Target="../media/image135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2.emf"/><Relationship Id="rId11" Type="http://schemas.openxmlformats.org/officeDocument/2006/relationships/oleObject" Target="../embeddings/oleObject123.bin"/><Relationship Id="rId5" Type="http://schemas.openxmlformats.org/officeDocument/2006/relationships/oleObject" Target="../embeddings/oleObject120.bin"/><Relationship Id="rId10" Type="http://schemas.openxmlformats.org/officeDocument/2006/relationships/image" Target="../media/image134.emf"/><Relationship Id="rId4" Type="http://schemas.openxmlformats.org/officeDocument/2006/relationships/image" Target="../media/image131.emf"/><Relationship Id="rId9" Type="http://schemas.openxmlformats.org/officeDocument/2006/relationships/oleObject" Target="../embeddings/oleObject122.bin"/><Relationship Id="rId14" Type="http://schemas.openxmlformats.org/officeDocument/2006/relationships/image" Target="../media/image13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3" Type="http://schemas.openxmlformats.org/officeDocument/2006/relationships/oleObject" Target="../embeddings/oleObject125.bin"/><Relationship Id="rId7" Type="http://schemas.openxmlformats.org/officeDocument/2006/relationships/oleObject" Target="../embeddings/oleObject12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0.vml"/><Relationship Id="rId6" Type="http://schemas.openxmlformats.org/officeDocument/2006/relationships/image" Target="NULL" TargetMode="External"/><Relationship Id="rId5" Type="http://schemas.openxmlformats.org/officeDocument/2006/relationships/image" Target="../media/image140.png"/><Relationship Id="rId10" Type="http://schemas.openxmlformats.org/officeDocument/2006/relationships/image" Target="../media/image139.emf"/><Relationship Id="rId4" Type="http://schemas.openxmlformats.org/officeDocument/2006/relationships/image" Target="../media/image137.emf"/><Relationship Id="rId9" Type="http://schemas.openxmlformats.org/officeDocument/2006/relationships/oleObject" Target="../embeddings/oleObject127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oleObject" Target="../embeddings/oleObject133.bin"/><Relationship Id="rId3" Type="http://schemas.openxmlformats.org/officeDocument/2006/relationships/oleObject" Target="../embeddings/oleObject128.bin"/><Relationship Id="rId7" Type="http://schemas.openxmlformats.org/officeDocument/2006/relationships/oleObject" Target="../embeddings/oleObject130.bin"/><Relationship Id="rId12" Type="http://schemas.openxmlformats.org/officeDocument/2006/relationships/image" Target="../media/image145.em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47.emf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42.emf"/><Relationship Id="rId11" Type="http://schemas.openxmlformats.org/officeDocument/2006/relationships/oleObject" Target="../embeddings/oleObject132.bin"/><Relationship Id="rId5" Type="http://schemas.openxmlformats.org/officeDocument/2006/relationships/oleObject" Target="../embeddings/oleObject129.bin"/><Relationship Id="rId15" Type="http://schemas.openxmlformats.org/officeDocument/2006/relationships/oleObject" Target="../embeddings/oleObject134.bin"/><Relationship Id="rId10" Type="http://schemas.openxmlformats.org/officeDocument/2006/relationships/image" Target="../media/image144.emf"/><Relationship Id="rId4" Type="http://schemas.openxmlformats.org/officeDocument/2006/relationships/image" Target="../media/image141.emf"/><Relationship Id="rId9" Type="http://schemas.openxmlformats.org/officeDocument/2006/relationships/oleObject" Target="../embeddings/oleObject131.bin"/><Relationship Id="rId14" Type="http://schemas.openxmlformats.org/officeDocument/2006/relationships/image" Target="../media/image14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emf"/><Relationship Id="rId3" Type="http://schemas.openxmlformats.org/officeDocument/2006/relationships/oleObject" Target="../embeddings/oleObject135.bin"/><Relationship Id="rId7" Type="http://schemas.openxmlformats.org/officeDocument/2006/relationships/oleObject" Target="../embeddings/oleObject13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49.emf"/><Relationship Id="rId5" Type="http://schemas.openxmlformats.org/officeDocument/2006/relationships/oleObject" Target="../embeddings/oleObject136.bin"/><Relationship Id="rId4" Type="http://schemas.openxmlformats.org/officeDocument/2006/relationships/image" Target="../media/image148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53.png"/><Relationship Id="rId7" Type="http://schemas.openxmlformats.org/officeDocument/2006/relationships/oleObject" Target="../embeddings/oleObject13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51.emf"/><Relationship Id="rId5" Type="http://schemas.openxmlformats.org/officeDocument/2006/relationships/oleObject" Target="../embeddings/oleObject138.bin"/><Relationship Id="rId4" Type="http://schemas.openxmlformats.org/officeDocument/2006/relationships/image" Target="NULL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emf"/><Relationship Id="rId3" Type="http://schemas.openxmlformats.org/officeDocument/2006/relationships/oleObject" Target="../embeddings/oleObject140.bin"/><Relationship Id="rId7" Type="http://schemas.openxmlformats.org/officeDocument/2006/relationships/oleObject" Target="../embeddings/oleObject14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55.emf"/><Relationship Id="rId5" Type="http://schemas.openxmlformats.org/officeDocument/2006/relationships/oleObject" Target="../embeddings/oleObject141.bin"/><Relationship Id="rId10" Type="http://schemas.openxmlformats.org/officeDocument/2006/relationships/image" Target="../media/image157.emf"/><Relationship Id="rId4" Type="http://schemas.openxmlformats.org/officeDocument/2006/relationships/image" Target="../media/image154.emf"/><Relationship Id="rId9" Type="http://schemas.openxmlformats.org/officeDocument/2006/relationships/oleObject" Target="../embeddings/oleObject14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58.emf"/><Relationship Id="rId5" Type="http://schemas.openxmlformats.org/officeDocument/2006/relationships/oleObject" Target="../embeddings/oleObject144.bin"/><Relationship Id="rId4" Type="http://schemas.openxmlformats.org/officeDocument/2006/relationships/image" Target="NUL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6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61.emf"/><Relationship Id="rId5" Type="http://schemas.openxmlformats.org/officeDocument/2006/relationships/oleObject" Target="../embeddings/oleObject146.bin"/><Relationship Id="rId4" Type="http://schemas.openxmlformats.org/officeDocument/2006/relationships/image" Target="NUL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24.emf"/><Relationship Id="rId3" Type="http://schemas.openxmlformats.org/officeDocument/2006/relationships/oleObject" Target="../embeddings/oleObject12.bin"/><Relationship Id="rId21" Type="http://schemas.openxmlformats.org/officeDocument/2006/relationships/oleObject" Target="../embeddings/oleObject21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1.emf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3.emf"/><Relationship Id="rId20" Type="http://schemas.openxmlformats.org/officeDocument/2006/relationships/image" Target="../media/image25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emf"/><Relationship Id="rId11" Type="http://schemas.openxmlformats.org/officeDocument/2006/relationships/oleObject" Target="../embeddings/oleObject16.bin"/><Relationship Id="rId24" Type="http://schemas.openxmlformats.org/officeDocument/2006/relationships/image" Target="../media/image27.emf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23" Type="http://schemas.openxmlformats.org/officeDocument/2006/relationships/oleObject" Target="../embeddings/oleObject22.bin"/><Relationship Id="rId10" Type="http://schemas.openxmlformats.org/officeDocument/2006/relationships/image" Target="../media/image20.emf"/><Relationship Id="rId19" Type="http://schemas.openxmlformats.org/officeDocument/2006/relationships/oleObject" Target="../embeddings/oleObject20.bin"/><Relationship Id="rId4" Type="http://schemas.openxmlformats.org/officeDocument/2006/relationships/image" Target="../media/image17.emf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2.emf"/><Relationship Id="rId22" Type="http://schemas.openxmlformats.org/officeDocument/2006/relationships/image" Target="../media/image2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6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64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emf"/><Relationship Id="rId13" Type="http://schemas.openxmlformats.org/officeDocument/2006/relationships/oleObject" Target="../embeddings/oleObject154.bin"/><Relationship Id="rId3" Type="http://schemas.openxmlformats.org/officeDocument/2006/relationships/oleObject" Target="../embeddings/oleObject149.bin"/><Relationship Id="rId7" Type="http://schemas.openxmlformats.org/officeDocument/2006/relationships/oleObject" Target="../embeddings/oleObject151.bin"/><Relationship Id="rId12" Type="http://schemas.openxmlformats.org/officeDocument/2006/relationships/image" Target="../media/image169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66.emf"/><Relationship Id="rId11" Type="http://schemas.openxmlformats.org/officeDocument/2006/relationships/oleObject" Target="../embeddings/oleObject153.bin"/><Relationship Id="rId5" Type="http://schemas.openxmlformats.org/officeDocument/2006/relationships/oleObject" Target="../embeddings/oleObject150.bin"/><Relationship Id="rId10" Type="http://schemas.openxmlformats.org/officeDocument/2006/relationships/image" Target="../media/image168.emf"/><Relationship Id="rId4" Type="http://schemas.openxmlformats.org/officeDocument/2006/relationships/image" Target="../media/image165.emf"/><Relationship Id="rId9" Type="http://schemas.openxmlformats.org/officeDocument/2006/relationships/oleObject" Target="../embeddings/oleObject152.bin"/><Relationship Id="rId14" Type="http://schemas.openxmlformats.org/officeDocument/2006/relationships/image" Target="../media/image170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oleObject" Target="../embeddings/oleObject28.bin"/><Relationship Id="rId18" Type="http://schemas.openxmlformats.org/officeDocument/2006/relationships/image" Target="../media/image35.emf"/><Relationship Id="rId3" Type="http://schemas.openxmlformats.org/officeDocument/2006/relationships/oleObject" Target="../embeddings/oleObject23.bin"/><Relationship Id="rId21" Type="http://schemas.openxmlformats.org/officeDocument/2006/relationships/oleObject" Target="../embeddings/oleObject32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32.emf"/><Relationship Id="rId17" Type="http://schemas.openxmlformats.org/officeDocument/2006/relationships/oleObject" Target="../embeddings/oleObject30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4.emf"/><Relationship Id="rId20" Type="http://schemas.openxmlformats.org/officeDocument/2006/relationships/image" Target="../media/image36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e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31.emf"/><Relationship Id="rId19" Type="http://schemas.openxmlformats.org/officeDocument/2006/relationships/oleObject" Target="../embeddings/oleObject31.bin"/><Relationship Id="rId4" Type="http://schemas.openxmlformats.org/officeDocument/2006/relationships/image" Target="../media/image28.e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33.emf"/><Relationship Id="rId22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/>
        </p:nvGraphicFramePr>
        <p:xfrm>
          <a:off x="828675" y="774056"/>
          <a:ext cx="7486650" cy="1439863"/>
        </p:xfrm>
        <a:graphic>
          <a:graphicData uri="http://schemas.openxmlformats.org/drawingml/2006/table">
            <a:tbl>
              <a:tblPr/>
              <a:tblGrid>
                <a:gridCol w="748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39863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kern="1200"/>
                      </a:lvl2pPr>
                      <a:lvl3pPr marL="1143000" lvl="2" indent="-228600"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kern="1200"/>
                      </a:lvl4pPr>
                      <a:lvl5pPr marL="2057400" lvl="4" indent="-228600">
                        <a:buClr>
                          <a:schemeClr val="bg2"/>
                        </a:buClr>
                        <a:buSzTx/>
                        <a:buFont typeface="Wingdings" panose="05000000000000000000" pitchFamily="2" charset="2"/>
                        <a:buChar char="§"/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dirty="0"/>
                    </a:p>
                  </a:txBody>
                  <a:tcPr>
                    <a:lnL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2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图片 109671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989956"/>
            <a:ext cx="72009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96718" descr="E:/李雪燕/2019/同步/课件/外研英语必修第一册/教师用书word文件/Unit6+.TIF"/>
          <p:cNvPicPr>
            <a:picLocks noChangeAspect="1" noChangeArrowheads="1"/>
          </p:cNvPicPr>
          <p:nvPr/>
        </p:nvPicPr>
        <p:blipFill>
          <a:blip r:embed="rId3" r:link="rId4" cstate="email"/>
          <a:srcRect/>
          <a:stretch>
            <a:fillRect/>
          </a:stretch>
        </p:blipFill>
        <p:spPr bwMode="auto">
          <a:xfrm>
            <a:off x="323850" y="2978970"/>
            <a:ext cx="8567738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0" y="6039174"/>
            <a:ext cx="9144000" cy="497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kern="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WWW.PPT818.COM</a:t>
            </a:r>
            <a:endParaRPr lang="en-US" altLang="zh-CN" sz="2400" b="1" u="none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242101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u="none" dirty="0"/>
              <a:t>Section </a:t>
            </a:r>
            <a:r>
              <a:rPr lang="zh-CN" altLang="zh-CN" sz="3600" u="none" dirty="0"/>
              <a:t>Ⅲ　</a:t>
            </a:r>
            <a:r>
              <a:rPr lang="en-US" altLang="zh-CN" sz="3600" u="none" dirty="0"/>
              <a:t>Developing ideas</a:t>
            </a:r>
            <a:endParaRPr lang="zh-CN" altLang="zh-CN" sz="3600" u="none" dirty="0"/>
          </a:p>
        </p:txBody>
      </p:sp>
    </p:spTree>
  </p:cSld>
  <p:clrMapOvr>
    <a:masterClrMapping/>
  </p:clrMapOvr>
  <p:transition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对象 1146882"/>
          <p:cNvGraphicFramePr/>
          <p:nvPr/>
        </p:nvGraphicFramePr>
        <p:xfrm>
          <a:off x="336550" y="274638"/>
          <a:ext cx="8412163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5" r:id="rId3" imgW="8459470" imgH="2305685" progId="Word.Document.8">
                  <p:embed/>
                </p:oleObj>
              </mc:Choice>
              <mc:Fallback>
                <p:oleObj r:id="rId3" imgW="8459470" imgH="2305685" progId="Word.Document.8">
                  <p:embed/>
                  <p:pic>
                    <p:nvPicPr>
                      <p:cNvPr id="0" name="对象 114688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274638"/>
                        <a:ext cx="8412163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884" name="对象 1146883"/>
          <p:cNvGraphicFramePr/>
          <p:nvPr/>
        </p:nvGraphicFramePr>
        <p:xfrm>
          <a:off x="768350" y="2435225"/>
          <a:ext cx="172878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r:id="rId5" imgW="1746250" imgH="594360" progId="Word.Document.8">
                  <p:embed/>
                </p:oleObj>
              </mc:Choice>
              <mc:Fallback>
                <p:oleObj r:id="rId5" imgW="1746250" imgH="594360" progId="Word.Document.8">
                  <p:embed/>
                  <p:pic>
                    <p:nvPicPr>
                      <p:cNvPr id="0" name="对象 114688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2435225"/>
                        <a:ext cx="1728788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886" name="对象 1146885"/>
          <p:cNvGraphicFramePr/>
          <p:nvPr/>
        </p:nvGraphicFramePr>
        <p:xfrm>
          <a:off x="798513" y="5510213"/>
          <a:ext cx="7913687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7" r:id="rId7" imgW="8030210" imgH="1177925" progId="Word.Document.8">
                  <p:embed/>
                </p:oleObj>
              </mc:Choice>
              <mc:Fallback>
                <p:oleObj r:id="rId7" imgW="8030210" imgH="1177925" progId="Word.Document.8">
                  <p:embed/>
                  <p:pic>
                    <p:nvPicPr>
                      <p:cNvPr id="0" name="对象 114688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513" y="5510213"/>
                        <a:ext cx="7913687" cy="1163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887" name="对象 1146886"/>
          <p:cNvGraphicFramePr/>
          <p:nvPr/>
        </p:nvGraphicFramePr>
        <p:xfrm>
          <a:off x="768350" y="5470525"/>
          <a:ext cx="7980363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8" r:id="rId9" imgW="8030210" imgH="1187450" progId="Word.Document.8">
                  <p:embed/>
                </p:oleObj>
              </mc:Choice>
              <mc:Fallback>
                <p:oleObj r:id="rId9" imgW="8030210" imgH="1187450" progId="Word.Document.8">
                  <p:embed/>
                  <p:pic>
                    <p:nvPicPr>
                      <p:cNvPr id="0" name="对象 1146886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350" y="5470525"/>
                        <a:ext cx="7980363" cy="117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46888" name="图片 1146887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755650" y="2916238"/>
            <a:ext cx="7661275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46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6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4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4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6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对象 1145857"/>
          <p:cNvGraphicFramePr/>
          <p:nvPr/>
        </p:nvGraphicFramePr>
        <p:xfrm>
          <a:off x="323850" y="333375"/>
          <a:ext cx="8337550" cy="20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9" r:id="rId3" imgW="8459470" imgH="2109470" progId="Word.Document.8">
                  <p:embed/>
                </p:oleObj>
              </mc:Choice>
              <mc:Fallback>
                <p:oleObj r:id="rId3" imgW="8459470" imgH="2109470" progId="Word.Document.8">
                  <p:embed/>
                  <p:pic>
                    <p:nvPicPr>
                      <p:cNvPr id="0" name="对象 114585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33375"/>
                        <a:ext cx="8337550" cy="207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5859" name="对象 1145858"/>
          <p:cNvGraphicFramePr/>
          <p:nvPr/>
        </p:nvGraphicFramePr>
        <p:xfrm>
          <a:off x="755650" y="1917700"/>
          <a:ext cx="1762125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r:id="rId5" imgW="1779905" imgH="594360" progId="Word.Document.8">
                  <p:embed/>
                </p:oleObj>
              </mc:Choice>
              <mc:Fallback>
                <p:oleObj r:id="rId5" imgW="1779905" imgH="594360" progId="Word.Document.8">
                  <p:embed/>
                  <p:pic>
                    <p:nvPicPr>
                      <p:cNvPr id="0" name="对象 114585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917700"/>
                        <a:ext cx="1762125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45860" name="图片 1145859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55650" y="2420938"/>
            <a:ext cx="6983413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45861" name="对象 1145860"/>
          <p:cNvGraphicFramePr/>
          <p:nvPr/>
        </p:nvGraphicFramePr>
        <p:xfrm>
          <a:off x="831850" y="5137150"/>
          <a:ext cx="777240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r:id="rId8" imgW="7917180" imgH="1645920" progId="Word.Document.8">
                  <p:embed/>
                </p:oleObj>
              </mc:Choice>
              <mc:Fallback>
                <p:oleObj r:id="rId8" imgW="7917180" imgH="1645920" progId="Word.Document.8">
                  <p:embed/>
                  <p:pic>
                    <p:nvPicPr>
                      <p:cNvPr id="0" name="对象 1145860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50" y="5137150"/>
                        <a:ext cx="7772400" cy="160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5863" name="对象 1145862"/>
          <p:cNvGraphicFramePr/>
          <p:nvPr/>
        </p:nvGraphicFramePr>
        <p:xfrm>
          <a:off x="828675" y="5013325"/>
          <a:ext cx="7729538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r:id="rId10" imgW="7882255" imgH="1665605" progId="Word.Document.8">
                  <p:embed/>
                </p:oleObj>
              </mc:Choice>
              <mc:Fallback>
                <p:oleObj r:id="rId10" imgW="7882255" imgH="1665605" progId="Word.Document.8">
                  <p:embed/>
                  <p:pic>
                    <p:nvPicPr>
                      <p:cNvPr id="0" name="对象 1145862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5013325"/>
                        <a:ext cx="7729538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4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5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45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45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4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45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45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45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4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图片 103014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16063" y="333375"/>
            <a:ext cx="59753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0" name="对象 1030146"/>
          <p:cNvGraphicFramePr/>
          <p:nvPr/>
        </p:nvGraphicFramePr>
        <p:xfrm>
          <a:off x="376238" y="1052513"/>
          <a:ext cx="7978775" cy="67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0" name="Document" r:id="rId4" imgW="8054340" imgH="784860" progId="Word.Document.8">
                  <p:embed/>
                </p:oleObj>
              </mc:Choice>
              <mc:Fallback>
                <p:oleObj name="Document" r:id="rId4" imgW="8054340" imgH="784860" progId="Word.Document.8">
                  <p:embed/>
                  <p:pic>
                    <p:nvPicPr>
                      <p:cNvPr id="0" name="对象 1030146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1052513"/>
                        <a:ext cx="7978775" cy="671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1" name="图片 1030147" descr="E:/课件/新教材外研英语必修1/PPT可自主编辑课件/Unit 6 At one with nature/step1.tif"/>
          <p:cNvPicPr>
            <a:picLocks noChangeAspect="1" noChangeArrowheads="1"/>
          </p:cNvPicPr>
          <p:nvPr/>
        </p:nvPicPr>
        <p:blipFill>
          <a:blip r:embed="rId6" r:link="rId7" cstate="email"/>
          <a:srcRect/>
          <a:stretch>
            <a:fillRect/>
          </a:stretch>
        </p:blipFill>
        <p:spPr bwMode="auto">
          <a:xfrm>
            <a:off x="579438" y="1701800"/>
            <a:ext cx="3384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2" name="对象 1030148"/>
          <p:cNvGraphicFramePr/>
          <p:nvPr/>
        </p:nvGraphicFramePr>
        <p:xfrm>
          <a:off x="2276475" y="1557338"/>
          <a:ext cx="184626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name="Document" r:id="rId8" imgW="1868170" imgH="692150" progId="Word.Document.8">
                  <p:embed/>
                </p:oleObj>
              </mc:Choice>
              <mc:Fallback>
                <p:oleObj name="Document" r:id="rId8" imgW="1868170" imgH="692150" progId="Word.Document.8">
                  <p:embed/>
                  <p:pic>
                    <p:nvPicPr>
                      <p:cNvPr id="0" name="对象 1030148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6475" y="1557338"/>
                        <a:ext cx="1846263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对象 1030157"/>
          <p:cNvGraphicFramePr/>
          <p:nvPr/>
        </p:nvGraphicFramePr>
        <p:xfrm>
          <a:off x="36513" y="2205038"/>
          <a:ext cx="846772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2" name="Document" r:id="rId10" imgW="8470265" imgH="527050" progId="Word.Document.8">
                  <p:embed/>
                </p:oleObj>
              </mc:Choice>
              <mc:Fallback>
                <p:oleObj name="Document" r:id="rId10" imgW="8470265" imgH="527050" progId="Word.Document.8">
                  <p:embed/>
                  <p:pic>
                    <p:nvPicPr>
                      <p:cNvPr id="0" name="对象 1030157"/>
                      <p:cNvPicPr>
                        <a:picLocks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2205038"/>
                        <a:ext cx="8467725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4" name="图片 1030158" descr="E:/李雪燕/2019/同步/课件/外研英语必修第一册/教师用书word文件/19WYL6-4.TIF"/>
          <p:cNvPicPr>
            <a:picLocks noChangeAspect="1" noChangeArrowheads="1"/>
          </p:cNvPicPr>
          <p:nvPr/>
        </p:nvPicPr>
        <p:blipFill>
          <a:blip r:embed="rId12" r:link="rId7" cstate="email"/>
          <a:srcRect/>
          <a:stretch>
            <a:fillRect/>
          </a:stretch>
        </p:blipFill>
        <p:spPr bwMode="auto">
          <a:xfrm>
            <a:off x="973138" y="2708275"/>
            <a:ext cx="6694487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5" name="对象 1030159"/>
          <p:cNvGraphicFramePr/>
          <p:nvPr/>
        </p:nvGraphicFramePr>
        <p:xfrm>
          <a:off x="347663" y="5119688"/>
          <a:ext cx="8337550" cy="162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r:id="rId13" imgW="8459470" imgH="1645920" progId="Word.Document.8">
                  <p:embed/>
                </p:oleObj>
              </mc:Choice>
              <mc:Fallback>
                <p:oleObj r:id="rId13" imgW="8459470" imgH="1645920" progId="Word.Document.8">
                  <p:embed/>
                  <p:pic>
                    <p:nvPicPr>
                      <p:cNvPr id="0" name="对象 1030159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5119688"/>
                        <a:ext cx="8337550" cy="162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161" name="对象 1030160"/>
          <p:cNvGraphicFramePr/>
          <p:nvPr/>
        </p:nvGraphicFramePr>
        <p:xfrm>
          <a:off x="395288" y="5011738"/>
          <a:ext cx="8296275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name="Document" r:id="rId15" imgW="8374380" imgH="1645920" progId="Word.Document.8">
                  <p:embed/>
                </p:oleObj>
              </mc:Choice>
              <mc:Fallback>
                <p:oleObj name="Document" r:id="rId15" imgW="8374380" imgH="1645920" progId="Word.Document.8">
                  <p:embed/>
                  <p:pic>
                    <p:nvPicPr>
                      <p:cNvPr id="0" name="对象 1030160"/>
                      <p:cNvPicPr>
                        <a:picLocks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5011738"/>
                        <a:ext cx="8296275" cy="162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30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058817" descr="E:/课件/新教材外研英语必修1/PPT可自主编辑课件/Unit 6 At one with nature/step2.tif"/>
          <p:cNvPicPr>
            <a:picLocks noChangeAspect="1" noChangeArrowheads="1"/>
          </p:cNvPicPr>
          <p:nvPr/>
        </p:nvPicPr>
        <p:blipFill>
          <a:blip r:embed="rId3" r:link="rId4" cstate="email"/>
          <a:srcRect/>
          <a:stretch>
            <a:fillRect/>
          </a:stretch>
        </p:blipFill>
        <p:spPr bwMode="auto">
          <a:xfrm>
            <a:off x="900113" y="1044575"/>
            <a:ext cx="3340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4" name="对象 1058818"/>
          <p:cNvGraphicFramePr/>
          <p:nvPr/>
        </p:nvGraphicFramePr>
        <p:xfrm>
          <a:off x="2368550" y="892175"/>
          <a:ext cx="21399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2" name="Document" r:id="rId5" imgW="2159635" imgH="658495" progId="Word.Document.8">
                  <p:embed/>
                </p:oleObj>
              </mc:Choice>
              <mc:Fallback>
                <p:oleObj name="Document" r:id="rId5" imgW="2159635" imgH="658495" progId="Word.Document.8">
                  <p:embed/>
                  <p:pic>
                    <p:nvPicPr>
                      <p:cNvPr id="0" name="对象 1058818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8550" y="892175"/>
                        <a:ext cx="213995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对象 1058823"/>
          <p:cNvGraphicFramePr/>
          <p:nvPr/>
        </p:nvGraphicFramePr>
        <p:xfrm>
          <a:off x="830263" y="1638300"/>
          <a:ext cx="6118225" cy="359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Document" r:id="rId7" imgW="6242050" imgH="3674110" progId="Word.Document.8">
                  <p:embed/>
                </p:oleObj>
              </mc:Choice>
              <mc:Fallback>
                <p:oleObj name="Document" r:id="rId7" imgW="6242050" imgH="3674110" progId="Word.Document.8">
                  <p:embed/>
                  <p:pic>
                    <p:nvPicPr>
                      <p:cNvPr id="0" name="对象 1058823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263" y="1638300"/>
                        <a:ext cx="6118225" cy="359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8825" name="对象 1058824"/>
          <p:cNvGraphicFramePr/>
          <p:nvPr/>
        </p:nvGraphicFramePr>
        <p:xfrm>
          <a:off x="1246188" y="5084763"/>
          <a:ext cx="14541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r:id="rId9" imgW="1470660" imgH="594360" progId="Word.Document.8">
                  <p:embed/>
                </p:oleObj>
              </mc:Choice>
              <mc:Fallback>
                <p:oleObj r:id="rId9" imgW="1470660" imgH="594360" progId="Word.Document.8">
                  <p:embed/>
                  <p:pic>
                    <p:nvPicPr>
                      <p:cNvPr id="0" name="对象 1058824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188" y="5084763"/>
                        <a:ext cx="145415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58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对象 1147909"/>
          <p:cNvGraphicFramePr/>
          <p:nvPr/>
        </p:nvGraphicFramePr>
        <p:xfrm>
          <a:off x="388938" y="1628775"/>
          <a:ext cx="7854950" cy="290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Document" r:id="rId3" imgW="8007350" imgH="2965450" progId="Word.Document.8">
                  <p:embed/>
                </p:oleObj>
              </mc:Choice>
              <mc:Fallback>
                <p:oleObj name="Document" r:id="rId3" imgW="8007350" imgH="2965450" progId="Word.Document.8">
                  <p:embed/>
                  <p:pic>
                    <p:nvPicPr>
                      <p:cNvPr id="0" name="对象 1147909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1628775"/>
                        <a:ext cx="7854950" cy="290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7912" name="对象 1147911"/>
          <p:cNvGraphicFramePr/>
          <p:nvPr/>
        </p:nvGraphicFramePr>
        <p:xfrm>
          <a:off x="828675" y="4503738"/>
          <a:ext cx="456406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r:id="rId5" imgW="4606925" imgH="594360" progId="Word.Document.8">
                  <p:embed/>
                </p:oleObj>
              </mc:Choice>
              <mc:Fallback>
                <p:oleObj r:id="rId5" imgW="4606925" imgH="594360" progId="Word.Document.8">
                  <p:embed/>
                  <p:pic>
                    <p:nvPicPr>
                      <p:cNvPr id="0" name="对象 114791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4503738"/>
                        <a:ext cx="4564063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4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对象 1158145"/>
          <p:cNvGraphicFramePr/>
          <p:nvPr/>
        </p:nvGraphicFramePr>
        <p:xfrm>
          <a:off x="765175" y="981075"/>
          <a:ext cx="7231063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Document" r:id="rId3" imgW="7405370" imgH="2411095" progId="Word.Document.8">
                  <p:embed/>
                </p:oleObj>
              </mc:Choice>
              <mc:Fallback>
                <p:oleObj name="Document" r:id="rId3" imgW="7405370" imgH="2411095" progId="Word.Document.8">
                  <p:embed/>
                  <p:pic>
                    <p:nvPicPr>
                      <p:cNvPr id="0" name="对象 1158145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75" y="981075"/>
                        <a:ext cx="7231063" cy="235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8147" name="对象 1158146"/>
          <p:cNvGraphicFramePr/>
          <p:nvPr/>
        </p:nvGraphicFramePr>
        <p:xfrm>
          <a:off x="755650" y="3284538"/>
          <a:ext cx="7656513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Document" r:id="rId5" imgW="7804150" imgH="1214755" progId="Word.Document.8">
                  <p:embed/>
                </p:oleObj>
              </mc:Choice>
              <mc:Fallback>
                <p:oleObj name="Document" r:id="rId5" imgW="7804150" imgH="1214755" progId="Word.Document.8">
                  <p:embed/>
                  <p:pic>
                    <p:nvPicPr>
                      <p:cNvPr id="0" name="对象 1158146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284538"/>
                        <a:ext cx="7656513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8148" name="对象 1158147"/>
          <p:cNvGraphicFramePr/>
          <p:nvPr/>
        </p:nvGraphicFramePr>
        <p:xfrm>
          <a:off x="757238" y="4438650"/>
          <a:ext cx="7721600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name="Document" r:id="rId7" imgW="7771130" imgH="1120140" progId="Word.Document.8">
                  <p:embed/>
                </p:oleObj>
              </mc:Choice>
              <mc:Fallback>
                <p:oleObj name="Document" r:id="rId7" imgW="7771130" imgH="1120140" progId="Word.Document.8">
                  <p:embed/>
                  <p:pic>
                    <p:nvPicPr>
                      <p:cNvPr id="0" name="对象 1158147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238" y="4438650"/>
                        <a:ext cx="7721600" cy="110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8149" name="对象 1158148"/>
          <p:cNvGraphicFramePr/>
          <p:nvPr/>
        </p:nvGraphicFramePr>
        <p:xfrm>
          <a:off x="1195388" y="2665413"/>
          <a:ext cx="6342062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7" r:id="rId9" imgW="6405245" imgH="527050" progId="Word.Document.8">
                  <p:embed/>
                </p:oleObj>
              </mc:Choice>
              <mc:Fallback>
                <p:oleObj r:id="rId9" imgW="6405245" imgH="527050" progId="Word.Document.8">
                  <p:embed/>
                  <p:pic>
                    <p:nvPicPr>
                      <p:cNvPr id="0" name="对象 1158148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2665413"/>
                        <a:ext cx="6342062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8150" name="对象 1158149"/>
          <p:cNvGraphicFramePr/>
          <p:nvPr/>
        </p:nvGraphicFramePr>
        <p:xfrm>
          <a:off x="8069263" y="3878263"/>
          <a:ext cx="606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8" r:id="rId11" imgW="620395" imgH="397510" progId="Word.Document.8">
                  <p:embed/>
                </p:oleObj>
              </mc:Choice>
              <mc:Fallback>
                <p:oleObj r:id="rId11" imgW="620395" imgH="397510" progId="Word.Document.8">
                  <p:embed/>
                  <p:pic>
                    <p:nvPicPr>
                      <p:cNvPr id="0" name="对象 1158149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69263" y="3878263"/>
                        <a:ext cx="606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8151" name="对象 1158150"/>
          <p:cNvGraphicFramePr/>
          <p:nvPr/>
        </p:nvGraphicFramePr>
        <p:xfrm>
          <a:off x="8099425" y="5013325"/>
          <a:ext cx="606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9" r:id="rId13" imgW="620395" imgH="397510" progId="Word.Document.8">
                  <p:embed/>
                </p:oleObj>
              </mc:Choice>
              <mc:Fallback>
                <p:oleObj r:id="rId13" imgW="620395" imgH="397510" progId="Word.Document.8">
                  <p:embed/>
                  <p:pic>
                    <p:nvPicPr>
                      <p:cNvPr id="0" name="对象 1158150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9425" y="5013325"/>
                        <a:ext cx="606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8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8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8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58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5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5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58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8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8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58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58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58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58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58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58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对象 1157121"/>
          <p:cNvGraphicFramePr/>
          <p:nvPr/>
        </p:nvGraphicFramePr>
        <p:xfrm>
          <a:off x="539750" y="1484313"/>
          <a:ext cx="8412163" cy="179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name="Document" r:id="rId3" imgW="8491855" imgH="1805940" progId="Word.Document.8">
                  <p:embed/>
                </p:oleObj>
              </mc:Choice>
              <mc:Fallback>
                <p:oleObj name="Document" r:id="rId3" imgW="8491855" imgH="1805940" progId="Word.Document.8">
                  <p:embed/>
                  <p:pic>
                    <p:nvPicPr>
                      <p:cNvPr id="0" name="对象 1157121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84313"/>
                        <a:ext cx="8412163" cy="179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23" name="对象 1157122"/>
          <p:cNvGraphicFramePr/>
          <p:nvPr/>
        </p:nvGraphicFramePr>
        <p:xfrm>
          <a:off x="560388" y="3238500"/>
          <a:ext cx="8458200" cy="223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name="Document" r:id="rId5" imgW="8461375" imgH="2239010" progId="Word.Document.8">
                  <p:embed/>
                </p:oleObj>
              </mc:Choice>
              <mc:Fallback>
                <p:oleObj name="Document" r:id="rId5" imgW="8461375" imgH="2239010" progId="Word.Document.8">
                  <p:embed/>
                  <p:pic>
                    <p:nvPicPr>
                      <p:cNvPr id="0" name="对象 1157122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8" y="3238500"/>
                        <a:ext cx="8458200" cy="223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24" name="对象 1157123"/>
          <p:cNvGraphicFramePr/>
          <p:nvPr/>
        </p:nvGraphicFramePr>
        <p:xfrm>
          <a:off x="989013" y="2570163"/>
          <a:ext cx="63007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0" r:id="rId7" imgW="6365875" imgH="577850" progId="Word.Document.8">
                  <p:embed/>
                </p:oleObj>
              </mc:Choice>
              <mc:Fallback>
                <p:oleObj r:id="rId7" imgW="6365875" imgH="577850" progId="Word.Document.8">
                  <p:embed/>
                  <p:pic>
                    <p:nvPicPr>
                      <p:cNvPr id="0" name="对象 115712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2570163"/>
                        <a:ext cx="63007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7125" name="对象 1157124"/>
          <p:cNvGraphicFramePr/>
          <p:nvPr/>
        </p:nvGraphicFramePr>
        <p:xfrm>
          <a:off x="1044575" y="4876800"/>
          <a:ext cx="18034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r:id="rId9" imgW="1828800" imgH="397510" progId="Word.Document.8">
                  <p:embed/>
                </p:oleObj>
              </mc:Choice>
              <mc:Fallback>
                <p:oleObj r:id="rId9" imgW="1828800" imgH="397510" progId="Word.Document.8">
                  <p:embed/>
                  <p:pic>
                    <p:nvPicPr>
                      <p:cNvPr id="0" name="对象 1157124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4876800"/>
                        <a:ext cx="18034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7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7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7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7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7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7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对象 1156097"/>
          <p:cNvGraphicFramePr/>
          <p:nvPr/>
        </p:nvGraphicFramePr>
        <p:xfrm>
          <a:off x="539750" y="44450"/>
          <a:ext cx="3906838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r:id="rId3" imgW="3945890" imgH="594360" progId="Word.Document.8">
                  <p:embed/>
                </p:oleObj>
              </mc:Choice>
              <mc:Fallback>
                <p:oleObj r:id="rId3" imgW="3945890" imgH="594360" progId="Word.Document.8">
                  <p:embed/>
                  <p:pic>
                    <p:nvPicPr>
                      <p:cNvPr id="0" name="对象 115609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44450"/>
                        <a:ext cx="3906838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6151" name="表格 1156150"/>
          <p:cNvGraphicFramePr/>
          <p:nvPr/>
        </p:nvGraphicFramePr>
        <p:xfrm>
          <a:off x="539750" y="482600"/>
          <a:ext cx="8208963" cy="6205538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6114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kern="1200"/>
                      </a:lvl2pPr>
                      <a:lvl3pPr marL="1143000" lvl="2" indent="-228600"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kern="1200"/>
                      </a:lvl4pPr>
                      <a:lvl5pPr marL="2057400" lvl="4" indent="-228600">
                        <a:buClr>
                          <a:schemeClr val="bg2"/>
                        </a:buClr>
                        <a:buSzTx/>
                        <a:buFont typeface="Wingdings" panose="05000000000000000000" pitchFamily="2" charset="2"/>
                        <a:buChar char="§"/>
                        <a:defRPr sz="1800" kern="1200"/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beginning </a:t>
                      </a:r>
                      <a:endParaRPr lang="en-US" altLang="zh-CN" sz="1000" b="1">
                        <a:cs typeface="Times New Roman" panose="02020603050405020304" pitchFamily="18" charset="0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 gardening</a:t>
                      </a:r>
                      <a:endParaRPr lang="en-US" altLang="zh-CN" sz="1800"/>
                    </a:p>
                  </a:txBody>
                  <a:tcPr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kern="1200"/>
                      </a:lvl2pPr>
                      <a:lvl3pPr marL="1143000" lvl="2" indent="-228600"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kern="1200"/>
                      </a:lvl4pPr>
                      <a:lvl5pPr marL="2057400" lvl="4" indent="-228600">
                        <a:buClr>
                          <a:schemeClr val="bg2"/>
                        </a:buClr>
                        <a:buSzTx/>
                        <a:buFont typeface="Wingdings" panose="05000000000000000000" pitchFamily="2" charset="2"/>
                        <a:buChar char="§"/>
                        <a:defRPr sz="1800" kern="1200"/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Times New Roman" panose="02020603050405020304" pitchFamily="18" charset="0"/>
                        </a:rPr>
                        <a:t>•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1911, only 1.___________ in Britain had gardens.</a:t>
                      </a:r>
                      <a:endParaRPr lang="en-US" altLang="zh-CN" sz="1000" b="1">
                        <a:cs typeface="Times New Roman" panose="02020603050405020304" pitchFamily="18" charset="0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Times New Roman" panose="02020603050405020304" pitchFamily="18" charset="0"/>
                        </a:rPr>
                        <a:t>•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soon after this, 2.______ with gardens  started to be built.</a:t>
                      </a:r>
                      <a:endParaRPr lang="en-US" altLang="zh-CN" sz="1000" b="1">
                        <a:cs typeface="Times New Roman" panose="02020603050405020304" pitchFamily="18" charset="0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Times New Roman" panose="02020603050405020304" pitchFamily="18" charset="0"/>
                        </a:rPr>
                        <a:t>•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Today, 3.______________ spend their free time gardening.</a:t>
                      </a:r>
                      <a:endParaRPr lang="en-US" altLang="zh-CN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9424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kern="1200"/>
                      </a:lvl2pPr>
                      <a:lvl3pPr marL="1143000" lvl="2" indent="-228600"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kern="1200"/>
                      </a:lvl4pPr>
                      <a:lvl5pPr marL="2057400" lvl="4" indent="-228600">
                        <a:buClr>
                          <a:schemeClr val="bg2"/>
                        </a:buClr>
                        <a:buSzTx/>
                        <a:buFont typeface="Wingdings" panose="05000000000000000000" pitchFamily="2" charset="2"/>
                        <a:buChar char="§"/>
                        <a:defRPr sz="1800" kern="1200"/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Gardening </a:t>
                      </a:r>
                      <a:endParaRPr lang="en-US" altLang="zh-CN" sz="1000" b="1">
                        <a:cs typeface="Times New Roman" panose="02020603050405020304" pitchFamily="18" charset="0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</a:t>
                      </a:r>
                      <a:endParaRPr lang="en-US" altLang="zh-CN" sz="1800"/>
                    </a:p>
                  </a:txBody>
                  <a:tcPr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kern="1200"/>
                      </a:lvl2pPr>
                      <a:lvl3pPr marL="1143000" lvl="2" indent="-228600"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kern="1200"/>
                      </a:lvl4pPr>
                      <a:lvl5pPr marL="2057400" lvl="4" indent="-228600">
                        <a:buClr>
                          <a:schemeClr val="bg2"/>
                        </a:buClr>
                        <a:buSzTx/>
                        <a:buFont typeface="Wingdings" panose="05000000000000000000" pitchFamily="2" charset="2"/>
                        <a:buChar char="§"/>
                        <a:defRPr sz="1800" kern="1200"/>
                      </a:lvl5pPr>
                    </a:lstStyle>
                    <a:p>
                      <a:pPr marL="0" lvl="0" indent="0">
                        <a:spcBef>
                          <a:spcPct val="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Times New Roman" panose="02020603050405020304" pitchFamily="18" charset="0"/>
                        </a:rPr>
                        <a:t>•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Children plant sunflowers.</a:t>
                      </a:r>
                      <a:endParaRPr lang="en-US" altLang="zh-CN" sz="1000" b="1">
                        <a:cs typeface="Times New Roman" panose="02020603050405020304" pitchFamily="18" charset="0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Times New Roman" panose="02020603050405020304" pitchFamily="18" charset="0"/>
                        </a:rPr>
                        <a:t>•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4.______ gardeners know the right corner for roses.</a:t>
                      </a:r>
                      <a:endParaRPr lang="en-US" altLang="zh-CN" sz="1000" b="1">
                        <a:cs typeface="Times New Roman" panose="02020603050405020304" pitchFamily="18" charset="0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Times New Roman" panose="02020603050405020304" pitchFamily="18" charset="0"/>
                        </a:rPr>
                        <a:t>•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Others grow perfect vegetables to enter into 5.___________.</a:t>
                      </a:r>
                      <a:endParaRPr lang="en-US" altLang="zh-CN" sz="1000" b="1">
                        <a:cs typeface="Times New Roman" panose="02020603050405020304" pitchFamily="18" charset="0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Times New Roman" panose="02020603050405020304" pitchFamily="18" charset="0"/>
                        </a:rPr>
                        <a:t>•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Many Brits spend their Sunday 6._________ _____.</a:t>
                      </a:r>
                      <a:endParaRPr lang="en-US" altLang="zh-CN" sz="1000" b="1">
                        <a:cs typeface="Times New Roman" panose="02020603050405020304" pitchFamily="18" charset="0"/>
                      </a:endParaRPr>
                    </a:p>
                    <a:p>
                      <a:pPr marL="0" lvl="0" indent="0" eaLnBrk="0" hangingPunct="0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Times New Roman" panose="02020603050405020304" pitchFamily="18" charset="0"/>
                        </a:rPr>
                        <a:t>•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Many just sit under the branches of the trees and 7._______________ of the world around them.</a:t>
                      </a:r>
                      <a:endParaRPr lang="en-US" altLang="zh-CN" sz="2400" b="1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6135" name="矩形 1156134"/>
          <p:cNvSpPr>
            <a:spLocks noChangeArrowheads="1"/>
          </p:cNvSpPr>
          <p:nvPr/>
        </p:nvSpPr>
        <p:spPr bwMode="auto">
          <a:xfrm>
            <a:off x="4572000" y="573088"/>
            <a:ext cx="184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the very rich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6136" name="矩形 1156135"/>
          <p:cNvSpPr>
            <a:spLocks noChangeArrowheads="1"/>
          </p:cNvSpPr>
          <p:nvPr/>
        </p:nvSpPr>
        <p:spPr bwMode="auto">
          <a:xfrm>
            <a:off x="5573713" y="1316038"/>
            <a:ext cx="1014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homes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6137" name="矩形 1156136"/>
          <p:cNvSpPr>
            <a:spLocks noChangeArrowheads="1"/>
          </p:cNvSpPr>
          <p:nvPr/>
        </p:nvSpPr>
        <p:spPr bwMode="auto">
          <a:xfrm>
            <a:off x="3817938" y="2035175"/>
            <a:ext cx="2265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millions of Brits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6140" name="矩形 1156139"/>
          <p:cNvSpPr>
            <a:spLocks noChangeArrowheads="1"/>
          </p:cNvSpPr>
          <p:nvPr/>
        </p:nvSpPr>
        <p:spPr bwMode="auto">
          <a:xfrm>
            <a:off x="2811463" y="3332163"/>
            <a:ext cx="1081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Expert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6141" name="矩形 1156140"/>
          <p:cNvSpPr>
            <a:spLocks noChangeArrowheads="1"/>
          </p:cNvSpPr>
          <p:nvPr/>
        </p:nvSpPr>
        <p:spPr bwMode="auto">
          <a:xfrm>
            <a:off x="2649538" y="4365625"/>
            <a:ext cx="1843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competitions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6144" name="矩形 1156143"/>
          <p:cNvSpPr>
            <a:spLocks noChangeArrowheads="1"/>
          </p:cNvSpPr>
          <p:nvPr/>
        </p:nvSpPr>
        <p:spPr bwMode="auto">
          <a:xfrm>
            <a:off x="6956425" y="4732338"/>
            <a:ext cx="158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cutting the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6145" name="矩形 1156144"/>
          <p:cNvSpPr>
            <a:spLocks noChangeArrowheads="1"/>
          </p:cNvSpPr>
          <p:nvPr/>
        </p:nvSpPr>
        <p:spPr bwMode="auto">
          <a:xfrm>
            <a:off x="2443163" y="5084763"/>
            <a:ext cx="86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grass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6148" name="矩形 1156147"/>
          <p:cNvSpPr>
            <a:spLocks noChangeArrowheads="1"/>
          </p:cNvSpPr>
          <p:nvPr/>
        </p:nvSpPr>
        <p:spPr bwMode="auto">
          <a:xfrm>
            <a:off x="3276600" y="5827713"/>
            <a:ext cx="2335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enjoy the beauty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6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6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6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6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56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56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56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56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56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56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5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6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5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5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5108" name="表格 1155107"/>
          <p:cNvGraphicFramePr/>
          <p:nvPr/>
        </p:nvGraphicFramePr>
        <p:xfrm>
          <a:off x="1044575" y="1701800"/>
          <a:ext cx="7199313" cy="3475038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8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209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kern="1200"/>
                      </a:lvl2pPr>
                      <a:lvl3pPr marL="1143000" lvl="2" indent="-228600"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kern="1200"/>
                      </a:lvl4pPr>
                      <a:lvl5pPr marL="2057400" lvl="4" indent="-228600">
                        <a:buClr>
                          <a:schemeClr val="bg2"/>
                        </a:buClr>
                        <a:buSzTx/>
                        <a:buFont typeface="Wingdings" panose="05000000000000000000" pitchFamily="2" charset="2"/>
                        <a:buChar char="§"/>
                        <a:defRPr sz="1800" kern="1200"/>
                      </a:lvl5pPr>
                    </a:lstStyle>
                    <a:p>
                      <a:pPr marL="0" lv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present </a:t>
                      </a:r>
                      <a:endParaRPr lang="en-US" altLang="zh-CN" sz="1000" b="1">
                        <a:cs typeface="Times New Roman" panose="02020603050405020304" pitchFamily="18" charset="0"/>
                      </a:endParaRPr>
                    </a:p>
                    <a:p>
                      <a:pPr marL="0" lvl="0" indent="0" ea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situation</a:t>
                      </a:r>
                      <a:endParaRPr lang="en-US" altLang="zh-CN" sz="1800"/>
                    </a:p>
                  </a:txBody>
                  <a:tcPr marT="45724" marB="45724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kern="1200"/>
                      </a:lvl2pPr>
                      <a:lvl3pPr marL="1143000" lvl="2" indent="-228600"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kern="1200"/>
                      </a:lvl4pPr>
                      <a:lvl5pPr marL="2057400" lvl="4" indent="-228600">
                        <a:buClr>
                          <a:schemeClr val="bg2"/>
                        </a:buClr>
                        <a:buSzTx/>
                        <a:buFont typeface="Wingdings" panose="05000000000000000000" pitchFamily="2" charset="2"/>
                        <a:buChar char="§"/>
                        <a:defRPr sz="1800" kern="1200"/>
                      </a:lvl5pPr>
                    </a:lstStyle>
                    <a:p>
                      <a:pPr marL="0" lv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Times New Roman" panose="02020603050405020304" pitchFamily="18" charset="0"/>
                        </a:rPr>
                        <a:t>•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Those without outside space can 8.____ small pieces of land.</a:t>
                      </a:r>
                      <a:endParaRPr lang="en-US" altLang="zh-CN" sz="1000" b="1">
                        <a:cs typeface="Times New Roman" panose="02020603050405020304" pitchFamily="18" charset="0"/>
                      </a:endParaRPr>
                    </a:p>
                    <a:p>
                      <a:pPr marL="0" lvl="0" indent="0" ea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Times New Roman" panose="02020603050405020304" pitchFamily="18" charset="0"/>
                        </a:rPr>
                        <a:t>•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 4,000 people are 9._______ for pieces of land.</a:t>
                      </a:r>
                      <a:endParaRPr lang="en-US" altLang="zh-CN" sz="1800"/>
                    </a:p>
                  </a:txBody>
                  <a:tcPr marT="45724" marB="45724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829"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kern="1200"/>
                      </a:lvl2pPr>
                      <a:lvl3pPr marL="1143000" lvl="2" indent="-228600"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kern="1200"/>
                      </a:lvl4pPr>
                      <a:lvl5pPr marL="2057400" lvl="4" indent="-228600">
                        <a:buClr>
                          <a:schemeClr val="bg2"/>
                        </a:buClr>
                        <a:buSzTx/>
                        <a:buFont typeface="Wingdings" panose="05000000000000000000" pitchFamily="2" charset="2"/>
                        <a:buChar char="§"/>
                        <a:defRPr sz="1800" kern="1200"/>
                      </a:lvl5pPr>
                    </a:lstStyle>
                    <a:p>
                      <a:pPr marL="0" lv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benefits</a:t>
                      </a:r>
                      <a:endParaRPr lang="en-US" altLang="zh-CN" sz="1800"/>
                    </a:p>
                  </a:txBody>
                  <a:tcPr marT="45724" marB="45724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Char char="n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buChar char="¨"/>
                        <a:defRPr sz="2400" kern="1200"/>
                      </a:lvl2pPr>
                      <a:lvl3pPr marL="1143000" lvl="2" indent="-228600"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buChar char="n"/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¨"/>
                        <a:defRPr sz="1800" kern="1200"/>
                      </a:lvl4pPr>
                      <a:lvl5pPr marL="2057400" lvl="4" indent="-228600">
                        <a:buClr>
                          <a:schemeClr val="bg2"/>
                        </a:buClr>
                        <a:buSzTx/>
                        <a:buFont typeface="Wingdings" panose="05000000000000000000" pitchFamily="2" charset="2"/>
                        <a:buChar char="§"/>
                        <a:defRPr sz="1800" kern="1200"/>
                      </a:lvl5pPr>
                    </a:lstStyle>
                    <a:p>
                      <a:pPr marL="0" lv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Gardening is good for the 10.___________ as well as the soul.</a:t>
                      </a:r>
                      <a:endParaRPr lang="en-US" altLang="zh-CN" sz="1800"/>
                    </a:p>
                  </a:txBody>
                  <a:tcPr marT="45724" marB="45724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55104" name="矩形 1155103"/>
          <p:cNvSpPr>
            <a:spLocks noChangeArrowheads="1"/>
          </p:cNvSpPr>
          <p:nvPr/>
        </p:nvSpPr>
        <p:spPr bwMode="auto">
          <a:xfrm>
            <a:off x="7221538" y="1876425"/>
            <a:ext cx="725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rent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5105" name="矩形 1155104"/>
          <p:cNvSpPr>
            <a:spLocks noChangeArrowheads="1"/>
          </p:cNvSpPr>
          <p:nvPr/>
        </p:nvSpPr>
        <p:spPr bwMode="auto">
          <a:xfrm>
            <a:off x="5894388" y="2916238"/>
            <a:ext cx="1149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waiting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5106" name="矩形 1155105"/>
          <p:cNvSpPr>
            <a:spLocks noChangeArrowheads="1"/>
          </p:cNvSpPr>
          <p:nvPr/>
        </p:nvSpPr>
        <p:spPr bwMode="auto">
          <a:xfrm>
            <a:off x="6369050" y="4132263"/>
            <a:ext cx="1843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environment</a:t>
            </a:r>
            <a:endParaRPr lang="zh-CN" altLang="en-US" sz="2400" u="none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5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5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55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5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55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55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104" grpId="0"/>
      <p:bldP spid="1155105" grpId="0"/>
      <p:bldP spid="11551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图片 1054721" descr="E:/课件/新教材外研英语必修1/PPT可自主编辑课件/Unit 6 At one with nature/step3.tif"/>
          <p:cNvPicPr>
            <a:picLocks noChangeAspect="1" noChangeArrowheads="1"/>
          </p:cNvPicPr>
          <p:nvPr/>
        </p:nvPicPr>
        <p:blipFill>
          <a:blip r:embed="rId3" r:link="rId4" cstate="email"/>
          <a:srcRect/>
          <a:stretch>
            <a:fillRect/>
          </a:stretch>
        </p:blipFill>
        <p:spPr bwMode="auto">
          <a:xfrm>
            <a:off x="385763" y="757238"/>
            <a:ext cx="334010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78" name="对象 1054722"/>
          <p:cNvGraphicFramePr/>
          <p:nvPr/>
        </p:nvGraphicFramePr>
        <p:xfrm>
          <a:off x="1998663" y="598488"/>
          <a:ext cx="17287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6" name="Document" r:id="rId5" imgW="1744980" imgH="429895" progId="Word.Document.8">
                  <p:embed/>
                </p:oleObj>
              </mc:Choice>
              <mc:Fallback>
                <p:oleObj name="Document" r:id="rId5" imgW="1744980" imgH="429895" progId="Word.Document.8">
                  <p:embed/>
                  <p:pic>
                    <p:nvPicPr>
                      <p:cNvPr id="0" name="对象 1054722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663" y="598488"/>
                        <a:ext cx="1728787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对象 1054745"/>
          <p:cNvGraphicFramePr/>
          <p:nvPr/>
        </p:nvGraphicFramePr>
        <p:xfrm>
          <a:off x="331788" y="1400175"/>
          <a:ext cx="8412162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7" name="Document" r:id="rId7" imgW="8491855" imgH="1311910" progId="Word.Document.8">
                  <p:embed/>
                </p:oleObj>
              </mc:Choice>
              <mc:Fallback>
                <p:oleObj name="Document" r:id="rId7" imgW="8491855" imgH="1311910" progId="Word.Document.8">
                  <p:embed/>
                  <p:pic>
                    <p:nvPicPr>
                      <p:cNvPr id="0" name="对象 1054745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1400175"/>
                        <a:ext cx="8412162" cy="1304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47" name="对象 1054746"/>
          <p:cNvGraphicFramePr/>
          <p:nvPr/>
        </p:nvGraphicFramePr>
        <p:xfrm>
          <a:off x="388938" y="2530475"/>
          <a:ext cx="8337550" cy="162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8" name="Document" r:id="rId9" imgW="8461375" imgH="1645920" progId="Word.Document.8">
                  <p:embed/>
                </p:oleObj>
              </mc:Choice>
              <mc:Fallback>
                <p:oleObj name="Document" r:id="rId9" imgW="8461375" imgH="1645920" progId="Word.Document.8">
                  <p:embed/>
                  <p:pic>
                    <p:nvPicPr>
                      <p:cNvPr id="0" name="对象 1054746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2530475"/>
                        <a:ext cx="8337550" cy="162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48" name="对象 1054747"/>
          <p:cNvGraphicFramePr/>
          <p:nvPr/>
        </p:nvGraphicFramePr>
        <p:xfrm>
          <a:off x="388938" y="4184650"/>
          <a:ext cx="8370887" cy="162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9" name="Document" r:id="rId11" imgW="8491855" imgH="1645920" progId="Word.Document.8">
                  <p:embed/>
                </p:oleObj>
              </mc:Choice>
              <mc:Fallback>
                <p:oleObj name="Document" r:id="rId11" imgW="8491855" imgH="1645920" progId="Word.Document.8">
                  <p:embed/>
                  <p:pic>
                    <p:nvPicPr>
                      <p:cNvPr id="0" name="对象 1054747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4184650"/>
                        <a:ext cx="8370887" cy="162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49" name="对象 1054748"/>
          <p:cNvGraphicFramePr/>
          <p:nvPr/>
        </p:nvGraphicFramePr>
        <p:xfrm>
          <a:off x="828675" y="1917700"/>
          <a:ext cx="7281863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0" r:id="rId13" imgW="7425055" imgH="595630" progId="Word.Document.8">
                  <p:embed/>
                </p:oleObj>
              </mc:Choice>
              <mc:Fallback>
                <p:oleObj r:id="rId13" imgW="7425055" imgH="595630" progId="Word.Document.8">
                  <p:embed/>
                  <p:pic>
                    <p:nvPicPr>
                      <p:cNvPr id="0" name="对象 1054748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1917700"/>
                        <a:ext cx="7281863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50" name="对象 1054749"/>
          <p:cNvGraphicFramePr/>
          <p:nvPr/>
        </p:nvGraphicFramePr>
        <p:xfrm>
          <a:off x="831850" y="3571875"/>
          <a:ext cx="7796213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1" r:id="rId15" imgW="7966075" imgH="396875" progId="Word.Document.8">
                  <p:embed/>
                </p:oleObj>
              </mc:Choice>
              <mc:Fallback>
                <p:oleObj r:id="rId15" imgW="7966075" imgH="396875" progId="Word.Document.8">
                  <p:embed/>
                  <p:pic>
                    <p:nvPicPr>
                      <p:cNvPr id="0" name="对象 1054749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50" y="3571875"/>
                        <a:ext cx="7796213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4751" name="对象 1054750"/>
          <p:cNvGraphicFramePr/>
          <p:nvPr/>
        </p:nvGraphicFramePr>
        <p:xfrm>
          <a:off x="855663" y="4622800"/>
          <a:ext cx="7780337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2" r:id="rId17" imgW="7962900" imgH="1111250" progId="Word.Document.8">
                  <p:embed/>
                </p:oleObj>
              </mc:Choice>
              <mc:Fallback>
                <p:oleObj r:id="rId17" imgW="7962900" imgH="1111250" progId="Word.Document.8">
                  <p:embed/>
                  <p:pic>
                    <p:nvPicPr>
                      <p:cNvPr id="0" name="对象 1054750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3" y="4622800"/>
                        <a:ext cx="7780337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54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54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54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54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54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对象 928774"/>
          <p:cNvGraphicFramePr/>
          <p:nvPr/>
        </p:nvGraphicFramePr>
        <p:xfrm>
          <a:off x="1908175" y="836613"/>
          <a:ext cx="568801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Document" r:id="rId3" imgW="5746750" imgH="723900" progId="Word.Document.8">
                  <p:embed/>
                </p:oleObj>
              </mc:Choice>
              <mc:Fallback>
                <p:oleObj name="Document" r:id="rId3" imgW="5746750" imgH="723900" progId="Word.Document.8">
                  <p:embed/>
                  <p:pic>
                    <p:nvPicPr>
                      <p:cNvPr id="0" name="对象 92877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836613"/>
                        <a:ext cx="568801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0" name="图片 928777" descr="E:/课件/新教材外研英语必修1/PPT可自主编辑课件/Unit 6 At one with nature/每日一语1.TIF"/>
          <p:cNvPicPr>
            <a:picLocks noChangeAspect="1" noChangeArrowheads="1"/>
          </p:cNvPicPr>
          <p:nvPr/>
        </p:nvPicPr>
        <p:blipFill>
          <a:blip r:embed="rId5" r:link="rId6" cstate="email"/>
          <a:srcRect/>
          <a:stretch>
            <a:fillRect/>
          </a:stretch>
        </p:blipFill>
        <p:spPr bwMode="auto">
          <a:xfrm>
            <a:off x="349250" y="2052638"/>
            <a:ext cx="85677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8780" name="对象 928779"/>
          <p:cNvGraphicFramePr/>
          <p:nvPr/>
        </p:nvGraphicFramePr>
        <p:xfrm>
          <a:off x="973138" y="2278063"/>
          <a:ext cx="7007225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r:id="rId7" imgW="7242175" imgH="3291840" progId="Word.Document.8">
                  <p:embed/>
                </p:oleObj>
              </mc:Choice>
              <mc:Fallback>
                <p:oleObj r:id="rId7" imgW="7242175" imgH="3291840" progId="Word.Document.8">
                  <p:embed/>
                  <p:pic>
                    <p:nvPicPr>
                      <p:cNvPr id="0" name="对象 92877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138" y="2278063"/>
                        <a:ext cx="7007225" cy="318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8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1" name="对象 1020929"/>
          <p:cNvGraphicFramePr/>
          <p:nvPr/>
        </p:nvGraphicFramePr>
        <p:xfrm>
          <a:off x="-36513" y="468313"/>
          <a:ext cx="8467726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4" name="Document" r:id="rId3" imgW="8461375" imgH="784860" progId="Word.Document.8">
                  <p:embed/>
                </p:oleObj>
              </mc:Choice>
              <mc:Fallback>
                <p:oleObj name="Document" r:id="rId3" imgW="8461375" imgH="784860" progId="Word.Document.8">
                  <p:embed/>
                  <p:pic>
                    <p:nvPicPr>
                      <p:cNvPr id="0" name="对象 1020929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3" y="468313"/>
                        <a:ext cx="8467726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2" name="对象 1020935"/>
          <p:cNvGraphicFramePr/>
          <p:nvPr/>
        </p:nvGraphicFramePr>
        <p:xfrm>
          <a:off x="323850" y="1181100"/>
          <a:ext cx="8545513" cy="506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5" name="Document" r:id="rId5" imgW="8748395" imgH="5177790" progId="Word.Document.8">
                  <p:embed/>
                </p:oleObj>
              </mc:Choice>
              <mc:Fallback>
                <p:oleObj name="Document" r:id="rId5" imgW="8748395" imgH="5177790" progId="Word.Document.8">
                  <p:embed/>
                  <p:pic>
                    <p:nvPicPr>
                      <p:cNvPr id="0" name="对象 1020935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81100"/>
                        <a:ext cx="8545513" cy="506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对象 1159170"/>
          <p:cNvGraphicFramePr/>
          <p:nvPr/>
        </p:nvGraphicFramePr>
        <p:xfrm>
          <a:off x="465138" y="882650"/>
          <a:ext cx="8370887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Document" r:id="rId3" imgW="8531225" imgH="1187450" progId="Word.Document.8">
                  <p:embed/>
                </p:oleObj>
              </mc:Choice>
              <mc:Fallback>
                <p:oleObj name="Document" r:id="rId3" imgW="8531225" imgH="1187450" progId="Word.Document.8">
                  <p:embed/>
                  <p:pic>
                    <p:nvPicPr>
                      <p:cNvPr id="0" name="对象 1159170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882650"/>
                        <a:ext cx="8370887" cy="1065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9172" name="对象 1159171"/>
          <p:cNvGraphicFramePr/>
          <p:nvPr/>
        </p:nvGraphicFramePr>
        <p:xfrm>
          <a:off x="465138" y="1863725"/>
          <a:ext cx="8296275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4" name="Document" r:id="rId5" imgW="8491855" imgH="1187450" progId="Word.Document.8">
                  <p:embed/>
                </p:oleObj>
              </mc:Choice>
              <mc:Fallback>
                <p:oleObj name="Document" r:id="rId5" imgW="8491855" imgH="1187450" progId="Word.Document.8">
                  <p:embed/>
                  <p:pic>
                    <p:nvPicPr>
                      <p:cNvPr id="0" name="对象 1159171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1863725"/>
                        <a:ext cx="8296275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59173" name="对象 1159172"/>
          <p:cNvGraphicFramePr/>
          <p:nvPr/>
        </p:nvGraphicFramePr>
        <p:xfrm>
          <a:off x="465138" y="2944813"/>
          <a:ext cx="8296275" cy="307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5" name="Document" r:id="rId7" imgW="8491855" imgH="3154680" progId="Word.Document.8">
                  <p:embed/>
                </p:oleObj>
              </mc:Choice>
              <mc:Fallback>
                <p:oleObj name="Document" r:id="rId7" imgW="8491855" imgH="3154680" progId="Word.Document.8">
                  <p:embed/>
                  <p:pic>
                    <p:nvPicPr>
                      <p:cNvPr id="0" name="对象 1159172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2944813"/>
                        <a:ext cx="8296275" cy="307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5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5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对象 1189890"/>
          <p:cNvGraphicFramePr/>
          <p:nvPr/>
        </p:nvGraphicFramePr>
        <p:xfrm>
          <a:off x="323850" y="377825"/>
          <a:ext cx="8412163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2" name="Document" r:id="rId3" imgW="8491855" imgH="1187450" progId="Word.Document.8">
                  <p:embed/>
                </p:oleObj>
              </mc:Choice>
              <mc:Fallback>
                <p:oleObj name="Document" r:id="rId3" imgW="8491855" imgH="1187450" progId="Word.Document.8">
                  <p:embed/>
                  <p:pic>
                    <p:nvPicPr>
                      <p:cNvPr id="0" name="对象 1189890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77825"/>
                        <a:ext cx="8412163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892" name="对象 1189891"/>
          <p:cNvGraphicFramePr/>
          <p:nvPr/>
        </p:nvGraphicFramePr>
        <p:xfrm>
          <a:off x="331788" y="1287463"/>
          <a:ext cx="8337550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3" name="Document" r:id="rId5" imgW="8461375" imgH="1187450" progId="Word.Document.8">
                  <p:embed/>
                </p:oleObj>
              </mc:Choice>
              <mc:Fallback>
                <p:oleObj name="Document" r:id="rId5" imgW="8461375" imgH="1187450" progId="Word.Document.8">
                  <p:embed/>
                  <p:pic>
                    <p:nvPicPr>
                      <p:cNvPr id="0" name="对象 1189891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1287463"/>
                        <a:ext cx="8337550" cy="1163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893" name="对象 1189892"/>
          <p:cNvGraphicFramePr/>
          <p:nvPr/>
        </p:nvGraphicFramePr>
        <p:xfrm>
          <a:off x="341313" y="2311400"/>
          <a:ext cx="8262937" cy="176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4" r:id="rId7" imgW="8459470" imgH="1807210" progId="Word.Document.8">
                  <p:embed/>
                </p:oleObj>
              </mc:Choice>
              <mc:Fallback>
                <p:oleObj r:id="rId7" imgW="8459470" imgH="1807210" progId="Word.Document.8">
                  <p:embed/>
                  <p:pic>
                    <p:nvPicPr>
                      <p:cNvPr id="0" name="对象 118989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3" y="2311400"/>
                        <a:ext cx="8262937" cy="176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894" name="对象 1189893"/>
          <p:cNvGraphicFramePr/>
          <p:nvPr/>
        </p:nvGraphicFramePr>
        <p:xfrm>
          <a:off x="673100" y="2882900"/>
          <a:ext cx="52451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5" r:id="rId9" imgW="5276215" imgH="397510" progId="Word.Document.8">
                  <p:embed/>
                </p:oleObj>
              </mc:Choice>
              <mc:Fallback>
                <p:oleObj r:id="rId9" imgW="5276215" imgH="397510" progId="Word.Document.8">
                  <p:embed/>
                  <p:pic>
                    <p:nvPicPr>
                      <p:cNvPr id="0" name="对象 1189893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2882900"/>
                        <a:ext cx="52451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895" name="对象 1189894"/>
          <p:cNvGraphicFramePr/>
          <p:nvPr/>
        </p:nvGraphicFramePr>
        <p:xfrm>
          <a:off x="376238" y="3932238"/>
          <a:ext cx="8504237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6" r:id="rId11" imgW="8657590" imgH="1074420" progId="Word.Document.8">
                  <p:embed/>
                </p:oleObj>
              </mc:Choice>
              <mc:Fallback>
                <p:oleObj r:id="rId11" imgW="8657590" imgH="1074420" progId="Word.Document.8">
                  <p:embed/>
                  <p:pic>
                    <p:nvPicPr>
                      <p:cNvPr id="0" name="对象 1189894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3932238"/>
                        <a:ext cx="8504237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896" name="对象 1189895"/>
          <p:cNvGraphicFramePr/>
          <p:nvPr/>
        </p:nvGraphicFramePr>
        <p:xfrm>
          <a:off x="395288" y="4868863"/>
          <a:ext cx="8653462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7" r:id="rId13" imgW="8738870" imgH="562610" progId="Word.Document.8">
                  <p:embed/>
                </p:oleObj>
              </mc:Choice>
              <mc:Fallback>
                <p:oleObj r:id="rId13" imgW="8738870" imgH="562610" progId="Word.Document.8">
                  <p:embed/>
                  <p:pic>
                    <p:nvPicPr>
                      <p:cNvPr id="0" name="对象 1189895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868863"/>
                        <a:ext cx="8653462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897" name="对象 1189896"/>
          <p:cNvGraphicFramePr/>
          <p:nvPr/>
        </p:nvGraphicFramePr>
        <p:xfrm>
          <a:off x="382588" y="5345113"/>
          <a:ext cx="86788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8" r:id="rId15" imgW="8843645" imgH="557530" progId="Word.Document.8">
                  <p:embed/>
                </p:oleObj>
              </mc:Choice>
              <mc:Fallback>
                <p:oleObj r:id="rId15" imgW="8843645" imgH="557530" progId="Word.Document.8">
                  <p:embed/>
                  <p:pic>
                    <p:nvPicPr>
                      <p:cNvPr id="0" name="对象 1189896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88" y="5345113"/>
                        <a:ext cx="8678862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898" name="对象 1189897"/>
          <p:cNvGraphicFramePr/>
          <p:nvPr/>
        </p:nvGraphicFramePr>
        <p:xfrm>
          <a:off x="376238" y="5846763"/>
          <a:ext cx="857885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19" r:id="rId17" imgW="8702040" imgH="562610" progId="Word.Document.8">
                  <p:embed/>
                </p:oleObj>
              </mc:Choice>
              <mc:Fallback>
                <p:oleObj r:id="rId17" imgW="8702040" imgH="562610" progId="Word.Document.8">
                  <p:embed/>
                  <p:pic>
                    <p:nvPicPr>
                      <p:cNvPr id="0" name="对象 1189897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5846763"/>
                        <a:ext cx="857885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899" name="对象 1189898"/>
          <p:cNvGraphicFramePr/>
          <p:nvPr/>
        </p:nvGraphicFramePr>
        <p:xfrm>
          <a:off x="6011863" y="4391025"/>
          <a:ext cx="23780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0" r:id="rId19" imgW="2407920" imgH="397510" progId="Word.Document.8">
                  <p:embed/>
                </p:oleObj>
              </mc:Choice>
              <mc:Fallback>
                <p:oleObj r:id="rId19" imgW="2407920" imgH="397510" progId="Word.Document.8">
                  <p:embed/>
                  <p:pic>
                    <p:nvPicPr>
                      <p:cNvPr id="0" name="对象 1189898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4391025"/>
                        <a:ext cx="23780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900" name="对象 1189899"/>
          <p:cNvGraphicFramePr/>
          <p:nvPr/>
        </p:nvGraphicFramePr>
        <p:xfrm>
          <a:off x="6100763" y="4872038"/>
          <a:ext cx="2643187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1" r:id="rId21" imgW="2697480" imgH="422275" progId="Word.Document.8">
                  <p:embed/>
                </p:oleObj>
              </mc:Choice>
              <mc:Fallback>
                <p:oleObj r:id="rId21" imgW="2697480" imgH="422275" progId="Word.Document.8">
                  <p:embed/>
                  <p:pic>
                    <p:nvPicPr>
                      <p:cNvPr id="0" name="对象 1189899"/>
                      <p:cNvPicPr>
                        <a:picLocks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763" y="4872038"/>
                        <a:ext cx="2643187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901" name="对象 1189900"/>
          <p:cNvGraphicFramePr/>
          <p:nvPr/>
        </p:nvGraphicFramePr>
        <p:xfrm>
          <a:off x="6035675" y="5311775"/>
          <a:ext cx="28765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2" r:id="rId23" imgW="2936875" imgH="400685" progId="Word.Document.8">
                  <p:embed/>
                </p:oleObj>
              </mc:Choice>
              <mc:Fallback>
                <p:oleObj r:id="rId23" imgW="2936875" imgH="400685" progId="Word.Document.8">
                  <p:embed/>
                  <p:pic>
                    <p:nvPicPr>
                      <p:cNvPr id="0" name="对象 1189900"/>
                      <p:cNvPicPr>
                        <a:picLocks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5311775"/>
                        <a:ext cx="28765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9902" name="对象 1189901"/>
          <p:cNvGraphicFramePr/>
          <p:nvPr/>
        </p:nvGraphicFramePr>
        <p:xfrm>
          <a:off x="6042025" y="5834063"/>
          <a:ext cx="2635250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3" r:id="rId25" imgW="2697480" imgH="422275" progId="Word.Document.8">
                  <p:embed/>
                </p:oleObj>
              </mc:Choice>
              <mc:Fallback>
                <p:oleObj r:id="rId25" imgW="2697480" imgH="422275" progId="Word.Document.8">
                  <p:embed/>
                  <p:pic>
                    <p:nvPicPr>
                      <p:cNvPr id="0" name="对象 1189901"/>
                      <p:cNvPicPr>
                        <a:picLocks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2025" y="5834063"/>
                        <a:ext cx="2635250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89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8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89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89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8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89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89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89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89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8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8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对象 1205249"/>
          <p:cNvGraphicFramePr/>
          <p:nvPr/>
        </p:nvGraphicFramePr>
        <p:xfrm>
          <a:off x="323850" y="260350"/>
          <a:ext cx="8520113" cy="633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Document" r:id="rId3" imgW="8728075" imgH="6483350" progId="Word.Document.8">
                  <p:embed/>
                </p:oleObj>
              </mc:Choice>
              <mc:Fallback>
                <p:oleObj name="Document" r:id="rId3" imgW="8728075" imgH="6483350" progId="Word.Document.8">
                  <p:embed/>
                  <p:pic>
                    <p:nvPicPr>
                      <p:cNvPr id="0" name="对象 1205249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0350"/>
                        <a:ext cx="8520113" cy="633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对象 1206273"/>
          <p:cNvGraphicFramePr/>
          <p:nvPr/>
        </p:nvGraphicFramePr>
        <p:xfrm>
          <a:off x="341313" y="515938"/>
          <a:ext cx="8412162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Document" r:id="rId3" imgW="8491855" imgH="1713230" progId="Word.Document.8">
                  <p:embed/>
                </p:oleObj>
              </mc:Choice>
              <mc:Fallback>
                <p:oleObj name="Document" r:id="rId3" imgW="8491855" imgH="1713230" progId="Word.Document.8">
                  <p:embed/>
                  <p:pic>
                    <p:nvPicPr>
                      <p:cNvPr id="0" name="对象 1206273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3" y="515938"/>
                        <a:ext cx="8412162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6275" name="对象 1206274"/>
          <p:cNvGraphicFramePr/>
          <p:nvPr/>
        </p:nvGraphicFramePr>
        <p:xfrm>
          <a:off x="355600" y="2017713"/>
          <a:ext cx="8412163" cy="277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6" name="Document" r:id="rId5" imgW="8491855" imgH="2831465" progId="Word.Document.8">
                  <p:embed/>
                </p:oleObj>
              </mc:Choice>
              <mc:Fallback>
                <p:oleObj name="Document" r:id="rId5" imgW="8491855" imgH="2831465" progId="Word.Document.8">
                  <p:embed/>
                  <p:pic>
                    <p:nvPicPr>
                      <p:cNvPr id="0" name="对象 1206274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00" y="2017713"/>
                        <a:ext cx="8412163" cy="277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6276" name="对象 1206275"/>
          <p:cNvGraphicFramePr/>
          <p:nvPr/>
        </p:nvGraphicFramePr>
        <p:xfrm>
          <a:off x="369888" y="4621213"/>
          <a:ext cx="8458200" cy="171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7" name="Document" r:id="rId7" imgW="8461375" imgH="1713230" progId="Word.Document.8">
                  <p:embed/>
                </p:oleObj>
              </mc:Choice>
              <mc:Fallback>
                <p:oleObj name="Document" r:id="rId7" imgW="8461375" imgH="1713230" progId="Word.Document.8">
                  <p:embed/>
                  <p:pic>
                    <p:nvPicPr>
                      <p:cNvPr id="0" name="对象 1206275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88" y="4621213"/>
                        <a:ext cx="8458200" cy="171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06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06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1" name="对象 1207297"/>
          <p:cNvGraphicFramePr/>
          <p:nvPr/>
        </p:nvGraphicFramePr>
        <p:xfrm>
          <a:off x="341313" y="1368425"/>
          <a:ext cx="8412162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4" r:id="rId3" imgW="8491855" imgH="2926080" progId="Word.Document.8">
                  <p:embed/>
                </p:oleObj>
              </mc:Choice>
              <mc:Fallback>
                <p:oleObj r:id="rId3" imgW="8491855" imgH="2926080" progId="Word.Document.8">
                  <p:embed/>
                  <p:pic>
                    <p:nvPicPr>
                      <p:cNvPr id="0" name="对象 120729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3" y="1368425"/>
                        <a:ext cx="8412162" cy="285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7299" name="对象 1207298"/>
          <p:cNvGraphicFramePr/>
          <p:nvPr/>
        </p:nvGraphicFramePr>
        <p:xfrm>
          <a:off x="331788" y="4114800"/>
          <a:ext cx="8458200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5" r:id="rId5" imgW="8459470" imgH="1187450" progId="Word.Document.8">
                  <p:embed/>
                </p:oleObj>
              </mc:Choice>
              <mc:Fallback>
                <p:oleObj r:id="rId5" imgW="8459470" imgH="1187450" progId="Word.Document.8">
                  <p:embed/>
                  <p:pic>
                    <p:nvPicPr>
                      <p:cNvPr id="0" name="对象 120729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4114800"/>
                        <a:ext cx="8458200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7300" name="对象 1207299"/>
          <p:cNvGraphicFramePr/>
          <p:nvPr/>
        </p:nvGraphicFramePr>
        <p:xfrm>
          <a:off x="1308100" y="2484438"/>
          <a:ext cx="296703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6" r:id="rId7" imgW="3003550" imgH="397510" progId="Word.Document.8">
                  <p:embed/>
                </p:oleObj>
              </mc:Choice>
              <mc:Fallback>
                <p:oleObj r:id="rId7" imgW="3003550" imgH="397510" progId="Word.Document.8">
                  <p:embed/>
                  <p:pic>
                    <p:nvPicPr>
                      <p:cNvPr id="0" name="对象 120729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8100" y="2484438"/>
                        <a:ext cx="2967038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7301" name="对象 1207300"/>
          <p:cNvGraphicFramePr/>
          <p:nvPr/>
        </p:nvGraphicFramePr>
        <p:xfrm>
          <a:off x="5754688" y="4125913"/>
          <a:ext cx="29591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7" r:id="rId9" imgW="3003550" imgH="397510" progId="Word.Document.8">
                  <p:embed/>
                </p:oleObj>
              </mc:Choice>
              <mc:Fallback>
                <p:oleObj r:id="rId9" imgW="3003550" imgH="397510" progId="Word.Document.8">
                  <p:embed/>
                  <p:pic>
                    <p:nvPicPr>
                      <p:cNvPr id="0" name="对象 120730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4688" y="4125913"/>
                        <a:ext cx="29591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7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7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7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7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7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7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07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07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7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5" name="对象 1185793"/>
          <p:cNvGraphicFramePr/>
          <p:nvPr/>
        </p:nvGraphicFramePr>
        <p:xfrm>
          <a:off x="395288" y="981075"/>
          <a:ext cx="8412162" cy="236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r:id="rId3" imgW="8491855" imgH="2381885" progId="Word.Document.8">
                  <p:embed/>
                </p:oleObj>
              </mc:Choice>
              <mc:Fallback>
                <p:oleObj r:id="rId3" imgW="8491855" imgH="2381885" progId="Word.Document.8">
                  <p:embed/>
                  <p:pic>
                    <p:nvPicPr>
                      <p:cNvPr id="0" name="对象 118579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81075"/>
                        <a:ext cx="8412162" cy="236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5795" name="对象 1185794"/>
          <p:cNvGraphicFramePr/>
          <p:nvPr/>
        </p:nvGraphicFramePr>
        <p:xfrm>
          <a:off x="465138" y="3168650"/>
          <a:ext cx="8412162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4" r:id="rId5" imgW="8491855" imgH="1203960" progId="Word.Document.8">
                  <p:embed/>
                </p:oleObj>
              </mc:Choice>
              <mc:Fallback>
                <p:oleObj r:id="rId5" imgW="8491855" imgH="1203960" progId="Word.Document.8">
                  <p:embed/>
                  <p:pic>
                    <p:nvPicPr>
                      <p:cNvPr id="0" name="对象 118579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3168650"/>
                        <a:ext cx="8412162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5796" name="对象 1185795"/>
          <p:cNvGraphicFramePr/>
          <p:nvPr/>
        </p:nvGraphicFramePr>
        <p:xfrm>
          <a:off x="506413" y="4187825"/>
          <a:ext cx="8458200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5" r:id="rId7" imgW="8459470" imgH="1187450" progId="Word.Document.8">
                  <p:embed/>
                </p:oleObj>
              </mc:Choice>
              <mc:Fallback>
                <p:oleObj r:id="rId7" imgW="8459470" imgH="1187450" progId="Word.Document.8">
                  <p:embed/>
                  <p:pic>
                    <p:nvPicPr>
                      <p:cNvPr id="0" name="对象 118579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413" y="4187825"/>
                        <a:ext cx="8458200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85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85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对象 1184769"/>
          <p:cNvGraphicFramePr/>
          <p:nvPr/>
        </p:nvGraphicFramePr>
        <p:xfrm>
          <a:off x="430213" y="644525"/>
          <a:ext cx="83708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2" r:id="rId3" imgW="8531225" imgH="949325" progId="Word.Document.8">
                  <p:embed/>
                </p:oleObj>
              </mc:Choice>
              <mc:Fallback>
                <p:oleObj r:id="rId3" imgW="8531225" imgH="949325" progId="Word.Document.8">
                  <p:embed/>
                  <p:pic>
                    <p:nvPicPr>
                      <p:cNvPr id="0" name="对象 118476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213" y="644525"/>
                        <a:ext cx="8370887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4771" name="对象 1184770"/>
          <p:cNvGraphicFramePr/>
          <p:nvPr/>
        </p:nvGraphicFramePr>
        <p:xfrm>
          <a:off x="414338" y="1500188"/>
          <a:ext cx="8296275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3" r:id="rId5" imgW="8491855" imgH="949325" progId="Word.Document.8">
                  <p:embed/>
                </p:oleObj>
              </mc:Choice>
              <mc:Fallback>
                <p:oleObj r:id="rId5" imgW="8491855" imgH="949325" progId="Word.Document.8">
                  <p:embed/>
                  <p:pic>
                    <p:nvPicPr>
                      <p:cNvPr id="0" name="对象 1184770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8" y="1500188"/>
                        <a:ext cx="8296275" cy="922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4772" name="对象 1184771"/>
          <p:cNvGraphicFramePr/>
          <p:nvPr/>
        </p:nvGraphicFramePr>
        <p:xfrm>
          <a:off x="406400" y="2376488"/>
          <a:ext cx="82962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4" r:id="rId7" imgW="8455025" imgH="621665" progId="Word.Document.8">
                  <p:embed/>
                </p:oleObj>
              </mc:Choice>
              <mc:Fallback>
                <p:oleObj r:id="rId7" imgW="8455025" imgH="621665" progId="Word.Document.8">
                  <p:embed/>
                  <p:pic>
                    <p:nvPicPr>
                      <p:cNvPr id="0" name="对象 1184771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2376488"/>
                        <a:ext cx="82962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4773" name="对象 1184772"/>
          <p:cNvGraphicFramePr/>
          <p:nvPr/>
        </p:nvGraphicFramePr>
        <p:xfrm>
          <a:off x="390525" y="2851150"/>
          <a:ext cx="8296275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5" r:id="rId9" imgW="8491855" imgH="949325" progId="Word.Document.8">
                  <p:embed/>
                </p:oleObj>
              </mc:Choice>
              <mc:Fallback>
                <p:oleObj r:id="rId9" imgW="8491855" imgH="949325" progId="Word.Document.8">
                  <p:embed/>
                  <p:pic>
                    <p:nvPicPr>
                      <p:cNvPr id="0" name="对象 1184772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" y="2851150"/>
                        <a:ext cx="8296275" cy="922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4774" name="对象 1184773"/>
          <p:cNvGraphicFramePr/>
          <p:nvPr/>
        </p:nvGraphicFramePr>
        <p:xfrm>
          <a:off x="363538" y="3770313"/>
          <a:ext cx="8296275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6" r:id="rId11" imgW="8491855" imgH="949325" progId="Word.Document.8">
                  <p:embed/>
                </p:oleObj>
              </mc:Choice>
              <mc:Fallback>
                <p:oleObj r:id="rId11" imgW="8491855" imgH="949325" progId="Word.Document.8">
                  <p:embed/>
                  <p:pic>
                    <p:nvPicPr>
                      <p:cNvPr id="0" name="对象 1184773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3770313"/>
                        <a:ext cx="8296275" cy="922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4775" name="对象 1184774"/>
          <p:cNvGraphicFramePr/>
          <p:nvPr/>
        </p:nvGraphicFramePr>
        <p:xfrm>
          <a:off x="323850" y="4625975"/>
          <a:ext cx="8296275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7" r:id="rId13" imgW="8491855" imgH="1844040" progId="Word.Document.8">
                  <p:embed/>
                </p:oleObj>
              </mc:Choice>
              <mc:Fallback>
                <p:oleObj r:id="rId13" imgW="8491855" imgH="1844040" progId="Word.Document.8">
                  <p:embed/>
                  <p:pic>
                    <p:nvPicPr>
                      <p:cNvPr id="0" name="对象 1184774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625975"/>
                        <a:ext cx="8296275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84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4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84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84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4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84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84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84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8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84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84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8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84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84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8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对象 1183745"/>
          <p:cNvGraphicFramePr/>
          <p:nvPr/>
        </p:nvGraphicFramePr>
        <p:xfrm>
          <a:off x="341313" y="1081088"/>
          <a:ext cx="8412162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6" r:id="rId3" imgW="8491855" imgH="1807210" progId="Word.Document.8">
                  <p:embed/>
                </p:oleObj>
              </mc:Choice>
              <mc:Fallback>
                <p:oleObj r:id="rId3" imgW="8491855" imgH="1807210" progId="Word.Document.8">
                  <p:embed/>
                  <p:pic>
                    <p:nvPicPr>
                      <p:cNvPr id="0" name="对象 118374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3" y="1081088"/>
                        <a:ext cx="8412162" cy="178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3747" name="对象 1183746"/>
          <p:cNvGraphicFramePr/>
          <p:nvPr/>
        </p:nvGraphicFramePr>
        <p:xfrm>
          <a:off x="306388" y="2759075"/>
          <a:ext cx="8412162" cy="169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7" r:id="rId5" imgW="8573770" imgH="1720850" progId="Word.Document.8">
                  <p:embed/>
                </p:oleObj>
              </mc:Choice>
              <mc:Fallback>
                <p:oleObj r:id="rId5" imgW="8573770" imgH="1720850" progId="Word.Document.8">
                  <p:embed/>
                  <p:pic>
                    <p:nvPicPr>
                      <p:cNvPr id="0" name="对象 118374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2759075"/>
                        <a:ext cx="8412162" cy="169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3748" name="对象 1183747"/>
          <p:cNvGraphicFramePr/>
          <p:nvPr/>
        </p:nvGraphicFramePr>
        <p:xfrm>
          <a:off x="323850" y="4422775"/>
          <a:ext cx="849630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8" r:id="rId7" imgW="8575675" imgH="594360" progId="Word.Document.8">
                  <p:embed/>
                </p:oleObj>
              </mc:Choice>
              <mc:Fallback>
                <p:oleObj r:id="rId7" imgW="8575675" imgH="594360" progId="Word.Document.8">
                  <p:embed/>
                  <p:pic>
                    <p:nvPicPr>
                      <p:cNvPr id="0" name="对象 118374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422775"/>
                        <a:ext cx="849630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3749" name="对象 1183748"/>
          <p:cNvGraphicFramePr/>
          <p:nvPr/>
        </p:nvGraphicFramePr>
        <p:xfrm>
          <a:off x="1228725" y="2236788"/>
          <a:ext cx="371633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9" r:id="rId9" imgW="3757930" imgH="397510" progId="Word.Document.8">
                  <p:embed/>
                </p:oleObj>
              </mc:Choice>
              <mc:Fallback>
                <p:oleObj r:id="rId9" imgW="3757930" imgH="397510" progId="Word.Document.8">
                  <p:embed/>
                  <p:pic>
                    <p:nvPicPr>
                      <p:cNvPr id="0" name="对象 1183748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2236788"/>
                        <a:ext cx="3716338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3750" name="对象 1183749"/>
          <p:cNvGraphicFramePr/>
          <p:nvPr/>
        </p:nvGraphicFramePr>
        <p:xfrm>
          <a:off x="2824163" y="2757488"/>
          <a:ext cx="371633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0" r:id="rId11" imgW="3757930" imgH="397510" progId="Word.Document.8">
                  <p:embed/>
                </p:oleObj>
              </mc:Choice>
              <mc:Fallback>
                <p:oleObj r:id="rId11" imgW="3757930" imgH="397510" progId="Word.Document.8">
                  <p:embed/>
                  <p:pic>
                    <p:nvPicPr>
                      <p:cNvPr id="0" name="对象 1183749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163" y="2757488"/>
                        <a:ext cx="371633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3751" name="对象 1183750"/>
          <p:cNvGraphicFramePr/>
          <p:nvPr/>
        </p:nvGraphicFramePr>
        <p:xfrm>
          <a:off x="4224338" y="4389438"/>
          <a:ext cx="371633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1" r:id="rId13" imgW="3757930" imgH="397510" progId="Word.Document.8">
                  <p:embed/>
                </p:oleObj>
              </mc:Choice>
              <mc:Fallback>
                <p:oleObj r:id="rId13" imgW="3757930" imgH="397510" progId="Word.Document.8">
                  <p:embed/>
                  <p:pic>
                    <p:nvPicPr>
                      <p:cNvPr id="0" name="对象 1183750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338" y="4389438"/>
                        <a:ext cx="371633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8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8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8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8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8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7" name="对象 1202177"/>
          <p:cNvGraphicFramePr/>
          <p:nvPr/>
        </p:nvGraphicFramePr>
        <p:xfrm>
          <a:off x="323850" y="547688"/>
          <a:ext cx="8412163" cy="237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0" r:id="rId3" imgW="8491855" imgH="2381885" progId="Word.Document.8">
                  <p:embed/>
                </p:oleObj>
              </mc:Choice>
              <mc:Fallback>
                <p:oleObj r:id="rId3" imgW="8491855" imgH="2381885" progId="Word.Document.8">
                  <p:embed/>
                  <p:pic>
                    <p:nvPicPr>
                      <p:cNvPr id="0" name="对象 120217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547688"/>
                        <a:ext cx="8412163" cy="2370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8" name="对象 1202178"/>
          <p:cNvGraphicFramePr/>
          <p:nvPr/>
        </p:nvGraphicFramePr>
        <p:xfrm>
          <a:off x="323850" y="2741613"/>
          <a:ext cx="8570913" cy="380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1" r:id="rId5" imgW="8651875" imgH="3826510" progId="Word.Document.8">
                  <p:embed/>
                </p:oleObj>
              </mc:Choice>
              <mc:Fallback>
                <p:oleObj r:id="rId5" imgW="8651875" imgH="3826510" progId="Word.Document.8">
                  <p:embed/>
                  <p:pic>
                    <p:nvPicPr>
                      <p:cNvPr id="0" name="对象 120217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741613"/>
                        <a:ext cx="8570913" cy="380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92775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55775" y="333375"/>
            <a:ext cx="5815013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4" name="对象 927761"/>
          <p:cNvGraphicFramePr/>
          <p:nvPr/>
        </p:nvGraphicFramePr>
        <p:xfrm>
          <a:off x="461963" y="1235075"/>
          <a:ext cx="8213725" cy="467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Document" r:id="rId4" imgW="8484235" imgH="4832350" progId="Word.Document.8">
                  <p:embed/>
                </p:oleObj>
              </mc:Choice>
              <mc:Fallback>
                <p:oleObj name="Document" r:id="rId4" imgW="8484235" imgH="4832350" progId="Word.Document.8">
                  <p:embed/>
                  <p:pic>
                    <p:nvPicPr>
                      <p:cNvPr id="0" name="对象 927761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3" y="1235075"/>
                        <a:ext cx="8213725" cy="467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7780" name="对象 927779"/>
          <p:cNvGraphicFramePr/>
          <p:nvPr/>
        </p:nvGraphicFramePr>
        <p:xfrm>
          <a:off x="923925" y="1819275"/>
          <a:ext cx="18288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r:id="rId6" imgW="1852930" imgH="397510" progId="Word.Document.8">
                  <p:embed/>
                </p:oleObj>
              </mc:Choice>
              <mc:Fallback>
                <p:oleObj r:id="rId6" imgW="1852930" imgH="397510" progId="Word.Document.8">
                  <p:embed/>
                  <p:pic>
                    <p:nvPicPr>
                      <p:cNvPr id="0" name="对象 92777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1819275"/>
                        <a:ext cx="18288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7782" name="对象 927781"/>
          <p:cNvGraphicFramePr/>
          <p:nvPr/>
        </p:nvGraphicFramePr>
        <p:xfrm>
          <a:off x="871538" y="2330450"/>
          <a:ext cx="1820862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r:id="rId8" imgW="1852930" imgH="397510" progId="Word.Document.8">
                  <p:embed/>
                </p:oleObj>
              </mc:Choice>
              <mc:Fallback>
                <p:oleObj r:id="rId8" imgW="1852930" imgH="397510" progId="Word.Document.8">
                  <p:embed/>
                  <p:pic>
                    <p:nvPicPr>
                      <p:cNvPr id="0" name="对象 927781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2330450"/>
                        <a:ext cx="1820862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7783" name="对象 927782"/>
          <p:cNvGraphicFramePr/>
          <p:nvPr/>
        </p:nvGraphicFramePr>
        <p:xfrm>
          <a:off x="950913" y="2954338"/>
          <a:ext cx="1820862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5" r:id="rId10" imgW="1852930" imgH="397510" progId="Word.Document.8">
                  <p:embed/>
                </p:oleObj>
              </mc:Choice>
              <mc:Fallback>
                <p:oleObj r:id="rId10" imgW="1852930" imgH="397510" progId="Word.Document.8">
                  <p:embed/>
                  <p:pic>
                    <p:nvPicPr>
                      <p:cNvPr id="0" name="对象 927782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913" y="2954338"/>
                        <a:ext cx="1820862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7784" name="对象 927783"/>
          <p:cNvGraphicFramePr/>
          <p:nvPr/>
        </p:nvGraphicFramePr>
        <p:xfrm>
          <a:off x="939800" y="3482975"/>
          <a:ext cx="1820863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r:id="rId12" imgW="1852930" imgH="397510" progId="Word.Document.8">
                  <p:embed/>
                </p:oleObj>
              </mc:Choice>
              <mc:Fallback>
                <p:oleObj r:id="rId12" imgW="1852930" imgH="397510" progId="Word.Document.8">
                  <p:embed/>
                  <p:pic>
                    <p:nvPicPr>
                      <p:cNvPr id="0" name="对象 927783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3482975"/>
                        <a:ext cx="1820863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7786" name="对象 927785"/>
          <p:cNvGraphicFramePr/>
          <p:nvPr/>
        </p:nvGraphicFramePr>
        <p:xfrm>
          <a:off x="958850" y="4075113"/>
          <a:ext cx="1820863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r:id="rId14" imgW="1852930" imgH="397510" progId="Word.Document.8">
                  <p:embed/>
                </p:oleObj>
              </mc:Choice>
              <mc:Fallback>
                <p:oleObj r:id="rId14" imgW="1852930" imgH="397510" progId="Word.Document.8">
                  <p:embed/>
                  <p:pic>
                    <p:nvPicPr>
                      <p:cNvPr id="0" name="对象 927785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8850" y="4075113"/>
                        <a:ext cx="1820863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对象 927786"/>
          <p:cNvGraphicFramePr/>
          <p:nvPr/>
        </p:nvGraphicFramePr>
        <p:xfrm>
          <a:off x="468313" y="4708525"/>
          <a:ext cx="8394700" cy="196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Document" r:id="rId16" imgW="8558530" imgH="2008505" progId="Word.Document.8">
                  <p:embed/>
                </p:oleObj>
              </mc:Choice>
              <mc:Fallback>
                <p:oleObj name="Document" r:id="rId16" imgW="8558530" imgH="2008505" progId="Word.Document.8">
                  <p:embed/>
                  <p:pic>
                    <p:nvPicPr>
                      <p:cNvPr id="0" name="对象 927786"/>
                      <p:cNvPicPr>
                        <a:picLocks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708525"/>
                        <a:ext cx="8394700" cy="196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7788" name="对象 927787"/>
          <p:cNvGraphicFramePr/>
          <p:nvPr/>
        </p:nvGraphicFramePr>
        <p:xfrm>
          <a:off x="949325" y="4652963"/>
          <a:ext cx="214471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r:id="rId18" imgW="2172970" imgH="397510" progId="Word.Document.8">
                  <p:embed/>
                </p:oleObj>
              </mc:Choice>
              <mc:Fallback>
                <p:oleObj r:id="rId18" imgW="2172970" imgH="397510" progId="Word.Document.8">
                  <p:embed/>
                  <p:pic>
                    <p:nvPicPr>
                      <p:cNvPr id="0" name="对象 927787"/>
                      <p:cNvPicPr>
                        <a:picLocks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25" y="4652963"/>
                        <a:ext cx="2144713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7789" name="对象 927788"/>
          <p:cNvGraphicFramePr/>
          <p:nvPr/>
        </p:nvGraphicFramePr>
        <p:xfrm>
          <a:off x="914400" y="5840413"/>
          <a:ext cx="214471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Document" r:id="rId20" imgW="2180590" imgH="397510" progId="Word.Document.8">
                  <p:embed/>
                </p:oleObj>
              </mc:Choice>
              <mc:Fallback>
                <p:oleObj name="Document" r:id="rId20" imgW="2180590" imgH="397510" progId="Word.Document.8">
                  <p:embed/>
                  <p:pic>
                    <p:nvPicPr>
                      <p:cNvPr id="0" name="对象 927788"/>
                      <p:cNvPicPr>
                        <a:picLocks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840413"/>
                        <a:ext cx="2144713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7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7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7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7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7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7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7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7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7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7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1" name="对象 1203201"/>
          <p:cNvGraphicFramePr/>
          <p:nvPr/>
        </p:nvGraphicFramePr>
        <p:xfrm>
          <a:off x="376238" y="498475"/>
          <a:ext cx="8412162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4" r:id="rId3" imgW="8573770" imgH="1677670" progId="Word.Document.8">
                  <p:embed/>
                </p:oleObj>
              </mc:Choice>
              <mc:Fallback>
                <p:oleObj r:id="rId3" imgW="8573770" imgH="1677670" progId="Word.Document.8">
                  <p:embed/>
                  <p:pic>
                    <p:nvPicPr>
                      <p:cNvPr id="0" name="对象 120320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498475"/>
                        <a:ext cx="8412162" cy="165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3203" name="对象 1203202"/>
          <p:cNvGraphicFramePr/>
          <p:nvPr/>
        </p:nvGraphicFramePr>
        <p:xfrm>
          <a:off x="365125" y="1901825"/>
          <a:ext cx="8262938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5" r:id="rId5" imgW="8418830" imgH="1106170" progId="Word.Document.8">
                  <p:embed/>
                </p:oleObj>
              </mc:Choice>
              <mc:Fallback>
                <p:oleObj r:id="rId5" imgW="8418830" imgH="1106170" progId="Word.Document.8">
                  <p:embed/>
                  <p:pic>
                    <p:nvPicPr>
                      <p:cNvPr id="0" name="对象 120320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1901825"/>
                        <a:ext cx="8262938" cy="1081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3204" name="对象 1203203"/>
          <p:cNvGraphicFramePr/>
          <p:nvPr/>
        </p:nvGraphicFramePr>
        <p:xfrm>
          <a:off x="374650" y="2908300"/>
          <a:ext cx="8221663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6" r:id="rId7" imgW="8418830" imgH="1106170" progId="Word.Document.8">
                  <p:embed/>
                </p:oleObj>
              </mc:Choice>
              <mc:Fallback>
                <p:oleObj r:id="rId7" imgW="8418830" imgH="1106170" progId="Word.Document.8">
                  <p:embed/>
                  <p:pic>
                    <p:nvPicPr>
                      <p:cNvPr id="0" name="对象 120320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2908300"/>
                        <a:ext cx="8221663" cy="107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3205" name="对象 1203204"/>
          <p:cNvGraphicFramePr/>
          <p:nvPr/>
        </p:nvGraphicFramePr>
        <p:xfrm>
          <a:off x="382588" y="3914775"/>
          <a:ext cx="8221662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7" r:id="rId9" imgW="8418830" imgH="2453640" progId="Word.Document.8">
                  <p:embed/>
                </p:oleObj>
              </mc:Choice>
              <mc:Fallback>
                <p:oleObj r:id="rId9" imgW="8418830" imgH="2453640" progId="Word.Document.8">
                  <p:embed/>
                  <p:pic>
                    <p:nvPicPr>
                      <p:cNvPr id="0" name="对象 1203204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88" y="3914775"/>
                        <a:ext cx="8221662" cy="239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3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3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3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3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03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03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3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5" name="对象 1204225"/>
          <p:cNvGraphicFramePr/>
          <p:nvPr/>
        </p:nvGraphicFramePr>
        <p:xfrm>
          <a:off x="565150" y="1352550"/>
          <a:ext cx="841216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8" r:id="rId3" imgW="8491855" imgH="1807210" progId="Word.Document.8">
                  <p:embed/>
                </p:oleObj>
              </mc:Choice>
              <mc:Fallback>
                <p:oleObj r:id="rId3" imgW="8491855" imgH="1807210" progId="Word.Document.8">
                  <p:embed/>
                  <p:pic>
                    <p:nvPicPr>
                      <p:cNvPr id="0" name="对象 120422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" y="1352550"/>
                        <a:ext cx="841216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4227" name="对象 1204226"/>
          <p:cNvGraphicFramePr/>
          <p:nvPr/>
        </p:nvGraphicFramePr>
        <p:xfrm>
          <a:off x="622300" y="3014663"/>
          <a:ext cx="8413750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9" r:id="rId5" imgW="8491855" imgH="1237615" progId="Word.Document.8">
                  <p:embed/>
                </p:oleObj>
              </mc:Choice>
              <mc:Fallback>
                <p:oleObj r:id="rId5" imgW="8491855" imgH="1237615" progId="Word.Document.8">
                  <p:embed/>
                  <p:pic>
                    <p:nvPicPr>
                      <p:cNvPr id="0" name="对象 120422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3014663"/>
                        <a:ext cx="8413750" cy="123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4228" name="对象 1204227"/>
          <p:cNvGraphicFramePr/>
          <p:nvPr/>
        </p:nvGraphicFramePr>
        <p:xfrm>
          <a:off x="4964113" y="1931988"/>
          <a:ext cx="32670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0" r:id="rId7" imgW="3305810" imgH="397510" progId="Word.Document.8">
                  <p:embed/>
                </p:oleObj>
              </mc:Choice>
              <mc:Fallback>
                <p:oleObj r:id="rId7" imgW="3305810" imgH="397510" progId="Word.Document.8">
                  <p:embed/>
                  <p:pic>
                    <p:nvPicPr>
                      <p:cNvPr id="0" name="对象 120422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4113" y="1931988"/>
                        <a:ext cx="32670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4229" name="对象 1204228"/>
          <p:cNvGraphicFramePr/>
          <p:nvPr/>
        </p:nvGraphicFramePr>
        <p:xfrm>
          <a:off x="3457575" y="3011488"/>
          <a:ext cx="32670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1" r:id="rId9" imgW="3305810" imgH="397510" progId="Word.Document.8">
                  <p:embed/>
                </p:oleObj>
              </mc:Choice>
              <mc:Fallback>
                <p:oleObj r:id="rId9" imgW="3305810" imgH="397510" progId="Word.Document.8">
                  <p:embed/>
                  <p:pic>
                    <p:nvPicPr>
                      <p:cNvPr id="0" name="对象 1204228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7575" y="3011488"/>
                        <a:ext cx="32670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4230" name="对象 1204229"/>
          <p:cNvGraphicFramePr/>
          <p:nvPr/>
        </p:nvGraphicFramePr>
        <p:xfrm>
          <a:off x="622300" y="4087813"/>
          <a:ext cx="833755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2" r:id="rId11" imgW="8459470" imgH="1235710" progId="Word.Document.8">
                  <p:embed/>
                </p:oleObj>
              </mc:Choice>
              <mc:Fallback>
                <p:oleObj r:id="rId11" imgW="8459470" imgH="1235710" progId="Word.Document.8">
                  <p:embed/>
                  <p:pic>
                    <p:nvPicPr>
                      <p:cNvPr id="0" name="对象 1204229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4087813"/>
                        <a:ext cx="833755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4231" name="对象 1204230"/>
          <p:cNvGraphicFramePr/>
          <p:nvPr/>
        </p:nvGraphicFramePr>
        <p:xfrm>
          <a:off x="3208338" y="4051300"/>
          <a:ext cx="32670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r:id="rId13" imgW="3305810" imgH="397510" progId="Word.Document.8">
                  <p:embed/>
                </p:oleObj>
              </mc:Choice>
              <mc:Fallback>
                <p:oleObj r:id="rId13" imgW="3305810" imgH="397510" progId="Word.Document.8">
                  <p:embed/>
                  <p:pic>
                    <p:nvPicPr>
                      <p:cNvPr id="0" name="对象 1204230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8338" y="4051300"/>
                        <a:ext cx="32670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4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04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04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04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04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4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04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04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对象 993281"/>
          <p:cNvGraphicFramePr/>
          <p:nvPr/>
        </p:nvGraphicFramePr>
        <p:xfrm>
          <a:off x="412750" y="620713"/>
          <a:ext cx="8415338" cy="66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Document" r:id="rId3" imgW="8461375" imgH="784860" progId="Word.Document.8">
                  <p:embed/>
                </p:oleObj>
              </mc:Choice>
              <mc:Fallback>
                <p:oleObj name="Document" r:id="rId3" imgW="8461375" imgH="784860" progId="Word.Document.8">
                  <p:embed/>
                  <p:pic>
                    <p:nvPicPr>
                      <p:cNvPr id="0" name="对象 993281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620713"/>
                        <a:ext cx="8415338" cy="66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0" name="图片 993283" descr="E:/课件/新教材外研英语必修1/PPT可自主编辑课件/Unit 6 At one with nature/学语言.TIF"/>
          <p:cNvPicPr>
            <a:picLocks noChangeAspect="1" noChangeArrowheads="1"/>
          </p:cNvPicPr>
          <p:nvPr/>
        </p:nvPicPr>
        <p:blipFill>
          <a:blip r:embed="rId5" r:link="rId6" cstate="email"/>
          <a:srcRect/>
          <a:stretch>
            <a:fillRect/>
          </a:stretch>
        </p:blipFill>
        <p:spPr bwMode="auto">
          <a:xfrm>
            <a:off x="2844800" y="1268413"/>
            <a:ext cx="3113088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1" name="对象 993291"/>
          <p:cNvGraphicFramePr/>
          <p:nvPr/>
        </p:nvGraphicFramePr>
        <p:xfrm>
          <a:off x="398463" y="1936750"/>
          <a:ext cx="80549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9" name="Document" r:id="rId7" imgW="8248015" imgH="4151630" progId="Word.Document.8">
                  <p:embed/>
                </p:oleObj>
              </mc:Choice>
              <mc:Fallback>
                <p:oleObj name="Document" r:id="rId7" imgW="8248015" imgH="4151630" progId="Word.Document.8">
                  <p:embed/>
                  <p:pic>
                    <p:nvPicPr>
                      <p:cNvPr id="0" name="对象 993291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3" y="1936750"/>
                        <a:ext cx="8054975" cy="404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293" name="对象 993292"/>
          <p:cNvGraphicFramePr/>
          <p:nvPr/>
        </p:nvGraphicFramePr>
        <p:xfrm>
          <a:off x="4859338" y="4778375"/>
          <a:ext cx="301783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0" r:id="rId9" imgW="3054350" imgH="397510" progId="Word.Document.8">
                  <p:embed/>
                </p:oleObj>
              </mc:Choice>
              <mc:Fallback>
                <p:oleObj r:id="rId9" imgW="3054350" imgH="397510" progId="Word.Document.8">
                  <p:embed/>
                  <p:pic>
                    <p:nvPicPr>
                      <p:cNvPr id="0" name="对象 993292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778375"/>
                        <a:ext cx="301783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3" name="对象 1190914"/>
          <p:cNvGraphicFramePr/>
          <p:nvPr/>
        </p:nvGraphicFramePr>
        <p:xfrm>
          <a:off x="465138" y="473075"/>
          <a:ext cx="8370887" cy="246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1" name="Document" r:id="rId3" imgW="8573770" imgH="2520950" progId="Word.Document.8">
                  <p:embed/>
                </p:oleObj>
              </mc:Choice>
              <mc:Fallback>
                <p:oleObj name="Document" r:id="rId3" imgW="8573770" imgH="2520950" progId="Word.Document.8">
                  <p:embed/>
                  <p:pic>
                    <p:nvPicPr>
                      <p:cNvPr id="0" name="对象 119091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473075"/>
                        <a:ext cx="8370887" cy="246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0916" name="对象 1190915"/>
          <p:cNvGraphicFramePr/>
          <p:nvPr/>
        </p:nvGraphicFramePr>
        <p:xfrm>
          <a:off x="323850" y="2784475"/>
          <a:ext cx="8412163" cy="353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2" name="Document" r:id="rId5" imgW="8461375" imgH="3558540" progId="Word.Document.8">
                  <p:embed/>
                </p:oleObj>
              </mc:Choice>
              <mc:Fallback>
                <p:oleObj name="Document" r:id="rId5" imgW="8461375" imgH="3558540" progId="Word.Document.8">
                  <p:embed/>
                  <p:pic>
                    <p:nvPicPr>
                      <p:cNvPr id="0" name="对象 1190915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784475"/>
                        <a:ext cx="8412163" cy="353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0917" name="对象 1190916"/>
          <p:cNvGraphicFramePr/>
          <p:nvPr/>
        </p:nvGraphicFramePr>
        <p:xfrm>
          <a:off x="2620963" y="1028700"/>
          <a:ext cx="21113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3" r:id="rId7" imgW="2139950" imgH="397510" progId="Word.Document.8">
                  <p:embed/>
                </p:oleObj>
              </mc:Choice>
              <mc:Fallback>
                <p:oleObj r:id="rId7" imgW="2139950" imgH="397510" progId="Word.Document.8">
                  <p:embed/>
                  <p:pic>
                    <p:nvPicPr>
                      <p:cNvPr id="0" name="对象 119091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0963" y="1028700"/>
                        <a:ext cx="21113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0918" name="对象 1190917"/>
          <p:cNvGraphicFramePr/>
          <p:nvPr/>
        </p:nvGraphicFramePr>
        <p:xfrm>
          <a:off x="1044575" y="1598613"/>
          <a:ext cx="21113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4" r:id="rId9" imgW="2139950" imgH="397510" progId="Word.Document.8">
                  <p:embed/>
                </p:oleObj>
              </mc:Choice>
              <mc:Fallback>
                <p:oleObj r:id="rId9" imgW="2139950" imgH="397510" progId="Word.Document.8">
                  <p:embed/>
                  <p:pic>
                    <p:nvPicPr>
                      <p:cNvPr id="0" name="对象 1190917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4575" y="1598613"/>
                        <a:ext cx="21113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0919" name="对象 1190918"/>
          <p:cNvGraphicFramePr/>
          <p:nvPr/>
        </p:nvGraphicFramePr>
        <p:xfrm>
          <a:off x="5324475" y="1620838"/>
          <a:ext cx="21113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5" r:id="rId11" imgW="2139950" imgH="397510" progId="Word.Document.8">
                  <p:embed/>
                </p:oleObj>
              </mc:Choice>
              <mc:Fallback>
                <p:oleObj r:id="rId11" imgW="2139950" imgH="397510" progId="Word.Document.8">
                  <p:embed/>
                  <p:pic>
                    <p:nvPicPr>
                      <p:cNvPr id="0" name="对象 1190918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75" y="1620838"/>
                        <a:ext cx="21113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0920" name="对象 1190919"/>
          <p:cNvGraphicFramePr/>
          <p:nvPr/>
        </p:nvGraphicFramePr>
        <p:xfrm>
          <a:off x="3573463" y="2179638"/>
          <a:ext cx="23939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6" r:id="rId13" imgW="2435225" imgH="397510" progId="Word.Document.8">
                  <p:embed/>
                </p:oleObj>
              </mc:Choice>
              <mc:Fallback>
                <p:oleObj r:id="rId13" imgW="2435225" imgH="397510" progId="Word.Document.8">
                  <p:embed/>
                  <p:pic>
                    <p:nvPicPr>
                      <p:cNvPr id="0" name="对象 1190919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63" y="2179638"/>
                        <a:ext cx="23939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0921" name="对象 1190920"/>
          <p:cNvGraphicFramePr/>
          <p:nvPr/>
        </p:nvGraphicFramePr>
        <p:xfrm>
          <a:off x="1106488" y="5702300"/>
          <a:ext cx="34321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7" r:id="rId15" imgW="3503930" imgH="400685" progId="Word.Document.8">
                  <p:embed/>
                </p:oleObj>
              </mc:Choice>
              <mc:Fallback>
                <p:oleObj r:id="rId15" imgW="3503930" imgH="400685" progId="Word.Document.8">
                  <p:embed/>
                  <p:pic>
                    <p:nvPicPr>
                      <p:cNvPr id="0" name="对象 1190920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488" y="5702300"/>
                        <a:ext cx="34321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9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9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9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9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9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7" name="对象 1197057"/>
          <p:cNvGraphicFramePr/>
          <p:nvPr/>
        </p:nvGraphicFramePr>
        <p:xfrm>
          <a:off x="684213" y="1476375"/>
          <a:ext cx="7123112" cy="360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5" name="Document" r:id="rId3" imgW="7265035" imgH="3691255" progId="Word.Document.8">
                  <p:embed/>
                </p:oleObj>
              </mc:Choice>
              <mc:Fallback>
                <p:oleObj name="Document" r:id="rId3" imgW="7265035" imgH="3691255" progId="Word.Document.8">
                  <p:embed/>
                  <p:pic>
                    <p:nvPicPr>
                      <p:cNvPr id="0" name="对象 1197057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476375"/>
                        <a:ext cx="7123112" cy="360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7059" name="对象 1197058"/>
          <p:cNvGraphicFramePr/>
          <p:nvPr/>
        </p:nvGraphicFramePr>
        <p:xfrm>
          <a:off x="5630863" y="3762375"/>
          <a:ext cx="275113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6" r:id="rId5" imgW="2767330" imgH="397510" progId="Word.Document.8">
                  <p:embed/>
                </p:oleObj>
              </mc:Choice>
              <mc:Fallback>
                <p:oleObj r:id="rId5" imgW="2767330" imgH="397510" progId="Word.Document.8">
                  <p:embed/>
                  <p:pic>
                    <p:nvPicPr>
                      <p:cNvPr id="0" name="对象 119705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0863" y="3762375"/>
                        <a:ext cx="275113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7060" name="对象 1197059"/>
          <p:cNvGraphicFramePr/>
          <p:nvPr/>
        </p:nvGraphicFramePr>
        <p:xfrm>
          <a:off x="1090613" y="4318000"/>
          <a:ext cx="275113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r:id="rId7" imgW="2767330" imgH="397510" progId="Word.Document.8">
                  <p:embed/>
                </p:oleObj>
              </mc:Choice>
              <mc:Fallback>
                <p:oleObj r:id="rId7" imgW="2767330" imgH="397510" progId="Word.Document.8">
                  <p:embed/>
                  <p:pic>
                    <p:nvPicPr>
                      <p:cNvPr id="0" name="对象 119705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613" y="4318000"/>
                        <a:ext cx="275113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97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97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990209" descr="E:/课件/新教材外研英语必修1/PPT可自主编辑课件/Unit 6 At one with nature/学写法.TIF"/>
          <p:cNvPicPr>
            <a:picLocks noChangeAspect="1" noChangeArrowheads="1"/>
          </p:cNvPicPr>
          <p:nvPr/>
        </p:nvPicPr>
        <p:blipFill>
          <a:blip r:embed="rId3" r:link="rId4" cstate="email"/>
          <a:srcRect/>
          <a:stretch>
            <a:fillRect/>
          </a:stretch>
        </p:blipFill>
        <p:spPr bwMode="auto">
          <a:xfrm>
            <a:off x="2844800" y="784225"/>
            <a:ext cx="3232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2" name="对象 990225"/>
          <p:cNvGraphicFramePr/>
          <p:nvPr/>
        </p:nvGraphicFramePr>
        <p:xfrm>
          <a:off x="341313" y="1387475"/>
          <a:ext cx="8361362" cy="460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r:id="rId5" imgW="8482330" imgH="4542790" progId="Word.Document.8">
                  <p:embed/>
                </p:oleObj>
              </mc:Choice>
              <mc:Fallback>
                <p:oleObj r:id="rId5" imgW="8482330" imgH="4542790" progId="Word.Document.8">
                  <p:embed/>
                  <p:pic>
                    <p:nvPicPr>
                      <p:cNvPr id="0" name="对象 99022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3" y="1387475"/>
                        <a:ext cx="8361362" cy="4605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0227" name="对象 990226"/>
          <p:cNvGraphicFramePr/>
          <p:nvPr/>
        </p:nvGraphicFramePr>
        <p:xfrm>
          <a:off x="828675" y="4248150"/>
          <a:ext cx="7713663" cy="167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r:id="rId7" imgW="7898765" imgH="1726565" progId="Word.Document.8">
                  <p:embed/>
                </p:oleObj>
              </mc:Choice>
              <mc:Fallback>
                <p:oleObj r:id="rId7" imgW="7898765" imgH="1726565" progId="Word.Document.8">
                  <p:embed/>
                  <p:pic>
                    <p:nvPicPr>
                      <p:cNvPr id="0" name="对象 99022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4248150"/>
                        <a:ext cx="7713663" cy="167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0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0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5" name="对象 1198082"/>
          <p:cNvGraphicFramePr/>
          <p:nvPr/>
        </p:nvGraphicFramePr>
        <p:xfrm>
          <a:off x="388938" y="976313"/>
          <a:ext cx="8412162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8" r:id="rId3" imgW="8573770" imgH="1365250" progId="Word.Document.8">
                  <p:embed/>
                </p:oleObj>
              </mc:Choice>
              <mc:Fallback>
                <p:oleObj r:id="rId3" imgW="8573770" imgH="1365250" progId="Word.Document.8">
                  <p:embed/>
                  <p:pic>
                    <p:nvPicPr>
                      <p:cNvPr id="0" name="对象 119808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976313"/>
                        <a:ext cx="8412162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084" name="对象 1198083"/>
          <p:cNvGraphicFramePr/>
          <p:nvPr/>
        </p:nvGraphicFramePr>
        <p:xfrm>
          <a:off x="371475" y="2038350"/>
          <a:ext cx="8262938" cy="399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9" r:id="rId5" imgW="8459470" imgH="4017010" progId="Word.Document.8">
                  <p:embed/>
                </p:oleObj>
              </mc:Choice>
              <mc:Fallback>
                <p:oleObj r:id="rId5" imgW="8459470" imgH="4017010" progId="Word.Document.8">
                  <p:embed/>
                  <p:pic>
                    <p:nvPicPr>
                      <p:cNvPr id="0" name="对象 119808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2038350"/>
                        <a:ext cx="8262938" cy="3990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085" name="对象 1198084"/>
          <p:cNvGraphicFramePr/>
          <p:nvPr/>
        </p:nvGraphicFramePr>
        <p:xfrm>
          <a:off x="3165475" y="4870450"/>
          <a:ext cx="52451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0" r:id="rId7" imgW="5276215" imgH="397510" progId="Word.Document.8">
                  <p:embed/>
                </p:oleObj>
              </mc:Choice>
              <mc:Fallback>
                <p:oleObj r:id="rId7" imgW="5276215" imgH="397510" progId="Word.Document.8">
                  <p:embed/>
                  <p:pic>
                    <p:nvPicPr>
                      <p:cNvPr id="0" name="对象 1198084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475" y="4870450"/>
                        <a:ext cx="524510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086" name="对象 1198085"/>
          <p:cNvGraphicFramePr/>
          <p:nvPr/>
        </p:nvGraphicFramePr>
        <p:xfrm>
          <a:off x="804863" y="5457825"/>
          <a:ext cx="39973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1" r:id="rId9" imgW="4043045" imgH="397510" progId="Word.Document.8">
                  <p:embed/>
                </p:oleObj>
              </mc:Choice>
              <mc:Fallback>
                <p:oleObj r:id="rId9" imgW="4043045" imgH="397510" progId="Word.Document.8">
                  <p:embed/>
                  <p:pic>
                    <p:nvPicPr>
                      <p:cNvPr id="0" name="对象 1198085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63" y="5457825"/>
                        <a:ext cx="39973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98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8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8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9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8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98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9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图片 988161" descr="E:/课件/新教材外研英语必修1/PPT可自主编辑课件/Unit 6 At one with nature/知文化.TIF"/>
          <p:cNvPicPr>
            <a:picLocks noChangeAspect="1" noChangeArrowheads="1"/>
          </p:cNvPicPr>
          <p:nvPr/>
        </p:nvPicPr>
        <p:blipFill>
          <a:blip r:embed="rId3" r:link="rId4" cstate="email"/>
          <a:srcRect/>
          <a:stretch>
            <a:fillRect/>
          </a:stretch>
        </p:blipFill>
        <p:spPr bwMode="auto">
          <a:xfrm>
            <a:off x="2916238" y="376238"/>
            <a:ext cx="3228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0" name="对象 988165"/>
          <p:cNvGraphicFramePr/>
          <p:nvPr/>
        </p:nvGraphicFramePr>
        <p:xfrm>
          <a:off x="468313" y="981075"/>
          <a:ext cx="8370887" cy="525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8" r:id="rId5" imgW="8533130" imgH="5375275" progId="Word.Document.8">
                  <p:embed/>
                </p:oleObj>
              </mc:Choice>
              <mc:Fallback>
                <p:oleObj r:id="rId5" imgW="8533130" imgH="5375275" progId="Word.Document.8">
                  <p:embed/>
                  <p:pic>
                    <p:nvPicPr>
                      <p:cNvPr id="0" name="对象 98816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370887" cy="5254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对象 1065987"/>
          <p:cNvGraphicFramePr/>
          <p:nvPr/>
        </p:nvGraphicFramePr>
        <p:xfrm>
          <a:off x="419100" y="292100"/>
          <a:ext cx="8412163" cy="648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1" r:id="rId3" imgW="8459470" imgH="6522720" progId="Word.Document.8">
                  <p:embed/>
                </p:oleObj>
              </mc:Choice>
              <mc:Fallback>
                <p:oleObj r:id="rId3" imgW="8459470" imgH="6522720" progId="Word.Document.8">
                  <p:embed/>
                  <p:pic>
                    <p:nvPicPr>
                      <p:cNvPr id="0" name="对象 106598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292100"/>
                        <a:ext cx="8412163" cy="648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图片 987137" descr="E:/课件/新教材外研英语必修1/PPT可自主编辑课件/Unit 6 At one with nature/重品读.TIF"/>
          <p:cNvPicPr>
            <a:picLocks noChangeAspect="1" noChangeArrowheads="1"/>
          </p:cNvPicPr>
          <p:nvPr/>
        </p:nvPicPr>
        <p:blipFill>
          <a:blip r:embed="rId3" r:link="rId4" cstate="email"/>
          <a:srcRect/>
          <a:stretch>
            <a:fillRect/>
          </a:stretch>
        </p:blipFill>
        <p:spPr bwMode="auto">
          <a:xfrm>
            <a:off x="2771775" y="549275"/>
            <a:ext cx="3189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58" name="对象 987146"/>
          <p:cNvGraphicFramePr/>
          <p:nvPr/>
        </p:nvGraphicFramePr>
        <p:xfrm>
          <a:off x="468313" y="1052513"/>
          <a:ext cx="8237537" cy="508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6" r:id="rId5" imgW="8411210" imgH="5158740" progId="Word.Document.8">
                  <p:embed/>
                </p:oleObj>
              </mc:Choice>
              <mc:Fallback>
                <p:oleObj r:id="rId5" imgW="8411210" imgH="5158740" progId="Word.Document.8">
                  <p:embed/>
                  <p:pic>
                    <p:nvPicPr>
                      <p:cNvPr id="0" name="对象 98714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052513"/>
                        <a:ext cx="8237537" cy="508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7" name="对象 1036311"/>
          <p:cNvGraphicFramePr/>
          <p:nvPr/>
        </p:nvGraphicFramePr>
        <p:xfrm>
          <a:off x="665163" y="549275"/>
          <a:ext cx="8370887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Document" r:id="rId3" imgW="8491855" imgH="2965450" progId="Word.Document.8">
                  <p:embed/>
                </p:oleObj>
              </mc:Choice>
              <mc:Fallback>
                <p:oleObj name="Document" r:id="rId3" imgW="8491855" imgH="2965450" progId="Word.Document.8">
                  <p:embed/>
                  <p:pic>
                    <p:nvPicPr>
                      <p:cNvPr id="0" name="对象 1036311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63" y="549275"/>
                        <a:ext cx="8370887" cy="291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317" name="对象 1036316"/>
          <p:cNvGraphicFramePr/>
          <p:nvPr/>
        </p:nvGraphicFramePr>
        <p:xfrm>
          <a:off x="1122363" y="1133475"/>
          <a:ext cx="214471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6" r:id="rId5" imgW="2182495" imgH="397510" progId="Word.Document.8">
                  <p:embed/>
                </p:oleObj>
              </mc:Choice>
              <mc:Fallback>
                <p:oleObj r:id="rId5" imgW="2182495" imgH="397510" progId="Word.Document.8">
                  <p:embed/>
                  <p:pic>
                    <p:nvPicPr>
                      <p:cNvPr id="0" name="对象 103631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1133475"/>
                        <a:ext cx="2144712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318" name="对象 1036317"/>
          <p:cNvGraphicFramePr/>
          <p:nvPr/>
        </p:nvGraphicFramePr>
        <p:xfrm>
          <a:off x="1116013" y="1674813"/>
          <a:ext cx="301625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" r:id="rId7" imgW="3066415" imgH="397510" progId="Word.Document.8">
                  <p:embed/>
                </p:oleObj>
              </mc:Choice>
              <mc:Fallback>
                <p:oleObj r:id="rId7" imgW="3066415" imgH="397510" progId="Word.Document.8">
                  <p:embed/>
                  <p:pic>
                    <p:nvPicPr>
                      <p:cNvPr id="0" name="对象 103631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674813"/>
                        <a:ext cx="3016250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319" name="对象 1036318"/>
          <p:cNvGraphicFramePr/>
          <p:nvPr/>
        </p:nvGraphicFramePr>
        <p:xfrm>
          <a:off x="1108075" y="2251075"/>
          <a:ext cx="214471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8" r:id="rId9" imgW="2182495" imgH="397510" progId="Word.Document.8">
                  <p:embed/>
                </p:oleObj>
              </mc:Choice>
              <mc:Fallback>
                <p:oleObj r:id="rId9" imgW="2182495" imgH="397510" progId="Word.Document.8">
                  <p:embed/>
                  <p:pic>
                    <p:nvPicPr>
                      <p:cNvPr id="0" name="对象 1036318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075" y="2251075"/>
                        <a:ext cx="2144713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320" name="对象 1036319"/>
          <p:cNvGraphicFramePr/>
          <p:nvPr/>
        </p:nvGraphicFramePr>
        <p:xfrm>
          <a:off x="1100138" y="2835275"/>
          <a:ext cx="2144712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r:id="rId11" imgW="2182495" imgH="397510" progId="Word.Document.8">
                  <p:embed/>
                </p:oleObj>
              </mc:Choice>
              <mc:Fallback>
                <p:oleObj r:id="rId11" imgW="2182495" imgH="397510" progId="Word.Document.8">
                  <p:embed/>
                  <p:pic>
                    <p:nvPicPr>
                      <p:cNvPr id="0" name="对象 1036319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0138" y="2835275"/>
                        <a:ext cx="2144712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对象 1036320"/>
          <p:cNvGraphicFramePr/>
          <p:nvPr/>
        </p:nvGraphicFramePr>
        <p:xfrm>
          <a:off x="684213" y="3541713"/>
          <a:ext cx="7440612" cy="288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0" name="Document" r:id="rId13" imgW="7581900" imgH="2965450" progId="Word.Document.8">
                  <p:embed/>
                </p:oleObj>
              </mc:Choice>
              <mc:Fallback>
                <p:oleObj name="Document" r:id="rId13" imgW="7581900" imgH="2965450" progId="Word.Document.8">
                  <p:embed/>
                  <p:pic>
                    <p:nvPicPr>
                      <p:cNvPr id="0" name="对象 1036320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541713"/>
                        <a:ext cx="7440612" cy="288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322" name="对象 1036321"/>
          <p:cNvGraphicFramePr/>
          <p:nvPr/>
        </p:nvGraphicFramePr>
        <p:xfrm>
          <a:off x="1093788" y="3473450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1" r:id="rId15" imgW="3808730" imgH="397510" progId="Word.Document.8">
                  <p:embed/>
                </p:oleObj>
              </mc:Choice>
              <mc:Fallback>
                <p:oleObj r:id="rId15" imgW="3808730" imgH="397510" progId="Word.Document.8">
                  <p:embed/>
                  <p:pic>
                    <p:nvPicPr>
                      <p:cNvPr id="0" name="对象 1036321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3788" y="3473450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323" name="对象 1036322"/>
          <p:cNvGraphicFramePr/>
          <p:nvPr/>
        </p:nvGraphicFramePr>
        <p:xfrm>
          <a:off x="1111250" y="4075113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2" r:id="rId17" imgW="3808730" imgH="397510" progId="Word.Document.8">
                  <p:embed/>
                </p:oleObj>
              </mc:Choice>
              <mc:Fallback>
                <p:oleObj r:id="rId17" imgW="3808730" imgH="397510" progId="Word.Document.8">
                  <p:embed/>
                  <p:pic>
                    <p:nvPicPr>
                      <p:cNvPr id="0" name="对象 1036322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075113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324" name="对象 1036323"/>
          <p:cNvGraphicFramePr/>
          <p:nvPr/>
        </p:nvGraphicFramePr>
        <p:xfrm>
          <a:off x="1130300" y="4618038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3" r:id="rId19" imgW="3808730" imgH="397510" progId="Word.Document.8">
                  <p:embed/>
                </p:oleObj>
              </mc:Choice>
              <mc:Fallback>
                <p:oleObj r:id="rId19" imgW="3808730" imgH="397510" progId="Word.Document.8">
                  <p:embed/>
                  <p:pic>
                    <p:nvPicPr>
                      <p:cNvPr id="0" name="对象 1036323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4618038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325" name="对象 1036324"/>
          <p:cNvGraphicFramePr/>
          <p:nvPr/>
        </p:nvGraphicFramePr>
        <p:xfrm>
          <a:off x="1119188" y="5233988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4" r:id="rId21" imgW="3808730" imgH="397510" progId="Word.Document.8">
                  <p:embed/>
                </p:oleObj>
              </mc:Choice>
              <mc:Fallback>
                <p:oleObj r:id="rId21" imgW="3808730" imgH="397510" progId="Word.Document.8">
                  <p:embed/>
                  <p:pic>
                    <p:nvPicPr>
                      <p:cNvPr id="0" name="对象 1036324"/>
                      <p:cNvPicPr>
                        <a:picLocks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188" y="5233988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6326" name="对象 1036325"/>
          <p:cNvGraphicFramePr/>
          <p:nvPr/>
        </p:nvGraphicFramePr>
        <p:xfrm>
          <a:off x="1130300" y="5834063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5" r:id="rId23" imgW="3808730" imgH="397510" progId="Word.Document.8">
                  <p:embed/>
                </p:oleObj>
              </mc:Choice>
              <mc:Fallback>
                <p:oleObj r:id="rId23" imgW="3808730" imgH="397510" progId="Word.Document.8">
                  <p:embed/>
                  <p:pic>
                    <p:nvPicPr>
                      <p:cNvPr id="0" name="对象 1036325"/>
                      <p:cNvPicPr>
                        <a:picLocks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5834063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6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6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6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6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6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6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1" name="对象 1199108"/>
          <p:cNvGraphicFramePr/>
          <p:nvPr/>
        </p:nvGraphicFramePr>
        <p:xfrm>
          <a:off x="304800" y="477838"/>
          <a:ext cx="8586788" cy="618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r:id="rId3" imgW="8744585" imgH="6282055" progId="Word.Document.8">
                  <p:embed/>
                </p:oleObj>
              </mc:Choice>
              <mc:Fallback>
                <p:oleObj r:id="rId3" imgW="8744585" imgH="6282055" progId="Word.Document.8">
                  <p:embed/>
                  <p:pic>
                    <p:nvPicPr>
                      <p:cNvPr id="0" name="对象 1199108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77838"/>
                        <a:ext cx="8586788" cy="618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5" name="对象 1200129"/>
          <p:cNvGraphicFramePr/>
          <p:nvPr/>
        </p:nvGraphicFramePr>
        <p:xfrm>
          <a:off x="608013" y="1412875"/>
          <a:ext cx="7564437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3" r:id="rId3" imgW="7712710" imgH="4210685" progId="Word.Document.8">
                  <p:embed/>
                </p:oleObj>
              </mc:Choice>
              <mc:Fallback>
                <p:oleObj r:id="rId3" imgW="7712710" imgH="4210685" progId="Word.Document.8">
                  <p:embed/>
                  <p:pic>
                    <p:nvPicPr>
                      <p:cNvPr id="0" name="对象 120012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3" y="1412875"/>
                        <a:ext cx="7564437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29" name="对象 1201153"/>
          <p:cNvGraphicFramePr/>
          <p:nvPr/>
        </p:nvGraphicFramePr>
        <p:xfrm>
          <a:off x="614363" y="690563"/>
          <a:ext cx="7348537" cy="224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2" r:id="rId3" imgW="7494905" imgH="2296795" progId="Word.Document.8">
                  <p:embed/>
                </p:oleObj>
              </mc:Choice>
              <mc:Fallback>
                <p:oleObj r:id="rId3" imgW="7494905" imgH="2296795" progId="Word.Document.8">
                  <p:embed/>
                  <p:pic>
                    <p:nvPicPr>
                      <p:cNvPr id="0" name="对象 120115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3" y="690563"/>
                        <a:ext cx="7348537" cy="224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1155" name="对象 1201154"/>
          <p:cNvGraphicFramePr/>
          <p:nvPr/>
        </p:nvGraphicFramePr>
        <p:xfrm>
          <a:off x="611188" y="2852738"/>
          <a:ext cx="7472362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3" r:id="rId5" imgW="7546975" imgH="1321435" progId="Word.Document.8">
                  <p:embed/>
                </p:oleObj>
              </mc:Choice>
              <mc:Fallback>
                <p:oleObj r:id="rId5" imgW="7546975" imgH="1321435" progId="Word.Document.8">
                  <p:embed/>
                  <p:pic>
                    <p:nvPicPr>
                      <p:cNvPr id="0" name="对象 120115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852738"/>
                        <a:ext cx="7472362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1156" name="对象 1201155"/>
          <p:cNvGraphicFramePr/>
          <p:nvPr/>
        </p:nvGraphicFramePr>
        <p:xfrm>
          <a:off x="604838" y="3940175"/>
          <a:ext cx="7518400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4" r:id="rId7" imgW="7519670" imgH="1645920" progId="Word.Document.8">
                  <p:embed/>
                </p:oleObj>
              </mc:Choice>
              <mc:Fallback>
                <p:oleObj r:id="rId7" imgW="7519670" imgH="1645920" progId="Word.Document.8">
                  <p:embed/>
                  <p:pic>
                    <p:nvPicPr>
                      <p:cNvPr id="0" name="对象 1201155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38" y="3940175"/>
                        <a:ext cx="7518400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1157" name="对象 1201156"/>
          <p:cNvGraphicFramePr/>
          <p:nvPr/>
        </p:nvGraphicFramePr>
        <p:xfrm>
          <a:off x="1104900" y="1724025"/>
          <a:ext cx="6832600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5" r:id="rId9" imgW="6963410" imgH="991870" progId="Word.Document.8">
                  <p:embed/>
                </p:oleObj>
              </mc:Choice>
              <mc:Fallback>
                <p:oleObj r:id="rId9" imgW="6963410" imgH="991870" progId="Word.Document.8">
                  <p:embed/>
                  <p:pic>
                    <p:nvPicPr>
                      <p:cNvPr id="0" name="对象 1201156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00" y="1724025"/>
                        <a:ext cx="6832600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1158" name="对象 1201157"/>
          <p:cNvGraphicFramePr/>
          <p:nvPr/>
        </p:nvGraphicFramePr>
        <p:xfrm>
          <a:off x="1052513" y="3357563"/>
          <a:ext cx="6542087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6" r:id="rId11" imgW="6671945" imgH="574675" progId="Word.Document.8">
                  <p:embed/>
                </p:oleObj>
              </mc:Choice>
              <mc:Fallback>
                <p:oleObj r:id="rId11" imgW="6671945" imgH="574675" progId="Word.Document.8">
                  <p:embed/>
                  <p:pic>
                    <p:nvPicPr>
                      <p:cNvPr id="0" name="对象 1201157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3" y="3357563"/>
                        <a:ext cx="6542087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1159" name="对象 1201158"/>
          <p:cNvGraphicFramePr/>
          <p:nvPr/>
        </p:nvGraphicFramePr>
        <p:xfrm>
          <a:off x="1068388" y="4999038"/>
          <a:ext cx="3151187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7" r:id="rId13" imgW="3188335" imgH="397510" progId="Word.Document.8">
                  <p:embed/>
                </p:oleObj>
              </mc:Choice>
              <mc:Fallback>
                <p:oleObj r:id="rId13" imgW="3188335" imgH="397510" progId="Word.Document.8">
                  <p:embed/>
                  <p:pic>
                    <p:nvPicPr>
                      <p:cNvPr id="0" name="对象 1201158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388" y="4999038"/>
                        <a:ext cx="3151187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1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01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0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0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01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图片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674813"/>
            <a:ext cx="91313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1"/>
          <p:cNvSpPr txBox="1">
            <a:spLocks noChangeArrowheads="1"/>
          </p:cNvSpPr>
          <p:nvPr/>
        </p:nvSpPr>
        <p:spPr bwMode="auto">
          <a:xfrm>
            <a:off x="3130550" y="2319338"/>
            <a:ext cx="485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6000" u="none">
                <a:solidFill>
                  <a:srgbClr val="40920A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谢   谢  观  看  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1" name="对象 1034306"/>
          <p:cNvGraphicFramePr/>
          <p:nvPr/>
        </p:nvGraphicFramePr>
        <p:xfrm>
          <a:off x="539750" y="2101850"/>
          <a:ext cx="7597775" cy="350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r:id="rId3" imgW="7711440" imgH="3558540" progId="Word.Document.8">
                  <p:embed/>
                </p:oleObj>
              </mc:Choice>
              <mc:Fallback>
                <p:oleObj r:id="rId3" imgW="7711440" imgH="3558540" progId="Word.Document.8">
                  <p:embed/>
                  <p:pic>
                    <p:nvPicPr>
                      <p:cNvPr id="0" name="对象 1034306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101850"/>
                        <a:ext cx="7597775" cy="350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08" name="对象 1034307"/>
          <p:cNvGraphicFramePr/>
          <p:nvPr/>
        </p:nvGraphicFramePr>
        <p:xfrm>
          <a:off x="1128713" y="2063750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5" r:id="rId5" imgW="3808730" imgH="397510" progId="Word.Document.8">
                  <p:embed/>
                </p:oleObj>
              </mc:Choice>
              <mc:Fallback>
                <p:oleObj r:id="rId5" imgW="3808730" imgH="397510" progId="Word.Document.8">
                  <p:embed/>
                  <p:pic>
                    <p:nvPicPr>
                      <p:cNvPr id="0" name="对象 1034307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8713" y="2063750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10" name="对象 1034309"/>
          <p:cNvGraphicFramePr/>
          <p:nvPr/>
        </p:nvGraphicFramePr>
        <p:xfrm>
          <a:off x="1143000" y="2646363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r:id="rId7" imgW="3808730" imgH="397510" progId="Word.Document.8">
                  <p:embed/>
                </p:oleObj>
              </mc:Choice>
              <mc:Fallback>
                <p:oleObj r:id="rId7" imgW="3808730" imgH="397510" progId="Word.Document.8">
                  <p:embed/>
                  <p:pic>
                    <p:nvPicPr>
                      <p:cNvPr id="0" name="对象 1034309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646363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11" name="对象 1034310"/>
          <p:cNvGraphicFramePr/>
          <p:nvPr/>
        </p:nvGraphicFramePr>
        <p:xfrm>
          <a:off x="1160463" y="3238500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r:id="rId9" imgW="3808730" imgH="397510" progId="Word.Document.8">
                  <p:embed/>
                </p:oleObj>
              </mc:Choice>
              <mc:Fallback>
                <p:oleObj r:id="rId9" imgW="3808730" imgH="397510" progId="Word.Document.8">
                  <p:embed/>
                  <p:pic>
                    <p:nvPicPr>
                      <p:cNvPr id="0" name="对象 103431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3238500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12" name="对象 1034311"/>
          <p:cNvGraphicFramePr/>
          <p:nvPr/>
        </p:nvGraphicFramePr>
        <p:xfrm>
          <a:off x="1152525" y="3814763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r:id="rId11" imgW="3808730" imgH="397510" progId="Word.Document.8">
                  <p:embed/>
                </p:oleObj>
              </mc:Choice>
              <mc:Fallback>
                <p:oleObj r:id="rId11" imgW="3808730" imgH="397510" progId="Word.Document.8">
                  <p:embed/>
                  <p:pic>
                    <p:nvPicPr>
                      <p:cNvPr id="0" name="对象 1034311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3814763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13" name="对象 1034312"/>
          <p:cNvGraphicFramePr/>
          <p:nvPr/>
        </p:nvGraphicFramePr>
        <p:xfrm>
          <a:off x="1119188" y="4405313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r:id="rId13" imgW="3808730" imgH="397510" progId="Word.Document.8">
                  <p:embed/>
                </p:oleObj>
              </mc:Choice>
              <mc:Fallback>
                <p:oleObj r:id="rId13" imgW="3808730" imgH="397510" progId="Word.Document.8">
                  <p:embed/>
                  <p:pic>
                    <p:nvPicPr>
                      <p:cNvPr id="0" name="对象 1034312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188" y="4405313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14" name="对象 1034313"/>
          <p:cNvGraphicFramePr/>
          <p:nvPr/>
        </p:nvGraphicFramePr>
        <p:xfrm>
          <a:off x="1119188" y="4975225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r:id="rId15" imgW="3808730" imgH="397510" progId="Word.Document.8">
                  <p:embed/>
                </p:oleObj>
              </mc:Choice>
              <mc:Fallback>
                <p:oleObj r:id="rId15" imgW="3808730" imgH="397510" progId="Word.Document.8">
                  <p:embed/>
                  <p:pic>
                    <p:nvPicPr>
                      <p:cNvPr id="0" name="对象 1034313"/>
                      <p:cNvPicPr>
                        <a:picLocks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188" y="4975225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对象 1034327"/>
          <p:cNvGraphicFramePr/>
          <p:nvPr/>
        </p:nvGraphicFramePr>
        <p:xfrm>
          <a:off x="547688" y="885825"/>
          <a:ext cx="7407275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r:id="rId17" imgW="7586345" imgH="1382395" progId="Word.Document.8">
                  <p:embed/>
                </p:oleObj>
              </mc:Choice>
              <mc:Fallback>
                <p:oleObj r:id="rId17" imgW="7586345" imgH="1382395" progId="Word.Document.8">
                  <p:embed/>
                  <p:pic>
                    <p:nvPicPr>
                      <p:cNvPr id="0" name="对象 1034327"/>
                      <p:cNvPicPr>
                        <a:picLocks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885825"/>
                        <a:ext cx="7407275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29" name="对象 1034328"/>
          <p:cNvGraphicFramePr/>
          <p:nvPr/>
        </p:nvGraphicFramePr>
        <p:xfrm>
          <a:off x="1160463" y="836613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2" r:id="rId19" imgW="3808730" imgH="397510" progId="Word.Document.8">
                  <p:embed/>
                </p:oleObj>
              </mc:Choice>
              <mc:Fallback>
                <p:oleObj r:id="rId19" imgW="3808730" imgH="397510" progId="Word.Document.8">
                  <p:embed/>
                  <p:pic>
                    <p:nvPicPr>
                      <p:cNvPr id="0" name="对象 1034328"/>
                      <p:cNvPicPr>
                        <a:picLocks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836613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330" name="对象 1034329"/>
          <p:cNvGraphicFramePr/>
          <p:nvPr/>
        </p:nvGraphicFramePr>
        <p:xfrm>
          <a:off x="1114425" y="1403350"/>
          <a:ext cx="37814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" r:id="rId21" imgW="3808730" imgH="397510" progId="Word.Document.8">
                  <p:embed/>
                </p:oleObj>
              </mc:Choice>
              <mc:Fallback>
                <p:oleObj r:id="rId21" imgW="3808730" imgH="397510" progId="Word.Document.8">
                  <p:embed/>
                  <p:pic>
                    <p:nvPicPr>
                      <p:cNvPr id="0" name="对象 1034329"/>
                      <p:cNvPicPr>
                        <a:picLocks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1403350"/>
                        <a:ext cx="37814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4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4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4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4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4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4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5" name="对象 1096726"/>
          <p:cNvGraphicFramePr/>
          <p:nvPr/>
        </p:nvGraphicFramePr>
        <p:xfrm>
          <a:off x="493713" y="836613"/>
          <a:ext cx="2278062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Document" r:id="rId3" imgW="2299970" imgH="1120140" progId="Word.Document.8">
                  <p:embed/>
                </p:oleObj>
              </mc:Choice>
              <mc:Fallback>
                <p:oleObj name="Document" r:id="rId3" imgW="2299970" imgH="1120140" progId="Word.Document.8">
                  <p:embed/>
                  <p:pic>
                    <p:nvPicPr>
                      <p:cNvPr id="0" name="对象 1096726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13" y="836613"/>
                        <a:ext cx="2278062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6740" name="矩形 1096739"/>
          <p:cNvSpPr>
            <a:spLocks noChangeArrowheads="1"/>
          </p:cNvSpPr>
          <p:nvPr/>
        </p:nvSpPr>
        <p:spPr bwMode="auto">
          <a:xfrm>
            <a:off x="1974850" y="4100513"/>
            <a:ext cx="641350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Hangzhou, </a:t>
            </a:r>
            <a:r>
              <a:rPr lang="en-US" altLang="zh-CN" sz="2400" u="none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known to the nation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 for its West Lake, has changed a lot.</a:t>
            </a:r>
            <a:endParaRPr lang="en-US" altLang="zh-CN" sz="1000" u="none" dirty="0">
              <a:ea typeface="宋体" panose="02010600030101010101" pitchFamily="2" charset="-122"/>
            </a:endParaRPr>
          </a:p>
          <a:p>
            <a:pPr eaLnBrk="0" hangingPunct="0">
              <a:buFontTx/>
              <a:buNone/>
            </a:pPr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以西湖闻名全国的杭州已发生了很大变化。</a:t>
            </a:r>
            <a:endParaRPr lang="zh-CN" altLang="en-US" sz="1800" b="0" u="none" dirty="0">
              <a:ea typeface="宋体" panose="02010600030101010101" pitchFamily="2" charset="-122"/>
            </a:endParaRPr>
          </a:p>
        </p:txBody>
      </p:sp>
      <p:sp>
        <p:nvSpPr>
          <p:cNvPr id="11267" name="矩形 1096738"/>
          <p:cNvSpPr>
            <a:spLocks noChangeArrowheads="1"/>
          </p:cNvSpPr>
          <p:nvPr/>
        </p:nvSpPr>
        <p:spPr bwMode="auto">
          <a:xfrm>
            <a:off x="900113" y="4100513"/>
            <a:ext cx="1074737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佳句背诵</a:t>
            </a:r>
            <a:endParaRPr lang="zh-CN" altLang="en-US" sz="1800" b="0" u="none" dirty="0">
              <a:ea typeface="宋体" panose="02010600030101010101" pitchFamily="2" charset="-122"/>
            </a:endParaRPr>
          </a:p>
        </p:txBody>
      </p:sp>
      <p:sp>
        <p:nvSpPr>
          <p:cNvPr id="1096738" name="矩形 1096737"/>
          <p:cNvSpPr>
            <a:spLocks noChangeArrowheads="1"/>
          </p:cNvSpPr>
          <p:nvPr/>
        </p:nvSpPr>
        <p:spPr bwMode="auto">
          <a:xfrm>
            <a:off x="1974850" y="3021013"/>
            <a:ext cx="6413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 dirty="0">
                <a:latin typeface="Times New Roman" panose="02020603050405020304" pitchFamily="18" charset="0"/>
                <a:ea typeface="楷体_GB2312" pitchFamily="49" charset="-122"/>
              </a:rPr>
              <a:t>first published in 1911</a:t>
            </a:r>
            <a:r>
              <a:rPr lang="zh-CN" altLang="en-US" sz="2400" u="none" dirty="0">
                <a:latin typeface="Times New Roman" panose="02020603050405020304" pitchFamily="18" charset="0"/>
                <a:ea typeface="楷体_GB2312" pitchFamily="49" charset="-122"/>
              </a:rPr>
              <a:t>为过去分词短语作后置定语，修饰</a:t>
            </a:r>
            <a:r>
              <a:rPr lang="en-US" altLang="zh-CN" sz="2400" u="none" dirty="0">
                <a:latin typeface="Times New Roman" panose="02020603050405020304" pitchFamily="18" charset="0"/>
                <a:ea typeface="楷体_GB2312" pitchFamily="49" charset="-122"/>
              </a:rPr>
              <a:t>the book</a:t>
            </a:r>
            <a:r>
              <a:rPr lang="zh-CN" altLang="en-US" sz="2400" u="none" dirty="0"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zh-CN" altLang="en-US" sz="1800" b="0" u="none" dirty="0">
              <a:ea typeface="楷体_GB2312" pitchFamily="49" charset="-122"/>
            </a:endParaRPr>
          </a:p>
        </p:txBody>
      </p:sp>
      <p:sp>
        <p:nvSpPr>
          <p:cNvPr id="11269" name="矩形 1096736"/>
          <p:cNvSpPr>
            <a:spLocks noChangeArrowheads="1"/>
          </p:cNvSpPr>
          <p:nvPr/>
        </p:nvSpPr>
        <p:spPr bwMode="auto">
          <a:xfrm>
            <a:off x="900113" y="3021013"/>
            <a:ext cx="10747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句式解构</a:t>
            </a:r>
            <a:endParaRPr lang="zh-CN" altLang="en-US" sz="1800" b="0" u="none" dirty="0">
              <a:ea typeface="宋体" panose="02010600030101010101" pitchFamily="2" charset="-122"/>
            </a:endParaRPr>
          </a:p>
        </p:txBody>
      </p:sp>
      <p:sp>
        <p:nvSpPr>
          <p:cNvPr id="1096736" name="矩形 1096735"/>
          <p:cNvSpPr>
            <a:spLocks noChangeArrowheads="1"/>
          </p:cNvSpPr>
          <p:nvPr/>
        </p:nvSpPr>
        <p:spPr bwMode="auto">
          <a:xfrm>
            <a:off x="1974850" y="1458913"/>
            <a:ext cx="64135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These words come from the author of the book </a:t>
            </a:r>
            <a:r>
              <a:rPr lang="en-US" altLang="zh-CN" sz="2400" i="1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The Secret Garden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, </a:t>
            </a:r>
            <a:r>
              <a:rPr lang="en-US" altLang="zh-CN" sz="2400" u="none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first published in 1911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.</a:t>
            </a:r>
            <a:endParaRPr lang="en-US" altLang="zh-CN" sz="1000" u="none" dirty="0">
              <a:ea typeface="宋体" panose="02010600030101010101" pitchFamily="2" charset="-122"/>
            </a:endParaRPr>
          </a:p>
          <a:p>
            <a:pPr eaLnBrk="0" hangingPunct="0">
              <a:buFontTx/>
              <a:buNone/>
            </a:pPr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这些话来自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1911</a:t>
            </a:r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年首次出版的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《</a:t>
            </a:r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秘密花园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》</a:t>
            </a:r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这本书的作者。</a:t>
            </a:r>
            <a:endParaRPr lang="zh-CN" altLang="en-US" sz="1800" b="0" u="none" dirty="0">
              <a:ea typeface="宋体" panose="02010600030101010101" pitchFamily="2" charset="-122"/>
            </a:endParaRPr>
          </a:p>
        </p:txBody>
      </p:sp>
      <p:sp>
        <p:nvSpPr>
          <p:cNvPr id="11271" name="矩形 1096734"/>
          <p:cNvSpPr>
            <a:spLocks noChangeArrowheads="1"/>
          </p:cNvSpPr>
          <p:nvPr/>
        </p:nvSpPr>
        <p:spPr bwMode="auto">
          <a:xfrm>
            <a:off x="900113" y="1458913"/>
            <a:ext cx="107473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教材原句</a:t>
            </a:r>
            <a:endParaRPr lang="zh-CN" altLang="en-US" sz="1800" b="0" u="none" dirty="0">
              <a:ea typeface="宋体" panose="02010600030101010101" pitchFamily="2" charset="-122"/>
            </a:endParaRPr>
          </a:p>
        </p:txBody>
      </p:sp>
      <p:sp>
        <p:nvSpPr>
          <p:cNvPr id="11272" name="直接连接符 1096740"/>
          <p:cNvSpPr>
            <a:spLocks noChangeShapeType="1"/>
          </p:cNvSpPr>
          <p:nvPr/>
        </p:nvSpPr>
        <p:spPr bwMode="auto">
          <a:xfrm>
            <a:off x="900113" y="1458913"/>
            <a:ext cx="7488237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3" name="直接连接符 1096741"/>
          <p:cNvSpPr>
            <a:spLocks noChangeShapeType="1"/>
          </p:cNvSpPr>
          <p:nvPr/>
        </p:nvSpPr>
        <p:spPr bwMode="auto">
          <a:xfrm>
            <a:off x="900113" y="5661025"/>
            <a:ext cx="7488237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4" name="直接连接符 1096742"/>
          <p:cNvSpPr>
            <a:spLocks noChangeShapeType="1"/>
          </p:cNvSpPr>
          <p:nvPr/>
        </p:nvSpPr>
        <p:spPr bwMode="auto">
          <a:xfrm>
            <a:off x="900113" y="1458913"/>
            <a:ext cx="0" cy="4202112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5" name="直接连接符 1096743"/>
          <p:cNvSpPr>
            <a:spLocks noChangeShapeType="1"/>
          </p:cNvSpPr>
          <p:nvPr/>
        </p:nvSpPr>
        <p:spPr bwMode="auto">
          <a:xfrm>
            <a:off x="8388350" y="1458913"/>
            <a:ext cx="0" cy="4202112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6" name="直接连接符 1096746"/>
          <p:cNvSpPr>
            <a:spLocks noChangeShapeType="1"/>
          </p:cNvSpPr>
          <p:nvPr/>
        </p:nvSpPr>
        <p:spPr bwMode="auto">
          <a:xfrm>
            <a:off x="900113" y="3021013"/>
            <a:ext cx="7488237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7" name="直接连接符 1096748"/>
          <p:cNvSpPr>
            <a:spLocks noChangeShapeType="1"/>
          </p:cNvSpPr>
          <p:nvPr/>
        </p:nvSpPr>
        <p:spPr bwMode="auto">
          <a:xfrm>
            <a:off x="1974850" y="1458913"/>
            <a:ext cx="0" cy="4202112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8" name="直接连接符 1096752"/>
          <p:cNvSpPr>
            <a:spLocks noChangeShapeType="1"/>
          </p:cNvSpPr>
          <p:nvPr/>
        </p:nvSpPr>
        <p:spPr bwMode="auto">
          <a:xfrm>
            <a:off x="900113" y="4100513"/>
            <a:ext cx="7488237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6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9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9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6740" grpId="0"/>
      <p:bldP spid="1096738" grpId="0"/>
      <p:bldP spid="10967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" name="对象 1103919"/>
          <p:cNvGraphicFramePr/>
          <p:nvPr/>
        </p:nvGraphicFramePr>
        <p:xfrm>
          <a:off x="692150" y="1349375"/>
          <a:ext cx="54768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r:id="rId3" imgW="556260" imgH="527050" progId="Word.Document.8">
                  <p:embed/>
                </p:oleObj>
              </mc:Choice>
              <mc:Fallback>
                <p:oleObj r:id="rId3" imgW="556260" imgH="527050" progId="Word.Document.8">
                  <p:embed/>
                  <p:pic>
                    <p:nvPicPr>
                      <p:cNvPr id="0" name="对象 1103919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1349375"/>
                        <a:ext cx="547688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3933" name="矩形 1103932"/>
          <p:cNvSpPr>
            <a:spLocks noChangeArrowheads="1"/>
          </p:cNvSpPr>
          <p:nvPr/>
        </p:nvSpPr>
        <p:spPr bwMode="auto">
          <a:xfrm>
            <a:off x="2159000" y="4443413"/>
            <a:ext cx="62293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I </a:t>
            </a:r>
            <a:r>
              <a:rPr lang="en-US" altLang="zh-CN" sz="2400" u="none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spent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 a long time </a:t>
            </a:r>
            <a:r>
              <a:rPr lang="en-US" altLang="zh-CN" sz="2400" u="none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reflecting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 on what he</a:t>
            </a:r>
            <a:r>
              <a:rPr lang="en-US" altLang="zh-CN" sz="2400" u="none" dirty="0">
                <a:latin typeface="宋体" panose="02010600030101010101" pitchFamily="2" charset="-122"/>
                <a:ea typeface="宋体" panose="02010600030101010101" pitchFamily="2" charset="-122"/>
              </a:rPr>
              <a:t>'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d said.</a:t>
            </a:r>
            <a:endParaRPr lang="en-US" altLang="zh-CN" sz="1000" u="none" dirty="0">
              <a:ea typeface="宋体" panose="02010600030101010101" pitchFamily="2" charset="-122"/>
            </a:endParaRPr>
          </a:p>
          <a:p>
            <a:pPr eaLnBrk="0" hangingPunct="0">
              <a:buFontTx/>
              <a:buNone/>
            </a:pPr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我花了很长时间思考他说的话。</a:t>
            </a:r>
            <a:endParaRPr lang="zh-CN" altLang="en-US" sz="1800" b="0" u="none" dirty="0">
              <a:ea typeface="宋体" panose="02010600030101010101" pitchFamily="2" charset="-122"/>
            </a:endParaRPr>
          </a:p>
        </p:txBody>
      </p:sp>
      <p:sp>
        <p:nvSpPr>
          <p:cNvPr id="12291" name="矩形 1103931"/>
          <p:cNvSpPr>
            <a:spLocks noChangeArrowheads="1"/>
          </p:cNvSpPr>
          <p:nvPr/>
        </p:nvSpPr>
        <p:spPr bwMode="auto">
          <a:xfrm>
            <a:off x="1116013" y="4443413"/>
            <a:ext cx="1042987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佳句背诵</a:t>
            </a:r>
            <a:endParaRPr lang="zh-CN" altLang="en-US" sz="1800" b="0" u="none" dirty="0">
              <a:ea typeface="宋体" panose="02010600030101010101" pitchFamily="2" charset="-122"/>
            </a:endParaRPr>
          </a:p>
        </p:txBody>
      </p:sp>
      <p:sp>
        <p:nvSpPr>
          <p:cNvPr id="1103931" name="矩形 1103930"/>
          <p:cNvSpPr>
            <a:spLocks noChangeArrowheads="1"/>
          </p:cNvSpPr>
          <p:nvPr/>
        </p:nvSpPr>
        <p:spPr bwMode="auto">
          <a:xfrm>
            <a:off x="2159000" y="3622675"/>
            <a:ext cx="622935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 dirty="0">
                <a:latin typeface="Times New Roman" panose="02020603050405020304" pitchFamily="18" charset="0"/>
                <a:ea typeface="楷体_GB2312" pitchFamily="49" charset="-122"/>
              </a:rPr>
              <a:t>spend ... doing ...</a:t>
            </a:r>
            <a:r>
              <a:rPr lang="en-US" altLang="zh-CN" sz="2400" u="none" dirty="0">
                <a:latin typeface="宋体" panose="02010600030101010101" pitchFamily="2" charset="-122"/>
                <a:ea typeface="楷体_GB2312" pitchFamily="49" charset="-122"/>
              </a:rPr>
              <a:t>“</a:t>
            </a:r>
            <a:r>
              <a:rPr lang="zh-CN" altLang="en-US" sz="2400" u="none" dirty="0">
                <a:latin typeface="Times New Roman" panose="02020603050405020304" pitchFamily="18" charset="0"/>
                <a:ea typeface="楷体_GB2312" pitchFamily="49" charset="-122"/>
              </a:rPr>
              <a:t>花费时间做某事</a:t>
            </a:r>
            <a:r>
              <a:rPr lang="zh-CN" altLang="en-US" sz="2400" u="none" dirty="0">
                <a:latin typeface="宋体" panose="02010600030101010101" pitchFamily="2" charset="-122"/>
                <a:ea typeface="楷体_GB2312" pitchFamily="49" charset="-122"/>
              </a:rPr>
              <a:t>”</a:t>
            </a:r>
            <a:r>
              <a:rPr lang="zh-CN" altLang="en-US" sz="2400" u="none" dirty="0"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zh-CN" altLang="en-US" sz="1800" b="0" u="none" dirty="0">
              <a:ea typeface="楷体_GB2312" pitchFamily="49" charset="-122"/>
            </a:endParaRPr>
          </a:p>
        </p:txBody>
      </p:sp>
      <p:sp>
        <p:nvSpPr>
          <p:cNvPr id="12293" name="矩形 1103929"/>
          <p:cNvSpPr>
            <a:spLocks noChangeArrowheads="1"/>
          </p:cNvSpPr>
          <p:nvPr/>
        </p:nvSpPr>
        <p:spPr bwMode="auto">
          <a:xfrm>
            <a:off x="1116013" y="3622675"/>
            <a:ext cx="1042987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句式解构</a:t>
            </a:r>
            <a:endParaRPr lang="zh-CN" altLang="en-US" sz="1800" b="0" u="none" dirty="0">
              <a:ea typeface="宋体" panose="02010600030101010101" pitchFamily="2" charset="-122"/>
            </a:endParaRPr>
          </a:p>
        </p:txBody>
      </p:sp>
      <p:sp>
        <p:nvSpPr>
          <p:cNvPr id="1103929" name="矩形 1103928"/>
          <p:cNvSpPr>
            <a:spLocks noChangeArrowheads="1"/>
          </p:cNvSpPr>
          <p:nvPr/>
        </p:nvSpPr>
        <p:spPr bwMode="auto">
          <a:xfrm>
            <a:off x="2159000" y="1341438"/>
            <a:ext cx="62293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Expert gardeners know just the right corner for roses, and others </a:t>
            </a:r>
            <a:r>
              <a:rPr lang="en-US" altLang="zh-CN" sz="2400" u="none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spend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 hours </a:t>
            </a:r>
            <a:r>
              <a:rPr lang="en-US" altLang="zh-CN" sz="2400" u="none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trying</a:t>
            </a:r>
            <a:r>
              <a:rPr lang="en-US" altLang="zh-CN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 to grow perfect vegetables to enter into competitions.</a:t>
            </a:r>
            <a:endParaRPr lang="en-US" altLang="zh-CN" sz="1000" u="none" dirty="0">
              <a:ea typeface="宋体" panose="02010600030101010101" pitchFamily="2" charset="-122"/>
            </a:endParaRPr>
          </a:p>
          <a:p>
            <a:pPr eaLnBrk="0" hangingPunct="0">
              <a:buFontTx/>
              <a:buNone/>
            </a:pPr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园艺师知道种植玫瑰的合适角落，其他人花数个小时尽力种植完美的蔬菜来参加竞赛。</a:t>
            </a:r>
            <a:endParaRPr lang="zh-CN" altLang="en-US" sz="1800" b="0" u="none" dirty="0">
              <a:ea typeface="宋体" panose="02010600030101010101" pitchFamily="2" charset="-122"/>
            </a:endParaRPr>
          </a:p>
        </p:txBody>
      </p:sp>
      <p:sp>
        <p:nvSpPr>
          <p:cNvPr id="12295" name="矩形 1103927"/>
          <p:cNvSpPr>
            <a:spLocks noChangeArrowheads="1"/>
          </p:cNvSpPr>
          <p:nvPr/>
        </p:nvSpPr>
        <p:spPr bwMode="auto">
          <a:xfrm>
            <a:off x="1116013" y="1341438"/>
            <a:ext cx="1042987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tabLst>
                <a:tab pos="2857500" algn="l"/>
              </a:tabLst>
            </a:pPr>
            <a:r>
              <a:rPr lang="zh-CN" altLang="en-US" sz="240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教材原句</a:t>
            </a:r>
            <a:endParaRPr lang="zh-CN" altLang="en-US" sz="1800" b="0" u="none" dirty="0">
              <a:ea typeface="宋体" panose="02010600030101010101" pitchFamily="2" charset="-122"/>
            </a:endParaRPr>
          </a:p>
        </p:txBody>
      </p:sp>
      <p:sp>
        <p:nvSpPr>
          <p:cNvPr id="12296" name="直接连接符 1103933"/>
          <p:cNvSpPr>
            <a:spLocks noChangeShapeType="1"/>
          </p:cNvSpPr>
          <p:nvPr/>
        </p:nvSpPr>
        <p:spPr bwMode="auto">
          <a:xfrm>
            <a:off x="1116013" y="1341438"/>
            <a:ext cx="7272337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7" name="直接连接符 1103934"/>
          <p:cNvSpPr>
            <a:spLocks noChangeShapeType="1"/>
          </p:cNvSpPr>
          <p:nvPr/>
        </p:nvSpPr>
        <p:spPr bwMode="auto">
          <a:xfrm>
            <a:off x="1116013" y="5629275"/>
            <a:ext cx="7272337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8" name="直接连接符 1103935"/>
          <p:cNvSpPr>
            <a:spLocks noChangeShapeType="1"/>
          </p:cNvSpPr>
          <p:nvPr/>
        </p:nvSpPr>
        <p:spPr bwMode="auto">
          <a:xfrm>
            <a:off x="1116013" y="1341438"/>
            <a:ext cx="0" cy="428783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99" name="直接连接符 1103936"/>
          <p:cNvSpPr>
            <a:spLocks noChangeShapeType="1"/>
          </p:cNvSpPr>
          <p:nvPr/>
        </p:nvSpPr>
        <p:spPr bwMode="auto">
          <a:xfrm>
            <a:off x="8388350" y="1341438"/>
            <a:ext cx="0" cy="428783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0" name="直接连接符 1103939"/>
          <p:cNvSpPr>
            <a:spLocks noChangeShapeType="1"/>
          </p:cNvSpPr>
          <p:nvPr/>
        </p:nvSpPr>
        <p:spPr bwMode="auto">
          <a:xfrm>
            <a:off x="1116013" y="3622675"/>
            <a:ext cx="7272337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1" name="直接连接符 1103941"/>
          <p:cNvSpPr>
            <a:spLocks noChangeShapeType="1"/>
          </p:cNvSpPr>
          <p:nvPr/>
        </p:nvSpPr>
        <p:spPr bwMode="auto">
          <a:xfrm>
            <a:off x="2159000" y="1341438"/>
            <a:ext cx="0" cy="4287837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302" name="直接连接符 1103945"/>
          <p:cNvSpPr>
            <a:spLocks noChangeShapeType="1"/>
          </p:cNvSpPr>
          <p:nvPr/>
        </p:nvSpPr>
        <p:spPr bwMode="auto">
          <a:xfrm>
            <a:off x="1116013" y="4443413"/>
            <a:ext cx="7272337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3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3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0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3933" grpId="0"/>
      <p:bldP spid="1103931" grpId="0"/>
      <p:bldP spid="11039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对象 1102941"/>
          <p:cNvGraphicFramePr/>
          <p:nvPr/>
        </p:nvGraphicFramePr>
        <p:xfrm>
          <a:off x="612775" y="549275"/>
          <a:ext cx="665163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r:id="rId3" imgW="673735" imgH="527050" progId="Word.Document.8">
                  <p:embed/>
                </p:oleObj>
              </mc:Choice>
              <mc:Fallback>
                <p:oleObj r:id="rId3" imgW="673735" imgH="527050" progId="Word.Document.8">
                  <p:embed/>
                  <p:pic>
                    <p:nvPicPr>
                      <p:cNvPr id="0" name="对象 110294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549275"/>
                        <a:ext cx="665163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2955" name="矩形 1102954"/>
          <p:cNvSpPr>
            <a:spLocks noChangeArrowheads="1"/>
          </p:cNvSpPr>
          <p:nvPr/>
        </p:nvSpPr>
        <p:spPr bwMode="auto">
          <a:xfrm>
            <a:off x="2065338" y="4919663"/>
            <a:ext cx="6538912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There is </a:t>
            </a:r>
            <a:r>
              <a:rPr lang="en-US" altLang="zh-CN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nothing better than</a:t>
            </a:r>
            <a:r>
              <a:rPr lang="en-US" altLang="zh-CN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 staying at home.</a:t>
            </a:r>
            <a:endParaRPr lang="en-US" altLang="zh-CN" sz="1000" u="none">
              <a:ea typeface="宋体" panose="02010600030101010101" pitchFamily="2" charset="-122"/>
            </a:endParaRPr>
          </a:p>
          <a:p>
            <a:pPr eaLnBrk="0" hangingPunct="0">
              <a:buFontTx/>
              <a:buNone/>
            </a:pPr>
            <a:r>
              <a:rPr lang="zh-CN" altLang="en-US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没有什么比宅在家里更好的了。</a:t>
            </a:r>
            <a:endParaRPr lang="zh-CN" altLang="en-US" sz="1800" b="0" u="none">
              <a:ea typeface="宋体" panose="02010600030101010101" pitchFamily="2" charset="-122"/>
            </a:endParaRPr>
          </a:p>
        </p:txBody>
      </p:sp>
      <p:sp>
        <p:nvSpPr>
          <p:cNvPr id="13315" name="矩形 1102953"/>
          <p:cNvSpPr>
            <a:spLocks noChangeArrowheads="1"/>
          </p:cNvSpPr>
          <p:nvPr/>
        </p:nvSpPr>
        <p:spPr bwMode="auto">
          <a:xfrm>
            <a:off x="971550" y="4919663"/>
            <a:ext cx="1093788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佳句背诵</a:t>
            </a:r>
            <a:endParaRPr lang="zh-CN" altLang="en-US" sz="1800" b="0" u="none">
              <a:ea typeface="宋体" panose="02010600030101010101" pitchFamily="2" charset="-122"/>
            </a:endParaRPr>
          </a:p>
        </p:txBody>
      </p:sp>
      <p:sp>
        <p:nvSpPr>
          <p:cNvPr id="1102953" name="矩形 1102952"/>
          <p:cNvSpPr>
            <a:spLocks noChangeArrowheads="1"/>
          </p:cNvSpPr>
          <p:nvPr/>
        </p:nvSpPr>
        <p:spPr bwMode="auto">
          <a:xfrm>
            <a:off x="2065338" y="3819525"/>
            <a:ext cx="6538912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>
                <a:latin typeface="Times New Roman" panose="02020603050405020304" pitchFamily="18" charset="0"/>
                <a:ea typeface="楷体_GB2312" pitchFamily="49" charset="-122"/>
              </a:rPr>
              <a:t>nothing better than</a:t>
            </a:r>
            <a:r>
              <a:rPr lang="zh-CN" altLang="en-US" sz="2400" u="none">
                <a:latin typeface="Times New Roman" panose="02020603050405020304" pitchFamily="18" charset="0"/>
                <a:ea typeface="楷体_GB2312" pitchFamily="49" charset="-122"/>
              </a:rPr>
              <a:t>是否定词与比较级连用，表示最高级，意为</a:t>
            </a:r>
            <a:r>
              <a:rPr lang="zh-CN" altLang="en-US" sz="2400" u="none">
                <a:latin typeface="宋体" panose="02010600030101010101" pitchFamily="2" charset="-122"/>
                <a:ea typeface="楷体_GB2312" pitchFamily="49" charset="-122"/>
              </a:rPr>
              <a:t>“</a:t>
            </a:r>
            <a:r>
              <a:rPr lang="zh-CN" altLang="en-US" sz="2400" u="none">
                <a:latin typeface="Times New Roman" panose="02020603050405020304" pitchFamily="18" charset="0"/>
                <a:ea typeface="楷体_GB2312" pitchFamily="49" charset="-122"/>
              </a:rPr>
              <a:t>没有什么比</a:t>
            </a:r>
            <a:r>
              <a:rPr lang="en-US" altLang="zh-CN" sz="2400" u="none">
                <a:latin typeface="宋体" panose="02010600030101010101" pitchFamily="2" charset="-122"/>
                <a:ea typeface="楷体_GB2312" pitchFamily="49" charset="-122"/>
              </a:rPr>
              <a:t>……</a:t>
            </a:r>
            <a:r>
              <a:rPr lang="zh-CN" altLang="en-US" sz="2400" u="none">
                <a:latin typeface="Times New Roman" panose="02020603050405020304" pitchFamily="18" charset="0"/>
                <a:ea typeface="楷体_GB2312" pitchFamily="49" charset="-122"/>
              </a:rPr>
              <a:t>更好的</a:t>
            </a:r>
            <a:r>
              <a:rPr lang="zh-CN" altLang="en-US" sz="2400" u="none">
                <a:latin typeface="宋体" panose="02010600030101010101" pitchFamily="2" charset="-122"/>
                <a:ea typeface="楷体_GB2312" pitchFamily="49" charset="-122"/>
              </a:rPr>
              <a:t>”</a:t>
            </a:r>
            <a:r>
              <a:rPr lang="zh-CN" altLang="en-US" sz="2400" u="none"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zh-CN" altLang="en-US" sz="1800" b="0" u="none">
              <a:ea typeface="楷体_GB2312" pitchFamily="49" charset="-122"/>
            </a:endParaRPr>
          </a:p>
        </p:txBody>
      </p:sp>
      <p:sp>
        <p:nvSpPr>
          <p:cNvPr id="13317" name="矩形 1102951"/>
          <p:cNvSpPr>
            <a:spLocks noChangeArrowheads="1"/>
          </p:cNvSpPr>
          <p:nvPr/>
        </p:nvSpPr>
        <p:spPr bwMode="auto">
          <a:xfrm>
            <a:off x="971550" y="3819525"/>
            <a:ext cx="109378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句式解构</a:t>
            </a:r>
            <a:endParaRPr lang="zh-CN" altLang="en-US" sz="1800" b="0" u="none">
              <a:ea typeface="宋体" panose="02010600030101010101" pitchFamily="2" charset="-122"/>
            </a:endParaRPr>
          </a:p>
        </p:txBody>
      </p:sp>
      <p:sp>
        <p:nvSpPr>
          <p:cNvPr id="1102951" name="矩形 1102950"/>
          <p:cNvSpPr>
            <a:spLocks noChangeArrowheads="1"/>
          </p:cNvSpPr>
          <p:nvPr/>
        </p:nvSpPr>
        <p:spPr bwMode="auto">
          <a:xfrm>
            <a:off x="2065338" y="765175"/>
            <a:ext cx="6538912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And while many Brits like </a:t>
            </a:r>
            <a:r>
              <a:rPr lang="en-US" altLang="zh-CN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nothing better than</a:t>
            </a:r>
            <a:r>
              <a:rPr lang="en-US" altLang="zh-CN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 spending their Sunday cutting the grass, some are happy just to sit under the branches of the trees and enjoy the beauty of the world around them.</a:t>
            </a:r>
            <a:endParaRPr lang="en-US" altLang="zh-CN" sz="1000" u="none">
              <a:ea typeface="宋体" panose="02010600030101010101" pitchFamily="2" charset="-122"/>
            </a:endParaRPr>
          </a:p>
          <a:p>
            <a:pPr eaLnBrk="0" hangingPunct="0">
              <a:buFontTx/>
              <a:buNone/>
            </a:pPr>
            <a:r>
              <a:rPr lang="zh-CN" altLang="en-US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许多英国人喜欢在花园除草来度过周末，还有一些人仅仅满足于坐在树荫下欣赏他们的周围世界的美。</a:t>
            </a:r>
            <a:endParaRPr lang="zh-CN" altLang="en-US" sz="1800" b="0" u="none">
              <a:ea typeface="宋体" panose="02010600030101010101" pitchFamily="2" charset="-122"/>
            </a:endParaRPr>
          </a:p>
        </p:txBody>
      </p:sp>
      <p:sp>
        <p:nvSpPr>
          <p:cNvPr id="13319" name="矩形 1102949"/>
          <p:cNvSpPr>
            <a:spLocks noChangeArrowheads="1"/>
          </p:cNvSpPr>
          <p:nvPr/>
        </p:nvSpPr>
        <p:spPr bwMode="auto">
          <a:xfrm>
            <a:off x="971550" y="765175"/>
            <a:ext cx="1093788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教材原句</a:t>
            </a:r>
            <a:endParaRPr lang="zh-CN" altLang="en-US" sz="1800" b="0" u="none">
              <a:ea typeface="宋体" panose="02010600030101010101" pitchFamily="2" charset="-122"/>
            </a:endParaRPr>
          </a:p>
        </p:txBody>
      </p:sp>
      <p:sp>
        <p:nvSpPr>
          <p:cNvPr id="13320" name="直接连接符 1102955"/>
          <p:cNvSpPr>
            <a:spLocks noChangeShapeType="1"/>
          </p:cNvSpPr>
          <p:nvPr/>
        </p:nvSpPr>
        <p:spPr bwMode="auto">
          <a:xfrm>
            <a:off x="971550" y="765175"/>
            <a:ext cx="763270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1" name="直接连接符 1102956"/>
          <p:cNvSpPr>
            <a:spLocks noChangeShapeType="1"/>
          </p:cNvSpPr>
          <p:nvPr/>
        </p:nvSpPr>
        <p:spPr bwMode="auto">
          <a:xfrm>
            <a:off x="971550" y="6021388"/>
            <a:ext cx="763270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2" name="直接连接符 1102957"/>
          <p:cNvSpPr>
            <a:spLocks noChangeShapeType="1"/>
          </p:cNvSpPr>
          <p:nvPr/>
        </p:nvSpPr>
        <p:spPr bwMode="auto">
          <a:xfrm>
            <a:off x="971550" y="765175"/>
            <a:ext cx="0" cy="5256213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3" name="直接连接符 1102958"/>
          <p:cNvSpPr>
            <a:spLocks noChangeShapeType="1"/>
          </p:cNvSpPr>
          <p:nvPr/>
        </p:nvSpPr>
        <p:spPr bwMode="auto">
          <a:xfrm>
            <a:off x="8604250" y="765175"/>
            <a:ext cx="0" cy="5256213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4" name="直接连接符 1102961"/>
          <p:cNvSpPr>
            <a:spLocks noChangeShapeType="1"/>
          </p:cNvSpPr>
          <p:nvPr/>
        </p:nvSpPr>
        <p:spPr bwMode="auto">
          <a:xfrm>
            <a:off x="971550" y="3819525"/>
            <a:ext cx="763270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5" name="直接连接符 1102963"/>
          <p:cNvSpPr>
            <a:spLocks noChangeShapeType="1"/>
          </p:cNvSpPr>
          <p:nvPr/>
        </p:nvSpPr>
        <p:spPr bwMode="auto">
          <a:xfrm>
            <a:off x="2065338" y="765175"/>
            <a:ext cx="0" cy="5256213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26" name="直接连接符 1102967"/>
          <p:cNvSpPr>
            <a:spLocks noChangeShapeType="1"/>
          </p:cNvSpPr>
          <p:nvPr/>
        </p:nvSpPr>
        <p:spPr bwMode="auto">
          <a:xfrm>
            <a:off x="971550" y="4919663"/>
            <a:ext cx="763270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2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0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02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955" grpId="0"/>
      <p:bldP spid="1102953" grpId="0"/>
      <p:bldP spid="11029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7" name="对象 1101831"/>
          <p:cNvGraphicFramePr/>
          <p:nvPr/>
        </p:nvGraphicFramePr>
        <p:xfrm>
          <a:off x="468313" y="1052513"/>
          <a:ext cx="49847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r:id="rId3" imgW="506095" imgH="527050" progId="Word.Document.8">
                  <p:embed/>
                </p:oleObj>
              </mc:Choice>
              <mc:Fallback>
                <p:oleObj r:id="rId3" imgW="506095" imgH="527050" progId="Word.Document.8">
                  <p:embed/>
                  <p:pic>
                    <p:nvPicPr>
                      <p:cNvPr id="0" name="对象 110183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052513"/>
                        <a:ext cx="498475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1845" name="矩形 1101844"/>
          <p:cNvSpPr>
            <a:spLocks noChangeArrowheads="1"/>
          </p:cNvSpPr>
          <p:nvPr/>
        </p:nvSpPr>
        <p:spPr bwMode="auto">
          <a:xfrm>
            <a:off x="1901825" y="3565525"/>
            <a:ext cx="64135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Electric energy can be changed into light energy </a:t>
            </a:r>
            <a:r>
              <a:rPr lang="en-US" altLang="zh-CN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as well as</a:t>
            </a:r>
            <a:r>
              <a:rPr lang="en-US" altLang="zh-CN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 into sound energy.</a:t>
            </a:r>
            <a:r>
              <a:rPr lang="zh-CN" altLang="en-US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电能既可以被转变成声能，又可以被转变成光能。</a:t>
            </a:r>
            <a:endParaRPr lang="zh-CN" altLang="en-US" sz="1800" b="0" u="none">
              <a:ea typeface="宋体" panose="02010600030101010101" pitchFamily="2" charset="-122"/>
            </a:endParaRPr>
          </a:p>
        </p:txBody>
      </p:sp>
      <p:sp>
        <p:nvSpPr>
          <p:cNvPr id="14339" name="矩形 1101843"/>
          <p:cNvSpPr>
            <a:spLocks noChangeArrowheads="1"/>
          </p:cNvSpPr>
          <p:nvPr/>
        </p:nvSpPr>
        <p:spPr bwMode="auto">
          <a:xfrm>
            <a:off x="828675" y="3565525"/>
            <a:ext cx="107315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佳句背诵</a:t>
            </a:r>
            <a:endParaRPr lang="zh-CN" altLang="en-US" sz="1800" b="0" u="none">
              <a:ea typeface="宋体" panose="02010600030101010101" pitchFamily="2" charset="-122"/>
            </a:endParaRPr>
          </a:p>
        </p:txBody>
      </p:sp>
      <p:sp>
        <p:nvSpPr>
          <p:cNvPr id="1101843" name="矩形 1101842"/>
          <p:cNvSpPr>
            <a:spLocks noChangeArrowheads="1"/>
          </p:cNvSpPr>
          <p:nvPr/>
        </p:nvSpPr>
        <p:spPr bwMode="auto">
          <a:xfrm>
            <a:off x="1901825" y="2700338"/>
            <a:ext cx="64135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>
                <a:latin typeface="Times New Roman" panose="02020603050405020304" pitchFamily="18" charset="0"/>
                <a:ea typeface="楷体_GB2312" pitchFamily="49" charset="-122"/>
              </a:rPr>
              <a:t>as well as </a:t>
            </a:r>
            <a:r>
              <a:rPr lang="zh-CN" altLang="en-US" sz="2400" u="none">
                <a:latin typeface="Times New Roman" panose="02020603050405020304" pitchFamily="18" charset="0"/>
                <a:ea typeface="楷体_GB2312" pitchFamily="49" charset="-122"/>
              </a:rPr>
              <a:t>连接并列成分。</a:t>
            </a:r>
            <a:endParaRPr lang="zh-CN" altLang="en-US" sz="1800" b="0" u="none">
              <a:ea typeface="楷体_GB2312" pitchFamily="49" charset="-122"/>
            </a:endParaRPr>
          </a:p>
        </p:txBody>
      </p:sp>
      <p:sp>
        <p:nvSpPr>
          <p:cNvPr id="14341" name="矩形 1101841"/>
          <p:cNvSpPr>
            <a:spLocks noChangeArrowheads="1"/>
          </p:cNvSpPr>
          <p:nvPr/>
        </p:nvSpPr>
        <p:spPr bwMode="auto">
          <a:xfrm>
            <a:off x="828675" y="2700338"/>
            <a:ext cx="10731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句式解构</a:t>
            </a:r>
            <a:endParaRPr lang="zh-CN" altLang="en-US" sz="1800" b="0" u="none">
              <a:ea typeface="宋体" panose="02010600030101010101" pitchFamily="2" charset="-122"/>
            </a:endParaRPr>
          </a:p>
        </p:txBody>
      </p:sp>
      <p:sp>
        <p:nvSpPr>
          <p:cNvPr id="1101841" name="矩形 1101840"/>
          <p:cNvSpPr>
            <a:spLocks noChangeArrowheads="1"/>
          </p:cNvSpPr>
          <p:nvPr/>
        </p:nvSpPr>
        <p:spPr bwMode="auto">
          <a:xfrm>
            <a:off x="1901825" y="1063625"/>
            <a:ext cx="64135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zh-CN" sz="2400" u="none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As well as</a:t>
            </a:r>
            <a:r>
              <a:rPr lang="en-US" altLang="zh-CN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 being good for the environment, gardening is also good for the soul.</a:t>
            </a:r>
            <a:endParaRPr lang="en-US" altLang="zh-CN" sz="1000" u="none">
              <a:ea typeface="宋体" panose="02010600030101010101" pitchFamily="2" charset="-122"/>
            </a:endParaRPr>
          </a:p>
          <a:p>
            <a:pPr eaLnBrk="0" hangingPunct="0">
              <a:buFontTx/>
              <a:buNone/>
            </a:pPr>
            <a:r>
              <a:rPr lang="zh-CN" altLang="en-US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园艺除了对环境有好处，对人的心灵也有益。</a:t>
            </a:r>
            <a:endParaRPr lang="zh-CN" altLang="en-US" sz="1800" b="0" u="none">
              <a:ea typeface="宋体" panose="02010600030101010101" pitchFamily="2" charset="-122"/>
            </a:endParaRPr>
          </a:p>
        </p:txBody>
      </p:sp>
      <p:sp>
        <p:nvSpPr>
          <p:cNvPr id="14343" name="矩形 1101839"/>
          <p:cNvSpPr>
            <a:spLocks noChangeArrowheads="1"/>
          </p:cNvSpPr>
          <p:nvPr/>
        </p:nvSpPr>
        <p:spPr bwMode="auto">
          <a:xfrm>
            <a:off x="828675" y="1063625"/>
            <a:ext cx="107315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zh-CN" altLang="en-US" sz="2400" u="none">
                <a:latin typeface="Times New Roman" panose="02020603050405020304" pitchFamily="18" charset="0"/>
                <a:ea typeface="宋体" panose="02010600030101010101" pitchFamily="2" charset="-122"/>
              </a:rPr>
              <a:t>教材原句</a:t>
            </a:r>
            <a:endParaRPr lang="zh-CN" altLang="en-US" sz="1800" b="0" u="none">
              <a:ea typeface="宋体" panose="02010600030101010101" pitchFamily="2" charset="-122"/>
            </a:endParaRPr>
          </a:p>
        </p:txBody>
      </p:sp>
      <p:sp>
        <p:nvSpPr>
          <p:cNvPr id="14344" name="直接连接符 1101845"/>
          <p:cNvSpPr>
            <a:spLocks noChangeShapeType="1"/>
          </p:cNvSpPr>
          <p:nvPr/>
        </p:nvSpPr>
        <p:spPr bwMode="auto">
          <a:xfrm>
            <a:off x="828675" y="1063625"/>
            <a:ext cx="748665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5" name="直接连接符 1101846"/>
          <p:cNvSpPr>
            <a:spLocks noChangeShapeType="1"/>
          </p:cNvSpPr>
          <p:nvPr/>
        </p:nvSpPr>
        <p:spPr bwMode="auto">
          <a:xfrm>
            <a:off x="828675" y="5202238"/>
            <a:ext cx="748665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6" name="直接连接符 1101847"/>
          <p:cNvSpPr>
            <a:spLocks noChangeShapeType="1"/>
          </p:cNvSpPr>
          <p:nvPr/>
        </p:nvSpPr>
        <p:spPr bwMode="auto">
          <a:xfrm>
            <a:off x="828675" y="1063625"/>
            <a:ext cx="0" cy="4138613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7" name="直接连接符 1101848"/>
          <p:cNvSpPr>
            <a:spLocks noChangeShapeType="1"/>
          </p:cNvSpPr>
          <p:nvPr/>
        </p:nvSpPr>
        <p:spPr bwMode="auto">
          <a:xfrm>
            <a:off x="8315325" y="1063625"/>
            <a:ext cx="0" cy="4138613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8" name="直接连接符 1101851"/>
          <p:cNvSpPr>
            <a:spLocks noChangeShapeType="1"/>
          </p:cNvSpPr>
          <p:nvPr/>
        </p:nvSpPr>
        <p:spPr bwMode="auto">
          <a:xfrm>
            <a:off x="828675" y="2700338"/>
            <a:ext cx="748665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49" name="直接连接符 1101853"/>
          <p:cNvSpPr>
            <a:spLocks noChangeShapeType="1"/>
          </p:cNvSpPr>
          <p:nvPr/>
        </p:nvSpPr>
        <p:spPr bwMode="auto">
          <a:xfrm>
            <a:off x="1901825" y="1063625"/>
            <a:ext cx="0" cy="4138613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350" name="直接连接符 1101857"/>
          <p:cNvSpPr>
            <a:spLocks noChangeShapeType="1"/>
          </p:cNvSpPr>
          <p:nvPr/>
        </p:nvSpPr>
        <p:spPr bwMode="auto">
          <a:xfrm>
            <a:off x="828675" y="3565525"/>
            <a:ext cx="748665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0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1845" grpId="0"/>
      <p:bldP spid="1101843" grpId="0"/>
      <p:bldP spid="1101841" grpId="0"/>
    </p:bldLst>
  </p:timing>
</p:sld>
</file>

<file path=ppt/theme/theme1.xml><?xml version="1.0" encoding="utf-8"?>
<a:theme xmlns:a="http://schemas.openxmlformats.org/drawingml/2006/main" name="WWW.2PPT.COM&#10;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989B7"/>
      </a:accent6>
      <a:hlink>
        <a:srgbClr val="666699"/>
      </a:hlink>
      <a:folHlink>
        <a:srgbClr val="CCCCE6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模板网-WWW.1PPT.COM 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989B7"/>
      </a:accent6>
      <a:hlink>
        <a:srgbClr val="666699"/>
      </a:hlink>
      <a:folHlink>
        <a:srgbClr val="CCCCE6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</Words>
  <Application>Microsoft Office PowerPoint</Application>
  <PresentationFormat>全屏显示(4:3)</PresentationFormat>
  <Paragraphs>63</Paragraphs>
  <Slides>43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43</vt:i4>
      </vt:variant>
    </vt:vector>
  </HeadingPairs>
  <TitlesOfParts>
    <vt:vector size="55" baseType="lpstr">
      <vt:lpstr>方正楷体简体</vt:lpstr>
      <vt:lpstr>楷体_GB2312</vt:lpstr>
      <vt:lpstr>宋体</vt:lpstr>
      <vt:lpstr>微软雅黑</vt:lpstr>
      <vt:lpstr>Arial</vt:lpstr>
      <vt:lpstr>Calibri</vt:lpstr>
      <vt:lpstr>Times New Roman</vt:lpstr>
      <vt:lpstr>Wingdings</vt:lpstr>
      <vt:lpstr>WWW.2PPT.COM
</vt:lpstr>
      <vt:lpstr>第一PPT模板网-WWW.1PPT.COM </vt:lpstr>
      <vt:lpstr>Document</vt:lpstr>
      <vt:lpstr>Microsoft Word 97 - 2003 文档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2017-10-27T00:13:00Z</dcterms:created>
  <dcterms:modified xsi:type="dcterms:W3CDTF">2023-01-17T01:39:31Z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01BC74D11AA24BFF9F409A5EA5DE9D5C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