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.xml" ContentType="application/vnd.openxmlformats-officedocument.presentationml.notesSlide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86" r:id="rId2"/>
    <p:sldId id="363" r:id="rId3"/>
    <p:sldId id="300" r:id="rId4"/>
    <p:sldId id="381" r:id="rId5"/>
    <p:sldId id="383" r:id="rId6"/>
    <p:sldId id="384" r:id="rId7"/>
    <p:sldId id="301" r:id="rId8"/>
    <p:sldId id="316" r:id="rId9"/>
    <p:sldId id="369" r:id="rId10"/>
    <p:sldId id="385" r:id="rId11"/>
    <p:sldId id="376" r:id="rId12"/>
    <p:sldId id="377" r:id="rId13"/>
    <p:sldId id="379" r:id="rId14"/>
    <p:sldId id="382" r:id="rId15"/>
    <p:sldId id="388" r:id="rId16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 varScale="1">
        <p:scale>
          <a:sx n="107" d="100"/>
          <a:sy n="107" d="100"/>
        </p:scale>
        <p:origin x="-84" y="-6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12E1ED-027D-401D-89ED-844A0B68C60B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67E48B-2766-4738-B3E3-F6B5D81820F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67E48B-2766-4738-B3E3-F6B5D81820FC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任意多边形 3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任意多边形 4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6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" name="椭圆 25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1" y="3336037"/>
            <a:ext cx="4309110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35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DFBF2FDD-AE46-49F0-9AF0-CCA7D1C3D36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1C10E-D183-42EC-9748-8C6BAE8D851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628650" y="471487"/>
            <a:ext cx="7886700" cy="412908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212DF7C-2A18-41DC-97E2-293FAC45FADA}" type="datetime1">
              <a:rPr lang="zh-CN" altLang="en-US"/>
              <a:t>2023-01-17</a:t>
            </a:fld>
            <a:endParaRPr lang="zh-CN" altLang="en-US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D9873B7B-9068-45B8-B77B-9B6B6D9FC0E0}" type="slidenum">
              <a:rPr lang="zh-CN" altLang="en-US"/>
              <a:t>‹#›</a:t>
            </a:fld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333D920C-F544-4A82-A86B-394AB3B92348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B28F61-6A5E-476B-9C23-50E09DC1EDA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组合 45"/>
          <p:cNvGrpSpPr/>
          <p:nvPr/>
        </p:nvGrpSpPr>
        <p:grpSpPr bwMode="auto">
          <a:xfrm>
            <a:off x="-119063" y="1738313"/>
            <a:ext cx="4056063" cy="3401616"/>
            <a:chOff x="-119065" y="2317749"/>
            <a:chExt cx="4056065" cy="4535491"/>
          </a:xfrm>
        </p:grpSpPr>
        <p:sp>
          <p:nvSpPr>
            <p:cNvPr id="4" name="Line 29"/>
            <p:cNvSpPr>
              <a:spLocks noChangeShapeType="1"/>
            </p:cNvSpPr>
            <p:nvPr/>
          </p:nvSpPr>
          <p:spPr bwMode="auto">
            <a:xfrm flipH="1">
              <a:off x="-4765" y="6456365"/>
              <a:ext cx="2479677" cy="200025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5" name="Line 30"/>
            <p:cNvSpPr>
              <a:spLocks noChangeShapeType="1"/>
            </p:cNvSpPr>
            <p:nvPr/>
          </p:nvSpPr>
          <p:spPr bwMode="auto">
            <a:xfrm flipH="1">
              <a:off x="-4765" y="4311650"/>
              <a:ext cx="536576" cy="2344740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6" name="AutoShape 31"/>
            <p:cNvSpPr/>
            <p:nvPr/>
          </p:nvSpPr>
          <p:spPr bwMode="auto">
            <a:xfrm>
              <a:off x="1414462" y="3943350"/>
              <a:ext cx="201612" cy="201613"/>
            </a:xfrm>
            <a:custGeom>
              <a:avLst/>
              <a:gdLst>
                <a:gd name="T0" fmla="*/ 0 w 21600"/>
                <a:gd name="T1" fmla="*/ 100807 h 21600"/>
                <a:gd name="T2" fmla="*/ 100806 w 21600"/>
                <a:gd name="T3" fmla="*/ 0 h 21600"/>
                <a:gd name="T4" fmla="*/ 201612 w 21600"/>
                <a:gd name="T5" fmla="*/ 100807 h 21600"/>
                <a:gd name="T6" fmla="*/ 100806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6 w 21600"/>
                <a:gd name="T13" fmla="*/ 151210 h 21600"/>
                <a:gd name="T14" fmla="*/ 151209 w 21600"/>
                <a:gd name="T15" fmla="*/ 100807 h 21600"/>
                <a:gd name="T16" fmla="*/ 100806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7" name="AutoShape 32"/>
            <p:cNvSpPr/>
            <p:nvPr/>
          </p:nvSpPr>
          <p:spPr bwMode="auto">
            <a:xfrm>
              <a:off x="2139949" y="4579938"/>
              <a:ext cx="200025" cy="201612"/>
            </a:xfrm>
            <a:custGeom>
              <a:avLst/>
              <a:gdLst>
                <a:gd name="T0" fmla="*/ 0 w 21600"/>
                <a:gd name="T1" fmla="*/ 100806 h 21600"/>
                <a:gd name="T2" fmla="*/ 100013 w 21600"/>
                <a:gd name="T3" fmla="*/ 0 h 21600"/>
                <a:gd name="T4" fmla="*/ 200025 w 21600"/>
                <a:gd name="T5" fmla="*/ 100806 h 21600"/>
                <a:gd name="T6" fmla="*/ 100013 w 21600"/>
                <a:gd name="T7" fmla="*/ 201612 h 21600"/>
                <a:gd name="T8" fmla="*/ 0 w 21600"/>
                <a:gd name="T9" fmla="*/ 100806 h 21600"/>
                <a:gd name="T10" fmla="*/ 50006 w 21600"/>
                <a:gd name="T11" fmla="*/ 100806 h 21600"/>
                <a:gd name="T12" fmla="*/ 100013 w 21600"/>
                <a:gd name="T13" fmla="*/ 151209 h 21600"/>
                <a:gd name="T14" fmla="*/ 150019 w 21600"/>
                <a:gd name="T15" fmla="*/ 100806 h 21600"/>
                <a:gd name="T16" fmla="*/ 100013 w 21600"/>
                <a:gd name="T17" fmla="*/ 50403 h 21600"/>
                <a:gd name="T18" fmla="*/ 50006 w 21600"/>
                <a:gd name="T19" fmla="*/ 100806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8" name="AutoShape 33"/>
            <p:cNvSpPr/>
            <p:nvPr/>
          </p:nvSpPr>
          <p:spPr bwMode="auto">
            <a:xfrm>
              <a:off x="2552699" y="5514976"/>
              <a:ext cx="201613" cy="201613"/>
            </a:xfrm>
            <a:custGeom>
              <a:avLst/>
              <a:gdLst>
                <a:gd name="T0" fmla="*/ 0 w 21600"/>
                <a:gd name="T1" fmla="*/ 100807 h 21600"/>
                <a:gd name="T2" fmla="*/ 100807 w 21600"/>
                <a:gd name="T3" fmla="*/ 0 h 21600"/>
                <a:gd name="T4" fmla="*/ 201613 w 21600"/>
                <a:gd name="T5" fmla="*/ 100807 h 21600"/>
                <a:gd name="T6" fmla="*/ 100807 w 21600"/>
                <a:gd name="T7" fmla="*/ 201613 h 21600"/>
                <a:gd name="T8" fmla="*/ 0 w 21600"/>
                <a:gd name="T9" fmla="*/ 100807 h 21600"/>
                <a:gd name="T10" fmla="*/ 50403 w 21600"/>
                <a:gd name="T11" fmla="*/ 100807 h 21600"/>
                <a:gd name="T12" fmla="*/ 100807 w 21600"/>
                <a:gd name="T13" fmla="*/ 151210 h 21600"/>
                <a:gd name="T14" fmla="*/ 151210 w 21600"/>
                <a:gd name="T15" fmla="*/ 100807 h 21600"/>
                <a:gd name="T16" fmla="*/ 100807 w 21600"/>
                <a:gd name="T17" fmla="*/ 50403 h 21600"/>
                <a:gd name="T18" fmla="*/ 50403 w 21600"/>
                <a:gd name="T19" fmla="*/ 100807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9" name="Line 34"/>
            <p:cNvSpPr>
              <a:spLocks noChangeShapeType="1"/>
            </p:cNvSpPr>
            <p:nvPr/>
          </p:nvSpPr>
          <p:spPr bwMode="auto">
            <a:xfrm flipH="1">
              <a:off x="-4765" y="4125913"/>
              <a:ext cx="1465264" cy="253047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0" name="Line 35"/>
            <p:cNvSpPr>
              <a:spLocks noChangeShapeType="1"/>
            </p:cNvSpPr>
            <p:nvPr/>
          </p:nvSpPr>
          <p:spPr bwMode="auto">
            <a:xfrm flipH="1">
              <a:off x="-4765" y="5648326"/>
              <a:ext cx="2546352" cy="1008064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1" name="Line 36"/>
            <p:cNvSpPr>
              <a:spLocks noChangeShapeType="1"/>
            </p:cNvSpPr>
            <p:nvPr/>
          </p:nvSpPr>
          <p:spPr bwMode="auto">
            <a:xfrm flipH="1">
              <a:off x="-4765" y="2800349"/>
              <a:ext cx="1641477" cy="385604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2" name="Line 37"/>
            <p:cNvSpPr>
              <a:spLocks noChangeShapeType="1"/>
            </p:cNvSpPr>
            <p:nvPr/>
          </p:nvSpPr>
          <p:spPr bwMode="auto">
            <a:xfrm flipH="1">
              <a:off x="-4765" y="3967163"/>
              <a:ext cx="2030414" cy="2689227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3" name="Line 38"/>
            <p:cNvSpPr>
              <a:spLocks noChangeShapeType="1"/>
            </p:cNvSpPr>
            <p:nvPr/>
          </p:nvSpPr>
          <p:spPr bwMode="auto">
            <a:xfrm flipH="1">
              <a:off x="-4765" y="5081589"/>
              <a:ext cx="2503489" cy="157480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4" name="Line 39"/>
            <p:cNvSpPr>
              <a:spLocks noChangeShapeType="1"/>
            </p:cNvSpPr>
            <p:nvPr/>
          </p:nvSpPr>
          <p:spPr bwMode="auto">
            <a:xfrm flipH="1">
              <a:off x="-4765" y="6000751"/>
              <a:ext cx="3400428" cy="655638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5" name="Arc 41@|5FFC:10921638|FBC:16777215|LFC:6902852|LBC:16777215"/>
            <p:cNvSpPr/>
            <p:nvPr/>
          </p:nvSpPr>
          <p:spPr bwMode="auto">
            <a:xfrm>
              <a:off x="-98427" y="4884739"/>
              <a:ext cx="2098676" cy="1968501"/>
            </a:xfrm>
            <a:custGeom>
              <a:avLst/>
              <a:gdLst>
                <a:gd name="T0" fmla="*/ -93 w 21600"/>
                <a:gd name="T1" fmla="*/ 0 h 21600"/>
                <a:gd name="T2" fmla="*/ 2000250 w 21600"/>
                <a:gd name="T3" fmla="*/ 1968500 h 21600"/>
                <a:gd name="T4" fmla="*/ -93 w 21600"/>
                <a:gd name="T5" fmla="*/ 0 h 21600"/>
                <a:gd name="T6" fmla="*/ 2000250 w 21600"/>
                <a:gd name="T7" fmla="*/ 1968500 h 21600"/>
                <a:gd name="T8" fmla="*/ 0 w 21600"/>
                <a:gd name="T9" fmla="*/ 1968500 h 21600"/>
                <a:gd name="T10" fmla="*/ -93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6" name="Line 42@|9FFC:0|FBC:0|LFC:10921638|LBC:16777215"/>
            <p:cNvSpPr>
              <a:spLocks noChangeShapeType="1"/>
            </p:cNvSpPr>
            <p:nvPr/>
          </p:nvSpPr>
          <p:spPr bwMode="auto">
            <a:xfrm flipH="1">
              <a:off x="-31752" y="4724401"/>
              <a:ext cx="2211389" cy="2076451"/>
            </a:xfrm>
            <a:prstGeom prst="line">
              <a:avLst/>
            </a:prstGeom>
            <a:noFill/>
            <a:ln w="12700">
              <a:solidFill>
                <a:srgbClr val="ADBACA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 sz="1350" noProof="1"/>
            </a:p>
          </p:txBody>
        </p:sp>
        <p:sp>
          <p:nvSpPr>
            <p:cNvPr id="17" name="Arc 44@|5FFC:14657585|FBC:16777215|LFC:6902852|LBC:16777215"/>
            <p:cNvSpPr/>
            <p:nvPr/>
          </p:nvSpPr>
          <p:spPr bwMode="auto">
            <a:xfrm>
              <a:off x="-119065" y="5018089"/>
              <a:ext cx="1989139" cy="1835151"/>
            </a:xfrm>
            <a:custGeom>
              <a:avLst/>
              <a:gdLst>
                <a:gd name="T0" fmla="*/ -87 w 21600"/>
                <a:gd name="T1" fmla="*/ 0 h 21600"/>
                <a:gd name="T2" fmla="*/ 1870075 w 21600"/>
                <a:gd name="T3" fmla="*/ 1835150 h 21600"/>
                <a:gd name="T4" fmla="*/ -87 w 21600"/>
                <a:gd name="T5" fmla="*/ 0 h 21600"/>
                <a:gd name="T6" fmla="*/ 1870075 w 21600"/>
                <a:gd name="T7" fmla="*/ 1835150 h 21600"/>
                <a:gd name="T8" fmla="*/ 0 w 21600"/>
                <a:gd name="T9" fmla="*/ 1835150 h 21600"/>
                <a:gd name="T10" fmla="*/ -87 w 21600"/>
                <a:gd name="T11" fmla="*/ 0 h 21600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8" name="AutoShape 50"/>
            <p:cNvSpPr/>
            <p:nvPr/>
          </p:nvSpPr>
          <p:spPr bwMode="auto">
            <a:xfrm>
              <a:off x="3359150" y="5657851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19" name="AutoShape 55"/>
            <p:cNvSpPr/>
            <p:nvPr/>
          </p:nvSpPr>
          <p:spPr bwMode="auto">
            <a:xfrm>
              <a:off x="1485899" y="231774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0" name="AutoShape 56"/>
            <p:cNvSpPr/>
            <p:nvPr/>
          </p:nvSpPr>
          <p:spPr bwMode="auto">
            <a:xfrm>
              <a:off x="1912937" y="3529013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1" name="AutoShape 57"/>
            <p:cNvSpPr/>
            <p:nvPr/>
          </p:nvSpPr>
          <p:spPr bwMode="auto">
            <a:xfrm>
              <a:off x="2436812" y="4681539"/>
              <a:ext cx="577850" cy="577850"/>
            </a:xfrm>
            <a:custGeom>
              <a:avLst/>
              <a:gdLst>
                <a:gd name="T0" fmla="*/ 0 w 21600"/>
                <a:gd name="T1" fmla="*/ 288925 h 21600"/>
                <a:gd name="T2" fmla="*/ 288925 w 21600"/>
                <a:gd name="T3" fmla="*/ 0 h 21600"/>
                <a:gd name="T4" fmla="*/ 577850 w 21600"/>
                <a:gd name="T5" fmla="*/ 288925 h 21600"/>
                <a:gd name="T6" fmla="*/ 288925 w 21600"/>
                <a:gd name="T7" fmla="*/ 577850 h 21600"/>
                <a:gd name="T8" fmla="*/ 0 w 21600"/>
                <a:gd name="T9" fmla="*/ 288925 h 21600"/>
                <a:gd name="T10" fmla="*/ 144463 w 21600"/>
                <a:gd name="T11" fmla="*/ 288925 h 21600"/>
                <a:gd name="T12" fmla="*/ 288925 w 21600"/>
                <a:gd name="T13" fmla="*/ 433388 h 21600"/>
                <a:gd name="T14" fmla="*/ 433388 w 21600"/>
                <a:gd name="T15" fmla="*/ 288925 h 21600"/>
                <a:gd name="T16" fmla="*/ 288925 w 21600"/>
                <a:gd name="T17" fmla="*/ 144463 h 21600"/>
                <a:gd name="T18" fmla="*/ 144463 w 21600"/>
                <a:gd name="T19" fmla="*/ 288925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2" name="AutoShape 58"/>
            <p:cNvSpPr/>
            <p:nvPr/>
          </p:nvSpPr>
          <p:spPr bwMode="auto">
            <a:xfrm>
              <a:off x="454023" y="4110038"/>
              <a:ext cx="200025" cy="200025"/>
            </a:xfrm>
            <a:custGeom>
              <a:avLst/>
              <a:gdLst>
                <a:gd name="T0" fmla="*/ 0 w 21600"/>
                <a:gd name="T1" fmla="*/ 100013 h 21600"/>
                <a:gd name="T2" fmla="*/ 100013 w 21600"/>
                <a:gd name="T3" fmla="*/ 0 h 21600"/>
                <a:gd name="T4" fmla="*/ 200025 w 21600"/>
                <a:gd name="T5" fmla="*/ 100013 h 21600"/>
                <a:gd name="T6" fmla="*/ 100013 w 21600"/>
                <a:gd name="T7" fmla="*/ 200025 h 21600"/>
                <a:gd name="T8" fmla="*/ 0 w 21600"/>
                <a:gd name="T9" fmla="*/ 100013 h 21600"/>
                <a:gd name="T10" fmla="*/ 50006 w 21600"/>
                <a:gd name="T11" fmla="*/ 100013 h 21600"/>
                <a:gd name="T12" fmla="*/ 100013 w 21600"/>
                <a:gd name="T13" fmla="*/ 150019 h 21600"/>
                <a:gd name="T14" fmla="*/ 150019 w 21600"/>
                <a:gd name="T15" fmla="*/ 100013 h 21600"/>
                <a:gd name="T16" fmla="*/ 100013 w 21600"/>
                <a:gd name="T17" fmla="*/ 50006 h 21600"/>
                <a:gd name="T18" fmla="*/ 50006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  <p:sp>
          <p:nvSpPr>
            <p:cNvPr id="23" name="AutoShape 59"/>
            <p:cNvSpPr/>
            <p:nvPr/>
          </p:nvSpPr>
          <p:spPr bwMode="auto">
            <a:xfrm>
              <a:off x="2495549" y="6367465"/>
              <a:ext cx="201613" cy="200025"/>
            </a:xfrm>
            <a:custGeom>
              <a:avLst/>
              <a:gdLst>
                <a:gd name="T0" fmla="*/ 0 w 21600"/>
                <a:gd name="T1" fmla="*/ 100013 h 21600"/>
                <a:gd name="T2" fmla="*/ 100807 w 21600"/>
                <a:gd name="T3" fmla="*/ 0 h 21600"/>
                <a:gd name="T4" fmla="*/ 201613 w 21600"/>
                <a:gd name="T5" fmla="*/ 100013 h 21600"/>
                <a:gd name="T6" fmla="*/ 100807 w 21600"/>
                <a:gd name="T7" fmla="*/ 200025 h 21600"/>
                <a:gd name="T8" fmla="*/ 0 w 21600"/>
                <a:gd name="T9" fmla="*/ 100013 h 21600"/>
                <a:gd name="T10" fmla="*/ 50403 w 21600"/>
                <a:gd name="T11" fmla="*/ 100013 h 21600"/>
                <a:gd name="T12" fmla="*/ 100807 w 21600"/>
                <a:gd name="T13" fmla="*/ 150019 h 21600"/>
                <a:gd name="T14" fmla="*/ 151210 w 21600"/>
                <a:gd name="T15" fmla="*/ 100013 h 21600"/>
                <a:gd name="T16" fmla="*/ 100807 w 21600"/>
                <a:gd name="T17" fmla="*/ 50006 h 21600"/>
                <a:gd name="T18" fmla="*/ 50403 w 21600"/>
                <a:gd name="T19" fmla="*/ 100013 h 21600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3163 w 21600"/>
                <a:gd name="T31" fmla="*/ 3163 h 21600"/>
                <a:gd name="T32" fmla="*/ 18437 w 21600"/>
                <a:gd name="T33" fmla="*/ 18437 h 21600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CFCFC">
                <a:alpha val="29803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endParaRPr lang="zh-CN" altLang="en-US" sz="1350" noProof="1"/>
            </a:p>
          </p:txBody>
        </p:sp>
      </p:grpSp>
      <p:grpSp>
        <p:nvGrpSpPr>
          <p:cNvPr id="24" name="组合 36"/>
          <p:cNvGrpSpPr/>
          <p:nvPr/>
        </p:nvGrpSpPr>
        <p:grpSpPr bwMode="auto">
          <a:xfrm rot="16983916">
            <a:off x="6679606" y="-1219795"/>
            <a:ext cx="2844404" cy="3586163"/>
            <a:chOff x="6561535" y="1931194"/>
            <a:chExt cx="2844403" cy="2689622"/>
          </a:xfrm>
        </p:grpSpPr>
        <p:sp>
          <p:nvSpPr>
            <p:cNvPr id="25" name="椭圆 23"/>
            <p:cNvSpPr>
              <a:spLocks noChangeArrowheads="1"/>
            </p:cNvSpPr>
            <p:nvPr/>
          </p:nvSpPr>
          <p:spPr bwMode="auto">
            <a:xfrm>
              <a:off x="7410451" y="2909888"/>
              <a:ext cx="1012031" cy="10120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6" name="椭圆 24"/>
            <p:cNvSpPr>
              <a:spLocks noChangeArrowheads="1"/>
            </p:cNvSpPr>
            <p:nvPr/>
          </p:nvSpPr>
          <p:spPr bwMode="auto">
            <a:xfrm>
              <a:off x="6561535" y="3979069"/>
              <a:ext cx="319088" cy="319088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7" name="椭圆 26"/>
            <p:cNvSpPr>
              <a:spLocks noChangeArrowheads="1"/>
            </p:cNvSpPr>
            <p:nvPr/>
          </p:nvSpPr>
          <p:spPr bwMode="auto">
            <a:xfrm>
              <a:off x="7621191" y="1931194"/>
              <a:ext cx="479822" cy="478631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8" name="椭圆 27"/>
            <p:cNvSpPr>
              <a:spLocks noChangeArrowheads="1"/>
            </p:cNvSpPr>
            <p:nvPr/>
          </p:nvSpPr>
          <p:spPr bwMode="auto">
            <a:xfrm>
              <a:off x="7924800" y="3138487"/>
              <a:ext cx="1481138" cy="1482329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9" name="椭圆 30"/>
            <p:cNvSpPr>
              <a:spLocks noChangeArrowheads="1"/>
            </p:cNvSpPr>
            <p:nvPr/>
          </p:nvSpPr>
          <p:spPr bwMode="auto">
            <a:xfrm>
              <a:off x="7071122" y="2930129"/>
              <a:ext cx="351234" cy="351234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0" name="椭圆 31"/>
            <p:cNvSpPr>
              <a:spLocks noChangeArrowheads="1"/>
            </p:cNvSpPr>
            <p:nvPr/>
          </p:nvSpPr>
          <p:spPr bwMode="auto">
            <a:xfrm>
              <a:off x="6850857" y="3506391"/>
              <a:ext cx="594122" cy="595313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" name="椭圆 32"/>
            <p:cNvSpPr>
              <a:spLocks noChangeArrowheads="1"/>
            </p:cNvSpPr>
            <p:nvPr/>
          </p:nvSpPr>
          <p:spPr bwMode="auto">
            <a:xfrm>
              <a:off x="7503319" y="4130278"/>
              <a:ext cx="251222" cy="251222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2" name="椭圆 33"/>
            <p:cNvSpPr>
              <a:spLocks noChangeArrowheads="1"/>
            </p:cNvSpPr>
            <p:nvPr/>
          </p:nvSpPr>
          <p:spPr bwMode="auto">
            <a:xfrm>
              <a:off x="8601075" y="2438400"/>
              <a:ext cx="352425" cy="351235"/>
            </a:xfrm>
            <a:prstGeom prst="ellipse">
              <a:avLst/>
            </a:prstGeom>
            <a:solidFill>
              <a:schemeClr val="bg1">
                <a:alpha val="36861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anchor="ctr"/>
            <a:lstStyle/>
            <a:p>
              <a:pPr algn="ctr"/>
              <a:endParaRPr lang="zh-CN" altLang="en-US">
                <a:solidFill>
                  <a:srgbClr val="FFFFFF"/>
                </a:solidFill>
                <a:latin typeface="Calibri" panose="020F0502020204030204" pitchFamily="34" charset="0"/>
              </a:endParaRP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3554413" y="2085560"/>
            <a:ext cx="4128752" cy="745162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3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751019-B44C-413B-9DCE-545EB0957C2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1AEB9D0A-E7BC-45CD-81E9-BD1C47479554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2E7B8F-3914-45F1-847E-AFE2A5B112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6"/>
            <a:ext cx="7886700" cy="994172"/>
          </a:xfrm>
        </p:spPr>
        <p:txBody>
          <a:bodyPr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3" y="1260872"/>
            <a:ext cx="3887391" cy="617934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3" y="1878806"/>
            <a:ext cx="3887391" cy="2763441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FD7168D-8A00-4931-BE48-1AB83DB967E9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8F2A9B-5575-48F3-9C1A-0E0760BB148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任意多边形 4"/>
          <p:cNvSpPr/>
          <p:nvPr/>
        </p:nvSpPr>
        <p:spPr>
          <a:xfrm>
            <a:off x="1076328" y="498873"/>
            <a:ext cx="8067675" cy="4644628"/>
          </a:xfrm>
          <a:custGeom>
            <a:avLst/>
            <a:gdLst>
              <a:gd name="connsiteX0" fmla="*/ 5874467 w 8067533"/>
              <a:gd name="connsiteY0" fmla="*/ 0 h 6193554"/>
              <a:gd name="connsiteX1" fmla="*/ 7894306 w 8067533"/>
              <a:gd name="connsiteY1" fmla="*/ 356461 h 6193554"/>
              <a:gd name="connsiteX2" fmla="*/ 8067533 w 8067533"/>
              <a:gd name="connsiteY2" fmla="*/ 424763 h 6193554"/>
              <a:gd name="connsiteX3" fmla="*/ 8067533 w 8067533"/>
              <a:gd name="connsiteY3" fmla="*/ 6193554 h 6193554"/>
              <a:gd name="connsiteX4" fmla="*/ 8921 w 8067533"/>
              <a:gd name="connsiteY4" fmla="*/ 6193554 h 6193554"/>
              <a:gd name="connsiteX5" fmla="*/ 7644 w 8067533"/>
              <a:gd name="connsiteY5" fmla="*/ 6176767 h 6193554"/>
              <a:gd name="connsiteX6" fmla="*/ 0 w 8067533"/>
              <a:gd name="connsiteY6" fmla="*/ 5874468 h 6193554"/>
              <a:gd name="connsiteX7" fmla="*/ 5874467 w 8067533"/>
              <a:gd name="connsiteY7" fmla="*/ 0 h 6193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67533" h="6193554">
                <a:moveTo>
                  <a:pt x="5874467" y="0"/>
                </a:moveTo>
                <a:cubicBezTo>
                  <a:pt x="6584175" y="0"/>
                  <a:pt x="7264488" y="125854"/>
                  <a:pt x="7894306" y="356461"/>
                </a:cubicBezTo>
                <a:lnTo>
                  <a:pt x="8067533" y="424763"/>
                </a:lnTo>
                <a:lnTo>
                  <a:pt x="8067533" y="6193554"/>
                </a:lnTo>
                <a:lnTo>
                  <a:pt x="8921" y="6193554"/>
                </a:lnTo>
                <a:lnTo>
                  <a:pt x="7644" y="6176767"/>
                </a:lnTo>
                <a:cubicBezTo>
                  <a:pt x="2569" y="6076641"/>
                  <a:pt x="0" y="5975854"/>
                  <a:pt x="0" y="5874468"/>
                </a:cubicBezTo>
                <a:cubicBezTo>
                  <a:pt x="0" y="2630088"/>
                  <a:pt x="2630088" y="0"/>
                  <a:pt x="5874467" y="0"/>
                </a:cubicBezTo>
                <a:close/>
              </a:path>
            </a:pathLst>
          </a:custGeom>
          <a:solidFill>
            <a:schemeClr val="accent1">
              <a:lumMod val="75000"/>
              <a:alpha val="5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6" name="任意多边形 5"/>
          <p:cNvSpPr/>
          <p:nvPr/>
        </p:nvSpPr>
        <p:spPr>
          <a:xfrm>
            <a:off x="0" y="0"/>
            <a:ext cx="4787900" cy="3732610"/>
          </a:xfrm>
          <a:custGeom>
            <a:avLst/>
            <a:gdLst>
              <a:gd name="connsiteX0" fmla="*/ 0 w 4787287"/>
              <a:gd name="connsiteY0" fmla="*/ 0 h 4977059"/>
              <a:gd name="connsiteX1" fmla="*/ 3925099 w 4787287"/>
              <a:gd name="connsiteY1" fmla="*/ 0 h 4977059"/>
              <a:gd name="connsiteX2" fmla="*/ 3934885 w 4787287"/>
              <a:gd name="connsiteY2" fmla="*/ 8894 h 4977059"/>
              <a:gd name="connsiteX3" fmla="*/ 4787287 w 4787287"/>
              <a:gd name="connsiteY3" fmla="*/ 2066775 h 4977059"/>
              <a:gd name="connsiteX4" fmla="*/ 1877003 w 4787287"/>
              <a:gd name="connsiteY4" fmla="*/ 4977059 h 4977059"/>
              <a:gd name="connsiteX5" fmla="*/ 25792 w 4787287"/>
              <a:gd name="connsiteY5" fmla="*/ 4312492 h 4977059"/>
              <a:gd name="connsiteX6" fmla="*/ 0 w 4787287"/>
              <a:gd name="connsiteY6" fmla="*/ 4289050 h 4977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787287" h="4977059">
                <a:moveTo>
                  <a:pt x="0" y="0"/>
                </a:moveTo>
                <a:lnTo>
                  <a:pt x="3925099" y="0"/>
                </a:lnTo>
                <a:lnTo>
                  <a:pt x="3934885" y="8894"/>
                </a:lnTo>
                <a:cubicBezTo>
                  <a:pt x="4461543" y="535552"/>
                  <a:pt x="4787287" y="1263123"/>
                  <a:pt x="4787287" y="2066775"/>
                </a:cubicBezTo>
                <a:cubicBezTo>
                  <a:pt x="4787287" y="3674080"/>
                  <a:pt x="3484308" y="4977059"/>
                  <a:pt x="1877003" y="4977059"/>
                </a:cubicBezTo>
                <a:cubicBezTo>
                  <a:pt x="1173807" y="4977059"/>
                  <a:pt x="528861" y="4727661"/>
                  <a:pt x="25792" y="4312492"/>
                </a:cubicBezTo>
                <a:lnTo>
                  <a:pt x="0" y="4289050"/>
                </a:lnTo>
                <a:close/>
              </a:path>
            </a:pathLst>
          </a:custGeom>
          <a:solidFill>
            <a:schemeClr val="bg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cxnSp>
        <p:nvCxnSpPr>
          <p:cNvPr id="7" name="直接连接符 6"/>
          <p:cNvCxnSpPr>
            <a:cxnSpLocks noChangeShapeType="1"/>
          </p:cNvCxnSpPr>
          <p:nvPr/>
        </p:nvCxnSpPr>
        <p:spPr bwMode="auto">
          <a:xfrm flipV="1">
            <a:off x="4211641" y="3193256"/>
            <a:ext cx="4505325" cy="0"/>
          </a:xfrm>
          <a:prstGeom prst="line">
            <a:avLst/>
          </a:prstGeom>
          <a:noFill/>
          <a:ln w="6350">
            <a:solidFill>
              <a:schemeClr val="bg1">
                <a:alpha val="63135"/>
              </a:schemeClr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椭圆 17"/>
          <p:cNvSpPr>
            <a:spLocks noChangeArrowheads="1"/>
          </p:cNvSpPr>
          <p:nvPr/>
        </p:nvSpPr>
        <p:spPr bwMode="auto">
          <a:xfrm>
            <a:off x="4211638" y="3133725"/>
            <a:ext cx="177800" cy="133350"/>
          </a:xfrm>
          <a:prstGeom prst="ellipse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  <a:latin typeface="Calibri" panose="020F0502020204030204" pitchFamily="34" charset="0"/>
            </a:endParaRPr>
          </a:p>
        </p:txBody>
      </p:sp>
      <p:sp>
        <p:nvSpPr>
          <p:cNvPr id="9" name="标题 1"/>
          <p:cNvSpPr>
            <a:spLocks noGrp="1"/>
          </p:cNvSpPr>
          <p:nvPr>
            <p:ph type="ctrTitle" hasCustomPrompt="1"/>
          </p:nvPr>
        </p:nvSpPr>
        <p:spPr>
          <a:xfrm>
            <a:off x="4408181" y="2108608"/>
            <a:ext cx="4309110" cy="944893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zh-CN" altLang="en-US" noProof="1" smtClean="0"/>
              <a:t>编辑标题</a:t>
            </a:r>
            <a:endParaRPr lang="zh-CN" altLang="en-US" noProof="1"/>
          </a:p>
        </p:txBody>
      </p:sp>
      <p:sp>
        <p:nvSpPr>
          <p:cNvPr id="10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4408184" y="3336037"/>
            <a:ext cx="2221219" cy="396758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编辑副标题</a:t>
            </a:r>
            <a:endParaRPr lang="zh-CN" altLang="en-US" noProof="1"/>
          </a:p>
        </p:txBody>
      </p:sp>
      <p:sp>
        <p:nvSpPr>
          <p:cNvPr id="1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629995" y="3341533"/>
            <a:ext cx="2087296" cy="38576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编辑文本</a:t>
            </a:r>
          </a:p>
        </p:txBody>
      </p:sp>
      <p:sp>
        <p:nvSpPr>
          <p:cNvPr id="11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12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3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BA5E48-BBF9-444D-852A-0F47A3C3228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A2C80E17-F028-4FD2-888B-CB70835242F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300193-70A9-45E2-91B3-35E0CC16C5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29841" y="533400"/>
            <a:ext cx="3196800" cy="120015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CN" altLang="en-US" noProof="1" smtClean="0"/>
              <a:t>单击此处编辑标题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 hasCustomPrompt="1"/>
          </p:nvPr>
        </p:nvSpPr>
        <p:spPr>
          <a:xfrm>
            <a:off x="4014391" y="550069"/>
            <a:ext cx="4478400" cy="40527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zh-CN" altLang="en-US" noProof="0" smtClean="0"/>
              <a:t>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733551"/>
            <a:ext cx="3196800" cy="2858691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2593487D-7599-4C33-BD78-93BF40EBFE8D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61C07-CC32-475F-9828-D9045692556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315200" y="273845"/>
            <a:ext cx="1200150" cy="4358879"/>
          </a:xfrm>
        </p:spPr>
        <p:txBody>
          <a:bodyPr vert="eaVert">
            <a:normAutofit/>
          </a:bodyPr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5"/>
            <a:ext cx="6512378" cy="4358879"/>
          </a:xfrm>
        </p:spPr>
        <p:txBody>
          <a:bodyPr vert="eaVer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 smtClean="0"/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4140C-516B-4B53-A17E-01ACFCC9CE4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12"/>
            </p:custDataLst>
          </p:nvPr>
        </p:nvSpPr>
        <p:spPr bwMode="auto">
          <a:xfrm>
            <a:off x="628650" y="273844"/>
            <a:ext cx="7886700" cy="994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13"/>
            </p:custDataLst>
          </p:nvPr>
        </p:nvSpPr>
        <p:spPr bwMode="auto">
          <a:xfrm>
            <a:off x="628650" y="1369219"/>
            <a:ext cx="7886700" cy="3263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noProof="1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56B733D-9A94-4385-918E-4689F4DF3B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noProof="1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rmAutofit/>
          </a:bodyPr>
          <a:lstStyle>
            <a:lvl1pPr algn="r">
              <a:defRPr sz="1200">
                <a:solidFill>
                  <a:srgbClr val="898989"/>
                </a:solidFill>
                <a:ea typeface="黑体" panose="02010609060101010101" pitchFamily="49" charset="-122"/>
              </a:defRPr>
            </a:lvl1pPr>
          </a:lstStyle>
          <a:p>
            <a:fld id="{58561273-808F-4715-A719-FD9A67E26716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8" name="KSO_TEMPLATE" hidden="1"/>
          <p:cNvSpPr/>
          <p:nvPr>
            <p:custDataLst>
              <p:tags r:id="rId15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panose="020B0604020202020204" pitchFamily="34" charset="0"/>
          <a:ea typeface="黑体" panose="02010609060101010101" pitchFamily="49" charset="-122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</a:defRPr>
      </a:lvl9pPr>
    </p:titleStyle>
    <p:bodyStyle>
      <a:lvl1pPr marL="171450" indent="-171450" algn="l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1pPr>
      <a:lvl2pPr marL="5143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8572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3pPr>
      <a:lvl4pPr marL="12001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4pPr>
      <a:lvl5pPr marL="15430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bg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audio" Target="../media/audio2.wav"/><Relationship Id="rId9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audio" Target="../media/audio1.wav"/><Relationship Id="rId7" Type="http://schemas.openxmlformats.org/officeDocument/2006/relationships/image" Target="../media/image1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audio" Target="../media/audio2.wav"/><Relationship Id="rId9" Type="http://schemas.openxmlformats.org/officeDocument/2006/relationships/image" Target="../media/image1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altLang="zh-CN" sz="4400" b="1" dirty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We have a big living room</a:t>
            </a:r>
            <a:endParaRPr lang="zh-CN" altLang="en-US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267619" y="4227934"/>
            <a:ext cx="4433323" cy="396758"/>
          </a:xfrm>
        </p:spPr>
        <p:txBody>
          <a:bodyPr>
            <a:no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802041" y="843559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36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ome</a:t>
            </a:r>
            <a:endParaRPr lang="zh-CN" alt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1403350" y="1491854"/>
            <a:ext cx="77406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843C0B"/>
                </a:solidFill>
                <a:latin typeface="Times New Roman" panose="02020603050405020304" pitchFamily="18" charset="0"/>
              </a:rPr>
              <a:t>Li Ming: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latin typeface="Times New Roman" panose="02020603050405020304" pitchFamily="18" charset="0"/>
              </a:rPr>
              <a:t>And we have two bedroom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>
              <a:latin typeface="Times New Roman" panose="02020603050405020304" pitchFamily="18" charset="0"/>
            </a:endParaRPr>
          </a:p>
        </p:txBody>
      </p:sp>
      <p:pic>
        <p:nvPicPr>
          <p:cNvPr id="21507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91" y="1383506"/>
            <a:ext cx="1368425" cy="858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539750" y="1491854"/>
            <a:ext cx="8135938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華康娃娃體"/>
                <a:cs typeface="華康娃娃體"/>
              </a:rPr>
              <a:t>Try to act.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让我们一起表演对话吧。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708028" y="951310"/>
            <a:ext cx="1992313" cy="602456"/>
            <a:chOff x="0" y="0"/>
            <a:chExt cx="1255" cy="506"/>
          </a:xfrm>
        </p:grpSpPr>
        <p:pic>
          <p:nvPicPr>
            <p:cNvPr id="22532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3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4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2535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822328" y="2842024"/>
            <a:ext cx="6773863" cy="1458515"/>
            <a:chOff x="0" y="0"/>
            <a:chExt cx="4267" cy="1225"/>
          </a:xfrm>
        </p:grpSpPr>
        <p:grpSp>
          <p:nvGrpSpPr>
            <p:cNvPr id="22537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2538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2539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2540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看看哪位同学演的发音又准、演的又棒！</a:t>
              </a:r>
              <a:endParaRPr lang="en-US" altLang="zh-CN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23853" y="357187"/>
            <a:ext cx="8208963" cy="4482704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468316" y="1491854"/>
            <a:ext cx="8135937" cy="15927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altLang="zh-CN" sz="4000" b="1">
                <a:latin typeface="Times New Roman" panose="02020603050405020304" pitchFamily="18" charset="0"/>
                <a:ea typeface="華康娃娃體"/>
                <a:cs typeface="華康娃娃體"/>
              </a:rPr>
              <a:t>Read in roles together.</a:t>
            </a:r>
          </a:p>
          <a:p>
            <a:pPr algn="ctr">
              <a:lnSpc>
                <a:spcPct val="130000"/>
              </a:lnSpc>
            </a:pPr>
            <a:r>
              <a:rPr lang="zh-CN" altLang="en-US" sz="3500" b="1">
                <a:solidFill>
                  <a:srgbClr val="0000CC"/>
                </a:solidFill>
                <a:latin typeface="Times New Roman" panose="02020603050405020304" pitchFamily="18" charset="0"/>
                <a:ea typeface="迷你简细珊瑚"/>
                <a:cs typeface="迷你简细珊瑚"/>
              </a:rPr>
              <a:t>让我们一起分角色朗读课文吧。</a:t>
            </a:r>
          </a:p>
        </p:txBody>
      </p:sp>
      <p:grpSp>
        <p:nvGrpSpPr>
          <p:cNvPr id="2" name="Group 12"/>
          <p:cNvGrpSpPr>
            <a:grpSpLocks noChangeAspect="1"/>
          </p:cNvGrpSpPr>
          <p:nvPr/>
        </p:nvGrpSpPr>
        <p:grpSpPr bwMode="auto">
          <a:xfrm>
            <a:off x="636588" y="951310"/>
            <a:ext cx="1992312" cy="602456"/>
            <a:chOff x="0" y="0"/>
            <a:chExt cx="1255" cy="506"/>
          </a:xfrm>
        </p:grpSpPr>
        <p:pic>
          <p:nvPicPr>
            <p:cNvPr id="23556" name="Picture 13" descr="{A1@ZMN_E~S1@AI%(%8STDM"/>
            <p:cNvPicPr>
              <a:picLocks noChangeAspect="1" noChangeArrowheads="1"/>
            </p:cNvPicPr>
            <p:nvPr/>
          </p:nvPicPr>
          <p:blipFill>
            <a:blip r:embed="rId5" cstate="email"/>
            <a:srcRect r="-7875"/>
            <a:stretch>
              <a:fillRect/>
            </a:stretch>
          </p:blipFill>
          <p:spPr bwMode="auto">
            <a:xfrm>
              <a:off x="0" y="28"/>
              <a:ext cx="472" cy="4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7" name="Picture 14" descr="Q19(3M$(T$CO7VZK9L%@ESX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3" y="0"/>
              <a:ext cx="447" cy="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8" name="Picture 15" descr="68)%H{PRGA)81X]0UIAZ`A4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9FFFF"/>
                </a:clrFrom>
                <a:clrTo>
                  <a:srgbClr val="F9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35" y="38"/>
              <a:ext cx="408" cy="4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3559" name="Picture 16" descr="RVVLZGDR2IGFJL9DZ3M_7(V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FAFCF9"/>
                </a:clrFrom>
                <a:clrTo>
                  <a:srgbClr val="FAFCF9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486050">
              <a:off x="952" y="82"/>
              <a:ext cx="303" cy="4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24"/>
          <p:cNvGrpSpPr/>
          <p:nvPr/>
        </p:nvGrpSpPr>
        <p:grpSpPr bwMode="auto">
          <a:xfrm>
            <a:off x="750888" y="2842024"/>
            <a:ext cx="6773862" cy="1458515"/>
            <a:chOff x="0" y="0"/>
            <a:chExt cx="4267" cy="1225"/>
          </a:xfrm>
        </p:grpSpPr>
        <p:grpSp>
          <p:nvGrpSpPr>
            <p:cNvPr id="23561" name="Group 25"/>
            <p:cNvGrpSpPr/>
            <p:nvPr/>
          </p:nvGrpSpPr>
          <p:grpSpPr bwMode="auto">
            <a:xfrm>
              <a:off x="0" y="0"/>
              <a:ext cx="1325" cy="758"/>
              <a:chOff x="0" y="0"/>
              <a:chExt cx="1325" cy="758"/>
            </a:xfrm>
          </p:grpSpPr>
          <p:pic>
            <p:nvPicPr>
              <p:cNvPr id="23562" name="Picture 26" descr="LC$9V{WS_N@[6DCD]L4MS9I"/>
              <p:cNvPicPr>
                <a:picLocks noChangeAspect="1" noChangeArrowheads="1"/>
              </p:cNvPicPr>
              <p:nvPr/>
            </p:nvPicPr>
            <p:blipFill>
              <a:blip r:embed="rId9"/>
              <a:srcRect/>
              <a:stretch>
                <a:fillRect/>
              </a:stretch>
            </p:blipFill>
            <p:spPr bwMode="auto">
              <a:xfrm>
                <a:off x="0" y="0"/>
                <a:ext cx="366" cy="58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23563" name="Text Box 27"/>
              <p:cNvSpPr txBox="1">
                <a:spLocks noChangeArrowheads="1"/>
              </p:cNvSpPr>
              <p:nvPr/>
            </p:nvSpPr>
            <p:spPr bwMode="auto">
              <a:xfrm>
                <a:off x="275" y="99"/>
                <a:ext cx="1050" cy="6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>
                  <a:spcBef>
                    <a:spcPct val="50000"/>
                  </a:spcBef>
                </a:pPr>
                <a:r>
                  <a:rPr lang="en-US" altLang="zh-CN" sz="4500">
                    <a:solidFill>
                      <a:srgbClr val="663300"/>
                    </a:solidFill>
                    <a:latin typeface="Times New Roman" panose="02020603050405020304" pitchFamily="18" charset="0"/>
                    <a:ea typeface="叶根友毛笔行书2.0版"/>
                    <a:cs typeface="叶根友毛笔行书2.0版"/>
                  </a:rPr>
                  <a:t>ips:</a:t>
                </a:r>
              </a:p>
            </p:txBody>
          </p:sp>
        </p:grpSp>
        <p:sp>
          <p:nvSpPr>
            <p:cNvPr id="23564" name="AutoShape 28"/>
            <p:cNvSpPr>
              <a:spLocks noChangeArrowheads="1"/>
            </p:cNvSpPr>
            <p:nvPr/>
          </p:nvSpPr>
          <p:spPr bwMode="auto">
            <a:xfrm>
              <a:off x="729" y="272"/>
              <a:ext cx="3538" cy="953"/>
            </a:xfrm>
            <a:prstGeom prst="cloudCallout">
              <a:avLst>
                <a:gd name="adj1" fmla="val -230722"/>
                <a:gd name="adj2" fmla="val -84208"/>
              </a:avLst>
            </a:prstGeom>
            <a:solidFill>
              <a:schemeClr val="bg1"/>
            </a:solidFill>
            <a:ln w="38100">
              <a:solidFill>
                <a:srgbClr val="993300"/>
              </a:solidFill>
              <a:round/>
            </a:ln>
          </p:spPr>
          <p:txBody>
            <a:bodyPr/>
            <a:lstStyle/>
            <a:p>
              <a:pPr algn="ctr"/>
              <a:r>
                <a:rPr lang="zh-CN" altLang="en-US" sz="3000" b="1">
                  <a:solidFill>
                    <a:srgbClr val="660066"/>
                  </a:solidFill>
                  <a:latin typeface="Times New Roman" panose="02020603050405020304" pitchFamily="18" charset="0"/>
                  <a:ea typeface="楷体_GB2312" pitchFamily="49" charset="-122"/>
                </a:rPr>
                <a:t>同学们要读出每个角色的不同语气哦！</a:t>
              </a:r>
              <a:endParaRPr lang="en-US" sz="3000" b="1">
                <a:solidFill>
                  <a:srgbClr val="660066"/>
                </a:solidFill>
                <a:latin typeface="Times New Roman" panose="02020603050405020304" pitchFamily="18" charset="0"/>
                <a:ea typeface="楷体_GB2312" pitchFamily="49" charset="-122"/>
              </a:endParaRPr>
            </a:p>
          </p:txBody>
        </p:sp>
      </p:grp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4578" name="TextBox 13"/>
          <p:cNvSpPr txBox="1">
            <a:spLocks noChangeArrowheads="1"/>
          </p:cNvSpPr>
          <p:nvPr/>
        </p:nvSpPr>
        <p:spPr bwMode="auto">
          <a:xfrm>
            <a:off x="684213" y="1"/>
            <a:ext cx="1800225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>
                <a:latin typeface="Times New Roman" panose="02020603050405020304" pitchFamily="18" charset="0"/>
              </a:rPr>
              <a:t>Pratice</a:t>
            </a:r>
            <a:endParaRPr lang="zh-CN" altLang="en-US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457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450" y="1168004"/>
            <a:ext cx="6584950" cy="318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25602" name="TextBox 13"/>
          <p:cNvSpPr txBox="1">
            <a:spLocks noChangeArrowheads="1"/>
          </p:cNvSpPr>
          <p:nvPr/>
        </p:nvSpPr>
        <p:spPr bwMode="auto">
          <a:xfrm>
            <a:off x="900116" y="0"/>
            <a:ext cx="7559675" cy="707886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</a:rPr>
              <a:t>Let’s copy.</a:t>
            </a:r>
            <a:endParaRPr lang="zh-CN" altLang="en-US" sz="40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560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853" y="1329930"/>
            <a:ext cx="8181975" cy="2807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323850" y="951310"/>
            <a:ext cx="8136582" cy="2215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Homework: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1.</a:t>
            </a:r>
            <a:r>
              <a:rPr lang="zh-CN" altLang="en-US" sz="2800" b="1" dirty="0"/>
              <a:t>听本课录音，模仿跟读。 </a:t>
            </a:r>
          </a:p>
          <a:p>
            <a:pPr>
              <a:lnSpc>
                <a:spcPct val="150000"/>
              </a:lnSpc>
            </a:pPr>
            <a:r>
              <a:rPr lang="en-US" altLang="zh-CN" sz="2800" b="1" dirty="0"/>
              <a:t>2.</a:t>
            </a:r>
            <a:r>
              <a:rPr lang="zh-CN" altLang="en-US" sz="2800" b="1" dirty="0"/>
              <a:t>邀请朋友到家中做客，并向朋友介绍自己的家。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圆角矩形 4"/>
          <p:cNvSpPr/>
          <p:nvPr/>
        </p:nvSpPr>
        <p:spPr>
          <a:xfrm>
            <a:off x="323853" y="465536"/>
            <a:ext cx="8208963" cy="4266009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3314" name="TextBox 5"/>
          <p:cNvSpPr txBox="1">
            <a:spLocks noChangeArrowheads="1"/>
          </p:cNvSpPr>
          <p:nvPr/>
        </p:nvSpPr>
        <p:spPr bwMode="auto">
          <a:xfrm>
            <a:off x="539753" y="951311"/>
            <a:ext cx="7993063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1</a:t>
            </a:r>
            <a:r>
              <a:rPr lang="zh-CN" altLang="en-US" sz="2000" b="1" dirty="0">
                <a:latin typeface="Times New Roman" panose="02020603050405020304" pitchFamily="18" charset="0"/>
              </a:rPr>
              <a:t>．能正确认读和书写字母</a:t>
            </a:r>
            <a:r>
              <a:rPr lang="en-US" altLang="zh-CN" sz="2000" b="1" dirty="0">
                <a:latin typeface="Times New Roman" panose="02020603050405020304" pitchFamily="18" charset="0"/>
              </a:rPr>
              <a:t>U-W</a:t>
            </a:r>
            <a:r>
              <a:rPr lang="zh-CN" altLang="en-US" sz="2000" b="1" dirty="0">
                <a:latin typeface="Times New Roman" panose="02020603050405020304" pitchFamily="18" charset="0"/>
              </a:rPr>
              <a:t>。 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2</a:t>
            </a:r>
            <a:r>
              <a:rPr lang="zh-CN" altLang="en-US" sz="2000" b="1" dirty="0">
                <a:latin typeface="Times New Roman" panose="02020603050405020304" pitchFamily="18" charset="0"/>
              </a:rPr>
              <a:t>．能听懂、会说、认读家中房间的名称及相关单词：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beautiful, home</a:t>
            </a:r>
            <a:r>
              <a:rPr lang="zh-CN" altLang="en-US" sz="2000" b="1" dirty="0">
                <a:latin typeface="Times New Roman" panose="02020603050405020304" pitchFamily="18" charset="0"/>
              </a:rPr>
              <a:t>并能结合句型灵活运用。 </a:t>
            </a:r>
          </a:p>
          <a:p>
            <a:pPr>
              <a:lnSpc>
                <a:spcPct val="150000"/>
              </a:lnSpc>
            </a:pPr>
            <a:r>
              <a:rPr lang="en-US" altLang="zh-CN" sz="2000" b="1" dirty="0">
                <a:latin typeface="Times New Roman" panose="02020603050405020304" pitchFamily="18" charset="0"/>
              </a:rPr>
              <a:t>3. </a:t>
            </a:r>
            <a:r>
              <a:rPr lang="zh-CN" altLang="en-US" sz="2000" b="1" dirty="0">
                <a:latin typeface="Times New Roman" panose="02020603050405020304" pitchFamily="18" charset="0"/>
              </a:rPr>
              <a:t>能听懂、会说、认读与本单元话题相关的句型： “</a:t>
            </a:r>
            <a:r>
              <a:rPr lang="en-US" altLang="zh-CN" sz="2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 have a big living room</a:t>
            </a:r>
            <a:r>
              <a:rPr lang="en-US" altLang="zh-CN" sz="2000" b="1" dirty="0">
                <a:latin typeface="Times New Roman" panose="02020603050405020304" pitchFamily="18" charset="0"/>
              </a:rPr>
              <a:t>.” </a:t>
            </a:r>
            <a:r>
              <a:rPr lang="zh-CN" altLang="en-US" sz="2000" b="1" dirty="0">
                <a:latin typeface="Times New Roman" panose="02020603050405020304" pitchFamily="18" charset="0"/>
              </a:rPr>
              <a:t>能力目标：能运用所学句型谈论家中的布局，询问位置。 </a:t>
            </a:r>
            <a:r>
              <a:rPr lang="en-US" altLang="zh-CN" sz="2000" b="1" dirty="0">
                <a:latin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endParaRPr lang="zh-CN" alt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圆角矩形 3"/>
          <p:cNvSpPr/>
          <p:nvPr/>
        </p:nvSpPr>
        <p:spPr>
          <a:xfrm>
            <a:off x="900116" y="357188"/>
            <a:ext cx="2879725" cy="41076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教学目标</a:t>
            </a:r>
          </a:p>
        </p:txBody>
      </p:sp>
    </p:spTree>
    <p:custDataLst>
      <p:tags r:id="rId1"/>
    </p:custDataLst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8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4338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4216" y="1059657"/>
            <a:ext cx="7559675" cy="3671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2669246" y="195488"/>
            <a:ext cx="3518912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My home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圆角矩形 2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5362" name="Picture 7" descr="E:\我的资源放这里\【资源入库】2014.02.07小学英语鲁科版三年级下册资源入库单 郑慧珠（资源76条，海报入库72张）\Unit4\素材\Unit4 单词图片集\living roo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5650" y="141685"/>
            <a:ext cx="7200900" cy="4050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2295037" y="4137926"/>
            <a:ext cx="4328428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living room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6386" name="Picture 5" descr="E:\我的资源放这里\【资源入库】2014.02.07小学英语鲁科版三年级下册资源入库单 郑慧珠（资源76条，海报入库72张）\Unit4\素材\Unit4 单词图片集\bedroo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827088" y="195263"/>
            <a:ext cx="7129462" cy="401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721437" y="4137926"/>
            <a:ext cx="3475631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bedroom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pic>
        <p:nvPicPr>
          <p:cNvPr id="17410" name="Picture 5" descr="E:\我的资源放这里\【资源入库】2014.02.07小学英语鲁科版三年级下册资源入库单 郑慧珠（资源76条，海报入库72张）\Unit4\素材\Unit4 单词图片集\dining room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900113" y="141686"/>
            <a:ext cx="7067550" cy="3975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矩形 5"/>
          <p:cNvSpPr/>
          <p:nvPr/>
        </p:nvSpPr>
        <p:spPr>
          <a:xfrm>
            <a:off x="2145958" y="4137926"/>
            <a:ext cx="4626588" cy="101566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buFontTx/>
              <a:buNone/>
              <a:defRPr/>
            </a:pPr>
            <a:r>
              <a:rPr lang="en-US" altLang="zh-CN" sz="60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dining room</a:t>
            </a:r>
            <a:endParaRPr lang="zh-CN" altLang="en-US" sz="60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rAng="0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0"/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圆角矩形 9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8434" name="TextBox 13"/>
          <p:cNvSpPr txBox="1">
            <a:spLocks noChangeArrowheads="1"/>
          </p:cNvSpPr>
          <p:nvPr/>
        </p:nvSpPr>
        <p:spPr bwMode="auto">
          <a:xfrm>
            <a:off x="0" y="1"/>
            <a:ext cx="9144000" cy="646331"/>
          </a:xfrm>
          <a:prstGeom prst="rect">
            <a:avLst/>
          </a:prstGeom>
          <a:solidFill>
            <a:srgbClr val="92D050"/>
          </a:solidFill>
          <a:ln w="9525">
            <a:solidFill>
              <a:schemeClr val="accent1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3600" b="1" dirty="0">
                <a:latin typeface="Times New Roman" panose="02020603050405020304" pitchFamily="18" charset="0"/>
              </a:rPr>
              <a:t>Listen and say</a:t>
            </a:r>
            <a:endParaRPr lang="zh-CN" altLang="en-US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1908175" y="1815704"/>
            <a:ext cx="69850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Li Ming: </a:t>
            </a:r>
            <a:r>
              <a:rPr lang="en-US" altLang="zh-CN" sz="3600" b="1" dirty="0">
                <a:latin typeface="Times New Roman" panose="02020603050405020304" pitchFamily="18" charset="0"/>
              </a:rPr>
              <a:t>Welcome to my new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home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It’s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beautiful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</p:txBody>
      </p:sp>
      <p:pic>
        <p:nvPicPr>
          <p:cNvPr id="1843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9750" y="2895601"/>
            <a:ext cx="1296988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8316" y="1653780"/>
            <a:ext cx="1366837" cy="858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/>
          <p:nvPr/>
        </p:nvSpPr>
        <p:spPr>
          <a:xfrm>
            <a:off x="0" y="0"/>
            <a:ext cx="914400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908178" y="1334691"/>
            <a:ext cx="723582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We have a big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living room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Jenny: </a:t>
            </a:r>
            <a:r>
              <a:rPr lang="en-US" altLang="zh-CN" sz="3600" b="1" dirty="0">
                <a:latin typeface="Times New Roman" panose="02020603050405020304" pitchFamily="18" charset="0"/>
              </a:rPr>
              <a:t>It’s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nice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19459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9753" y="2518172"/>
            <a:ext cx="1223963" cy="87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291" y="1168004"/>
            <a:ext cx="1368425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圆角矩形 1"/>
          <p:cNvSpPr/>
          <p:nvPr/>
        </p:nvSpPr>
        <p:spPr>
          <a:xfrm>
            <a:off x="0" y="0"/>
            <a:ext cx="9036050" cy="5143500"/>
          </a:xfrm>
          <a:prstGeom prst="roundRect">
            <a:avLst/>
          </a:prstGeom>
          <a:solidFill>
            <a:schemeClr val="bg1"/>
          </a:solidFill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0" name="Text Box 8"/>
          <p:cNvSpPr txBox="1">
            <a:spLocks noChangeArrowheads="1"/>
          </p:cNvSpPr>
          <p:nvPr/>
        </p:nvSpPr>
        <p:spPr bwMode="auto">
          <a:xfrm>
            <a:off x="1403350" y="1168005"/>
            <a:ext cx="7740650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Jenny : </a:t>
            </a:r>
            <a:r>
              <a:rPr lang="en-US" altLang="zh-CN" sz="3600" b="1" dirty="0">
                <a:latin typeface="Times New Roman" panose="02020603050405020304" pitchFamily="18" charset="0"/>
              </a:rPr>
              <a:t>You have a nice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dining room</a:t>
            </a:r>
            <a:r>
              <a:rPr lang="en-US" altLang="zh-CN" sz="3600" b="1" dirty="0">
                <a:latin typeface="Times New Roman" panose="02020603050405020304" pitchFamily="18" charset="0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Danny</a:t>
            </a:r>
            <a:r>
              <a:rPr lang="zh-CN" altLang="en-US" sz="3600" b="1" dirty="0">
                <a:solidFill>
                  <a:srgbClr val="843C0B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3600" b="1" dirty="0">
                <a:latin typeface="Times New Roman" panose="02020603050405020304" pitchFamily="18" charset="0"/>
              </a:rPr>
              <a:t>I love it.</a:t>
            </a:r>
          </a:p>
          <a:p>
            <a:pPr>
              <a:spcBef>
                <a:spcPct val="50000"/>
              </a:spcBef>
            </a:pPr>
            <a:endParaRPr lang="en-US" altLang="zh-CN" sz="3600" b="1" dirty="0">
              <a:latin typeface="Times New Roman" panose="02020603050405020304" pitchFamily="18" charset="0"/>
            </a:endParaRPr>
          </a:p>
        </p:txBody>
      </p:sp>
      <p:pic>
        <p:nvPicPr>
          <p:cNvPr id="20483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91" y="2463404"/>
            <a:ext cx="1296987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484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1113235"/>
            <a:ext cx="1277938" cy="648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med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TEMPLATE_CATEGORY" val="basetag"/>
  <p:tag name="KSO_WM_TEMPLATE_INDEX" val="2016454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3744"/>
  <p:tag name="KSO_WM_TAG_VERSION" val="1.0"/>
  <p:tag name="KSO_WM_TEMPLATE_THUMBS_INDEX" val="1、6、7、8、10、13、17、19、21、23、24、26、30、35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basetag"/>
  <p:tag name="KSO_WM_TEMPLATE_INDEX" val="20164540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153</Words>
  <Application>Microsoft Office PowerPoint</Application>
  <PresentationFormat>全屏显示(16:9)</PresentationFormat>
  <Paragraphs>36</Paragraphs>
  <Slides>15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27" baseType="lpstr">
      <vt:lpstr>黑体</vt:lpstr>
      <vt:lpstr>華康娃娃體</vt:lpstr>
      <vt:lpstr>楷体_GB2312</vt:lpstr>
      <vt:lpstr>迷你简细珊瑚</vt:lpstr>
      <vt:lpstr>宋体</vt:lpstr>
      <vt:lpstr>微软雅黑</vt:lpstr>
      <vt:lpstr>叶根友毛笔行书2.0版</vt:lpstr>
      <vt:lpstr>Arial</vt:lpstr>
      <vt:lpstr>Calibri</vt:lpstr>
      <vt:lpstr>Calibri Light</vt:lpstr>
      <vt:lpstr>Times New Roman</vt:lpstr>
      <vt:lpstr>WWW.2PPT.COM
</vt:lpstr>
      <vt:lpstr>We have a big living room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2012-07-05T09:14:00Z</dcterms:created>
  <dcterms:modified xsi:type="dcterms:W3CDTF">2023-01-17T01:40:06Z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4BA041BC28A94461BB4A28C935396EAF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