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386" r:id="rId2"/>
    <p:sldId id="388" r:id="rId3"/>
    <p:sldId id="391" r:id="rId4"/>
    <p:sldId id="423" r:id="rId5"/>
    <p:sldId id="390" r:id="rId6"/>
    <p:sldId id="393" r:id="rId7"/>
    <p:sldId id="424" r:id="rId8"/>
    <p:sldId id="395" r:id="rId9"/>
    <p:sldId id="396" r:id="rId10"/>
    <p:sldId id="398" r:id="rId11"/>
    <p:sldId id="399" r:id="rId12"/>
    <p:sldId id="430" r:id="rId13"/>
    <p:sldId id="400" r:id="rId14"/>
    <p:sldId id="401" r:id="rId15"/>
    <p:sldId id="429" r:id="rId16"/>
    <p:sldId id="435" r:id="rId17"/>
    <p:sldId id="405" r:id="rId18"/>
    <p:sldId id="406" r:id="rId19"/>
    <p:sldId id="407" r:id="rId20"/>
    <p:sldId id="431" r:id="rId21"/>
    <p:sldId id="408" r:id="rId22"/>
    <p:sldId id="437" r:id="rId23"/>
    <p:sldId id="438" r:id="rId24"/>
    <p:sldId id="411" r:id="rId25"/>
    <p:sldId id="412" r:id="rId26"/>
    <p:sldId id="410" r:id="rId27"/>
    <p:sldId id="413" r:id="rId28"/>
    <p:sldId id="414" r:id="rId29"/>
    <p:sldId id="415" r:id="rId30"/>
    <p:sldId id="432" r:id="rId31"/>
    <p:sldId id="439" r:id="rId32"/>
    <p:sldId id="440" r:id="rId33"/>
    <p:sldId id="416" r:id="rId34"/>
    <p:sldId id="417" r:id="rId35"/>
    <p:sldId id="418" r:id="rId36"/>
    <p:sldId id="419" r:id="rId37"/>
    <p:sldId id="420" r:id="rId38"/>
    <p:sldId id="433" r:id="rId39"/>
    <p:sldId id="421" r:id="rId40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600" b="1" i="0" u="none" kern="1200" baseline="0">
        <a:solidFill>
          <a:schemeClr val="tx1"/>
        </a:solidFill>
        <a:latin typeface="Arial" panose="020B0604020202020204" pitchFamily="34" charset="0"/>
        <a:ea typeface="仿宋_GB2312" pitchFamily="49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600" b="1" i="0" u="none" kern="1200" baseline="0">
        <a:solidFill>
          <a:schemeClr val="tx1"/>
        </a:solidFill>
        <a:latin typeface="Arial" panose="020B0604020202020204" pitchFamily="34" charset="0"/>
        <a:ea typeface="仿宋_GB2312" pitchFamily="49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600" b="1" i="0" u="none" kern="1200" baseline="0">
        <a:solidFill>
          <a:schemeClr val="tx1"/>
        </a:solidFill>
        <a:latin typeface="Arial" panose="020B0604020202020204" pitchFamily="34" charset="0"/>
        <a:ea typeface="仿宋_GB2312" pitchFamily="49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600" b="1" i="0" u="none" kern="1200" baseline="0">
        <a:solidFill>
          <a:schemeClr val="tx1"/>
        </a:solidFill>
        <a:latin typeface="Arial" panose="020B0604020202020204" pitchFamily="34" charset="0"/>
        <a:ea typeface="仿宋_GB2312" pitchFamily="49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600" b="1" i="0" u="none" kern="1200" baseline="0">
        <a:solidFill>
          <a:schemeClr val="tx1"/>
        </a:solidFill>
        <a:latin typeface="Arial" panose="020B0604020202020204" pitchFamily="34" charset="0"/>
        <a:ea typeface="仿宋_GB2312" pitchFamily="49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600" b="1" i="0" u="none" kern="1200" baseline="0">
        <a:solidFill>
          <a:schemeClr val="tx1"/>
        </a:solidFill>
        <a:latin typeface="Arial" panose="020B0604020202020204" pitchFamily="34" charset="0"/>
        <a:ea typeface="仿宋_GB2312" pitchFamily="49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600" b="1" i="0" u="none" kern="1200" baseline="0">
        <a:solidFill>
          <a:schemeClr val="tx1"/>
        </a:solidFill>
        <a:latin typeface="Arial" panose="020B0604020202020204" pitchFamily="34" charset="0"/>
        <a:ea typeface="仿宋_GB2312" pitchFamily="49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600" b="1" i="0" u="none" kern="1200" baseline="0">
        <a:solidFill>
          <a:schemeClr val="tx1"/>
        </a:solidFill>
        <a:latin typeface="Arial" panose="020B0604020202020204" pitchFamily="34" charset="0"/>
        <a:ea typeface="仿宋_GB2312" pitchFamily="49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600" b="1" i="0" u="none" kern="1200" baseline="0">
        <a:solidFill>
          <a:schemeClr val="tx1"/>
        </a:solidFill>
        <a:latin typeface="Arial" panose="020B0604020202020204" pitchFamily="34" charset="0"/>
        <a:ea typeface="仿宋_GB2312" pitchFamily="49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287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99"/>
    <a:srgbClr val="990033"/>
    <a:srgbClr val="3366FF"/>
    <a:srgbClr val="FFFF00"/>
    <a:srgbClr val="00CC00"/>
    <a:srgbClr val="D60093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581"/>
  </p:normalViewPr>
  <p:slideViewPr>
    <p:cSldViewPr showGuides="1">
      <p:cViewPr varScale="1">
        <p:scale>
          <a:sx n="106" d="100"/>
          <a:sy n="106" d="100"/>
        </p:scale>
        <p:origin x="-120" y="-90"/>
      </p:cViewPr>
      <p:guideLst>
        <p:guide orient="horz" pos="2159"/>
        <p:guide pos="287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59" d="100"/>
        <a:sy n="5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spcBef>
                <a:spcPct val="4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仿宋_GB2312" pitchFamily="49" charset="-122"/>
              <a:cs typeface="+mn-cs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spcBef>
                <a:spcPct val="4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/>
            </a:pPr>
            <a:endParaRPr kumimoji="0" lang="en-US" altLang="zh-CN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仿宋_GB2312" pitchFamily="49" charset="-122"/>
              <a:cs typeface="+mn-cs"/>
            </a:endParaRPr>
          </a:p>
        </p:txBody>
      </p:sp>
      <p:sp>
        <p:nvSpPr>
          <p:cNvPr id="5632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单击此处编辑母版文本样式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第二级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第三级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第四级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第五级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spcBef>
                <a:spcPct val="4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/>
            </a:pPr>
            <a:endParaRPr kumimoji="0" lang="en-US" altLang="zh-CN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仿宋_GB2312" pitchFamily="49" charset="-122"/>
              <a:cs typeface="+mn-cs"/>
            </a:endParaRP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spcBef>
                <a:spcPct val="4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</a:pPr>
            <a:fld id="{9A0DB2DC-4C9A-4742-B13C-FB6460FD3503}" type="slidenum">
              <a:rPr lang="zh-CN" altLang="en-US" sz="1200" dirty="0"/>
              <a:t>‹#›</a:t>
            </a:fld>
            <a:endParaRPr lang="zh-CN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ln/>
        </p:spPr>
        <p:txBody>
          <a:bodyPr wrap="square" lIns="91440" tIns="45720" rIns="91440" bIns="45720" anchor="ctr" anchorCtr="0"/>
          <a:lstStyle/>
          <a:p>
            <a:pPr lvl="0"/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ln/>
        </p:spPr>
        <p:txBody>
          <a:bodyPr wrap="square" lIns="91440" tIns="45720" rIns="91440" bIns="45720" anchor="ctr" anchorCtr="0"/>
          <a:lstStyle/>
          <a:p>
            <a:pPr lvl="0"/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ln/>
        </p:spPr>
        <p:txBody>
          <a:bodyPr wrap="square" lIns="91440" tIns="45720" rIns="91440" bIns="45720" anchor="ctr" anchorCtr="0"/>
          <a:lstStyle/>
          <a:p>
            <a:pPr lvl="0"/>
            <a:endParaRPr lang="zh-C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ln/>
        </p:spPr>
        <p:txBody>
          <a:bodyPr wrap="square" lIns="91440" tIns="45720" rIns="91440" bIns="45720" anchor="ctr" anchorCtr="0"/>
          <a:lstStyle/>
          <a:p>
            <a:pPr lvl="0"/>
            <a:endParaRPr lang="zh-CN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ln/>
        </p:spPr>
        <p:txBody>
          <a:bodyPr wrap="square" lIns="91440" tIns="45720" rIns="91440" bIns="45720" anchor="ctr" anchorCtr="0"/>
          <a:lstStyle/>
          <a:p>
            <a:pPr lvl="0"/>
            <a:endParaRPr lang="zh-CN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ln/>
        </p:spPr>
        <p:txBody>
          <a:bodyPr wrap="square" lIns="91440" tIns="45720" rIns="91440" bIns="45720" anchor="ctr" anchorCtr="0"/>
          <a:lstStyle/>
          <a:p>
            <a:pPr lvl="0"/>
            <a:endParaRPr lang="zh-CN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ln/>
        </p:spPr>
        <p:txBody>
          <a:bodyPr wrap="square" lIns="91440" tIns="45720" rIns="91440" bIns="45720" anchor="ctr" anchorCtr="0"/>
          <a:lstStyle/>
          <a:p>
            <a:pPr lvl="0"/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/>
          <p:nvPr/>
        </p:nvGrpSpPr>
        <p:grpSpPr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3080" name="Rectangle 3"/>
            <p:cNvSpPr/>
            <p:nvPr/>
          </p:nvSpPr>
          <p:spPr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lstStyle/>
            <a:p>
              <a:pPr lvl="0" algn="ctr" eaLnBrk="1" hangingPunct="1"/>
              <a:endParaRPr lang="zh-CN" altLang="en-US" sz="2400" b="0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3081" name="Rectangle 4"/>
            <p:cNvSpPr/>
            <p:nvPr/>
          </p:nvSpPr>
          <p:spPr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</a:ln>
          </p:spPr>
          <p:txBody>
            <a:bodyPr/>
            <a:lstStyle/>
            <a:p>
              <a:pPr lvl="0" eaLnBrk="1" hangingPunct="1"/>
              <a:endParaRPr lang="zh-CN" altLang="en-US" sz="2400" b="0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grpSp>
          <p:nvGrpSpPr>
            <p:cNvPr id="3082" name="Group 5"/>
            <p:cNvGrpSpPr/>
            <p:nvPr/>
          </p:nvGrpSpPr>
          <p:grpSpPr>
            <a:xfrm>
              <a:off x="0" y="672"/>
              <a:ext cx="1806" cy="1989"/>
              <a:chOff x="0" y="0"/>
              <a:chExt cx="1806" cy="1989"/>
            </a:xfrm>
          </p:grpSpPr>
          <p:sp>
            <p:nvSpPr>
              <p:cNvPr id="3083" name="Rectangle 6"/>
              <p:cNvSpPr/>
              <p:nvPr userDrawn="1"/>
            </p:nvSpPr>
            <p:spPr>
              <a:xfrm>
                <a:off x="361" y="1585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</a:ln>
            </p:spPr>
            <p:txBody>
              <a:bodyPr/>
              <a:lstStyle/>
              <a:p>
                <a:pPr lvl="0" eaLnBrk="1" hangingPunct="1"/>
                <a:endParaRPr lang="zh-CN" altLang="en-US" sz="2400" b="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084" name="Rectangle 7"/>
              <p:cNvSpPr/>
              <p:nvPr userDrawn="1"/>
            </p:nvSpPr>
            <p:spPr>
              <a:xfrm>
                <a:off x="1081" y="393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</a:ln>
            </p:spPr>
            <p:txBody>
              <a:bodyPr/>
              <a:lstStyle/>
              <a:p>
                <a:pPr lvl="0" eaLnBrk="1" hangingPunct="1"/>
                <a:endParaRPr lang="zh-CN" altLang="en-US" sz="2400" b="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085" name="Rectangle 8"/>
              <p:cNvSpPr/>
              <p:nvPr userDrawn="1"/>
            </p:nvSpPr>
            <p:spPr>
              <a:xfrm>
                <a:off x="1437" y="0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</a:ln>
            </p:spPr>
            <p:txBody>
              <a:bodyPr/>
              <a:lstStyle/>
              <a:p>
                <a:pPr lvl="0" eaLnBrk="1" hangingPunct="1"/>
                <a:endParaRPr lang="zh-CN" altLang="en-US" sz="2400" b="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086" name="Rectangle 9"/>
              <p:cNvSpPr/>
              <p:nvPr userDrawn="1"/>
            </p:nvSpPr>
            <p:spPr>
              <a:xfrm>
                <a:off x="719" y="1585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</a:ln>
            </p:spPr>
            <p:txBody>
              <a:bodyPr/>
              <a:lstStyle/>
              <a:p>
                <a:pPr lvl="0" eaLnBrk="1" hangingPunct="1"/>
                <a:endParaRPr lang="zh-CN" altLang="en-US" sz="2400" b="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087" name="Rectangle 10"/>
              <p:cNvSpPr/>
              <p:nvPr userDrawn="1"/>
            </p:nvSpPr>
            <p:spPr>
              <a:xfrm>
                <a:off x="1437" y="393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</a:ln>
            </p:spPr>
            <p:txBody>
              <a:bodyPr/>
              <a:lstStyle/>
              <a:p>
                <a:pPr lvl="0" eaLnBrk="1" hangingPunct="1"/>
                <a:endParaRPr lang="zh-CN" altLang="en-US" sz="2400" b="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088" name="Rectangle 11"/>
              <p:cNvSpPr/>
              <p:nvPr userDrawn="1"/>
            </p:nvSpPr>
            <p:spPr>
              <a:xfrm>
                <a:off x="719" y="792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</a:ln>
            </p:spPr>
            <p:txBody>
              <a:bodyPr/>
              <a:lstStyle/>
              <a:p>
                <a:pPr lvl="0" eaLnBrk="1" hangingPunct="1"/>
                <a:endParaRPr lang="zh-CN" altLang="en-US" sz="2400" b="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089" name="Rectangle 12"/>
              <p:cNvSpPr/>
              <p:nvPr userDrawn="1"/>
            </p:nvSpPr>
            <p:spPr>
              <a:xfrm>
                <a:off x="0" y="792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</a:ln>
            </p:spPr>
            <p:txBody>
              <a:bodyPr/>
              <a:lstStyle/>
              <a:p>
                <a:pPr lvl="0" eaLnBrk="1" hangingPunct="1"/>
                <a:endParaRPr lang="zh-CN" altLang="en-US" sz="2400" b="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090" name="Rectangle 13"/>
              <p:cNvSpPr/>
              <p:nvPr userDrawn="1"/>
            </p:nvSpPr>
            <p:spPr>
              <a:xfrm>
                <a:off x="1081" y="792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</a:ln>
            </p:spPr>
            <p:txBody>
              <a:bodyPr/>
              <a:lstStyle/>
              <a:p>
                <a:pPr lvl="0" eaLnBrk="1" hangingPunct="1"/>
                <a:endParaRPr lang="zh-CN" altLang="en-US" sz="2400" b="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091" name="Rectangle 14"/>
              <p:cNvSpPr/>
              <p:nvPr userDrawn="1"/>
            </p:nvSpPr>
            <p:spPr>
              <a:xfrm>
                <a:off x="361" y="1185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</a:ln>
            </p:spPr>
            <p:txBody>
              <a:bodyPr/>
              <a:lstStyle/>
              <a:p>
                <a:pPr lvl="0" eaLnBrk="1" hangingPunct="1"/>
                <a:endParaRPr lang="zh-CN" altLang="en-US" sz="2400" b="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092" name="Rectangle 15"/>
              <p:cNvSpPr/>
              <p:nvPr userDrawn="1"/>
            </p:nvSpPr>
            <p:spPr>
              <a:xfrm>
                <a:off x="719" y="1185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</a:ln>
            </p:spPr>
            <p:txBody>
              <a:bodyPr/>
              <a:lstStyle/>
              <a:p>
                <a:pPr lvl="0" eaLnBrk="1" hangingPunct="1"/>
                <a:endParaRPr lang="zh-CN" altLang="en-US" sz="2400" b="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</p:grpSp>
      </p:grpSp>
      <p:sp>
        <p:nvSpPr>
          <p:cNvPr id="2067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2068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3400"/>
            </a:lvl1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30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 sz="1200" b="0" smtClean="0"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C8A86B7-F2E5-49F3-A71E-C426F23B76A3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2023-01-17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1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观察物体</a:t>
            </a:r>
          </a:p>
        </p:txBody>
      </p:sp>
      <p:sp>
        <p:nvSpPr>
          <p:cNvPr id="32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lstStyle/>
          <a:p>
            <a:pPr algn="r">
              <a:buNone/>
            </a:pPr>
            <a:fld id="{9A0DB2DC-4C9A-4742-B13C-FB6460FD3503}" type="slidenum">
              <a:rPr lang="zh-CN" altLang="en-US" dirty="0">
                <a:latin typeface="Arial Black" panose="020B0A04020102020204" pitchFamily="34" charset="0"/>
                <a:ea typeface="宋体" panose="02010600030101010101" pitchFamily="2" charset="-122"/>
              </a:rPr>
              <a:t>‹#›</a:t>
            </a:fld>
            <a:endParaRPr lang="zh-CN" altLang="en-US" dirty="0">
              <a:latin typeface="Arial Black" panose="020B0A040201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观察物体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观察物体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观察物体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  <p:transition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标题，文本与媒体剪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媒体占位符 3"/>
          <p:cNvSpPr>
            <a:spLocks noGrp="1"/>
          </p:cNvSpPr>
          <p:nvPr>
            <p:ph type="media" sz="half" idx="2"/>
          </p:nvPr>
        </p:nvSpPr>
        <p:spPr>
          <a:xfrm>
            <a:off x="4648200" y="1981200"/>
            <a:ext cx="4038600" cy="3886200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kumimoji="0" lang="zh-CN" altLang="en-US" sz="3200" b="1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观察物体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观察物体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观察物体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观察物体</a:t>
            </a: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观察物体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观察物体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观察物体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None/>
              <a:defRPr/>
            </a:pPr>
            <a:endParaRPr kumimoji="0" lang="zh-CN" altLang="en-US" sz="3200" b="1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观察物体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ctr">
              <a:defRPr sz="1200" b="0" smtClean="0">
                <a:ea typeface="宋体" panose="0201060003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观察物体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 b="0">
                <a:latin typeface="Arial Black" panose="020B0A04020102020204" pitchFamily="34" charset="0"/>
                <a:ea typeface="宋体" panose="02010600030101010101" pitchFamily="2" charset="-122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  <p:grpSp>
        <p:nvGrpSpPr>
          <p:cNvPr id="1028" name="Group 4"/>
          <p:cNvGrpSpPr/>
          <p:nvPr/>
        </p:nvGrpSpPr>
        <p:grpSpPr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031" name="Rectangle 5"/>
            <p:cNvSpPr/>
            <p:nvPr/>
          </p:nvSpPr>
          <p:spPr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lstStyle/>
            <a:p>
              <a:pPr lvl="0" algn="ctr" eaLnBrk="1" hangingPunct="1"/>
              <a:endParaRPr lang="zh-CN" altLang="en-US" sz="2400" b="0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032" name="Rectangle 6"/>
            <p:cNvSpPr/>
            <p:nvPr/>
          </p:nvSpPr>
          <p:spPr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lstStyle/>
            <a:p>
              <a:pPr lvl="0" eaLnBrk="1" hangingPunct="1"/>
              <a:endParaRPr lang="zh-CN" altLang="en-US" sz="2400" b="0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033" name="Rectangle 7"/>
            <p:cNvSpPr/>
            <p:nvPr/>
          </p:nvSpPr>
          <p:spPr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</a:ln>
          </p:spPr>
          <p:txBody>
            <a:bodyPr/>
            <a:lstStyle/>
            <a:p>
              <a:pPr lvl="0" eaLnBrk="1" hangingPunct="1"/>
              <a:endParaRPr lang="zh-CN" altLang="en-US" sz="1800" b="0" dirty="0">
                <a:solidFill>
                  <a:schemeClr val="hlin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34" name="Rectangle 8"/>
            <p:cNvSpPr/>
            <p:nvPr/>
          </p:nvSpPr>
          <p:spPr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</a:ln>
          </p:spPr>
          <p:txBody>
            <a:bodyPr/>
            <a:lstStyle/>
            <a:p>
              <a:pPr lvl="0" eaLnBrk="1" hangingPunct="1"/>
              <a:endParaRPr lang="zh-CN" altLang="en-US" sz="1800" b="0" dirty="0">
                <a:solidFill>
                  <a:schemeClr val="hlin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35" name="Rectangle 9"/>
            <p:cNvSpPr/>
            <p:nvPr/>
          </p:nvSpPr>
          <p:spPr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</a:ln>
          </p:spPr>
          <p:txBody>
            <a:bodyPr/>
            <a:lstStyle/>
            <a:p>
              <a:pPr lvl="0" eaLnBrk="1" hangingPunct="1"/>
              <a:endParaRPr lang="zh-CN" altLang="en-US" sz="1800" b="0" dirty="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36" name="Rectangle 10"/>
            <p:cNvSpPr/>
            <p:nvPr/>
          </p:nvSpPr>
          <p:spPr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</a:ln>
          </p:spPr>
          <p:txBody>
            <a:bodyPr/>
            <a:lstStyle/>
            <a:p>
              <a:pPr lvl="0" eaLnBrk="1" hangingPunct="1"/>
              <a:endParaRPr lang="zh-CN" altLang="en-US" sz="1800" b="0" dirty="0">
                <a:solidFill>
                  <a:schemeClr val="hlin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37" name="Rectangle 11"/>
            <p:cNvSpPr/>
            <p:nvPr/>
          </p:nvSpPr>
          <p:spPr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</a:ln>
          </p:spPr>
          <p:txBody>
            <a:bodyPr/>
            <a:lstStyle/>
            <a:p>
              <a:pPr lvl="0" eaLnBrk="1" hangingPunct="1"/>
              <a:endParaRPr lang="zh-CN" altLang="en-US" sz="2400" b="0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038" name="Rectangle 12"/>
            <p:cNvSpPr/>
            <p:nvPr/>
          </p:nvSpPr>
          <p:spPr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</a:ln>
          </p:spPr>
          <p:txBody>
            <a:bodyPr/>
            <a:lstStyle/>
            <a:p>
              <a:pPr lvl="0" eaLnBrk="1" hangingPunct="1"/>
              <a:endParaRPr lang="zh-CN" altLang="en-US" sz="1800" b="0" dirty="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39" name="Rectangle 13"/>
            <p:cNvSpPr/>
            <p:nvPr/>
          </p:nvSpPr>
          <p:spPr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</a:ln>
          </p:spPr>
          <p:txBody>
            <a:bodyPr/>
            <a:lstStyle/>
            <a:p>
              <a:pPr lvl="0" eaLnBrk="1" hangingPunct="1"/>
              <a:endParaRPr lang="zh-CN" altLang="en-US" sz="1800" b="0" dirty="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1029" name="Rectangle 14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030" name="Rectangle 15"/>
          <p:cNvSpPr>
            <a:spLocks noGrp="1"/>
          </p:cNvSpPr>
          <p:nvPr>
            <p:ph type="body" idx="1"/>
          </p:nvPr>
        </p:nvSpPr>
        <p:spPr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>
    <p:random/>
  </p:transition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panose="020B0604020202020204" pitchFamily="34" charset="0"/>
          <a:ea typeface="华文中宋" panose="02010600040101010101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panose="020B0604020202020204" pitchFamily="34" charset="0"/>
          <a:ea typeface="华文中宋" panose="02010600040101010101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panose="020B0604020202020204" pitchFamily="34" charset="0"/>
          <a:ea typeface="华文中宋" panose="02010600040101010101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panose="020B0604020202020204" pitchFamily="34" charset="0"/>
          <a:ea typeface="华文中宋" panose="0201060004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panose="020B0604020202020204" pitchFamily="34" charset="0"/>
          <a:ea typeface="华文中宋" panose="0201060004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panose="020B0604020202020204" pitchFamily="34" charset="0"/>
          <a:ea typeface="华文中宋" panose="0201060004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panose="020B0604020202020204" pitchFamily="34" charset="0"/>
          <a:ea typeface="华文中宋" panose="0201060004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panose="020B0604020202020204" pitchFamily="34" charset="0"/>
          <a:ea typeface="华文中宋" panose="02010600040101010101" pitchFamily="2" charset="-122"/>
        </a:defRPr>
      </a:lvl9pPr>
    </p:titleStyle>
    <p:bodyStyle>
      <a:lvl1pPr marL="342900" indent="-342900" algn="l" rtl="0" eaLnBrk="0" fontAlgn="base" hangingPunct="0">
        <a:spcBef>
          <a:spcPct val="40000"/>
        </a:spcBef>
        <a:spcAft>
          <a:spcPct val="0"/>
        </a:spcAft>
        <a:buClr>
          <a:schemeClr val="bg2"/>
        </a:buClr>
        <a:buSzPct val="75000"/>
        <a:buFont typeface="Wingdings" panose="05000000000000000000" pitchFamily="2" charset="2"/>
        <a:buChar char="n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4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¨"/>
        <a:defRPr sz="2800" b="1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40000"/>
        </a:spcBef>
        <a:spcAft>
          <a:spcPct val="0"/>
        </a:spcAft>
        <a:buClr>
          <a:schemeClr val="bg2"/>
        </a:buClr>
        <a:buSzPct val="65000"/>
        <a:buFont typeface="Wingdings" panose="05000000000000000000" pitchFamily="2" charset="2"/>
        <a:buChar char="n"/>
        <a:defRPr sz="2400" b="1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4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¨"/>
        <a:defRPr sz="2000" b="1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4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000" b="1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4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000" b="1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4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000" b="1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4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000" b="1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4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000"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5.wav"/><Relationship Id="rId7" Type="http://schemas.openxmlformats.org/officeDocument/2006/relationships/image" Target="../media/image4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1.png"/><Relationship Id="rId4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2.png"/><Relationship Id="rId4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4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7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audio1.wav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4.wav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audio" Target="../media/audio1.wav"/><Relationship Id="rId4" Type="http://schemas.openxmlformats.org/officeDocument/2006/relationships/audio" Target="../media/audio5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18"/>
          <p:cNvSpPr txBox="1">
            <a:spLocks noGrp="1"/>
          </p:cNvSpPr>
          <p:nvPr>
            <p:ph type="sldNum" sz="quarter" idx="4"/>
          </p:nvPr>
        </p:nvSpPr>
        <p:spPr>
          <a:ln/>
        </p:spPr>
        <p:txBody>
          <a:bodyPr anchor="b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  <a:cs typeface="+mn-cs"/>
              </a:defRPr>
            </a:lvl5pPr>
          </a:lstStyle>
          <a:p>
            <a:pPr lvl="0" algn="r" eaLnBrk="1" hangingPunct="1"/>
            <a:fld id="{9A0DB2DC-4C9A-4742-B13C-FB6460FD3503}" type="slidenum">
              <a:rPr lang="zh-CN" altLang="en-US" sz="1200" b="0" dirty="0">
                <a:latin typeface="Arial Black" panose="020B0A04020102020204" pitchFamily="34" charset="0"/>
                <a:ea typeface="宋体" panose="02010600030101010101" pitchFamily="2" charset="-122"/>
              </a:rPr>
              <a:t>1</a:t>
            </a:fld>
            <a:endParaRPr lang="zh-CN" altLang="en-US" sz="1200" b="0" dirty="0">
              <a:latin typeface="Arial Black" panose="020B0A04020102020204" pitchFamily="34" charset="0"/>
              <a:ea typeface="宋体" panose="02010600030101010101" pitchFamily="2" charset="-122"/>
            </a:endParaRPr>
          </a:p>
        </p:txBody>
      </p:sp>
      <p:sp>
        <p:nvSpPr>
          <p:cNvPr id="15364" name="WordArt 4"/>
          <p:cNvSpPr>
            <a:spLocks noTextEdit="1"/>
          </p:cNvSpPr>
          <p:nvPr/>
        </p:nvSpPr>
        <p:spPr>
          <a:xfrm>
            <a:off x="3635375" y="620713"/>
            <a:ext cx="3887788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zh-CN" altLang="en-US" sz="4000" b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华文行楷" panose="02010800040101010101" charset="-122"/>
                <a:ea typeface="华文行楷" panose="02010800040101010101" charset="-122"/>
              </a:rPr>
              <a:t>人教版五年级数学</a:t>
            </a:r>
          </a:p>
          <a:p>
            <a:pPr algn="ctr" eaLnBrk="0" hangingPunct="0"/>
            <a:r>
              <a:rPr lang="zh-CN" altLang="en-US" sz="4000" b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华文行楷" panose="02010800040101010101" charset="-122"/>
                <a:ea typeface="华文行楷" panose="02010800040101010101" charset="-122"/>
              </a:rPr>
              <a:t>多媒体课件</a:t>
            </a:r>
          </a:p>
        </p:txBody>
      </p:sp>
      <p:sp>
        <p:nvSpPr>
          <p:cNvPr id="15365" name="WordArt 6"/>
          <p:cNvSpPr>
            <a:spLocks noTextEdit="1"/>
          </p:cNvSpPr>
          <p:nvPr/>
        </p:nvSpPr>
        <p:spPr>
          <a:xfrm>
            <a:off x="611188" y="2420938"/>
            <a:ext cx="1800225" cy="17287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zh-CN" altLang="en-US" sz="5400" b="1">
                <a:ln w="222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观</a:t>
            </a:r>
          </a:p>
        </p:txBody>
      </p:sp>
      <p:sp>
        <p:nvSpPr>
          <p:cNvPr id="15366" name="WordArt 7"/>
          <p:cNvSpPr>
            <a:spLocks noTextEdit="1"/>
          </p:cNvSpPr>
          <p:nvPr/>
        </p:nvSpPr>
        <p:spPr>
          <a:xfrm>
            <a:off x="2555875" y="2636838"/>
            <a:ext cx="1944688" cy="19446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zh-CN" altLang="en-US" sz="6000" b="1">
                <a:ln w="222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FF00"/>
                </a:soli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察</a:t>
            </a:r>
          </a:p>
        </p:txBody>
      </p:sp>
      <p:sp>
        <p:nvSpPr>
          <p:cNvPr id="15367" name="WordArt 8"/>
          <p:cNvSpPr>
            <a:spLocks noTextEdit="1"/>
          </p:cNvSpPr>
          <p:nvPr/>
        </p:nvSpPr>
        <p:spPr>
          <a:xfrm>
            <a:off x="4572000" y="2205038"/>
            <a:ext cx="1871663" cy="18716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zh-CN" altLang="en-US" sz="5400" b="1">
                <a:ln w="222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物</a:t>
            </a:r>
          </a:p>
        </p:txBody>
      </p:sp>
      <p:sp>
        <p:nvSpPr>
          <p:cNvPr id="15368" name="WordArt 9"/>
          <p:cNvSpPr>
            <a:spLocks noTextEdit="1"/>
          </p:cNvSpPr>
          <p:nvPr/>
        </p:nvSpPr>
        <p:spPr>
          <a:xfrm>
            <a:off x="6300788" y="2708275"/>
            <a:ext cx="1944687" cy="18716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zh-CN" altLang="en-US" sz="5400" b="1">
                <a:ln w="222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3366FF"/>
                </a:soli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体</a:t>
            </a:r>
          </a:p>
        </p:txBody>
      </p:sp>
      <p:grpSp>
        <p:nvGrpSpPr>
          <p:cNvPr id="77843" name="Group 19"/>
          <p:cNvGrpSpPr/>
          <p:nvPr/>
        </p:nvGrpSpPr>
        <p:grpSpPr>
          <a:xfrm>
            <a:off x="323850" y="368300"/>
            <a:ext cx="8424863" cy="5832475"/>
            <a:chOff x="-5760" y="300"/>
            <a:chExt cx="5760" cy="3901"/>
          </a:xfrm>
        </p:grpSpPr>
        <p:pic>
          <p:nvPicPr>
            <p:cNvPr id="15372" name="Picture 20" descr="pic29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5760" y="300"/>
              <a:ext cx="5760" cy="390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5373" name="WordArt 21" descr="BCKLC041"/>
            <p:cNvSpPr>
              <a:spLocks noTextEdit="1"/>
            </p:cNvSpPr>
            <p:nvPr/>
          </p:nvSpPr>
          <p:spPr>
            <a:xfrm rot="-395187">
              <a:off x="-5421" y="866"/>
              <a:ext cx="4837" cy="132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/>
            </a:bodyPr>
            <a:lstStyle/>
            <a:p>
              <a:pPr algn="ctr"/>
              <a:r>
                <a:rPr lang="zh-CN" altLang="en-US" sz="3600" b="1">
                  <a:ln w="12700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  <a:blipFill rotWithShape="1">
                    <a:blip r:embed="rId3">
                      <a:alphaModFix amt="50000"/>
                    </a:blip>
                    <a:stretch>
                      <a:fillRect/>
                    </a:stretch>
                  </a:blipFill>
                  <a:effectLst>
                    <a:outerShdw sy="50000" kx="-2591412" algn="br" rotWithShape="0">
                      <a:srgbClr val="9999FF">
                        <a:alpha val="50000"/>
                      </a:srgbClr>
                    </a:outerShdw>
                  </a:effectLst>
                  <a:latin typeface="华文新魏" panose="02010800040101010101" charset="-122"/>
                  <a:ea typeface="华文新魏" panose="02010800040101010101" charset="-122"/>
                </a:rPr>
                <a:t>观察物体</a:t>
              </a:r>
            </a:p>
          </p:txBody>
        </p:sp>
        <p:grpSp>
          <p:nvGrpSpPr>
            <p:cNvPr id="15374" name="Group 22"/>
            <p:cNvGrpSpPr/>
            <p:nvPr/>
          </p:nvGrpSpPr>
          <p:grpSpPr>
            <a:xfrm>
              <a:off x="-1519" y="2341"/>
              <a:ext cx="1406" cy="1405"/>
              <a:chOff x="3969" y="1662"/>
              <a:chExt cx="1406" cy="1405"/>
            </a:xfrm>
          </p:grpSpPr>
          <p:sp>
            <p:nvSpPr>
              <p:cNvPr id="15375" name="AutoShape 23"/>
              <p:cNvSpPr/>
              <p:nvPr/>
            </p:nvSpPr>
            <p:spPr>
              <a:xfrm>
                <a:off x="3969" y="2251"/>
                <a:ext cx="816" cy="816"/>
              </a:xfrm>
              <a:prstGeom prst="cube">
                <a:avLst>
                  <a:gd name="adj" fmla="val 25000"/>
                </a:avLst>
              </a:prstGeom>
              <a:solidFill>
                <a:srgbClr val="EAEAEA"/>
              </a:solidFill>
              <a:ln w="38100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lIns="90000" tIns="46800" rIns="90000" bIns="46800" anchor="ctr" anchorCtr="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5376" name="AutoShape 24"/>
              <p:cNvSpPr/>
              <p:nvPr/>
            </p:nvSpPr>
            <p:spPr>
              <a:xfrm>
                <a:off x="4559" y="2251"/>
                <a:ext cx="816" cy="816"/>
              </a:xfrm>
              <a:prstGeom prst="cube">
                <a:avLst>
                  <a:gd name="adj" fmla="val 25000"/>
                </a:avLst>
              </a:prstGeom>
              <a:solidFill>
                <a:srgbClr val="EAEAEA"/>
              </a:solidFill>
              <a:ln w="38100" cap="flat" cmpd="sng">
                <a:solidFill>
                  <a:srgbClr val="8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lIns="90000" tIns="46800" rIns="90000" bIns="46800" anchor="ctr" anchorCtr="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5377" name="AutoShape 25"/>
              <p:cNvSpPr/>
              <p:nvPr/>
            </p:nvSpPr>
            <p:spPr>
              <a:xfrm>
                <a:off x="4558" y="1662"/>
                <a:ext cx="816" cy="816"/>
              </a:xfrm>
              <a:prstGeom prst="cube">
                <a:avLst>
                  <a:gd name="adj" fmla="val 25000"/>
                </a:avLst>
              </a:prstGeom>
              <a:solidFill>
                <a:srgbClr val="EAEAEA"/>
              </a:solidFill>
              <a:ln w="38100" cap="flat" cmpd="sng">
                <a:solidFill>
                  <a:srgbClr val="FF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lIns="90000" tIns="46800" rIns="90000" bIns="46800" anchor="ctr" anchorCtr="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</p:grpSp>
      <p:pic>
        <p:nvPicPr>
          <p:cNvPr id="15370" name="Picture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7988" y="6237288"/>
            <a:ext cx="720725" cy="5492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" name="矩形 19"/>
          <p:cNvSpPr/>
          <p:nvPr/>
        </p:nvSpPr>
        <p:spPr>
          <a:xfrm>
            <a:off x="3167749" y="6237288"/>
            <a:ext cx="277992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2000" kern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kumimoji="0" lang="en-US" altLang="zh-CN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21387E-6 L 1 0.04185 " pathEditMode="relative" ptsTypes="AA">
                                      <p:cBhvr>
                                        <p:cTn id="16" dur="5000" fill="hold"/>
                                        <p:tgtEl>
                                          <p:spTgt spid="778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 txBox="1">
            <a:spLocks noGrp="1"/>
          </p:cNvSpPr>
          <p:nvPr>
            <p:ph type="ftr" sz="quarter" idx="10"/>
          </p:nvPr>
        </p:nvSpPr>
        <p:spPr>
          <a:ln/>
        </p:spPr>
        <p:txBody>
          <a:bodyPr anchor="b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  <a:cs typeface="+mn-cs"/>
              </a:defRPr>
            </a:lvl5pPr>
          </a:lstStyle>
          <a:p>
            <a:pPr lvl="0" algn="ctr" eaLnBrk="1" hangingPunct="1"/>
            <a:r>
              <a:rPr lang="en-US" altLang="zh-CN" sz="1200" b="0" dirty="0">
                <a:ea typeface="宋体" panose="02010600030101010101" pitchFamily="2" charset="-122"/>
              </a:rPr>
              <a:t>观察物体</a:t>
            </a:r>
          </a:p>
        </p:txBody>
      </p:sp>
      <p:sp>
        <p:nvSpPr>
          <p:cNvPr id="24579" name="Rectangle 3"/>
          <p:cNvSpPr txBox="1">
            <a:spLocks noGrp="1"/>
          </p:cNvSpPr>
          <p:nvPr>
            <p:ph type="sldNum" sz="quarter" idx="11"/>
          </p:nvPr>
        </p:nvSpPr>
        <p:spPr>
          <a:ln/>
        </p:spPr>
        <p:txBody>
          <a:bodyPr anchor="b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  <a:cs typeface="+mn-cs"/>
              </a:defRPr>
            </a:lvl5pPr>
          </a:lstStyle>
          <a:p>
            <a:pPr lvl="0" algn="r" eaLnBrk="1" hangingPunct="1"/>
            <a:fld id="{9A0DB2DC-4C9A-4742-B13C-FB6460FD3503}" type="slidenum">
              <a:rPr lang="zh-CN" altLang="en-US" sz="1200" b="0" dirty="0">
                <a:latin typeface="Arial Black" panose="020B0A04020102020204" pitchFamily="34" charset="0"/>
                <a:ea typeface="宋体" panose="02010600030101010101" pitchFamily="2" charset="-122"/>
              </a:rPr>
              <a:t>10</a:t>
            </a:fld>
            <a:endParaRPr lang="zh-CN" altLang="en-US" sz="1200" b="0" dirty="0">
              <a:latin typeface="Arial Black" panose="020B0A040201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24580" name="Group 3"/>
          <p:cNvGrpSpPr/>
          <p:nvPr/>
        </p:nvGrpSpPr>
        <p:grpSpPr>
          <a:xfrm>
            <a:off x="395288" y="836613"/>
            <a:ext cx="5545137" cy="1905000"/>
            <a:chOff x="249" y="527"/>
            <a:chExt cx="3493" cy="1200"/>
          </a:xfrm>
        </p:grpSpPr>
        <p:sp>
          <p:nvSpPr>
            <p:cNvPr id="24598" name="Freeform 4"/>
            <p:cNvSpPr/>
            <p:nvPr/>
          </p:nvSpPr>
          <p:spPr>
            <a:xfrm>
              <a:off x="249" y="976"/>
              <a:ext cx="3493" cy="690"/>
            </a:xfrm>
            <a:custGeom>
              <a:avLst/>
              <a:gdLst/>
              <a:ahLst/>
              <a:cxnLst>
                <a:cxn ang="0">
                  <a:pos x="901" y="0"/>
                </a:cxn>
                <a:cxn ang="0">
                  <a:pos x="5319" y="0"/>
                </a:cxn>
                <a:cxn ang="0">
                  <a:pos x="4582" y="1051"/>
                </a:cxn>
                <a:cxn ang="0">
                  <a:pos x="0" y="1051"/>
                </a:cxn>
                <a:cxn ang="0">
                  <a:pos x="901" y="0"/>
                </a:cxn>
              </a:cxnLst>
              <a:rect l="0" t="0" r="0" b="0"/>
              <a:pathLst>
                <a:path w="2294" h="453">
                  <a:moveTo>
                    <a:pt x="389" y="0"/>
                  </a:moveTo>
                  <a:lnTo>
                    <a:pt x="2294" y="0"/>
                  </a:lnTo>
                  <a:lnTo>
                    <a:pt x="1976" y="453"/>
                  </a:lnTo>
                  <a:lnTo>
                    <a:pt x="0" y="453"/>
                  </a:lnTo>
                  <a:lnTo>
                    <a:pt x="389" y="0"/>
                  </a:lnTo>
                  <a:close/>
                </a:path>
              </a:pathLst>
            </a:custGeom>
            <a:solidFill>
              <a:srgbClr val="CCECFF">
                <a:alpha val="100000"/>
              </a:srgbClr>
            </a:solidFill>
            <a:ln w="9525" cap="flat" cmpd="sng">
              <a:solidFill>
                <a:schemeClr val="tx1">
                  <a:alpha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pic>
          <p:nvPicPr>
            <p:cNvPr id="24599" name="Picture 5" descr="-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57" y="527"/>
              <a:ext cx="1379" cy="120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4600" name="AutoShape 6"/>
            <p:cNvSpPr/>
            <p:nvPr/>
          </p:nvSpPr>
          <p:spPr>
            <a:xfrm>
              <a:off x="2200" y="778"/>
              <a:ext cx="704" cy="704"/>
            </a:xfrm>
            <a:prstGeom prst="cube">
              <a:avLst>
                <a:gd name="adj" fmla="val 25000"/>
              </a:avLst>
            </a:prstGeom>
            <a:solidFill>
              <a:srgbClr val="FFCC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90000" tIns="46800" rIns="90000" bIns="46800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pic>
        <p:nvPicPr>
          <p:cNvPr id="24581" name="Picture 7" descr="97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825" y="949325"/>
            <a:ext cx="1419225" cy="15430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168" name="AutoShape 8"/>
          <p:cNvSpPr/>
          <p:nvPr/>
        </p:nvSpPr>
        <p:spPr>
          <a:xfrm>
            <a:off x="5292725" y="2349500"/>
            <a:ext cx="2808288" cy="1582738"/>
          </a:xfrm>
          <a:prstGeom prst="wedgeRoundRectCallout">
            <a:avLst>
              <a:gd name="adj1" fmla="val 46889"/>
              <a:gd name="adj2" fmla="val -69356"/>
              <a:gd name="adj3" fmla="val 16667"/>
            </a:avLst>
          </a:prstGeom>
          <a:solidFill>
            <a:srgbClr val="FFFFCC"/>
          </a:solidFill>
          <a:ln w="9525" cap="flat" cmpd="sng">
            <a:solidFill>
              <a:srgbClr val="33CCCC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0000" tIns="46800" rIns="90000" bIns="46800" anchor="ctr" anchorCtr="0"/>
          <a:lstStyle/>
          <a:p>
            <a:pPr algn="ctr"/>
            <a:r>
              <a:rPr lang="zh-CN" altLang="en-US" sz="2800" b="0" dirty="0">
                <a:latin typeface="Arial" panose="020B0604020202020204" pitchFamily="34" charset="0"/>
                <a:ea typeface="楷体_GB2312" panose="02010609030101010101" pitchFamily="49" charset="-122"/>
              </a:rPr>
              <a:t>下面三幅图分别是从什么方向看到的？</a:t>
            </a:r>
          </a:p>
        </p:txBody>
      </p:sp>
      <p:sp>
        <p:nvSpPr>
          <p:cNvPr id="92169" name="Rectangle 9"/>
          <p:cNvSpPr/>
          <p:nvPr/>
        </p:nvSpPr>
        <p:spPr>
          <a:xfrm rot="-5400000">
            <a:off x="3960813" y="4400550"/>
            <a:ext cx="936625" cy="1439863"/>
          </a:xfrm>
          <a:prstGeom prst="rect">
            <a:avLst/>
          </a:prstGeom>
          <a:gradFill rotWithShape="1">
            <a:gsLst>
              <a:gs pos="0">
                <a:srgbClr val="759E00"/>
              </a:gs>
              <a:gs pos="50000">
                <a:srgbClr val="A4DE00"/>
              </a:gs>
              <a:gs pos="100000">
                <a:srgbClr val="759E00"/>
              </a:gs>
            </a:gsLst>
            <a:lin ang="0" scaled="1"/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92170" name="Rectangle 10"/>
          <p:cNvSpPr/>
          <p:nvPr/>
        </p:nvSpPr>
        <p:spPr>
          <a:xfrm>
            <a:off x="468313" y="4221163"/>
            <a:ext cx="2665412" cy="1584325"/>
          </a:xfrm>
          <a:prstGeom prst="rect">
            <a:avLst/>
          </a:prstGeom>
          <a:noFill/>
          <a:ln w="25400" cap="flat" cmpd="sng">
            <a:solidFill>
              <a:srgbClr val="D60093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92171" name="Rectangle 11"/>
          <p:cNvSpPr/>
          <p:nvPr/>
        </p:nvSpPr>
        <p:spPr>
          <a:xfrm>
            <a:off x="3492500" y="4221163"/>
            <a:ext cx="1873250" cy="1584325"/>
          </a:xfrm>
          <a:prstGeom prst="rect">
            <a:avLst/>
          </a:prstGeom>
          <a:noFill/>
          <a:ln w="25400" cap="flat" cmpd="sng">
            <a:solidFill>
              <a:srgbClr val="D60093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92172" name="Rectangle 12"/>
          <p:cNvSpPr/>
          <p:nvPr/>
        </p:nvSpPr>
        <p:spPr>
          <a:xfrm>
            <a:off x="5795963" y="4221163"/>
            <a:ext cx="2952750" cy="1584325"/>
          </a:xfrm>
          <a:prstGeom prst="rect">
            <a:avLst/>
          </a:prstGeom>
          <a:noFill/>
          <a:ln w="25400" cap="flat" cmpd="sng">
            <a:solidFill>
              <a:srgbClr val="D60093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92173" name="Rectangle 13"/>
          <p:cNvSpPr/>
          <p:nvPr/>
        </p:nvSpPr>
        <p:spPr>
          <a:xfrm>
            <a:off x="1100138" y="5876925"/>
            <a:ext cx="1095375" cy="641350"/>
          </a:xfrm>
          <a:prstGeom prst="rect">
            <a:avLst/>
          </a:prstGeom>
          <a:noFill/>
          <a:ln w="9525">
            <a:noFill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spcBef>
                <a:spcPct val="30000"/>
              </a:spcBef>
            </a:pPr>
            <a:r>
              <a:rPr lang="zh-CN" altLang="en-US" sz="3600" b="0" dirty="0">
                <a:solidFill>
                  <a:schemeClr val="bg1"/>
                </a:solidFill>
                <a:latin typeface="Arial" panose="020B0604020202020204" pitchFamily="34" charset="0"/>
                <a:ea typeface="楷体_GB2312" panose="02010609030101010101" pitchFamily="49" charset="-122"/>
              </a:rPr>
              <a:t>正面</a:t>
            </a:r>
          </a:p>
        </p:txBody>
      </p:sp>
      <p:sp>
        <p:nvSpPr>
          <p:cNvPr id="92174" name="Rectangle 14"/>
          <p:cNvSpPr/>
          <p:nvPr/>
        </p:nvSpPr>
        <p:spPr>
          <a:xfrm>
            <a:off x="3851275" y="5876925"/>
            <a:ext cx="1095375" cy="641350"/>
          </a:xfrm>
          <a:prstGeom prst="rect">
            <a:avLst/>
          </a:prstGeom>
          <a:noFill/>
          <a:ln w="9525">
            <a:noFill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spcBef>
                <a:spcPct val="30000"/>
              </a:spcBef>
            </a:pPr>
            <a:r>
              <a:rPr lang="zh-CN" altLang="en-US" sz="3600" b="0" dirty="0">
                <a:solidFill>
                  <a:schemeClr val="bg1"/>
                </a:solidFill>
                <a:latin typeface="Arial" panose="020B0604020202020204" pitchFamily="34" charset="0"/>
                <a:ea typeface="楷体_GB2312" panose="02010609030101010101" pitchFamily="49" charset="-122"/>
              </a:rPr>
              <a:t>左面</a:t>
            </a:r>
          </a:p>
        </p:txBody>
      </p:sp>
      <p:sp>
        <p:nvSpPr>
          <p:cNvPr id="92175" name="Rectangle 15"/>
          <p:cNvSpPr/>
          <p:nvPr/>
        </p:nvSpPr>
        <p:spPr>
          <a:xfrm>
            <a:off x="6805613" y="5876925"/>
            <a:ext cx="1095375" cy="641350"/>
          </a:xfrm>
          <a:prstGeom prst="rect">
            <a:avLst/>
          </a:prstGeom>
          <a:noFill/>
          <a:ln w="9525">
            <a:noFill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spcBef>
                <a:spcPct val="30000"/>
              </a:spcBef>
            </a:pPr>
            <a:r>
              <a:rPr lang="zh-CN" altLang="en-US" sz="3600" b="0" dirty="0">
                <a:solidFill>
                  <a:schemeClr val="bg1"/>
                </a:solidFill>
                <a:latin typeface="Arial" panose="020B0604020202020204" pitchFamily="34" charset="0"/>
                <a:ea typeface="楷体_GB2312" panose="02010609030101010101" pitchFamily="49" charset="-122"/>
              </a:rPr>
              <a:t>上面</a:t>
            </a:r>
          </a:p>
        </p:txBody>
      </p:sp>
      <p:grpSp>
        <p:nvGrpSpPr>
          <p:cNvPr id="92176" name="Group 16"/>
          <p:cNvGrpSpPr/>
          <p:nvPr/>
        </p:nvGrpSpPr>
        <p:grpSpPr>
          <a:xfrm>
            <a:off x="541338" y="4581525"/>
            <a:ext cx="2447925" cy="1081088"/>
            <a:chOff x="431" y="3022"/>
            <a:chExt cx="1542" cy="681"/>
          </a:xfrm>
        </p:grpSpPr>
        <p:sp>
          <p:nvSpPr>
            <p:cNvPr id="24596" name="Oval 17"/>
            <p:cNvSpPr/>
            <p:nvPr/>
          </p:nvSpPr>
          <p:spPr>
            <a:xfrm>
              <a:off x="431" y="3067"/>
              <a:ext cx="635" cy="635"/>
            </a:xfrm>
            <a:prstGeom prst="ellipse">
              <a:avLst/>
            </a:prstGeom>
            <a:gradFill rotWithShape="1">
              <a:gsLst>
                <a:gs pos="0">
                  <a:srgbClr val="A4DE00"/>
                </a:gs>
                <a:gs pos="100000">
                  <a:srgbClr val="759E00"/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lIns="90000" tIns="46800" rIns="90000" bIns="46800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24597" name="Rectangle 18"/>
            <p:cNvSpPr/>
            <p:nvPr/>
          </p:nvSpPr>
          <p:spPr>
            <a:xfrm>
              <a:off x="1292" y="3022"/>
              <a:ext cx="681" cy="681"/>
            </a:xfrm>
            <a:prstGeom prst="rect">
              <a:avLst/>
            </a:prstGeom>
            <a:solidFill>
              <a:srgbClr val="FFCC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90000" tIns="46800" rIns="90000" bIns="46800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92179" name="Group 19"/>
          <p:cNvGrpSpPr/>
          <p:nvPr/>
        </p:nvGrpSpPr>
        <p:grpSpPr>
          <a:xfrm>
            <a:off x="6157913" y="4292600"/>
            <a:ext cx="2447925" cy="1439863"/>
            <a:chOff x="3969" y="2795"/>
            <a:chExt cx="1542" cy="907"/>
          </a:xfrm>
        </p:grpSpPr>
        <p:sp>
          <p:nvSpPr>
            <p:cNvPr id="24594" name="Rectangle 20"/>
            <p:cNvSpPr/>
            <p:nvPr/>
          </p:nvSpPr>
          <p:spPr>
            <a:xfrm>
              <a:off x="3969" y="2795"/>
              <a:ext cx="590" cy="907"/>
            </a:xfrm>
            <a:prstGeom prst="rect">
              <a:avLst/>
            </a:prstGeom>
            <a:gradFill rotWithShape="1">
              <a:gsLst>
                <a:gs pos="0">
                  <a:srgbClr val="759E00"/>
                </a:gs>
                <a:gs pos="50000">
                  <a:srgbClr val="A4DE00"/>
                </a:gs>
                <a:gs pos="100000">
                  <a:srgbClr val="759E00"/>
                </a:gs>
              </a:gsLst>
              <a:lin ang="0" scaled="1"/>
              <a:tileRect/>
            </a:gra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90000" tIns="46800" rIns="90000" bIns="46800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24595" name="Rectangle 21"/>
            <p:cNvSpPr/>
            <p:nvPr/>
          </p:nvSpPr>
          <p:spPr>
            <a:xfrm>
              <a:off x="4830" y="3021"/>
              <a:ext cx="681" cy="681"/>
            </a:xfrm>
            <a:prstGeom prst="rect">
              <a:avLst/>
            </a:prstGeom>
            <a:solidFill>
              <a:srgbClr val="FFCC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90000" tIns="46800" rIns="90000" bIns="46800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pic>
        <p:nvPicPr>
          <p:cNvPr id="24592" name="Picture 22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27988" y="6237288"/>
            <a:ext cx="720725" cy="5492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93" name="Picture 23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51725" y="6308725"/>
            <a:ext cx="504825" cy="4302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21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21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92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921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92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921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92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500"/>
                                        <p:tgtEl>
                                          <p:spTgt spid="921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500"/>
                                        <p:tgtEl>
                                          <p:spTgt spid="921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500"/>
                                        <p:tgtEl>
                                          <p:spTgt spid="921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6" dur="500"/>
                                        <p:tgtEl>
                                          <p:spTgt spid="921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7" dur="500"/>
                                        <p:tgtEl>
                                          <p:spTgt spid="921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500"/>
                                        <p:tgtEl>
                                          <p:spTgt spid="921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3" dur="500"/>
                                        <p:tgtEl>
                                          <p:spTgt spid="921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4" dur="500"/>
                                        <p:tgtEl>
                                          <p:spTgt spid="921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500"/>
                                        <p:tgtEl>
                                          <p:spTgt spid="921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8" grpId="0" animBg="1"/>
      <p:bldP spid="92169" grpId="0" animBg="1"/>
      <p:bldP spid="92170" grpId="0" animBg="1"/>
      <p:bldP spid="92171" grpId="0" animBg="1"/>
      <p:bldP spid="92172" grpId="0" animBg="1"/>
      <p:bldP spid="92173" grpId="0"/>
      <p:bldP spid="92174" grpId="0"/>
      <p:bldP spid="9217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 txBox="1">
            <a:spLocks noGrp="1"/>
          </p:cNvSpPr>
          <p:nvPr>
            <p:ph type="ftr" sz="quarter" idx="10"/>
          </p:nvPr>
        </p:nvSpPr>
        <p:spPr>
          <a:ln/>
        </p:spPr>
        <p:txBody>
          <a:bodyPr anchor="b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  <a:cs typeface="+mn-cs"/>
              </a:defRPr>
            </a:lvl5pPr>
          </a:lstStyle>
          <a:p>
            <a:pPr lvl="0" algn="ctr" eaLnBrk="1" hangingPunct="1"/>
            <a:r>
              <a:rPr lang="en-US" altLang="zh-CN" sz="1200" b="0" dirty="0">
                <a:ea typeface="宋体" panose="02010600030101010101" pitchFamily="2" charset="-122"/>
              </a:rPr>
              <a:t>观察物体</a:t>
            </a:r>
          </a:p>
        </p:txBody>
      </p:sp>
      <p:sp>
        <p:nvSpPr>
          <p:cNvPr id="25603" name="Rectangle 3"/>
          <p:cNvSpPr txBox="1">
            <a:spLocks noGrp="1"/>
          </p:cNvSpPr>
          <p:nvPr>
            <p:ph type="sldNum" sz="quarter" idx="11"/>
          </p:nvPr>
        </p:nvSpPr>
        <p:spPr>
          <a:ln/>
        </p:spPr>
        <p:txBody>
          <a:bodyPr anchor="b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  <a:cs typeface="+mn-cs"/>
              </a:defRPr>
            </a:lvl5pPr>
          </a:lstStyle>
          <a:p>
            <a:pPr lvl="0" algn="r" eaLnBrk="1" hangingPunct="1"/>
            <a:fld id="{9A0DB2DC-4C9A-4742-B13C-FB6460FD3503}" type="slidenum">
              <a:rPr lang="zh-CN" altLang="en-US" sz="1200" b="0" dirty="0">
                <a:latin typeface="Arial Black" panose="020B0A04020102020204" pitchFamily="34" charset="0"/>
                <a:ea typeface="宋体" panose="02010600030101010101" pitchFamily="2" charset="-122"/>
              </a:rPr>
              <a:t>11</a:t>
            </a:fld>
            <a:endParaRPr lang="zh-CN" altLang="en-US" sz="1200" b="0" dirty="0">
              <a:latin typeface="Arial Black" panose="020B0A04020102020204" pitchFamily="34" charset="0"/>
              <a:ea typeface="宋体" panose="02010600030101010101" pitchFamily="2" charset="-122"/>
            </a:endParaRPr>
          </a:p>
        </p:txBody>
      </p:sp>
      <p:pic>
        <p:nvPicPr>
          <p:cNvPr id="25604" name="Picture 3" descr="97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288" y="2852738"/>
            <a:ext cx="1419225" cy="15430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3188" name="AutoShape 4"/>
          <p:cNvSpPr/>
          <p:nvPr/>
        </p:nvSpPr>
        <p:spPr>
          <a:xfrm>
            <a:off x="900113" y="1557338"/>
            <a:ext cx="2808287" cy="1223962"/>
          </a:xfrm>
          <a:prstGeom prst="wedgeRoundRectCallout">
            <a:avLst>
              <a:gd name="adj1" fmla="val -35245"/>
              <a:gd name="adj2" fmla="val 70884"/>
              <a:gd name="adj3" fmla="val 16667"/>
            </a:avLst>
          </a:prstGeom>
          <a:solidFill>
            <a:srgbClr val="FFFFCC"/>
          </a:solidFill>
          <a:ln w="9525" cap="flat" cmpd="sng">
            <a:solidFill>
              <a:srgbClr val="33CCCC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0000" tIns="46800" rIns="90000" bIns="46800" anchor="ctr" anchorCtr="0"/>
          <a:lstStyle/>
          <a:p>
            <a:pPr algn="ctr"/>
            <a:r>
              <a:rPr lang="zh-CN" altLang="en-US" sz="2800" b="0" dirty="0">
                <a:latin typeface="Arial" panose="020B0604020202020204" pitchFamily="34" charset="0"/>
                <a:ea typeface="楷体_GB2312" panose="02010609030101010101" pitchFamily="49" charset="-122"/>
              </a:rPr>
              <a:t>这是我看到的物体的一个面</a:t>
            </a:r>
          </a:p>
        </p:txBody>
      </p:sp>
      <p:sp>
        <p:nvSpPr>
          <p:cNvPr id="93189" name="Rectangle 5"/>
          <p:cNvSpPr/>
          <p:nvPr/>
        </p:nvSpPr>
        <p:spPr>
          <a:xfrm>
            <a:off x="2555875" y="3213100"/>
            <a:ext cx="1295400" cy="1295400"/>
          </a:xfrm>
          <a:prstGeom prst="rect">
            <a:avLst/>
          </a:prstGeom>
          <a:solidFill>
            <a:srgbClr val="D60093"/>
          </a:solidFill>
          <a:ln w="9525" cap="flat" cmpd="sng">
            <a:solidFill>
              <a:srgbClr val="FFCC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93190" name="Rectangle 6"/>
          <p:cNvSpPr/>
          <p:nvPr/>
        </p:nvSpPr>
        <p:spPr>
          <a:xfrm>
            <a:off x="4692650" y="1628775"/>
            <a:ext cx="2681288" cy="519113"/>
          </a:xfrm>
          <a:prstGeom prst="rect">
            <a:avLst/>
          </a:prstGeom>
          <a:noFill/>
          <a:ln w="9525">
            <a:noFill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spcBef>
                <a:spcPct val="30000"/>
              </a:spcBef>
            </a:pPr>
            <a:r>
              <a:rPr lang="zh-CN" altLang="en-US" sz="2800" dirty="0">
                <a:solidFill>
                  <a:srgbClr val="3366FF"/>
                </a:solidFill>
                <a:latin typeface="Arial" panose="020B0604020202020204" pitchFamily="34" charset="0"/>
                <a:ea typeface="楷体_GB2312" panose="02010609030101010101" pitchFamily="49" charset="-122"/>
              </a:rPr>
              <a:t>可能是正方体：</a:t>
            </a:r>
          </a:p>
        </p:txBody>
      </p:sp>
      <p:sp>
        <p:nvSpPr>
          <p:cNvPr id="93191" name="AutoShape 7"/>
          <p:cNvSpPr/>
          <p:nvPr/>
        </p:nvSpPr>
        <p:spPr>
          <a:xfrm>
            <a:off x="5938838" y="2171700"/>
            <a:ext cx="1728787" cy="1728788"/>
          </a:xfrm>
          <a:prstGeom prst="cube">
            <a:avLst>
              <a:gd name="adj" fmla="val 25000"/>
            </a:avLst>
          </a:prstGeom>
          <a:solidFill>
            <a:srgbClr val="D60093"/>
          </a:solidFill>
          <a:ln w="9525" cap="flat" cmpd="sng">
            <a:solidFill>
              <a:srgbClr val="FFCC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93192" name="Rectangle 8"/>
          <p:cNvSpPr/>
          <p:nvPr/>
        </p:nvSpPr>
        <p:spPr>
          <a:xfrm>
            <a:off x="4784725" y="4516438"/>
            <a:ext cx="2474913" cy="641350"/>
          </a:xfrm>
          <a:prstGeom prst="rect">
            <a:avLst/>
          </a:prstGeom>
          <a:noFill/>
          <a:ln w="9525">
            <a:noFill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spcBef>
                <a:spcPct val="30000"/>
              </a:spcBef>
            </a:pPr>
            <a:r>
              <a:rPr lang="zh-CN" altLang="en-US" sz="3600" dirty="0">
                <a:solidFill>
                  <a:srgbClr val="D60093"/>
                </a:solidFill>
                <a:latin typeface="Arial" panose="020B0604020202020204" pitchFamily="34" charset="0"/>
                <a:ea typeface="楷体_GB2312" panose="02010609030101010101" pitchFamily="49" charset="-122"/>
              </a:rPr>
              <a:t>还可能是？</a:t>
            </a:r>
          </a:p>
        </p:txBody>
      </p:sp>
      <p:pic>
        <p:nvPicPr>
          <p:cNvPr id="25610" name="Picture 9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27988" y="6237288"/>
            <a:ext cx="720725" cy="5492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11" name="Picture 10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51725" y="6308725"/>
            <a:ext cx="504825" cy="4302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93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31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931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931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931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19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31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3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3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500"/>
                                        <p:tgtEl>
                                          <p:spTgt spid="931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500"/>
                                        <p:tgtEl>
                                          <p:spTgt spid="931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500"/>
                                        <p:tgtEl>
                                          <p:spTgt spid="931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8" grpId="0" animBg="1"/>
      <p:bldP spid="93189" grpId="0" animBg="1"/>
      <p:bldP spid="93190" grpId="0"/>
      <p:bldP spid="93191" grpId="0" animBg="1"/>
      <p:bldP spid="9319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 txBox="1">
            <a:spLocks noGrp="1"/>
          </p:cNvSpPr>
          <p:nvPr>
            <p:ph type="ftr" sz="quarter" idx="10"/>
          </p:nvPr>
        </p:nvSpPr>
        <p:spPr>
          <a:ln/>
        </p:spPr>
        <p:txBody>
          <a:bodyPr anchor="b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  <a:cs typeface="+mn-cs"/>
              </a:defRPr>
            </a:lvl5pPr>
          </a:lstStyle>
          <a:p>
            <a:pPr lvl="0" algn="ctr" eaLnBrk="1" hangingPunct="1"/>
            <a:r>
              <a:rPr lang="en-US" altLang="zh-CN" sz="1200" b="0" dirty="0">
                <a:ea typeface="宋体" panose="02010600030101010101" pitchFamily="2" charset="-122"/>
              </a:rPr>
              <a:t>观察物体</a:t>
            </a:r>
          </a:p>
        </p:txBody>
      </p:sp>
      <p:sp>
        <p:nvSpPr>
          <p:cNvPr id="26627" name="Rectangle 3"/>
          <p:cNvSpPr txBox="1">
            <a:spLocks noGrp="1"/>
          </p:cNvSpPr>
          <p:nvPr>
            <p:ph type="sldNum" sz="quarter" idx="11"/>
          </p:nvPr>
        </p:nvSpPr>
        <p:spPr>
          <a:ln/>
        </p:spPr>
        <p:txBody>
          <a:bodyPr anchor="b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  <a:cs typeface="+mn-cs"/>
              </a:defRPr>
            </a:lvl5pPr>
          </a:lstStyle>
          <a:p>
            <a:pPr lvl="0" algn="r" eaLnBrk="1" hangingPunct="1"/>
            <a:fld id="{9A0DB2DC-4C9A-4742-B13C-FB6460FD3503}" type="slidenum">
              <a:rPr lang="zh-CN" altLang="en-US" sz="1200" b="0" dirty="0">
                <a:latin typeface="Arial Black" panose="020B0A04020102020204" pitchFamily="34" charset="0"/>
                <a:ea typeface="宋体" panose="02010600030101010101" pitchFamily="2" charset="-122"/>
              </a:rPr>
              <a:t>12</a:t>
            </a:fld>
            <a:endParaRPr lang="zh-CN" altLang="en-US" sz="1200" b="0" dirty="0">
              <a:latin typeface="Arial Black" panose="020B0A04020102020204" pitchFamily="34" charset="0"/>
              <a:ea typeface="宋体" panose="02010600030101010101" pitchFamily="2" charset="-122"/>
            </a:endParaRPr>
          </a:p>
        </p:txBody>
      </p:sp>
      <p:sp>
        <p:nvSpPr>
          <p:cNvPr id="26628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/>
          <a:p>
            <a:pPr algn="ctr"/>
            <a:endParaRPr lang="zh-CN" altLang="en-US" sz="1800" b="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6629" name="Picture 3" descr="97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750" y="1700213"/>
            <a:ext cx="1419225" cy="15430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7220" name="AutoShape 4"/>
          <p:cNvSpPr/>
          <p:nvPr/>
        </p:nvSpPr>
        <p:spPr>
          <a:xfrm>
            <a:off x="1835150" y="1196975"/>
            <a:ext cx="2808288" cy="1223963"/>
          </a:xfrm>
          <a:prstGeom prst="wedgeRoundRectCallout">
            <a:avLst>
              <a:gd name="adj1" fmla="val -35245"/>
              <a:gd name="adj2" fmla="val 70884"/>
              <a:gd name="adj3" fmla="val 16667"/>
            </a:avLst>
          </a:prstGeom>
          <a:solidFill>
            <a:srgbClr val="FFFFCC"/>
          </a:solidFill>
          <a:ln w="9525" cap="flat" cmpd="sng">
            <a:solidFill>
              <a:srgbClr val="33CCCC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0000" tIns="46800" rIns="90000" bIns="46800" anchor="ctr" anchorCtr="0"/>
          <a:lstStyle/>
          <a:p>
            <a:pPr algn="ctr"/>
            <a:r>
              <a:rPr lang="zh-CN" altLang="en-US" sz="2800" b="0" dirty="0">
                <a:latin typeface="Arial" panose="020B0604020202020204" pitchFamily="34" charset="0"/>
                <a:ea typeface="楷体_GB2312" panose="02010609030101010101" pitchFamily="49" charset="-122"/>
              </a:rPr>
              <a:t>这是我看到的物体的一个面</a:t>
            </a:r>
          </a:p>
        </p:txBody>
      </p:sp>
      <p:sp>
        <p:nvSpPr>
          <p:cNvPr id="137221" name="Rectangle 5"/>
          <p:cNvSpPr/>
          <p:nvPr/>
        </p:nvSpPr>
        <p:spPr>
          <a:xfrm>
            <a:off x="2124075" y="2924175"/>
            <a:ext cx="1295400" cy="1295400"/>
          </a:xfrm>
          <a:prstGeom prst="rect">
            <a:avLst/>
          </a:prstGeom>
          <a:solidFill>
            <a:srgbClr val="D60093"/>
          </a:solidFill>
          <a:ln w="285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/>
          <a:p>
            <a:pPr algn="ctr"/>
            <a:endParaRPr lang="zh-CN" altLang="en-US" sz="1800" b="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37222" name="AutoShape 6"/>
          <p:cNvSpPr/>
          <p:nvPr/>
        </p:nvSpPr>
        <p:spPr>
          <a:xfrm>
            <a:off x="6300788" y="692150"/>
            <a:ext cx="1728787" cy="1728788"/>
          </a:xfrm>
          <a:prstGeom prst="cube">
            <a:avLst>
              <a:gd name="adj" fmla="val 25000"/>
            </a:avLst>
          </a:prstGeom>
          <a:solidFill>
            <a:srgbClr val="D60093"/>
          </a:solidFill>
          <a:ln w="285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37223" name="AutoShape 7"/>
          <p:cNvSpPr/>
          <p:nvPr/>
        </p:nvSpPr>
        <p:spPr>
          <a:xfrm>
            <a:off x="4211638" y="2636838"/>
            <a:ext cx="3384550" cy="1655762"/>
          </a:xfrm>
          <a:prstGeom prst="cube">
            <a:avLst>
              <a:gd name="adj" fmla="val 25000"/>
            </a:avLst>
          </a:prstGeom>
          <a:solidFill>
            <a:srgbClr val="D60093"/>
          </a:solidFill>
          <a:ln w="285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37224" name="Text Box 8"/>
          <p:cNvSpPr txBox="1"/>
          <p:nvPr/>
        </p:nvSpPr>
        <p:spPr>
          <a:xfrm>
            <a:off x="755650" y="4365625"/>
            <a:ext cx="7632700" cy="11906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600" dirty="0">
                <a:latin typeface="Arial" panose="020B0604020202020204" pitchFamily="34" charset="0"/>
                <a:ea typeface="宋体" panose="02010600030101010101" pitchFamily="2" charset="-122"/>
              </a:rPr>
              <a:t>从一个或两个方向看到的图形是不能确定立体图形的形状的。</a:t>
            </a:r>
          </a:p>
        </p:txBody>
      </p:sp>
      <p:sp>
        <p:nvSpPr>
          <p:cNvPr id="26635" name="Text Box 9">
            <a:hlinkClick r:id="" action="ppaction://noaction"/>
          </p:cNvPr>
          <p:cNvSpPr txBox="1"/>
          <p:nvPr/>
        </p:nvSpPr>
        <p:spPr>
          <a:xfrm>
            <a:off x="250825" y="188913"/>
            <a:ext cx="5508625" cy="71120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0000" tIns="46800" rIns="90000" bIns="46800">
            <a:spAutoFit/>
          </a:bodyPr>
          <a:lstStyle/>
          <a:p>
            <a:pPr algn="ctr"/>
            <a:r>
              <a:rPr lang="zh-CN" altLang="en-US" sz="4000" dirty="0">
                <a:latin typeface="Arial" panose="020B0604020202020204" pitchFamily="34" charset="0"/>
                <a:ea typeface="宋体" panose="02010600030101010101" pitchFamily="2" charset="-122"/>
              </a:rPr>
              <a:t>看、想、猜</a:t>
            </a:r>
          </a:p>
        </p:txBody>
      </p:sp>
      <p:pic>
        <p:nvPicPr>
          <p:cNvPr id="26636" name="Picture 12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27988" y="6237288"/>
            <a:ext cx="720725" cy="5492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37" name="Picture 13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51725" y="6308725"/>
            <a:ext cx="504825" cy="4302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37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372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72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7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7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7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7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7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000" fill="hold"/>
                                        <p:tgtEl>
                                          <p:spTgt spid="1372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37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20" grpId="0" animBg="1"/>
      <p:bldP spid="137221" grpId="0" animBg="1"/>
      <p:bldP spid="137222" grpId="0" animBg="1"/>
      <p:bldP spid="137223" grpId="0" animBg="1"/>
      <p:bldP spid="137223" grpId="1" animBg="1"/>
      <p:bldP spid="1372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 txBox="1">
            <a:spLocks noGrp="1"/>
          </p:cNvSpPr>
          <p:nvPr>
            <p:ph type="ftr" sz="quarter" idx="10"/>
          </p:nvPr>
        </p:nvSpPr>
        <p:spPr>
          <a:ln/>
        </p:spPr>
        <p:txBody>
          <a:bodyPr anchor="b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  <a:cs typeface="+mn-cs"/>
              </a:defRPr>
            </a:lvl5pPr>
          </a:lstStyle>
          <a:p>
            <a:pPr lvl="0" algn="ctr" eaLnBrk="1" hangingPunct="1"/>
            <a:r>
              <a:rPr lang="en-US" altLang="zh-CN" sz="1200" b="0" dirty="0">
                <a:ea typeface="宋体" panose="02010600030101010101" pitchFamily="2" charset="-122"/>
              </a:rPr>
              <a:t>观察物体</a:t>
            </a:r>
          </a:p>
        </p:txBody>
      </p:sp>
      <p:sp>
        <p:nvSpPr>
          <p:cNvPr id="27651" name="Rectangle 3"/>
          <p:cNvSpPr txBox="1">
            <a:spLocks noGrp="1"/>
          </p:cNvSpPr>
          <p:nvPr>
            <p:ph type="sldNum" sz="quarter" idx="11"/>
          </p:nvPr>
        </p:nvSpPr>
        <p:spPr>
          <a:ln/>
        </p:spPr>
        <p:txBody>
          <a:bodyPr anchor="b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  <a:cs typeface="+mn-cs"/>
              </a:defRPr>
            </a:lvl5pPr>
          </a:lstStyle>
          <a:p>
            <a:pPr lvl="0" algn="r" eaLnBrk="1" hangingPunct="1"/>
            <a:fld id="{9A0DB2DC-4C9A-4742-B13C-FB6460FD3503}" type="slidenum">
              <a:rPr lang="zh-CN" altLang="en-US" sz="1200" b="0" dirty="0">
                <a:latin typeface="Arial Black" panose="020B0A04020102020204" pitchFamily="34" charset="0"/>
                <a:ea typeface="宋体" panose="02010600030101010101" pitchFamily="2" charset="-122"/>
              </a:rPr>
              <a:t>13</a:t>
            </a:fld>
            <a:endParaRPr lang="zh-CN" altLang="en-US" sz="1200" b="0" dirty="0">
              <a:latin typeface="Arial Black" panose="020B0A04020102020204" pitchFamily="34" charset="0"/>
              <a:ea typeface="宋体" panose="02010600030101010101" pitchFamily="2" charset="-122"/>
            </a:endParaRPr>
          </a:p>
        </p:txBody>
      </p:sp>
      <p:sp>
        <p:nvSpPr>
          <p:cNvPr id="27652" name="Rectangle 3"/>
          <p:cNvSpPr/>
          <p:nvPr/>
        </p:nvSpPr>
        <p:spPr>
          <a:xfrm>
            <a:off x="2627313" y="2349500"/>
            <a:ext cx="5616575" cy="2808288"/>
          </a:xfrm>
          <a:prstGeom prst="rect">
            <a:avLst/>
          </a:prstGeom>
          <a:solidFill>
            <a:srgbClr val="CCECFF"/>
          </a:solidFill>
          <a:ln w="9525" cap="flat" cmpd="sng">
            <a:solidFill>
              <a:srgbClr val="00CC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pic>
        <p:nvPicPr>
          <p:cNvPr id="27653" name="Picture 4" descr="97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088" y="1773238"/>
            <a:ext cx="1419225" cy="15430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5237" name="AutoShape 5"/>
          <p:cNvSpPr/>
          <p:nvPr/>
        </p:nvSpPr>
        <p:spPr>
          <a:xfrm>
            <a:off x="1692275" y="836613"/>
            <a:ext cx="2376488" cy="1223962"/>
          </a:xfrm>
          <a:prstGeom prst="wedgeRoundRectCallout">
            <a:avLst>
              <a:gd name="adj1" fmla="val -32565"/>
              <a:gd name="adj2" fmla="val 70884"/>
              <a:gd name="adj3" fmla="val 16667"/>
            </a:avLst>
          </a:prstGeom>
          <a:solidFill>
            <a:srgbClr val="FFFFCC"/>
          </a:solidFill>
          <a:ln w="9525" cap="flat" cmpd="sng">
            <a:solidFill>
              <a:srgbClr val="33CCCC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0000" tIns="46800" rIns="90000" bIns="46800" anchor="ctr" anchorCtr="0"/>
          <a:lstStyle/>
          <a:p>
            <a:pPr algn="ctr"/>
            <a:r>
              <a:rPr lang="zh-CN" altLang="en-US" sz="2800" b="0" dirty="0">
                <a:latin typeface="Arial" panose="020B0604020202020204" pitchFamily="34" charset="0"/>
                <a:ea typeface="楷体_GB2312" panose="02010609030101010101" pitchFamily="49" charset="-122"/>
              </a:rPr>
              <a:t>这是我从正面看到的。</a:t>
            </a:r>
          </a:p>
        </p:txBody>
      </p:sp>
      <p:sp>
        <p:nvSpPr>
          <p:cNvPr id="27655" name="Rectangle 6"/>
          <p:cNvSpPr/>
          <p:nvPr/>
        </p:nvSpPr>
        <p:spPr>
          <a:xfrm>
            <a:off x="5724525" y="2852738"/>
            <a:ext cx="1439863" cy="1439862"/>
          </a:xfrm>
          <a:prstGeom prst="rect">
            <a:avLst/>
          </a:prstGeom>
          <a:solidFill>
            <a:srgbClr val="FF99CC"/>
          </a:solidFill>
          <a:ln w="9525" cap="flat" cmpd="sng">
            <a:solidFill>
              <a:srgbClr val="FFCC00"/>
            </a:solidFill>
            <a:prstDash val="solid"/>
            <a:miter/>
            <a:headEnd type="none" w="med" len="med"/>
            <a:tailEnd type="none" w="med" len="med"/>
          </a:ln>
          <a:effectLst>
            <a:outerShdw dist="35921" dir="2699999" algn="ctr" rotWithShape="0">
              <a:schemeClr val="bg2"/>
            </a:outerShdw>
          </a:effectLst>
        </p:spPr>
        <p:txBody>
          <a:bodyPr wrap="none" lIns="90000" tIns="46800" rIns="90000" bIns="46800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7656" name="Oval 7"/>
          <p:cNvSpPr/>
          <p:nvPr/>
        </p:nvSpPr>
        <p:spPr>
          <a:xfrm>
            <a:off x="3635375" y="2924175"/>
            <a:ext cx="1368425" cy="1368425"/>
          </a:xfrm>
          <a:prstGeom prst="ellipse">
            <a:avLst/>
          </a:prstGeom>
          <a:solidFill>
            <a:srgbClr val="88B800"/>
          </a:solidFill>
          <a:ln w="9525" cap="flat" cmpd="sng">
            <a:solidFill>
              <a:srgbClr val="FF9900"/>
            </a:solidFill>
            <a:prstDash val="solid"/>
            <a:headEnd type="none" w="med" len="med"/>
            <a:tailEnd type="none" w="med" len="med"/>
          </a:ln>
          <a:effectLst>
            <a:outerShdw dist="35921" dir="2699999" algn="ctr" rotWithShape="0">
              <a:schemeClr val="bg2"/>
            </a:outerShdw>
          </a:effectLst>
        </p:spPr>
        <p:txBody>
          <a:bodyPr wrap="none" lIns="90000" tIns="46800" rIns="90000" bIns="46800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95240" name="Rectangle 8"/>
          <p:cNvSpPr/>
          <p:nvPr/>
        </p:nvSpPr>
        <p:spPr>
          <a:xfrm>
            <a:off x="2627313" y="5300663"/>
            <a:ext cx="4668837" cy="579437"/>
          </a:xfrm>
          <a:prstGeom prst="rect">
            <a:avLst/>
          </a:prstGeom>
          <a:noFill/>
          <a:ln w="9525">
            <a:noFill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spcBef>
                <a:spcPct val="30000"/>
              </a:spcBef>
            </a:pPr>
            <a:r>
              <a:rPr lang="zh-CN" altLang="en-US" sz="3200" dirty="0">
                <a:solidFill>
                  <a:srgbClr val="D60093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应该是什么样的物体呢？</a:t>
            </a:r>
          </a:p>
        </p:txBody>
      </p:sp>
      <p:pic>
        <p:nvPicPr>
          <p:cNvPr id="27658" name="Picture 9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27988" y="6237288"/>
            <a:ext cx="720725" cy="5492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59" name="Picture 10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51725" y="6308725"/>
            <a:ext cx="504825" cy="4302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52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52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5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5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7" grpId="0" animBg="1"/>
      <p:bldP spid="9524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 txBox="1">
            <a:spLocks noGrp="1"/>
          </p:cNvSpPr>
          <p:nvPr>
            <p:ph type="ftr" sz="quarter" idx="10"/>
          </p:nvPr>
        </p:nvSpPr>
        <p:spPr>
          <a:ln/>
        </p:spPr>
        <p:txBody>
          <a:bodyPr anchor="b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  <a:cs typeface="+mn-cs"/>
              </a:defRPr>
            </a:lvl5pPr>
          </a:lstStyle>
          <a:p>
            <a:pPr lvl="0" algn="ctr" eaLnBrk="1" hangingPunct="1"/>
            <a:r>
              <a:rPr lang="en-US" altLang="zh-CN" sz="1200" b="0" dirty="0">
                <a:ea typeface="宋体" panose="02010600030101010101" pitchFamily="2" charset="-122"/>
              </a:rPr>
              <a:t>观察物体</a:t>
            </a:r>
          </a:p>
        </p:txBody>
      </p:sp>
      <p:sp>
        <p:nvSpPr>
          <p:cNvPr id="28675" name="Rectangle 3"/>
          <p:cNvSpPr txBox="1">
            <a:spLocks noGrp="1"/>
          </p:cNvSpPr>
          <p:nvPr>
            <p:ph type="sldNum" sz="quarter" idx="11"/>
          </p:nvPr>
        </p:nvSpPr>
        <p:spPr>
          <a:ln/>
        </p:spPr>
        <p:txBody>
          <a:bodyPr anchor="b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  <a:cs typeface="+mn-cs"/>
              </a:defRPr>
            </a:lvl5pPr>
          </a:lstStyle>
          <a:p>
            <a:pPr lvl="0" algn="r" eaLnBrk="1" hangingPunct="1"/>
            <a:fld id="{9A0DB2DC-4C9A-4742-B13C-FB6460FD3503}" type="slidenum">
              <a:rPr lang="zh-CN" altLang="en-US" sz="1200" b="0" dirty="0">
                <a:latin typeface="Arial Black" panose="020B0A04020102020204" pitchFamily="34" charset="0"/>
                <a:ea typeface="宋体" panose="02010600030101010101" pitchFamily="2" charset="-122"/>
              </a:rPr>
              <a:t>14</a:t>
            </a:fld>
            <a:endParaRPr lang="zh-CN" altLang="en-US" sz="1200" b="0" dirty="0">
              <a:latin typeface="Arial Black" panose="020B0A04020102020204" pitchFamily="34" charset="0"/>
              <a:ea typeface="宋体" panose="02010600030101010101" pitchFamily="2" charset="-122"/>
            </a:endParaRPr>
          </a:p>
        </p:txBody>
      </p:sp>
      <p:pic>
        <p:nvPicPr>
          <p:cNvPr id="28676" name="Picture 2" descr="40"/>
          <p:cNvPicPr>
            <a:picLocks noChangeAspect="1"/>
          </p:cNvPicPr>
          <p:nvPr/>
        </p:nvPicPr>
        <p:blipFill>
          <a:blip r:embed="rId2">
            <a:lum bright="-6000" contrast="12000"/>
          </a:blip>
          <a:srcRect l="13403" t="6256" r="13403" b="83655"/>
          <a:stretch>
            <a:fillRect/>
          </a:stretch>
        </p:blipFill>
        <p:spPr>
          <a:xfrm>
            <a:off x="468313" y="260350"/>
            <a:ext cx="8064500" cy="1577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77" name="Picture 3" descr="40"/>
          <p:cNvPicPr>
            <a:picLocks noChangeAspect="1"/>
          </p:cNvPicPr>
          <p:nvPr/>
        </p:nvPicPr>
        <p:blipFill>
          <a:blip r:embed="rId2"/>
          <a:srcRect l="18175" t="41006" r="67163" b="46074"/>
          <a:stretch>
            <a:fillRect/>
          </a:stretch>
        </p:blipFill>
        <p:spPr>
          <a:xfrm>
            <a:off x="684213" y="2708275"/>
            <a:ext cx="1439862" cy="1800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78" name="Picture 4" descr="40"/>
          <p:cNvPicPr>
            <a:picLocks noChangeAspect="1"/>
          </p:cNvPicPr>
          <p:nvPr/>
        </p:nvPicPr>
        <p:blipFill>
          <a:blip r:embed="rId2"/>
          <a:srcRect l="48244" t="42567" r="40019" b="46063"/>
          <a:stretch>
            <a:fillRect/>
          </a:stretch>
        </p:blipFill>
        <p:spPr>
          <a:xfrm>
            <a:off x="7451725" y="2925763"/>
            <a:ext cx="1152525" cy="15843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79" name="Picture 5" descr="40"/>
          <p:cNvPicPr>
            <a:picLocks noChangeAspect="1"/>
          </p:cNvPicPr>
          <p:nvPr/>
        </p:nvPicPr>
        <p:blipFill>
          <a:blip r:embed="rId2">
            <a:lum bright="-6000" contrast="12000"/>
          </a:blip>
          <a:srcRect l="13403" t="6256" r="13403" b="83655"/>
          <a:stretch>
            <a:fillRect/>
          </a:stretch>
        </p:blipFill>
        <p:spPr>
          <a:xfrm>
            <a:off x="468313" y="260350"/>
            <a:ext cx="8064500" cy="1577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80" name="Picture 6" descr="40"/>
          <p:cNvPicPr>
            <a:picLocks noChangeAspect="1"/>
          </p:cNvPicPr>
          <p:nvPr/>
        </p:nvPicPr>
        <p:blipFill>
          <a:blip r:embed="rId2">
            <a:lum bright="-6000" contrast="12000"/>
          </a:blip>
          <a:srcRect l="27119" t="7594" r="57838" b="83655"/>
          <a:stretch>
            <a:fillRect/>
          </a:stretch>
        </p:blipFill>
        <p:spPr>
          <a:xfrm>
            <a:off x="3203575" y="547688"/>
            <a:ext cx="3744913" cy="1368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81" name="Picture 7" descr="40"/>
          <p:cNvPicPr>
            <a:picLocks noChangeAspect="1"/>
          </p:cNvPicPr>
          <p:nvPr/>
        </p:nvPicPr>
        <p:blipFill>
          <a:blip r:embed="rId2">
            <a:lum bright="-6000" contrast="12000"/>
          </a:blip>
          <a:srcRect l="72865" t="11778" r="13403" b="84081"/>
          <a:stretch>
            <a:fillRect/>
          </a:stretch>
        </p:blipFill>
        <p:spPr>
          <a:xfrm>
            <a:off x="6804025" y="1219200"/>
            <a:ext cx="1800225" cy="7699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682" name="WordArt 8"/>
          <p:cNvSpPr>
            <a:spLocks noTextEdit="1"/>
          </p:cNvSpPr>
          <p:nvPr/>
        </p:nvSpPr>
        <p:spPr>
          <a:xfrm>
            <a:off x="3132138" y="549275"/>
            <a:ext cx="3089275" cy="754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zh-CN" altLang="en-US" sz="4800" b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猜一猜</a:t>
            </a:r>
          </a:p>
        </p:txBody>
      </p:sp>
      <p:sp>
        <p:nvSpPr>
          <p:cNvPr id="97289" name="AutoShape 9"/>
          <p:cNvSpPr/>
          <p:nvPr/>
        </p:nvSpPr>
        <p:spPr>
          <a:xfrm>
            <a:off x="1763713" y="2060575"/>
            <a:ext cx="2808287" cy="936625"/>
          </a:xfrm>
          <a:prstGeom prst="wedgeRoundRectCallout">
            <a:avLst>
              <a:gd name="adj1" fmla="val -43384"/>
              <a:gd name="adj2" fmla="val 80000"/>
              <a:gd name="adj3" fmla="val 16667"/>
            </a:avLst>
          </a:prstGeom>
          <a:solidFill>
            <a:schemeClr val="bg1"/>
          </a:solidFill>
          <a:ln w="28575" cap="flat" cmpd="sng">
            <a:solidFill>
              <a:srgbClr val="FF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 algn="ctr"/>
            <a:endParaRPr lang="zh-CN" altLang="en-US" sz="1800" b="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8684" name="Text Box 10"/>
          <p:cNvSpPr txBox="1"/>
          <p:nvPr/>
        </p:nvSpPr>
        <p:spPr>
          <a:xfrm>
            <a:off x="1836738" y="2049463"/>
            <a:ext cx="2951162" cy="946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dirty="0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这是我看到的一个立体图形的面</a:t>
            </a:r>
          </a:p>
        </p:txBody>
      </p:sp>
      <p:sp>
        <p:nvSpPr>
          <p:cNvPr id="97291" name="AutoShape 11"/>
          <p:cNvSpPr/>
          <p:nvPr/>
        </p:nvSpPr>
        <p:spPr>
          <a:xfrm>
            <a:off x="5075238" y="2349500"/>
            <a:ext cx="2305050" cy="936625"/>
          </a:xfrm>
          <a:prstGeom prst="cloudCallout">
            <a:avLst>
              <a:gd name="adj1" fmla="val 49241"/>
              <a:gd name="adj2" fmla="val 61694"/>
            </a:avLst>
          </a:prstGeom>
          <a:solidFill>
            <a:schemeClr val="bg1"/>
          </a:solidFill>
          <a:ln w="28575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pPr algn="ctr"/>
            <a:endParaRPr lang="zh-CN" altLang="en-US" sz="1800" b="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8686" name="Text Box 12"/>
          <p:cNvSpPr txBox="1"/>
          <p:nvPr/>
        </p:nvSpPr>
        <p:spPr>
          <a:xfrm>
            <a:off x="5148263" y="2493963"/>
            <a:ext cx="2232025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dirty="0">
                <a:solidFill>
                  <a:srgbClr val="FF0066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可能是</a:t>
            </a:r>
            <a:r>
              <a:rPr lang="en-US" altLang="zh-CN" sz="3200" dirty="0">
                <a:solidFill>
                  <a:srgbClr val="FF0066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……</a:t>
            </a:r>
          </a:p>
        </p:txBody>
      </p:sp>
      <p:sp>
        <p:nvSpPr>
          <p:cNvPr id="28687" name="Oval 13"/>
          <p:cNvSpPr/>
          <p:nvPr/>
        </p:nvSpPr>
        <p:spPr>
          <a:xfrm>
            <a:off x="2627313" y="3213100"/>
            <a:ext cx="1081087" cy="1081088"/>
          </a:xfrm>
          <a:prstGeom prst="ellipse">
            <a:avLst/>
          </a:prstGeom>
          <a:solidFill>
            <a:schemeClr val="bg1"/>
          </a:solidFill>
          <a:ln w="190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97294" name="AutoShape 14"/>
          <p:cNvSpPr/>
          <p:nvPr/>
        </p:nvSpPr>
        <p:spPr>
          <a:xfrm>
            <a:off x="4787900" y="4365625"/>
            <a:ext cx="1008063" cy="1584325"/>
          </a:xfrm>
          <a:prstGeom prst="can">
            <a:avLst>
              <a:gd name="adj" fmla="val 39287"/>
            </a:avLst>
          </a:prstGeom>
          <a:gradFill rotWithShape="1">
            <a:gsLst>
              <a:gs pos="0">
                <a:srgbClr val="FFFFFF"/>
              </a:gs>
              <a:gs pos="50000">
                <a:srgbClr val="CCFFCC"/>
              </a:gs>
              <a:gs pos="100000">
                <a:srgbClr val="FFFFFF"/>
              </a:gs>
            </a:gsLst>
            <a:lin ang="5400000" scaled="1"/>
            <a:tileRect/>
          </a:gra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97295" name="Oval 15"/>
          <p:cNvSpPr>
            <a:spLocks noChangeArrowheads="1"/>
          </p:cNvSpPr>
          <p:nvPr/>
        </p:nvSpPr>
        <p:spPr bwMode="auto">
          <a:xfrm>
            <a:off x="6516688" y="4508500"/>
            <a:ext cx="1368425" cy="1368425"/>
          </a:xfrm>
          <a:prstGeom prst="ellipse">
            <a:avLst/>
          </a:prstGeom>
          <a:gradFill rotWithShape="1">
            <a:gsLst>
              <a:gs pos="0">
                <a:srgbClr val="969696">
                  <a:gamma/>
                  <a:shade val="0"/>
                  <a:invGamma/>
                </a:srgbClr>
              </a:gs>
              <a:gs pos="50000">
                <a:srgbClr val="969696">
                  <a:alpha val="46001"/>
                </a:srgbClr>
              </a:gs>
              <a:gs pos="100000">
                <a:srgbClr val="969696">
                  <a:gamma/>
                  <a:shade val="0"/>
                  <a:invGamma/>
                </a:srgbClr>
              </a:gs>
            </a:gsLst>
            <a:lin ang="5400000" scaled="1"/>
          </a:gradFill>
          <a:ln w="9525">
            <a:solidFill>
              <a:srgbClr val="C0C0C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6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仿宋_GB2312" pitchFamily="49" charset="-122"/>
              <a:cs typeface="+mn-cs"/>
            </a:endParaRPr>
          </a:p>
        </p:txBody>
      </p:sp>
      <p:pic>
        <p:nvPicPr>
          <p:cNvPr id="28692" name="Picture 1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7988" y="6237288"/>
            <a:ext cx="720725" cy="5492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93" name="Picture 17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1725" y="6308725"/>
            <a:ext cx="504825" cy="4302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72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28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72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291"/>
                  </p:tgtEl>
                </p:cond>
              </p:nextCondLst>
            </p:seq>
          </p:childTnLst>
        </p:cTn>
      </p:par>
    </p:tnLst>
    <p:bldLst>
      <p:bldP spid="9729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 txBox="1">
            <a:spLocks noGrp="1"/>
          </p:cNvSpPr>
          <p:nvPr>
            <p:ph type="ftr" sz="quarter" idx="10"/>
          </p:nvPr>
        </p:nvSpPr>
        <p:spPr>
          <a:ln/>
        </p:spPr>
        <p:txBody>
          <a:bodyPr anchor="b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  <a:cs typeface="+mn-cs"/>
              </a:defRPr>
            </a:lvl5pPr>
          </a:lstStyle>
          <a:p>
            <a:pPr lvl="0" algn="ctr" eaLnBrk="1" hangingPunct="1"/>
            <a:r>
              <a:rPr lang="en-US" altLang="zh-CN" sz="1200" b="0" dirty="0">
                <a:ea typeface="宋体" panose="02010600030101010101" pitchFamily="2" charset="-122"/>
              </a:rPr>
              <a:t>观察物体</a:t>
            </a:r>
          </a:p>
        </p:txBody>
      </p:sp>
      <p:sp>
        <p:nvSpPr>
          <p:cNvPr id="29699" name="Rectangle 3"/>
          <p:cNvSpPr txBox="1">
            <a:spLocks noGrp="1"/>
          </p:cNvSpPr>
          <p:nvPr>
            <p:ph type="sldNum" sz="quarter" idx="11"/>
          </p:nvPr>
        </p:nvSpPr>
        <p:spPr>
          <a:ln/>
        </p:spPr>
        <p:txBody>
          <a:bodyPr anchor="b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  <a:cs typeface="+mn-cs"/>
              </a:defRPr>
            </a:lvl5pPr>
          </a:lstStyle>
          <a:p>
            <a:pPr lvl="0" algn="r" eaLnBrk="1" hangingPunct="1"/>
            <a:fld id="{9A0DB2DC-4C9A-4742-B13C-FB6460FD3503}" type="slidenum">
              <a:rPr lang="zh-CN" altLang="en-US" sz="1200" b="0" dirty="0">
                <a:latin typeface="Arial Black" panose="020B0A04020102020204" pitchFamily="34" charset="0"/>
                <a:ea typeface="宋体" panose="02010600030101010101" pitchFamily="2" charset="-122"/>
              </a:rPr>
              <a:t>15</a:t>
            </a:fld>
            <a:endParaRPr lang="zh-CN" altLang="en-US" sz="1200" b="0" dirty="0">
              <a:latin typeface="Arial Black" panose="020B0A04020102020204" pitchFamily="34" charset="0"/>
              <a:ea typeface="宋体" panose="02010600030101010101" pitchFamily="2" charset="-122"/>
            </a:endParaRPr>
          </a:p>
        </p:txBody>
      </p:sp>
      <p:pic>
        <p:nvPicPr>
          <p:cNvPr id="136194" name="Picture 2" descr="97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19225" y="1341438"/>
            <a:ext cx="1419225" cy="154305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36195" name="Group 3"/>
          <p:cNvGrpSpPr/>
          <p:nvPr/>
        </p:nvGrpSpPr>
        <p:grpSpPr>
          <a:xfrm>
            <a:off x="6156325" y="549275"/>
            <a:ext cx="1512888" cy="2519363"/>
            <a:chOff x="4105" y="210"/>
            <a:chExt cx="997" cy="2495"/>
          </a:xfrm>
        </p:grpSpPr>
        <p:sp>
          <p:nvSpPr>
            <p:cNvPr id="29715" name="AutoShape 4"/>
            <p:cNvSpPr/>
            <p:nvPr/>
          </p:nvSpPr>
          <p:spPr>
            <a:xfrm>
              <a:off x="4332" y="210"/>
              <a:ext cx="770" cy="1406"/>
            </a:xfrm>
            <a:prstGeom prst="cube">
              <a:avLst>
                <a:gd name="adj" fmla="val 25000"/>
              </a:avLst>
            </a:prstGeom>
            <a:solidFill>
              <a:srgbClr val="D60093"/>
            </a:solidFill>
            <a:ln w="381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90000" tIns="46800" rIns="90000" bIns="46800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29716" name="AutoShape 5"/>
            <p:cNvSpPr/>
            <p:nvPr/>
          </p:nvSpPr>
          <p:spPr>
            <a:xfrm>
              <a:off x="4105" y="1752"/>
              <a:ext cx="817" cy="953"/>
            </a:xfrm>
            <a:prstGeom prst="cube">
              <a:avLst>
                <a:gd name="adj" fmla="val 25000"/>
              </a:avLst>
            </a:prstGeom>
            <a:solidFill>
              <a:srgbClr val="D60093"/>
            </a:solidFill>
            <a:ln w="381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90000" tIns="46800" rIns="90000" bIns="46800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sp>
        <p:nvSpPr>
          <p:cNvPr id="136198" name="Text Box 6"/>
          <p:cNvSpPr txBox="1"/>
          <p:nvPr/>
        </p:nvSpPr>
        <p:spPr>
          <a:xfrm>
            <a:off x="323850" y="4005263"/>
            <a:ext cx="8640763" cy="11906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zh-CN" altLang="en-US" sz="3600" dirty="0">
                <a:latin typeface="Arial" panose="020B0604020202020204" pitchFamily="34" charset="0"/>
                <a:ea typeface="宋体" panose="02010600030101010101" pitchFamily="2" charset="-122"/>
              </a:rPr>
              <a:t>同一角度观察不同的立体图形，得到的平面图形可能是相同，也可能是不同的。</a:t>
            </a:r>
          </a:p>
        </p:txBody>
      </p:sp>
      <p:grpSp>
        <p:nvGrpSpPr>
          <p:cNvPr id="136199" name="Group 7"/>
          <p:cNvGrpSpPr/>
          <p:nvPr/>
        </p:nvGrpSpPr>
        <p:grpSpPr>
          <a:xfrm>
            <a:off x="1692275" y="765175"/>
            <a:ext cx="1754188" cy="1939925"/>
            <a:chOff x="2154" y="754"/>
            <a:chExt cx="1105" cy="1222"/>
          </a:xfrm>
        </p:grpSpPr>
        <p:sp>
          <p:nvSpPr>
            <p:cNvPr id="29713" name="Oval 8"/>
            <p:cNvSpPr/>
            <p:nvPr/>
          </p:nvSpPr>
          <p:spPr>
            <a:xfrm rot="-5400000">
              <a:off x="2374" y="1350"/>
              <a:ext cx="587" cy="664"/>
            </a:xfrm>
            <a:prstGeom prst="ellipse">
              <a:avLst/>
            </a:prstGeom>
            <a:gradFill rotWithShape="1">
              <a:gsLst>
                <a:gs pos="0">
                  <a:srgbClr val="FFFFCC"/>
                </a:gs>
                <a:gs pos="100000">
                  <a:srgbClr val="996600"/>
                </a:gs>
              </a:gsLst>
              <a:path path="shape">
                <a:fillToRect l="50000" t="50000" r="50000" b="50000"/>
              </a:path>
              <a:tileRect/>
            </a:gradFill>
            <a:ln w="28575" cap="flat" cmpd="sng">
              <a:solidFill>
                <a:srgbClr val="6600FF"/>
              </a:solidFill>
              <a:prstDash val="solid"/>
              <a:headEnd type="none" w="med" len="med"/>
              <a:tailEnd type="none" w="med" len="med"/>
            </a:ln>
          </p:spPr>
          <p:txBody>
            <a:bodyPr vert="eaVert" wrap="none" lIns="90000" tIns="46800" rIns="90000" bIns="46800" anchor="ctr" anchorCtr="0"/>
            <a:lstStyle/>
            <a:p>
              <a:pPr algn="ctr"/>
              <a:r>
                <a:rPr lang="zh-CN" altLang="en-US" sz="1800" b="0" dirty="0">
                  <a:latin typeface="Arial" panose="020B0604020202020204" pitchFamily="34" charset="0"/>
                  <a:ea typeface="宋体" panose="02010600030101010101" pitchFamily="2" charset="-122"/>
                </a:rPr>
                <a:t>                  </a:t>
              </a:r>
            </a:p>
          </p:txBody>
        </p:sp>
        <p:sp>
          <p:nvSpPr>
            <p:cNvPr id="29714" name="AutoShape 9"/>
            <p:cNvSpPr/>
            <p:nvPr/>
          </p:nvSpPr>
          <p:spPr>
            <a:xfrm rot="-5400000">
              <a:off x="2401" y="507"/>
              <a:ext cx="611" cy="1105"/>
            </a:xfrm>
            <a:prstGeom prst="can">
              <a:avLst>
                <a:gd name="adj" fmla="val 45208"/>
              </a:avLst>
            </a:prstGeom>
            <a:gradFill rotWithShape="1">
              <a:gsLst>
                <a:gs pos="0">
                  <a:srgbClr val="759E00"/>
                </a:gs>
                <a:gs pos="50000">
                  <a:srgbClr val="A4DE00"/>
                </a:gs>
                <a:gs pos="100000">
                  <a:srgbClr val="759E00"/>
                </a:gs>
              </a:gsLst>
              <a:lin ang="0" scaled="1"/>
              <a:tileRect/>
            </a:gradFill>
            <a:ln w="28575" cap="flat" cmpd="sng">
              <a:solidFill>
                <a:srgbClr val="6600FF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lIns="90000" tIns="46800" rIns="90000" bIns="46800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36202" name="Group 10"/>
          <p:cNvGrpSpPr/>
          <p:nvPr/>
        </p:nvGrpSpPr>
        <p:grpSpPr>
          <a:xfrm>
            <a:off x="2268538" y="2492375"/>
            <a:ext cx="5976937" cy="1512888"/>
            <a:chOff x="1429" y="1525"/>
            <a:chExt cx="3765" cy="953"/>
          </a:xfrm>
        </p:grpSpPr>
        <p:grpSp>
          <p:nvGrpSpPr>
            <p:cNvPr id="29708" name="Group 11"/>
            <p:cNvGrpSpPr/>
            <p:nvPr/>
          </p:nvGrpSpPr>
          <p:grpSpPr>
            <a:xfrm>
              <a:off x="3969" y="1525"/>
              <a:ext cx="1225" cy="544"/>
              <a:chOff x="2381" y="1344"/>
              <a:chExt cx="1225" cy="544"/>
            </a:xfrm>
          </p:grpSpPr>
          <p:sp>
            <p:nvSpPr>
              <p:cNvPr id="29711" name="Oval 12"/>
              <p:cNvSpPr/>
              <p:nvPr/>
            </p:nvSpPr>
            <p:spPr>
              <a:xfrm>
                <a:off x="2381" y="1389"/>
                <a:ext cx="590" cy="499"/>
              </a:xfrm>
              <a:prstGeom prst="ellipse">
                <a:avLst/>
              </a:prstGeom>
              <a:solidFill>
                <a:schemeClr val="bg1">
                  <a:alpha val="41960"/>
                </a:schemeClr>
              </a:solidFill>
              <a:ln w="2857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9712" name="Oval 13"/>
              <p:cNvSpPr/>
              <p:nvPr/>
            </p:nvSpPr>
            <p:spPr>
              <a:xfrm>
                <a:off x="3016" y="1344"/>
                <a:ext cx="590" cy="544"/>
              </a:xfrm>
              <a:prstGeom prst="ellipse">
                <a:avLst/>
              </a:prstGeom>
              <a:solidFill>
                <a:schemeClr val="bg1">
                  <a:alpha val="41960"/>
                </a:schemeClr>
              </a:solidFill>
              <a:ln w="2857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29709" name="Rectangle 14"/>
            <p:cNvSpPr/>
            <p:nvPr/>
          </p:nvSpPr>
          <p:spPr>
            <a:xfrm>
              <a:off x="1429" y="1842"/>
              <a:ext cx="453" cy="635"/>
            </a:xfrm>
            <a:prstGeom prst="rect">
              <a:avLst/>
            </a:prstGeom>
            <a:solidFill>
              <a:schemeClr val="bg1">
                <a:alpha val="41960"/>
              </a:schemeClr>
            </a:solidFill>
            <a:ln w="2857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 algn="ctr"/>
              <a:r>
                <a:rPr lang="zh-CN" altLang="en-US" sz="1800" b="0" dirty="0">
                  <a:latin typeface="Arial" panose="020B0604020202020204" pitchFamily="34" charset="0"/>
                  <a:ea typeface="宋体" panose="02010600030101010101" pitchFamily="2" charset="-122"/>
                </a:rPr>
                <a:t>                 </a:t>
              </a:r>
            </a:p>
          </p:txBody>
        </p:sp>
        <p:sp>
          <p:nvSpPr>
            <p:cNvPr id="29710" name="Rectangle 15"/>
            <p:cNvSpPr/>
            <p:nvPr/>
          </p:nvSpPr>
          <p:spPr>
            <a:xfrm>
              <a:off x="1973" y="2115"/>
              <a:ext cx="454" cy="363"/>
            </a:xfrm>
            <a:prstGeom prst="rect">
              <a:avLst/>
            </a:prstGeom>
            <a:solidFill>
              <a:schemeClr val="bg1">
                <a:alpha val="41960"/>
              </a:schemeClr>
            </a:solidFill>
            <a:ln w="2857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 algn="ctr"/>
              <a:r>
                <a:rPr lang="zh-CN" altLang="en-US" sz="1800" b="0" dirty="0">
                  <a:latin typeface="Arial" panose="020B0604020202020204" pitchFamily="34" charset="0"/>
                  <a:ea typeface="宋体" panose="02010600030101010101" pitchFamily="2" charset="-122"/>
                </a:rPr>
                <a:t>              </a:t>
              </a:r>
            </a:p>
          </p:txBody>
        </p:sp>
      </p:grpSp>
      <p:sp>
        <p:nvSpPr>
          <p:cNvPr id="29705" name="Text Box 16">
            <a:hlinkClick r:id="" action="ppaction://noaction"/>
          </p:cNvPr>
          <p:cNvSpPr txBox="1"/>
          <p:nvPr/>
        </p:nvSpPr>
        <p:spPr>
          <a:xfrm>
            <a:off x="395288" y="404813"/>
            <a:ext cx="1973262" cy="396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2000" dirty="0">
                <a:latin typeface="Arial" panose="020B0604020202020204" pitchFamily="34" charset="0"/>
                <a:ea typeface="宋体" panose="02010600030101010101" pitchFamily="2" charset="-122"/>
              </a:rPr>
              <a:t>同一位置观察：</a:t>
            </a:r>
          </a:p>
        </p:txBody>
      </p:sp>
      <p:pic>
        <p:nvPicPr>
          <p:cNvPr id="29706" name="Picture 18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7988" y="6237288"/>
            <a:ext cx="720725" cy="5492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707" name="Picture 19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1725" y="6308725"/>
            <a:ext cx="504825" cy="4302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962 -0.00739 L 0.18038 -0.007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61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6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6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6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24 0.04791 C -0.07656 0.1419 -0.14288 0.23611 -0.22135 0.27847 C -0.29982 0.3206 -0.43958 0.35208 -0.48159 0.30162 C -0.52361 0.25092 -0.475 0.02847 -0.47378 -0.02616 " pathEditMode="relative" rAng="0" ptsTypes="aaaA">
                                      <p:cBhvr>
                                        <p:cTn id="17" dur="2000" fill="hold"/>
                                        <p:tgtEl>
                                          <p:spTgt spid="1361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700" y="1150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91 -0.15926 C 0.13455 -0.17778 0.2 -0.19607 0.2566 -0.17593 C 0.3132 -0.15579 0.38229 -0.06134 0.40816 -0.03843 " pathEditMode="relative" ptsTypes="aaA">
                                      <p:cBhvr>
                                        <p:cTn id="19" dur="2000" fill="hold"/>
                                        <p:tgtEl>
                                          <p:spTgt spid="1361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36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19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 txBox="1">
            <a:spLocks noGrp="1"/>
          </p:cNvSpPr>
          <p:nvPr>
            <p:ph type="ftr" sz="quarter" idx="10"/>
          </p:nvPr>
        </p:nvSpPr>
        <p:spPr>
          <a:ln/>
        </p:spPr>
        <p:txBody>
          <a:bodyPr anchor="b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  <a:cs typeface="+mn-cs"/>
              </a:defRPr>
            </a:lvl5pPr>
          </a:lstStyle>
          <a:p>
            <a:pPr lvl="0" algn="ctr" eaLnBrk="1" hangingPunct="1"/>
            <a:r>
              <a:rPr lang="en-US" altLang="zh-CN" sz="1200" b="0" dirty="0">
                <a:ea typeface="宋体" panose="02010600030101010101" pitchFamily="2" charset="-122"/>
              </a:rPr>
              <a:t>观察物体</a:t>
            </a:r>
          </a:p>
        </p:txBody>
      </p:sp>
      <p:sp>
        <p:nvSpPr>
          <p:cNvPr id="30723" name="Rectangle 3"/>
          <p:cNvSpPr txBox="1">
            <a:spLocks noGrp="1"/>
          </p:cNvSpPr>
          <p:nvPr>
            <p:ph type="sldNum" sz="quarter" idx="11"/>
          </p:nvPr>
        </p:nvSpPr>
        <p:spPr>
          <a:ln/>
        </p:spPr>
        <p:txBody>
          <a:bodyPr anchor="b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  <a:cs typeface="+mn-cs"/>
              </a:defRPr>
            </a:lvl5pPr>
          </a:lstStyle>
          <a:p>
            <a:pPr lvl="0" algn="r" eaLnBrk="1" hangingPunct="1"/>
            <a:fld id="{9A0DB2DC-4C9A-4742-B13C-FB6460FD3503}" type="slidenum">
              <a:rPr lang="zh-CN" altLang="en-US" sz="1200" b="0" dirty="0">
                <a:latin typeface="Arial Black" panose="020B0A04020102020204" pitchFamily="34" charset="0"/>
                <a:ea typeface="宋体" panose="02010600030101010101" pitchFamily="2" charset="-122"/>
              </a:rPr>
              <a:t>16</a:t>
            </a:fld>
            <a:endParaRPr lang="zh-CN" altLang="en-US" sz="1200" b="0" dirty="0">
              <a:latin typeface="Arial Black" panose="020B0A04020102020204" pitchFamily="34" charset="0"/>
              <a:ea typeface="宋体" panose="02010600030101010101" pitchFamily="2" charset="-122"/>
            </a:endParaRPr>
          </a:p>
        </p:txBody>
      </p:sp>
      <p:sp>
        <p:nvSpPr>
          <p:cNvPr id="30724" name="Rectangle 2"/>
          <p:cNvSpPr/>
          <p:nvPr/>
        </p:nvSpPr>
        <p:spPr>
          <a:xfrm>
            <a:off x="323850" y="188913"/>
            <a:ext cx="8640763" cy="648017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 lIns="90000" tIns="46800" rIns="90000" bIns="46800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pic>
        <p:nvPicPr>
          <p:cNvPr id="143363" name="Picture 42" descr="小精灵-0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642272">
            <a:off x="7164388" y="1773238"/>
            <a:ext cx="1327150" cy="84931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0726" name="Group 4"/>
          <p:cNvGrpSpPr/>
          <p:nvPr/>
        </p:nvGrpSpPr>
        <p:grpSpPr>
          <a:xfrm>
            <a:off x="2700338" y="620713"/>
            <a:ext cx="4105275" cy="1439862"/>
            <a:chOff x="0" y="0"/>
            <a:chExt cx="3719" cy="1305"/>
          </a:xfrm>
        </p:grpSpPr>
        <p:sp>
          <p:nvSpPr>
            <p:cNvPr id="30763" name="未知"/>
            <p:cNvSpPr/>
            <p:nvPr/>
          </p:nvSpPr>
          <p:spPr>
            <a:xfrm>
              <a:off x="0" y="0"/>
              <a:ext cx="3719" cy="1305"/>
            </a:xfrm>
            <a:custGeom>
              <a:avLst/>
              <a:gdLst/>
              <a:ahLst/>
              <a:cxnLst>
                <a:cxn ang="0">
                  <a:pos x="2673" y="0"/>
                </a:cxn>
                <a:cxn ang="0">
                  <a:pos x="8243" y="0"/>
                </a:cxn>
                <a:cxn ang="0">
                  <a:pos x="5791" y="2891"/>
                </a:cxn>
                <a:cxn ang="0">
                  <a:pos x="0" y="2891"/>
                </a:cxn>
                <a:cxn ang="0">
                  <a:pos x="2673" y="0"/>
                </a:cxn>
              </a:cxnLst>
              <a:rect l="0" t="0" r="0" b="0"/>
              <a:pathLst>
                <a:path w="1678" h="589">
                  <a:moveTo>
                    <a:pt x="544" y="0"/>
                  </a:moveTo>
                  <a:lnTo>
                    <a:pt x="1678" y="0"/>
                  </a:lnTo>
                  <a:lnTo>
                    <a:pt x="1179" y="589"/>
                  </a:lnTo>
                  <a:lnTo>
                    <a:pt x="0" y="589"/>
                  </a:lnTo>
                  <a:lnTo>
                    <a:pt x="544" y="0"/>
                  </a:lnTo>
                  <a:close/>
                </a:path>
              </a:pathLst>
            </a:custGeom>
            <a:solidFill>
              <a:srgbClr val="CCECFF">
                <a:alpha val="100000"/>
              </a:srgbClr>
            </a:solidFill>
            <a:ln w="9525" cap="flat" cmpd="sng">
              <a:solidFill>
                <a:schemeClr val="tx1">
                  <a:alpha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64" name="AutoShape 6"/>
            <p:cNvSpPr/>
            <p:nvPr/>
          </p:nvSpPr>
          <p:spPr>
            <a:xfrm>
              <a:off x="1089" y="181"/>
              <a:ext cx="680" cy="680"/>
            </a:xfrm>
            <a:prstGeom prst="cube">
              <a:avLst>
                <a:gd name="adj" fmla="val 25000"/>
              </a:avLst>
            </a:pr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90000" tIns="46800" rIns="90000" bIns="46800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30765" name="AutoShape 7"/>
            <p:cNvSpPr/>
            <p:nvPr/>
          </p:nvSpPr>
          <p:spPr>
            <a:xfrm>
              <a:off x="953" y="318"/>
              <a:ext cx="680" cy="680"/>
            </a:xfrm>
            <a:prstGeom prst="cube">
              <a:avLst>
                <a:gd name="adj" fmla="val 25000"/>
              </a:avLst>
            </a:pr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90000" tIns="46800" rIns="90000" bIns="46800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30766" name="AutoShape 8"/>
            <p:cNvSpPr/>
            <p:nvPr/>
          </p:nvSpPr>
          <p:spPr>
            <a:xfrm>
              <a:off x="1452" y="317"/>
              <a:ext cx="680" cy="680"/>
            </a:xfrm>
            <a:prstGeom prst="cube">
              <a:avLst>
                <a:gd name="adj" fmla="val 25000"/>
              </a:avLst>
            </a:pr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90000" tIns="46800" rIns="90000" bIns="46800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30767" name="AutoShape 9"/>
            <p:cNvSpPr/>
            <p:nvPr/>
          </p:nvSpPr>
          <p:spPr>
            <a:xfrm>
              <a:off x="1951" y="317"/>
              <a:ext cx="680" cy="680"/>
            </a:xfrm>
            <a:prstGeom prst="cube">
              <a:avLst>
                <a:gd name="adj" fmla="val 25000"/>
              </a:avLst>
            </a:pr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90000" tIns="46800" rIns="90000" bIns="46800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30727" name="Group 10"/>
          <p:cNvGrpSpPr/>
          <p:nvPr/>
        </p:nvGrpSpPr>
        <p:grpSpPr>
          <a:xfrm>
            <a:off x="1144588" y="4157663"/>
            <a:ext cx="1123950" cy="560387"/>
            <a:chOff x="0" y="0"/>
            <a:chExt cx="708" cy="353"/>
          </a:xfrm>
        </p:grpSpPr>
        <p:sp>
          <p:nvSpPr>
            <p:cNvPr id="30761" name="Rectangle 11"/>
            <p:cNvSpPr/>
            <p:nvPr/>
          </p:nvSpPr>
          <p:spPr>
            <a:xfrm>
              <a:off x="0" y="0"/>
              <a:ext cx="354" cy="353"/>
            </a:xfrm>
            <a:prstGeom prst="rect">
              <a:avLst/>
            </a:pr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90000" tIns="46800" rIns="90000" bIns="46800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30762" name="Rectangle 12"/>
            <p:cNvSpPr/>
            <p:nvPr/>
          </p:nvSpPr>
          <p:spPr>
            <a:xfrm>
              <a:off x="354" y="0"/>
              <a:ext cx="354" cy="353"/>
            </a:xfrm>
            <a:prstGeom prst="rect">
              <a:avLst/>
            </a:pr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90000" tIns="46800" rIns="90000" bIns="46800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30728" name="Group 14"/>
          <p:cNvGrpSpPr/>
          <p:nvPr/>
        </p:nvGrpSpPr>
        <p:grpSpPr>
          <a:xfrm>
            <a:off x="3608388" y="4157663"/>
            <a:ext cx="1684337" cy="561975"/>
            <a:chOff x="0" y="0"/>
            <a:chExt cx="1061" cy="354"/>
          </a:xfrm>
        </p:grpSpPr>
        <p:sp>
          <p:nvSpPr>
            <p:cNvPr id="30758" name="Rectangle 15"/>
            <p:cNvSpPr/>
            <p:nvPr/>
          </p:nvSpPr>
          <p:spPr>
            <a:xfrm>
              <a:off x="0" y="0"/>
              <a:ext cx="354" cy="353"/>
            </a:xfrm>
            <a:prstGeom prst="rect">
              <a:avLst/>
            </a:pr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90000" tIns="46800" rIns="90000" bIns="46800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30759" name="Rectangle 16"/>
            <p:cNvSpPr/>
            <p:nvPr/>
          </p:nvSpPr>
          <p:spPr>
            <a:xfrm>
              <a:off x="354" y="0"/>
              <a:ext cx="354" cy="353"/>
            </a:xfrm>
            <a:prstGeom prst="rect">
              <a:avLst/>
            </a:pr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90000" tIns="46800" rIns="90000" bIns="46800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30760" name="Rectangle 17"/>
            <p:cNvSpPr/>
            <p:nvPr/>
          </p:nvSpPr>
          <p:spPr>
            <a:xfrm>
              <a:off x="707" y="1"/>
              <a:ext cx="354" cy="353"/>
            </a:xfrm>
            <a:prstGeom prst="rect">
              <a:avLst/>
            </a:pr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90000" tIns="46800" rIns="90000" bIns="46800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30729" name="Group 18"/>
          <p:cNvGrpSpPr/>
          <p:nvPr/>
        </p:nvGrpSpPr>
        <p:grpSpPr>
          <a:xfrm>
            <a:off x="6559550" y="3581400"/>
            <a:ext cx="1684338" cy="1123950"/>
            <a:chOff x="0" y="0"/>
            <a:chExt cx="1061" cy="708"/>
          </a:xfrm>
        </p:grpSpPr>
        <p:sp>
          <p:nvSpPr>
            <p:cNvPr id="30753" name="Rectangle 19"/>
            <p:cNvSpPr/>
            <p:nvPr/>
          </p:nvSpPr>
          <p:spPr>
            <a:xfrm>
              <a:off x="0" y="0"/>
              <a:ext cx="354" cy="353"/>
            </a:xfrm>
            <a:prstGeom prst="rect">
              <a:avLst/>
            </a:pr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90000" tIns="46800" rIns="90000" bIns="46800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grpSp>
          <p:nvGrpSpPr>
            <p:cNvPr id="30754" name="Group 20"/>
            <p:cNvGrpSpPr/>
            <p:nvPr/>
          </p:nvGrpSpPr>
          <p:grpSpPr>
            <a:xfrm>
              <a:off x="0" y="354"/>
              <a:ext cx="1061" cy="354"/>
              <a:chOff x="0" y="0"/>
              <a:chExt cx="1061" cy="354"/>
            </a:xfrm>
          </p:grpSpPr>
          <p:sp>
            <p:nvSpPr>
              <p:cNvPr id="30755" name="Rectangle 21"/>
              <p:cNvSpPr/>
              <p:nvPr/>
            </p:nvSpPr>
            <p:spPr>
              <a:xfrm>
                <a:off x="0" y="0"/>
                <a:ext cx="354" cy="353"/>
              </a:xfrm>
              <a:prstGeom prst="rect">
                <a:avLst/>
              </a:prstGeom>
              <a:solidFill>
                <a:srgbClr val="FF000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lIns="90000" tIns="46800" rIns="90000" bIns="46800" anchor="ctr" anchorCtr="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0756" name="Rectangle 22"/>
              <p:cNvSpPr/>
              <p:nvPr/>
            </p:nvSpPr>
            <p:spPr>
              <a:xfrm>
                <a:off x="354" y="0"/>
                <a:ext cx="354" cy="353"/>
              </a:xfrm>
              <a:prstGeom prst="rect">
                <a:avLst/>
              </a:prstGeom>
              <a:solidFill>
                <a:srgbClr val="FF000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lIns="90000" tIns="46800" rIns="90000" bIns="46800" anchor="ctr" anchorCtr="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0757" name="Rectangle 23"/>
              <p:cNvSpPr/>
              <p:nvPr/>
            </p:nvSpPr>
            <p:spPr>
              <a:xfrm>
                <a:off x="707" y="1"/>
                <a:ext cx="354" cy="353"/>
              </a:xfrm>
              <a:prstGeom prst="rect">
                <a:avLst/>
              </a:prstGeom>
              <a:solidFill>
                <a:srgbClr val="FF000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lIns="90000" tIns="46800" rIns="90000" bIns="46800" anchor="ctr" anchorCtr="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30730" name="Text Box 24"/>
          <p:cNvSpPr txBox="1"/>
          <p:nvPr/>
        </p:nvSpPr>
        <p:spPr>
          <a:xfrm>
            <a:off x="828675" y="4732338"/>
            <a:ext cx="1655763" cy="641350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600" b="0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(    )</a:t>
            </a:r>
          </a:p>
        </p:txBody>
      </p:sp>
      <p:sp>
        <p:nvSpPr>
          <p:cNvPr id="30731" name="Text Box 25"/>
          <p:cNvSpPr txBox="1"/>
          <p:nvPr/>
        </p:nvSpPr>
        <p:spPr>
          <a:xfrm>
            <a:off x="3563938" y="4660900"/>
            <a:ext cx="1655762" cy="641350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600" b="0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(    )</a:t>
            </a:r>
          </a:p>
        </p:txBody>
      </p:sp>
      <p:sp>
        <p:nvSpPr>
          <p:cNvPr id="30732" name="Text Box 26"/>
          <p:cNvSpPr txBox="1"/>
          <p:nvPr/>
        </p:nvSpPr>
        <p:spPr>
          <a:xfrm>
            <a:off x="6588125" y="4660900"/>
            <a:ext cx="1655763" cy="641350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600" b="0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(    )</a:t>
            </a:r>
          </a:p>
        </p:txBody>
      </p:sp>
      <p:sp>
        <p:nvSpPr>
          <p:cNvPr id="143387" name="Text Box 27"/>
          <p:cNvSpPr txBox="1"/>
          <p:nvPr/>
        </p:nvSpPr>
        <p:spPr>
          <a:xfrm>
            <a:off x="1042988" y="4797425"/>
            <a:ext cx="1152525" cy="519113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800" b="0" dirty="0">
                <a:latin typeface="Arial" panose="020B0604020202020204" pitchFamily="34" charset="0"/>
                <a:ea typeface="楷体_GB2312" panose="02010609030101010101" pitchFamily="49" charset="-122"/>
              </a:rPr>
              <a:t>左面</a:t>
            </a:r>
          </a:p>
        </p:txBody>
      </p:sp>
      <p:sp>
        <p:nvSpPr>
          <p:cNvPr id="143388" name="Text Box 28"/>
          <p:cNvSpPr txBox="1"/>
          <p:nvPr/>
        </p:nvSpPr>
        <p:spPr>
          <a:xfrm>
            <a:off x="3836988" y="4748213"/>
            <a:ext cx="1152525" cy="519112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800" b="0" dirty="0">
                <a:latin typeface="Arial" panose="020B0604020202020204" pitchFamily="34" charset="0"/>
                <a:ea typeface="楷体_GB2312" panose="02010609030101010101" pitchFamily="49" charset="-122"/>
              </a:rPr>
              <a:t>正面</a:t>
            </a:r>
          </a:p>
        </p:txBody>
      </p:sp>
      <p:sp>
        <p:nvSpPr>
          <p:cNvPr id="143389" name="Text Box 29"/>
          <p:cNvSpPr txBox="1"/>
          <p:nvPr/>
        </p:nvSpPr>
        <p:spPr>
          <a:xfrm>
            <a:off x="6834188" y="4732338"/>
            <a:ext cx="1152525" cy="519112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800" b="0" dirty="0">
                <a:latin typeface="Arial" panose="020B0604020202020204" pitchFamily="34" charset="0"/>
                <a:ea typeface="楷体_GB2312" panose="02010609030101010101" pitchFamily="49" charset="-122"/>
              </a:rPr>
              <a:t>上面</a:t>
            </a:r>
          </a:p>
        </p:txBody>
      </p:sp>
      <p:grpSp>
        <p:nvGrpSpPr>
          <p:cNvPr id="143390" name="Group 30"/>
          <p:cNvGrpSpPr/>
          <p:nvPr/>
        </p:nvGrpSpPr>
        <p:grpSpPr>
          <a:xfrm>
            <a:off x="1562100" y="2751138"/>
            <a:ext cx="6337300" cy="504825"/>
            <a:chOff x="0" y="0"/>
            <a:chExt cx="3992" cy="318"/>
          </a:xfrm>
        </p:grpSpPr>
        <p:sp>
          <p:nvSpPr>
            <p:cNvPr id="30751" name="AutoShape 31"/>
            <p:cNvSpPr/>
            <p:nvPr/>
          </p:nvSpPr>
          <p:spPr>
            <a:xfrm>
              <a:off x="45" y="0"/>
              <a:ext cx="3765" cy="318"/>
            </a:xfrm>
            <a:prstGeom prst="wedgeRoundRectCallout">
              <a:avLst>
                <a:gd name="adj1" fmla="val 40810"/>
                <a:gd name="adj2" fmla="val -103144"/>
                <a:gd name="adj3" fmla="val 16667"/>
              </a:avLst>
            </a:prstGeom>
            <a:solidFill>
              <a:srgbClr val="FFFFCC"/>
            </a:solidFill>
            <a:ln w="9525" cap="flat" cmpd="sng">
              <a:solidFill>
                <a:srgbClr val="66CC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0000" tIns="46800" rIns="90000" bIns="46800" anchor="ctr" anchorCtr="0"/>
            <a:lstStyle/>
            <a:p>
              <a:pPr algn="ctr"/>
              <a:endParaRPr lang="zh-CN" altLang="en-US" sz="3600" dirty="0">
                <a:latin typeface="Arial" panose="020B0604020202020204" pitchFamily="34" charset="0"/>
                <a:ea typeface="楷体_GB2312" panose="02010609030101010101" pitchFamily="49" charset="-122"/>
              </a:endParaRPr>
            </a:p>
          </p:txBody>
        </p:sp>
        <p:sp>
          <p:nvSpPr>
            <p:cNvPr id="30752" name="Rectangle 32"/>
            <p:cNvSpPr/>
            <p:nvPr/>
          </p:nvSpPr>
          <p:spPr>
            <a:xfrm>
              <a:off x="0" y="3"/>
              <a:ext cx="3992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90000" tIns="46800" rIns="90000" bIns="46800">
              <a:spAutoFit/>
            </a:bodyPr>
            <a:lstStyle/>
            <a:p>
              <a:pPr algn="ctr">
                <a:spcBef>
                  <a:spcPct val="30000"/>
                </a:spcBef>
              </a:pPr>
              <a:r>
                <a:rPr lang="zh-CN" altLang="en-US" sz="2400" b="0" dirty="0">
                  <a:latin typeface="Arial" panose="020B0604020202020204" pitchFamily="34" charset="0"/>
                  <a:ea typeface="楷体_GB2312" panose="02010609030101010101" pitchFamily="49" charset="-122"/>
                </a:rPr>
                <a:t>下面的图形分别是小华从什么位置看到的？</a:t>
              </a:r>
            </a:p>
          </p:txBody>
        </p:sp>
      </p:grpSp>
      <p:pic>
        <p:nvPicPr>
          <p:cNvPr id="30737" name="Picture 33" descr="97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150" y="1268413"/>
            <a:ext cx="1419225" cy="154305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0738" name="Group 34"/>
          <p:cNvGrpSpPr/>
          <p:nvPr/>
        </p:nvGrpSpPr>
        <p:grpSpPr>
          <a:xfrm>
            <a:off x="1116013" y="5373688"/>
            <a:ext cx="1123950" cy="560387"/>
            <a:chOff x="0" y="0"/>
            <a:chExt cx="708" cy="353"/>
          </a:xfrm>
        </p:grpSpPr>
        <p:sp>
          <p:nvSpPr>
            <p:cNvPr id="30749" name="Rectangle 35"/>
            <p:cNvSpPr/>
            <p:nvPr/>
          </p:nvSpPr>
          <p:spPr>
            <a:xfrm>
              <a:off x="0" y="0"/>
              <a:ext cx="354" cy="353"/>
            </a:xfrm>
            <a:prstGeom prst="rect">
              <a:avLst/>
            </a:pr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90000" tIns="46800" rIns="90000" bIns="46800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30750" name="Rectangle 36"/>
            <p:cNvSpPr/>
            <p:nvPr/>
          </p:nvSpPr>
          <p:spPr>
            <a:xfrm>
              <a:off x="354" y="0"/>
              <a:ext cx="354" cy="353"/>
            </a:xfrm>
            <a:prstGeom prst="rect">
              <a:avLst/>
            </a:pr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90000" tIns="46800" rIns="90000" bIns="46800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30739" name="Group 37"/>
          <p:cNvGrpSpPr/>
          <p:nvPr/>
        </p:nvGrpSpPr>
        <p:grpSpPr>
          <a:xfrm>
            <a:off x="3563938" y="5373688"/>
            <a:ext cx="1684337" cy="561975"/>
            <a:chOff x="0" y="0"/>
            <a:chExt cx="1061" cy="354"/>
          </a:xfrm>
        </p:grpSpPr>
        <p:sp>
          <p:nvSpPr>
            <p:cNvPr id="30746" name="Rectangle 38"/>
            <p:cNvSpPr/>
            <p:nvPr/>
          </p:nvSpPr>
          <p:spPr>
            <a:xfrm>
              <a:off x="0" y="0"/>
              <a:ext cx="354" cy="353"/>
            </a:xfrm>
            <a:prstGeom prst="rect">
              <a:avLst/>
            </a:pr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90000" tIns="46800" rIns="90000" bIns="46800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30747" name="Rectangle 39"/>
            <p:cNvSpPr/>
            <p:nvPr/>
          </p:nvSpPr>
          <p:spPr>
            <a:xfrm>
              <a:off x="354" y="0"/>
              <a:ext cx="354" cy="353"/>
            </a:xfrm>
            <a:prstGeom prst="rect">
              <a:avLst/>
            </a:pr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90000" tIns="46800" rIns="90000" bIns="46800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30748" name="Rectangle 40"/>
            <p:cNvSpPr/>
            <p:nvPr/>
          </p:nvSpPr>
          <p:spPr>
            <a:xfrm>
              <a:off x="707" y="1"/>
              <a:ext cx="354" cy="353"/>
            </a:xfrm>
            <a:prstGeom prst="rect">
              <a:avLst/>
            </a:pr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90000" tIns="46800" rIns="90000" bIns="46800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sp>
        <p:nvSpPr>
          <p:cNvPr id="143403" name="Text Box 43"/>
          <p:cNvSpPr txBox="1"/>
          <p:nvPr/>
        </p:nvSpPr>
        <p:spPr>
          <a:xfrm>
            <a:off x="1116013" y="6092825"/>
            <a:ext cx="1152525" cy="519113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800" b="0" dirty="0">
                <a:latin typeface="Arial" panose="020B0604020202020204" pitchFamily="34" charset="0"/>
                <a:ea typeface="楷体_GB2312" panose="02010609030101010101" pitchFamily="49" charset="-122"/>
              </a:rPr>
              <a:t>右面</a:t>
            </a:r>
          </a:p>
        </p:txBody>
      </p:sp>
      <p:sp>
        <p:nvSpPr>
          <p:cNvPr id="143404" name="Text Box 44"/>
          <p:cNvSpPr txBox="1"/>
          <p:nvPr/>
        </p:nvSpPr>
        <p:spPr>
          <a:xfrm>
            <a:off x="3851275" y="6021388"/>
            <a:ext cx="1152525" cy="519112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800" b="0" dirty="0">
                <a:latin typeface="Arial" panose="020B0604020202020204" pitchFamily="34" charset="0"/>
                <a:ea typeface="楷体_GB2312" panose="02010609030101010101" pitchFamily="49" charset="-122"/>
              </a:rPr>
              <a:t>背面</a:t>
            </a:r>
          </a:p>
        </p:txBody>
      </p:sp>
      <p:sp>
        <p:nvSpPr>
          <p:cNvPr id="30742" name="Text Box 45"/>
          <p:cNvSpPr txBox="1"/>
          <p:nvPr/>
        </p:nvSpPr>
        <p:spPr>
          <a:xfrm>
            <a:off x="827088" y="6021388"/>
            <a:ext cx="1655762" cy="641350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600" b="0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(    )</a:t>
            </a:r>
          </a:p>
        </p:txBody>
      </p:sp>
      <p:sp>
        <p:nvSpPr>
          <p:cNvPr id="30743" name="Text Box 46"/>
          <p:cNvSpPr txBox="1"/>
          <p:nvPr/>
        </p:nvSpPr>
        <p:spPr>
          <a:xfrm>
            <a:off x="3563938" y="5949950"/>
            <a:ext cx="1655762" cy="641350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600" b="0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(    )</a:t>
            </a:r>
          </a:p>
        </p:txBody>
      </p:sp>
      <p:pic>
        <p:nvPicPr>
          <p:cNvPr id="30744" name="Picture 47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7988" y="6237288"/>
            <a:ext cx="720725" cy="5492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45" name="Picture 4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51725" y="6308725"/>
            <a:ext cx="504825" cy="4302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43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43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43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43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43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43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7" grpId="0"/>
      <p:bldP spid="143388" grpId="0"/>
      <p:bldP spid="143389" grpId="0"/>
      <p:bldP spid="143403" grpId="0"/>
      <p:bldP spid="14340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 txBox="1">
            <a:spLocks noGrp="1"/>
          </p:cNvSpPr>
          <p:nvPr>
            <p:ph type="ftr" sz="quarter" idx="10"/>
          </p:nvPr>
        </p:nvSpPr>
        <p:spPr>
          <a:ln/>
        </p:spPr>
        <p:txBody>
          <a:bodyPr anchor="b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  <a:cs typeface="+mn-cs"/>
              </a:defRPr>
            </a:lvl5pPr>
          </a:lstStyle>
          <a:p>
            <a:pPr lvl="0" algn="ctr" eaLnBrk="1" hangingPunct="1"/>
            <a:r>
              <a:rPr lang="en-US" altLang="zh-CN" sz="1200" b="0" dirty="0">
                <a:ea typeface="宋体" panose="02010600030101010101" pitchFamily="2" charset="-122"/>
              </a:rPr>
              <a:t>观察物体</a:t>
            </a:r>
          </a:p>
        </p:txBody>
      </p:sp>
      <p:sp>
        <p:nvSpPr>
          <p:cNvPr id="31747" name="Rectangle 3"/>
          <p:cNvSpPr txBox="1">
            <a:spLocks noGrp="1"/>
          </p:cNvSpPr>
          <p:nvPr>
            <p:ph type="sldNum" sz="quarter" idx="11"/>
          </p:nvPr>
        </p:nvSpPr>
        <p:spPr>
          <a:ln/>
        </p:spPr>
        <p:txBody>
          <a:bodyPr anchor="b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  <a:cs typeface="+mn-cs"/>
              </a:defRPr>
            </a:lvl5pPr>
          </a:lstStyle>
          <a:p>
            <a:pPr lvl="0" algn="r" eaLnBrk="1" hangingPunct="1"/>
            <a:fld id="{9A0DB2DC-4C9A-4742-B13C-FB6460FD3503}" type="slidenum">
              <a:rPr lang="zh-CN" altLang="en-US" sz="1200" b="0" dirty="0">
                <a:latin typeface="Arial Black" panose="020B0A04020102020204" pitchFamily="34" charset="0"/>
                <a:ea typeface="宋体" panose="02010600030101010101" pitchFamily="2" charset="-122"/>
              </a:rPr>
              <a:t>17</a:t>
            </a:fld>
            <a:endParaRPr lang="zh-CN" altLang="en-US" sz="1200" b="0" dirty="0">
              <a:latin typeface="Arial Black" panose="020B0A04020102020204" pitchFamily="34" charset="0"/>
              <a:ea typeface="宋体" panose="02010600030101010101" pitchFamily="2" charset="-122"/>
            </a:endParaRPr>
          </a:p>
        </p:txBody>
      </p:sp>
      <p:pic>
        <p:nvPicPr>
          <p:cNvPr id="31748" name="Picture 2" descr="4343502"/>
          <p:cNvPicPr>
            <a:picLocks noChangeAspect="1"/>
          </p:cNvPicPr>
          <p:nvPr/>
        </p:nvPicPr>
        <p:blipFill>
          <a:blip r:embed="rId2">
            <a:lum bright="17999" contrast="12000"/>
          </a:blip>
          <a:srcRect l="7893" t="7893" r="7893" b="1393"/>
          <a:stretch>
            <a:fillRect/>
          </a:stretch>
        </p:blipFill>
        <p:spPr>
          <a:xfrm>
            <a:off x="6443663" y="3716338"/>
            <a:ext cx="2406650" cy="25923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1749" name="Rectangle 3"/>
          <p:cNvSpPr/>
          <p:nvPr/>
        </p:nvSpPr>
        <p:spPr>
          <a:xfrm>
            <a:off x="2771775" y="620713"/>
            <a:ext cx="1547813" cy="1547812"/>
          </a:xfrm>
          <a:prstGeom prst="rect">
            <a:avLst/>
          </a:prstGeom>
          <a:solidFill>
            <a:schemeClr val="bg1"/>
          </a:solidFill>
          <a:ln w="25400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1750" name="Rectangle 4"/>
          <p:cNvSpPr/>
          <p:nvPr/>
        </p:nvSpPr>
        <p:spPr>
          <a:xfrm>
            <a:off x="5040313" y="1196975"/>
            <a:ext cx="1547812" cy="647700"/>
          </a:xfrm>
          <a:prstGeom prst="rect">
            <a:avLst/>
          </a:prstGeom>
          <a:solidFill>
            <a:schemeClr val="bg1"/>
          </a:solidFill>
          <a:ln w="25400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1751" name="Rectangle 5"/>
          <p:cNvSpPr/>
          <p:nvPr/>
        </p:nvSpPr>
        <p:spPr>
          <a:xfrm>
            <a:off x="7310438" y="687388"/>
            <a:ext cx="841375" cy="1511300"/>
          </a:xfrm>
          <a:prstGeom prst="rect">
            <a:avLst/>
          </a:prstGeom>
          <a:solidFill>
            <a:schemeClr val="bg1"/>
          </a:solidFill>
          <a:ln w="25400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1752" name="Text Box 6"/>
          <p:cNvSpPr txBox="1"/>
          <p:nvPr/>
        </p:nvSpPr>
        <p:spPr>
          <a:xfrm>
            <a:off x="3203575" y="2273300"/>
            <a:ext cx="720725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dirty="0">
                <a:latin typeface="Arial" panose="020B0604020202020204" pitchFamily="34" charset="0"/>
                <a:ea typeface="宋体" panose="02010600030101010101" pitchFamily="2" charset="-122"/>
              </a:rPr>
              <a:t>①</a:t>
            </a:r>
          </a:p>
        </p:txBody>
      </p:sp>
      <p:sp>
        <p:nvSpPr>
          <p:cNvPr id="31753" name="Text Box 7"/>
          <p:cNvSpPr txBox="1"/>
          <p:nvPr/>
        </p:nvSpPr>
        <p:spPr>
          <a:xfrm>
            <a:off x="5543550" y="2276475"/>
            <a:ext cx="720725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dirty="0">
                <a:latin typeface="Arial" panose="020B0604020202020204" pitchFamily="34" charset="0"/>
                <a:ea typeface="宋体" panose="02010600030101010101" pitchFamily="2" charset="-122"/>
              </a:rPr>
              <a:t>②</a:t>
            </a:r>
          </a:p>
        </p:txBody>
      </p:sp>
      <p:sp>
        <p:nvSpPr>
          <p:cNvPr id="31754" name="Text Box 8"/>
          <p:cNvSpPr txBox="1"/>
          <p:nvPr/>
        </p:nvSpPr>
        <p:spPr>
          <a:xfrm>
            <a:off x="7453313" y="2273300"/>
            <a:ext cx="719137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dirty="0">
                <a:latin typeface="Arial" panose="020B0604020202020204" pitchFamily="34" charset="0"/>
                <a:ea typeface="宋体" panose="02010600030101010101" pitchFamily="2" charset="-122"/>
              </a:rPr>
              <a:t>③</a:t>
            </a:r>
          </a:p>
        </p:txBody>
      </p:sp>
      <p:sp>
        <p:nvSpPr>
          <p:cNvPr id="31755" name="WordArt 9"/>
          <p:cNvSpPr>
            <a:spLocks noTextEdit="1"/>
          </p:cNvSpPr>
          <p:nvPr/>
        </p:nvSpPr>
        <p:spPr>
          <a:xfrm>
            <a:off x="323850" y="908050"/>
            <a:ext cx="1857375" cy="13716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  <a:normAutofit/>
          </a:bodyPr>
          <a:lstStyle/>
          <a:p>
            <a:pPr algn="ctr" eaLnBrk="0" hangingPunct="0"/>
            <a:r>
              <a:rPr lang="zh-CN" altLang="en-US" sz="4800" b="1"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53882" dir="2699999" algn="ctr" rotWithShape="0">
                    <a:srgbClr val="9999FF">
                      <a:alpha val="79999"/>
                    </a:srgb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选一选</a:t>
            </a:r>
          </a:p>
        </p:txBody>
      </p:sp>
      <p:sp>
        <p:nvSpPr>
          <p:cNvPr id="31756" name="Text Box 10"/>
          <p:cNvSpPr txBox="1"/>
          <p:nvPr/>
        </p:nvSpPr>
        <p:spPr>
          <a:xfrm>
            <a:off x="755650" y="3140075"/>
            <a:ext cx="6769100" cy="2771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400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图①是从</a:t>
            </a:r>
            <a:r>
              <a:rPr lang="zh-CN" altLang="en-US" sz="4400" u="sng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 </a:t>
            </a:r>
            <a:r>
              <a:rPr lang="zh-CN" altLang="en-US" sz="4400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面看；</a:t>
            </a:r>
          </a:p>
          <a:p>
            <a:pPr>
              <a:spcBef>
                <a:spcPct val="50000"/>
              </a:spcBef>
            </a:pPr>
            <a:r>
              <a:rPr lang="zh-CN" altLang="en-US" sz="4400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从上面看是图</a:t>
            </a:r>
            <a:r>
              <a:rPr lang="zh-CN" altLang="en-US" sz="4400" u="sng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 </a:t>
            </a:r>
            <a:r>
              <a:rPr lang="zh-CN" altLang="en-US" sz="4400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；</a:t>
            </a:r>
          </a:p>
          <a:p>
            <a:pPr>
              <a:spcBef>
                <a:spcPct val="50000"/>
              </a:spcBef>
            </a:pPr>
            <a:r>
              <a:rPr lang="zh-CN" altLang="en-US" sz="4400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从</a:t>
            </a:r>
            <a:r>
              <a:rPr lang="zh-CN" altLang="en-US" sz="4400" u="sng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　    </a:t>
            </a:r>
            <a:r>
              <a:rPr lang="zh-CN" altLang="en-US" sz="4400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面看是图③。</a:t>
            </a:r>
          </a:p>
        </p:txBody>
      </p:sp>
      <p:sp>
        <p:nvSpPr>
          <p:cNvPr id="103435" name="Text Box 11"/>
          <p:cNvSpPr txBox="1"/>
          <p:nvPr/>
        </p:nvSpPr>
        <p:spPr>
          <a:xfrm>
            <a:off x="3349625" y="3068638"/>
            <a:ext cx="936625" cy="8239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800" dirty="0">
                <a:solidFill>
                  <a:srgbClr val="FF0066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正</a:t>
            </a:r>
          </a:p>
        </p:txBody>
      </p:sp>
      <p:sp>
        <p:nvSpPr>
          <p:cNvPr id="103436" name="Text Box 12"/>
          <p:cNvSpPr txBox="1"/>
          <p:nvPr/>
        </p:nvSpPr>
        <p:spPr>
          <a:xfrm>
            <a:off x="4429125" y="4076700"/>
            <a:ext cx="936625" cy="8239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800" dirty="0">
                <a:solidFill>
                  <a:srgbClr val="FF0066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②</a:t>
            </a:r>
          </a:p>
        </p:txBody>
      </p:sp>
      <p:sp>
        <p:nvSpPr>
          <p:cNvPr id="103437" name="Text Box 13"/>
          <p:cNvSpPr txBox="1"/>
          <p:nvPr/>
        </p:nvSpPr>
        <p:spPr>
          <a:xfrm>
            <a:off x="1476375" y="5048250"/>
            <a:ext cx="2305050" cy="8239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800" dirty="0">
                <a:solidFill>
                  <a:srgbClr val="FF0066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左侧</a:t>
            </a:r>
          </a:p>
        </p:txBody>
      </p:sp>
      <p:sp>
        <p:nvSpPr>
          <p:cNvPr id="103438" name="Text Box 14"/>
          <p:cNvSpPr txBox="1"/>
          <p:nvPr/>
        </p:nvSpPr>
        <p:spPr>
          <a:xfrm>
            <a:off x="1476375" y="5661025"/>
            <a:ext cx="2305050" cy="8239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800" dirty="0">
                <a:solidFill>
                  <a:srgbClr val="FF0066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右侧</a:t>
            </a:r>
          </a:p>
        </p:txBody>
      </p:sp>
      <p:pic>
        <p:nvPicPr>
          <p:cNvPr id="31761" name="Picture 1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7988" y="6237288"/>
            <a:ext cx="720725" cy="5492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62" name="Picture 1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1725" y="6308725"/>
            <a:ext cx="504825" cy="4302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35" grpId="0"/>
      <p:bldP spid="103436" grpId="0"/>
      <p:bldP spid="103437" grpId="0"/>
      <p:bldP spid="10343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 txBox="1">
            <a:spLocks noGrp="1"/>
          </p:cNvSpPr>
          <p:nvPr>
            <p:ph type="ftr" sz="quarter" idx="10"/>
          </p:nvPr>
        </p:nvSpPr>
        <p:spPr>
          <a:ln/>
        </p:spPr>
        <p:txBody>
          <a:bodyPr anchor="b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  <a:cs typeface="+mn-cs"/>
              </a:defRPr>
            </a:lvl5pPr>
          </a:lstStyle>
          <a:p>
            <a:pPr lvl="0" algn="ctr" eaLnBrk="1" hangingPunct="1"/>
            <a:r>
              <a:rPr lang="en-US" altLang="zh-CN" sz="1200" b="0" dirty="0">
                <a:ea typeface="宋体" panose="02010600030101010101" pitchFamily="2" charset="-122"/>
              </a:rPr>
              <a:t>观察物体</a:t>
            </a:r>
          </a:p>
        </p:txBody>
      </p:sp>
      <p:sp>
        <p:nvSpPr>
          <p:cNvPr id="32771" name="Rectangle 3"/>
          <p:cNvSpPr txBox="1">
            <a:spLocks noGrp="1"/>
          </p:cNvSpPr>
          <p:nvPr>
            <p:ph type="sldNum" sz="quarter" idx="11"/>
          </p:nvPr>
        </p:nvSpPr>
        <p:spPr>
          <a:ln/>
        </p:spPr>
        <p:txBody>
          <a:bodyPr anchor="b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  <a:cs typeface="+mn-cs"/>
              </a:defRPr>
            </a:lvl5pPr>
          </a:lstStyle>
          <a:p>
            <a:pPr lvl="0" algn="r" eaLnBrk="1" hangingPunct="1"/>
            <a:fld id="{9A0DB2DC-4C9A-4742-B13C-FB6460FD3503}" type="slidenum">
              <a:rPr lang="zh-CN" altLang="en-US" sz="1200" b="0" dirty="0">
                <a:latin typeface="Arial Black" panose="020B0A04020102020204" pitchFamily="34" charset="0"/>
                <a:ea typeface="宋体" panose="02010600030101010101" pitchFamily="2" charset="-122"/>
              </a:rPr>
              <a:t>18</a:t>
            </a:fld>
            <a:endParaRPr lang="zh-CN" altLang="en-US" sz="1200" b="0" dirty="0">
              <a:latin typeface="Arial Black" panose="020B0A04020102020204" pitchFamily="34" charset="0"/>
              <a:ea typeface="宋体" panose="02010600030101010101" pitchFamily="2" charset="-122"/>
            </a:endParaRPr>
          </a:p>
        </p:txBody>
      </p:sp>
      <p:sp>
        <p:nvSpPr>
          <p:cNvPr id="32772" name="Rectangle 2"/>
          <p:cNvSpPr/>
          <p:nvPr/>
        </p:nvSpPr>
        <p:spPr>
          <a:xfrm>
            <a:off x="179388" y="620713"/>
            <a:ext cx="8785225" cy="5976937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 lIns="90000" tIns="46800" rIns="90000" bIns="46800" anchor="ctr" anchorCtr="0"/>
          <a:lstStyle/>
          <a:p>
            <a:pPr algn="ctr"/>
            <a:endParaRPr lang="zh-CN" altLang="en-US" sz="3600" dirty="0">
              <a:latin typeface="Arial" panose="020B0604020202020204" pitchFamily="34" charset="0"/>
              <a:ea typeface="楷体_GB2312" panose="02010609030101010101" pitchFamily="49" charset="-122"/>
            </a:endParaRPr>
          </a:p>
        </p:txBody>
      </p:sp>
      <p:sp>
        <p:nvSpPr>
          <p:cNvPr id="32773" name="Rectangle 3"/>
          <p:cNvSpPr/>
          <p:nvPr/>
        </p:nvSpPr>
        <p:spPr>
          <a:xfrm>
            <a:off x="827088" y="1052513"/>
            <a:ext cx="3600450" cy="5040312"/>
          </a:xfrm>
          <a:prstGeom prst="rect">
            <a:avLst/>
          </a:prstGeom>
          <a:solidFill>
            <a:srgbClr val="99CCFF"/>
          </a:solidFill>
          <a:ln w="9525">
            <a:noFill/>
          </a:ln>
        </p:spPr>
        <p:txBody>
          <a:bodyPr wrap="none" lIns="90000" tIns="46800" rIns="90000" bIns="46800" anchor="ctr" anchorCtr="0"/>
          <a:lstStyle/>
          <a:p>
            <a:pPr algn="ctr"/>
            <a:endParaRPr lang="zh-CN" altLang="en-US" sz="3600" dirty="0">
              <a:latin typeface="Arial" panose="020B0604020202020204" pitchFamily="34" charset="0"/>
              <a:ea typeface="楷体_GB2312" panose="02010609030101010101" pitchFamily="49" charset="-122"/>
            </a:endParaRPr>
          </a:p>
        </p:txBody>
      </p:sp>
      <p:pic>
        <p:nvPicPr>
          <p:cNvPr id="32774" name="Picture 4" descr="jy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60575"/>
            <a:ext cx="1782763" cy="21605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775" name="Picture 5" descr="97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2275" y="4005263"/>
            <a:ext cx="1438275" cy="17430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776" name="Picture 6" descr="bird010s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-2220203">
            <a:off x="2484438" y="1412875"/>
            <a:ext cx="1504950" cy="79057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2777" name="Group 7"/>
          <p:cNvGrpSpPr/>
          <p:nvPr/>
        </p:nvGrpSpPr>
        <p:grpSpPr>
          <a:xfrm>
            <a:off x="1185863" y="2420938"/>
            <a:ext cx="3025775" cy="1584325"/>
            <a:chOff x="839" y="1525"/>
            <a:chExt cx="1906" cy="998"/>
          </a:xfrm>
        </p:grpSpPr>
        <p:sp>
          <p:nvSpPr>
            <p:cNvPr id="32821" name="AutoShape 8"/>
            <p:cNvSpPr/>
            <p:nvPr/>
          </p:nvSpPr>
          <p:spPr>
            <a:xfrm>
              <a:off x="839" y="2205"/>
              <a:ext cx="318" cy="318"/>
            </a:xfrm>
            <a:prstGeom prst="cube">
              <a:avLst>
                <a:gd name="adj" fmla="val 25000"/>
              </a:avLst>
            </a:prstGeom>
            <a:solidFill>
              <a:srgbClr val="99CC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90000" tIns="46800" rIns="90000" bIns="46800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32822" name="AutoShape 9"/>
            <p:cNvSpPr/>
            <p:nvPr/>
          </p:nvSpPr>
          <p:spPr>
            <a:xfrm>
              <a:off x="1066" y="2205"/>
              <a:ext cx="318" cy="318"/>
            </a:xfrm>
            <a:prstGeom prst="cube">
              <a:avLst>
                <a:gd name="adj" fmla="val 25000"/>
              </a:avLst>
            </a:prstGeom>
            <a:solidFill>
              <a:srgbClr val="99CC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90000" tIns="46800" rIns="90000" bIns="46800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32823" name="AutoShape 10"/>
            <p:cNvSpPr/>
            <p:nvPr/>
          </p:nvSpPr>
          <p:spPr>
            <a:xfrm>
              <a:off x="1293" y="2205"/>
              <a:ext cx="318" cy="318"/>
            </a:xfrm>
            <a:prstGeom prst="cube">
              <a:avLst>
                <a:gd name="adj" fmla="val 25000"/>
              </a:avLst>
            </a:prstGeom>
            <a:solidFill>
              <a:srgbClr val="99CC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90000" tIns="46800" rIns="90000" bIns="46800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32824" name="AutoShape 11"/>
            <p:cNvSpPr/>
            <p:nvPr/>
          </p:nvSpPr>
          <p:spPr>
            <a:xfrm>
              <a:off x="1520" y="2205"/>
              <a:ext cx="318" cy="318"/>
            </a:xfrm>
            <a:prstGeom prst="cube">
              <a:avLst>
                <a:gd name="adj" fmla="val 25000"/>
              </a:avLst>
            </a:prstGeom>
            <a:solidFill>
              <a:srgbClr val="99CC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90000" tIns="46800" rIns="90000" bIns="46800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32825" name="AutoShape 12"/>
            <p:cNvSpPr/>
            <p:nvPr/>
          </p:nvSpPr>
          <p:spPr>
            <a:xfrm>
              <a:off x="1746" y="2205"/>
              <a:ext cx="318" cy="318"/>
            </a:xfrm>
            <a:prstGeom prst="cube">
              <a:avLst>
                <a:gd name="adj" fmla="val 25000"/>
              </a:avLst>
            </a:prstGeom>
            <a:solidFill>
              <a:srgbClr val="99CC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90000" tIns="46800" rIns="90000" bIns="46800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32826" name="AutoShape 13"/>
            <p:cNvSpPr/>
            <p:nvPr/>
          </p:nvSpPr>
          <p:spPr>
            <a:xfrm>
              <a:off x="1973" y="2205"/>
              <a:ext cx="318" cy="318"/>
            </a:xfrm>
            <a:prstGeom prst="cube">
              <a:avLst>
                <a:gd name="adj" fmla="val 25000"/>
              </a:avLst>
            </a:prstGeom>
            <a:solidFill>
              <a:srgbClr val="99CC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90000" tIns="46800" rIns="90000" bIns="46800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32827" name="AutoShape 14"/>
            <p:cNvSpPr/>
            <p:nvPr/>
          </p:nvSpPr>
          <p:spPr>
            <a:xfrm>
              <a:off x="2200" y="2205"/>
              <a:ext cx="318" cy="318"/>
            </a:xfrm>
            <a:prstGeom prst="cube">
              <a:avLst>
                <a:gd name="adj" fmla="val 25000"/>
              </a:avLst>
            </a:prstGeom>
            <a:solidFill>
              <a:srgbClr val="99CC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90000" tIns="46800" rIns="90000" bIns="46800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32828" name="AutoShape 15"/>
            <p:cNvSpPr/>
            <p:nvPr/>
          </p:nvSpPr>
          <p:spPr>
            <a:xfrm>
              <a:off x="2427" y="2205"/>
              <a:ext cx="318" cy="318"/>
            </a:xfrm>
            <a:prstGeom prst="cube">
              <a:avLst>
                <a:gd name="adj" fmla="val 25000"/>
              </a:avLst>
            </a:prstGeom>
            <a:solidFill>
              <a:srgbClr val="99CC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90000" tIns="46800" rIns="90000" bIns="46800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32829" name="AutoShape 16"/>
            <p:cNvSpPr/>
            <p:nvPr/>
          </p:nvSpPr>
          <p:spPr>
            <a:xfrm>
              <a:off x="1065" y="1978"/>
              <a:ext cx="318" cy="318"/>
            </a:xfrm>
            <a:prstGeom prst="cube">
              <a:avLst>
                <a:gd name="adj" fmla="val 25000"/>
              </a:avLst>
            </a:prstGeom>
            <a:solidFill>
              <a:srgbClr val="99CC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90000" tIns="46800" rIns="90000" bIns="46800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32830" name="AutoShape 17"/>
            <p:cNvSpPr/>
            <p:nvPr/>
          </p:nvSpPr>
          <p:spPr>
            <a:xfrm>
              <a:off x="1292" y="1978"/>
              <a:ext cx="318" cy="318"/>
            </a:xfrm>
            <a:prstGeom prst="cube">
              <a:avLst>
                <a:gd name="adj" fmla="val 25000"/>
              </a:avLst>
            </a:prstGeom>
            <a:solidFill>
              <a:srgbClr val="99CC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90000" tIns="46800" rIns="90000" bIns="46800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32831" name="AutoShape 18"/>
            <p:cNvSpPr/>
            <p:nvPr/>
          </p:nvSpPr>
          <p:spPr>
            <a:xfrm>
              <a:off x="1518" y="1978"/>
              <a:ext cx="318" cy="318"/>
            </a:xfrm>
            <a:prstGeom prst="cube">
              <a:avLst>
                <a:gd name="adj" fmla="val 25000"/>
              </a:avLst>
            </a:prstGeom>
            <a:solidFill>
              <a:srgbClr val="99CC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90000" tIns="46800" rIns="90000" bIns="46800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32832" name="AutoShape 19"/>
            <p:cNvSpPr/>
            <p:nvPr/>
          </p:nvSpPr>
          <p:spPr>
            <a:xfrm>
              <a:off x="1745" y="1978"/>
              <a:ext cx="318" cy="318"/>
            </a:xfrm>
            <a:prstGeom prst="cube">
              <a:avLst>
                <a:gd name="adj" fmla="val 25000"/>
              </a:avLst>
            </a:prstGeom>
            <a:solidFill>
              <a:srgbClr val="99CC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90000" tIns="46800" rIns="90000" bIns="46800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32833" name="AutoShape 20"/>
            <p:cNvSpPr/>
            <p:nvPr/>
          </p:nvSpPr>
          <p:spPr>
            <a:xfrm>
              <a:off x="1972" y="1978"/>
              <a:ext cx="318" cy="318"/>
            </a:xfrm>
            <a:prstGeom prst="cube">
              <a:avLst>
                <a:gd name="adj" fmla="val 25000"/>
              </a:avLst>
            </a:prstGeom>
            <a:solidFill>
              <a:srgbClr val="99CC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90000" tIns="46800" rIns="90000" bIns="46800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32834" name="AutoShape 21"/>
            <p:cNvSpPr/>
            <p:nvPr/>
          </p:nvSpPr>
          <p:spPr>
            <a:xfrm>
              <a:off x="2199" y="1978"/>
              <a:ext cx="318" cy="318"/>
            </a:xfrm>
            <a:prstGeom prst="cube">
              <a:avLst>
                <a:gd name="adj" fmla="val 25000"/>
              </a:avLst>
            </a:prstGeom>
            <a:solidFill>
              <a:srgbClr val="99CC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90000" tIns="46800" rIns="90000" bIns="46800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32835" name="AutoShape 22"/>
            <p:cNvSpPr/>
            <p:nvPr/>
          </p:nvSpPr>
          <p:spPr>
            <a:xfrm>
              <a:off x="1293" y="1751"/>
              <a:ext cx="318" cy="318"/>
            </a:xfrm>
            <a:prstGeom prst="cube">
              <a:avLst>
                <a:gd name="adj" fmla="val 25000"/>
              </a:avLst>
            </a:prstGeom>
            <a:solidFill>
              <a:srgbClr val="99CC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90000" tIns="46800" rIns="90000" bIns="46800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32836" name="AutoShape 23"/>
            <p:cNvSpPr/>
            <p:nvPr/>
          </p:nvSpPr>
          <p:spPr>
            <a:xfrm>
              <a:off x="1520" y="1751"/>
              <a:ext cx="318" cy="318"/>
            </a:xfrm>
            <a:prstGeom prst="cube">
              <a:avLst>
                <a:gd name="adj" fmla="val 25000"/>
              </a:avLst>
            </a:prstGeom>
            <a:solidFill>
              <a:srgbClr val="99CC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90000" tIns="46800" rIns="90000" bIns="46800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32837" name="AutoShape 24"/>
            <p:cNvSpPr/>
            <p:nvPr/>
          </p:nvSpPr>
          <p:spPr>
            <a:xfrm>
              <a:off x="1746" y="1751"/>
              <a:ext cx="318" cy="318"/>
            </a:xfrm>
            <a:prstGeom prst="cube">
              <a:avLst>
                <a:gd name="adj" fmla="val 25000"/>
              </a:avLst>
            </a:prstGeom>
            <a:solidFill>
              <a:srgbClr val="99CC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90000" tIns="46800" rIns="90000" bIns="46800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32838" name="AutoShape 25"/>
            <p:cNvSpPr/>
            <p:nvPr/>
          </p:nvSpPr>
          <p:spPr>
            <a:xfrm>
              <a:off x="1973" y="1751"/>
              <a:ext cx="318" cy="318"/>
            </a:xfrm>
            <a:prstGeom prst="cube">
              <a:avLst>
                <a:gd name="adj" fmla="val 25000"/>
              </a:avLst>
            </a:prstGeom>
            <a:solidFill>
              <a:srgbClr val="99CC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90000" tIns="46800" rIns="90000" bIns="46800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32839" name="AutoShape 26"/>
            <p:cNvSpPr/>
            <p:nvPr/>
          </p:nvSpPr>
          <p:spPr>
            <a:xfrm>
              <a:off x="1520" y="1525"/>
              <a:ext cx="318" cy="318"/>
            </a:xfrm>
            <a:prstGeom prst="cube">
              <a:avLst>
                <a:gd name="adj" fmla="val 25000"/>
              </a:avLst>
            </a:prstGeom>
            <a:solidFill>
              <a:srgbClr val="99CC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90000" tIns="46800" rIns="90000" bIns="46800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32840" name="AutoShape 27"/>
            <p:cNvSpPr/>
            <p:nvPr/>
          </p:nvSpPr>
          <p:spPr>
            <a:xfrm>
              <a:off x="1747" y="1525"/>
              <a:ext cx="318" cy="318"/>
            </a:xfrm>
            <a:prstGeom prst="cube">
              <a:avLst>
                <a:gd name="adj" fmla="val 25000"/>
              </a:avLst>
            </a:prstGeom>
            <a:solidFill>
              <a:srgbClr val="99CC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90000" tIns="46800" rIns="90000" bIns="46800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32778" name="Group 28"/>
          <p:cNvGrpSpPr/>
          <p:nvPr/>
        </p:nvGrpSpPr>
        <p:grpSpPr>
          <a:xfrm>
            <a:off x="4716463" y="1268413"/>
            <a:ext cx="2447925" cy="306387"/>
            <a:chOff x="2925" y="1071"/>
            <a:chExt cx="1816" cy="227"/>
          </a:xfrm>
        </p:grpSpPr>
        <p:sp>
          <p:nvSpPr>
            <p:cNvPr id="32813" name="Rectangle 29"/>
            <p:cNvSpPr/>
            <p:nvPr/>
          </p:nvSpPr>
          <p:spPr>
            <a:xfrm>
              <a:off x="3833" y="1071"/>
              <a:ext cx="227" cy="227"/>
            </a:xfrm>
            <a:prstGeom prst="rect">
              <a:avLst/>
            </a:prstGeom>
            <a:solidFill>
              <a:srgbClr val="99CC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90000" tIns="46800" rIns="90000" bIns="46800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32814" name="Rectangle 30"/>
            <p:cNvSpPr/>
            <p:nvPr/>
          </p:nvSpPr>
          <p:spPr>
            <a:xfrm>
              <a:off x="4060" y="1071"/>
              <a:ext cx="227" cy="227"/>
            </a:xfrm>
            <a:prstGeom prst="rect">
              <a:avLst/>
            </a:prstGeom>
            <a:solidFill>
              <a:srgbClr val="99CC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90000" tIns="46800" rIns="90000" bIns="46800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32815" name="Rectangle 31"/>
            <p:cNvSpPr/>
            <p:nvPr/>
          </p:nvSpPr>
          <p:spPr>
            <a:xfrm>
              <a:off x="4287" y="1071"/>
              <a:ext cx="227" cy="227"/>
            </a:xfrm>
            <a:prstGeom prst="rect">
              <a:avLst/>
            </a:prstGeom>
            <a:solidFill>
              <a:srgbClr val="99CC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90000" tIns="46800" rIns="90000" bIns="46800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32816" name="Rectangle 32"/>
            <p:cNvSpPr/>
            <p:nvPr/>
          </p:nvSpPr>
          <p:spPr>
            <a:xfrm>
              <a:off x="4514" y="1071"/>
              <a:ext cx="227" cy="227"/>
            </a:xfrm>
            <a:prstGeom prst="rect">
              <a:avLst/>
            </a:prstGeom>
            <a:solidFill>
              <a:srgbClr val="99CC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90000" tIns="46800" rIns="90000" bIns="46800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32817" name="Rectangle 33"/>
            <p:cNvSpPr/>
            <p:nvPr/>
          </p:nvSpPr>
          <p:spPr>
            <a:xfrm>
              <a:off x="2925" y="1071"/>
              <a:ext cx="227" cy="227"/>
            </a:xfrm>
            <a:prstGeom prst="rect">
              <a:avLst/>
            </a:prstGeom>
            <a:solidFill>
              <a:srgbClr val="99CC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90000" tIns="46800" rIns="90000" bIns="46800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32818" name="Rectangle 34"/>
            <p:cNvSpPr/>
            <p:nvPr/>
          </p:nvSpPr>
          <p:spPr>
            <a:xfrm>
              <a:off x="3152" y="1071"/>
              <a:ext cx="227" cy="227"/>
            </a:xfrm>
            <a:prstGeom prst="rect">
              <a:avLst/>
            </a:prstGeom>
            <a:solidFill>
              <a:srgbClr val="99CC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90000" tIns="46800" rIns="90000" bIns="46800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32819" name="Rectangle 35"/>
            <p:cNvSpPr/>
            <p:nvPr/>
          </p:nvSpPr>
          <p:spPr>
            <a:xfrm>
              <a:off x="3379" y="1071"/>
              <a:ext cx="227" cy="227"/>
            </a:xfrm>
            <a:prstGeom prst="rect">
              <a:avLst/>
            </a:prstGeom>
            <a:solidFill>
              <a:srgbClr val="99CC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90000" tIns="46800" rIns="90000" bIns="46800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32820" name="Rectangle 36"/>
            <p:cNvSpPr/>
            <p:nvPr/>
          </p:nvSpPr>
          <p:spPr>
            <a:xfrm>
              <a:off x="3606" y="1071"/>
              <a:ext cx="227" cy="227"/>
            </a:xfrm>
            <a:prstGeom prst="rect">
              <a:avLst/>
            </a:prstGeom>
            <a:solidFill>
              <a:srgbClr val="99CC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90000" tIns="46800" rIns="90000" bIns="46800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32779" name="Group 37"/>
          <p:cNvGrpSpPr/>
          <p:nvPr/>
        </p:nvGrpSpPr>
        <p:grpSpPr>
          <a:xfrm>
            <a:off x="4643438" y="2420938"/>
            <a:ext cx="2447925" cy="1222375"/>
            <a:chOff x="2880" y="1616"/>
            <a:chExt cx="1816" cy="907"/>
          </a:xfrm>
        </p:grpSpPr>
        <p:sp>
          <p:nvSpPr>
            <p:cNvPr id="32793" name="Rectangle 38"/>
            <p:cNvSpPr/>
            <p:nvPr/>
          </p:nvSpPr>
          <p:spPr>
            <a:xfrm>
              <a:off x="3788" y="2296"/>
              <a:ext cx="227" cy="227"/>
            </a:xfrm>
            <a:prstGeom prst="rect">
              <a:avLst/>
            </a:prstGeom>
            <a:solidFill>
              <a:srgbClr val="99CC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90000" tIns="46800" rIns="90000" bIns="46800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32794" name="Rectangle 39"/>
            <p:cNvSpPr/>
            <p:nvPr/>
          </p:nvSpPr>
          <p:spPr>
            <a:xfrm>
              <a:off x="4015" y="2296"/>
              <a:ext cx="227" cy="227"/>
            </a:xfrm>
            <a:prstGeom prst="rect">
              <a:avLst/>
            </a:prstGeom>
            <a:solidFill>
              <a:srgbClr val="99CC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90000" tIns="46800" rIns="90000" bIns="46800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32795" name="Rectangle 40"/>
            <p:cNvSpPr/>
            <p:nvPr/>
          </p:nvSpPr>
          <p:spPr>
            <a:xfrm>
              <a:off x="4242" y="2296"/>
              <a:ext cx="227" cy="227"/>
            </a:xfrm>
            <a:prstGeom prst="rect">
              <a:avLst/>
            </a:prstGeom>
            <a:solidFill>
              <a:srgbClr val="99CC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90000" tIns="46800" rIns="90000" bIns="46800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32796" name="Rectangle 41"/>
            <p:cNvSpPr/>
            <p:nvPr/>
          </p:nvSpPr>
          <p:spPr>
            <a:xfrm>
              <a:off x="4469" y="2296"/>
              <a:ext cx="227" cy="227"/>
            </a:xfrm>
            <a:prstGeom prst="rect">
              <a:avLst/>
            </a:prstGeom>
            <a:solidFill>
              <a:srgbClr val="99CC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90000" tIns="46800" rIns="90000" bIns="46800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32797" name="Rectangle 42"/>
            <p:cNvSpPr/>
            <p:nvPr/>
          </p:nvSpPr>
          <p:spPr>
            <a:xfrm>
              <a:off x="2880" y="2296"/>
              <a:ext cx="227" cy="227"/>
            </a:xfrm>
            <a:prstGeom prst="rect">
              <a:avLst/>
            </a:prstGeom>
            <a:solidFill>
              <a:srgbClr val="99CC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90000" tIns="46800" rIns="90000" bIns="46800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32798" name="Rectangle 43"/>
            <p:cNvSpPr/>
            <p:nvPr/>
          </p:nvSpPr>
          <p:spPr>
            <a:xfrm>
              <a:off x="3107" y="2296"/>
              <a:ext cx="227" cy="227"/>
            </a:xfrm>
            <a:prstGeom prst="rect">
              <a:avLst/>
            </a:prstGeom>
            <a:solidFill>
              <a:srgbClr val="99CC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90000" tIns="46800" rIns="90000" bIns="46800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32799" name="Rectangle 44"/>
            <p:cNvSpPr/>
            <p:nvPr/>
          </p:nvSpPr>
          <p:spPr>
            <a:xfrm>
              <a:off x="3334" y="2296"/>
              <a:ext cx="227" cy="227"/>
            </a:xfrm>
            <a:prstGeom prst="rect">
              <a:avLst/>
            </a:prstGeom>
            <a:solidFill>
              <a:srgbClr val="99CC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90000" tIns="46800" rIns="90000" bIns="46800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32800" name="Rectangle 45"/>
            <p:cNvSpPr/>
            <p:nvPr/>
          </p:nvSpPr>
          <p:spPr>
            <a:xfrm>
              <a:off x="3561" y="2296"/>
              <a:ext cx="227" cy="227"/>
            </a:xfrm>
            <a:prstGeom prst="rect">
              <a:avLst/>
            </a:prstGeom>
            <a:solidFill>
              <a:srgbClr val="99CC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90000" tIns="46800" rIns="90000" bIns="46800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32801" name="Rectangle 46"/>
            <p:cNvSpPr/>
            <p:nvPr/>
          </p:nvSpPr>
          <p:spPr>
            <a:xfrm>
              <a:off x="4015" y="2069"/>
              <a:ext cx="227" cy="227"/>
            </a:xfrm>
            <a:prstGeom prst="rect">
              <a:avLst/>
            </a:prstGeom>
            <a:solidFill>
              <a:srgbClr val="99CC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90000" tIns="46800" rIns="90000" bIns="46800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32802" name="Rectangle 47"/>
            <p:cNvSpPr/>
            <p:nvPr/>
          </p:nvSpPr>
          <p:spPr>
            <a:xfrm>
              <a:off x="4242" y="2069"/>
              <a:ext cx="227" cy="227"/>
            </a:xfrm>
            <a:prstGeom prst="rect">
              <a:avLst/>
            </a:prstGeom>
            <a:solidFill>
              <a:srgbClr val="99CC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90000" tIns="46800" rIns="90000" bIns="46800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32803" name="Rectangle 48"/>
            <p:cNvSpPr/>
            <p:nvPr/>
          </p:nvSpPr>
          <p:spPr>
            <a:xfrm>
              <a:off x="3107" y="2069"/>
              <a:ext cx="227" cy="227"/>
            </a:xfrm>
            <a:prstGeom prst="rect">
              <a:avLst/>
            </a:prstGeom>
            <a:solidFill>
              <a:srgbClr val="99CC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90000" tIns="46800" rIns="90000" bIns="46800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32804" name="Rectangle 49"/>
            <p:cNvSpPr/>
            <p:nvPr/>
          </p:nvSpPr>
          <p:spPr>
            <a:xfrm>
              <a:off x="3334" y="2069"/>
              <a:ext cx="227" cy="227"/>
            </a:xfrm>
            <a:prstGeom prst="rect">
              <a:avLst/>
            </a:prstGeom>
            <a:solidFill>
              <a:srgbClr val="99CC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90000" tIns="46800" rIns="90000" bIns="46800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32805" name="Rectangle 50"/>
            <p:cNvSpPr/>
            <p:nvPr/>
          </p:nvSpPr>
          <p:spPr>
            <a:xfrm>
              <a:off x="3561" y="2069"/>
              <a:ext cx="227" cy="227"/>
            </a:xfrm>
            <a:prstGeom prst="rect">
              <a:avLst/>
            </a:prstGeom>
            <a:solidFill>
              <a:srgbClr val="99CC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90000" tIns="46800" rIns="90000" bIns="46800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32806" name="Rectangle 51"/>
            <p:cNvSpPr/>
            <p:nvPr/>
          </p:nvSpPr>
          <p:spPr>
            <a:xfrm>
              <a:off x="3788" y="2069"/>
              <a:ext cx="227" cy="227"/>
            </a:xfrm>
            <a:prstGeom prst="rect">
              <a:avLst/>
            </a:prstGeom>
            <a:solidFill>
              <a:srgbClr val="99CC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90000" tIns="46800" rIns="90000" bIns="46800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32807" name="Rectangle 52"/>
            <p:cNvSpPr/>
            <p:nvPr/>
          </p:nvSpPr>
          <p:spPr>
            <a:xfrm>
              <a:off x="3333" y="1842"/>
              <a:ext cx="227" cy="227"/>
            </a:xfrm>
            <a:prstGeom prst="rect">
              <a:avLst/>
            </a:prstGeom>
            <a:solidFill>
              <a:srgbClr val="99CC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90000" tIns="46800" rIns="90000" bIns="46800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32808" name="Rectangle 53"/>
            <p:cNvSpPr/>
            <p:nvPr/>
          </p:nvSpPr>
          <p:spPr>
            <a:xfrm>
              <a:off x="3560" y="1842"/>
              <a:ext cx="227" cy="227"/>
            </a:xfrm>
            <a:prstGeom prst="rect">
              <a:avLst/>
            </a:prstGeom>
            <a:solidFill>
              <a:srgbClr val="99CC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90000" tIns="46800" rIns="90000" bIns="46800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32809" name="Rectangle 54"/>
            <p:cNvSpPr/>
            <p:nvPr/>
          </p:nvSpPr>
          <p:spPr>
            <a:xfrm>
              <a:off x="3787" y="1842"/>
              <a:ext cx="227" cy="227"/>
            </a:xfrm>
            <a:prstGeom prst="rect">
              <a:avLst/>
            </a:prstGeom>
            <a:solidFill>
              <a:srgbClr val="99CC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90000" tIns="46800" rIns="90000" bIns="46800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32810" name="Rectangle 55"/>
            <p:cNvSpPr/>
            <p:nvPr/>
          </p:nvSpPr>
          <p:spPr>
            <a:xfrm>
              <a:off x="4014" y="1842"/>
              <a:ext cx="227" cy="227"/>
            </a:xfrm>
            <a:prstGeom prst="rect">
              <a:avLst/>
            </a:prstGeom>
            <a:solidFill>
              <a:srgbClr val="99CC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90000" tIns="46800" rIns="90000" bIns="46800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32811" name="Rectangle 56"/>
            <p:cNvSpPr/>
            <p:nvPr/>
          </p:nvSpPr>
          <p:spPr>
            <a:xfrm>
              <a:off x="3560" y="1616"/>
              <a:ext cx="227" cy="227"/>
            </a:xfrm>
            <a:prstGeom prst="rect">
              <a:avLst/>
            </a:prstGeom>
            <a:solidFill>
              <a:srgbClr val="99CC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90000" tIns="46800" rIns="90000" bIns="46800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32812" name="Rectangle 57"/>
            <p:cNvSpPr/>
            <p:nvPr/>
          </p:nvSpPr>
          <p:spPr>
            <a:xfrm>
              <a:off x="3787" y="1616"/>
              <a:ext cx="227" cy="227"/>
            </a:xfrm>
            <a:prstGeom prst="rect">
              <a:avLst/>
            </a:prstGeom>
            <a:solidFill>
              <a:srgbClr val="99CC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90000" tIns="46800" rIns="90000" bIns="46800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32780" name="Group 58"/>
          <p:cNvGrpSpPr/>
          <p:nvPr/>
        </p:nvGrpSpPr>
        <p:grpSpPr>
          <a:xfrm>
            <a:off x="5508625" y="4437063"/>
            <a:ext cx="307975" cy="1222375"/>
            <a:chOff x="3502" y="3113"/>
            <a:chExt cx="194" cy="770"/>
          </a:xfrm>
        </p:grpSpPr>
        <p:sp>
          <p:nvSpPr>
            <p:cNvPr id="32789" name="Rectangle 59"/>
            <p:cNvSpPr/>
            <p:nvPr/>
          </p:nvSpPr>
          <p:spPr>
            <a:xfrm>
              <a:off x="3503" y="3690"/>
              <a:ext cx="193" cy="193"/>
            </a:xfrm>
            <a:prstGeom prst="rect">
              <a:avLst/>
            </a:prstGeom>
            <a:solidFill>
              <a:srgbClr val="99CC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90000" tIns="46800" rIns="90000" bIns="46800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32790" name="Rectangle 60"/>
            <p:cNvSpPr/>
            <p:nvPr/>
          </p:nvSpPr>
          <p:spPr>
            <a:xfrm>
              <a:off x="3503" y="3498"/>
              <a:ext cx="193" cy="192"/>
            </a:xfrm>
            <a:prstGeom prst="rect">
              <a:avLst/>
            </a:prstGeom>
            <a:solidFill>
              <a:srgbClr val="99CC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90000" tIns="46800" rIns="90000" bIns="46800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32791" name="Rectangle 61"/>
            <p:cNvSpPr/>
            <p:nvPr/>
          </p:nvSpPr>
          <p:spPr>
            <a:xfrm>
              <a:off x="3502" y="3305"/>
              <a:ext cx="193" cy="193"/>
            </a:xfrm>
            <a:prstGeom prst="rect">
              <a:avLst/>
            </a:prstGeom>
            <a:solidFill>
              <a:srgbClr val="99CC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90000" tIns="46800" rIns="90000" bIns="46800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32792" name="Rectangle 62"/>
            <p:cNvSpPr/>
            <p:nvPr/>
          </p:nvSpPr>
          <p:spPr>
            <a:xfrm>
              <a:off x="3502" y="3113"/>
              <a:ext cx="193" cy="193"/>
            </a:xfrm>
            <a:prstGeom prst="rect">
              <a:avLst/>
            </a:prstGeom>
            <a:solidFill>
              <a:srgbClr val="99CC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90000" tIns="46800" rIns="90000" bIns="46800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pic>
        <p:nvPicPr>
          <p:cNvPr id="32781" name="Picture 63" descr="jy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3175" y="981075"/>
            <a:ext cx="1485900" cy="1800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782" name="Picture 64" descr="97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6688" y="2995613"/>
            <a:ext cx="1249362" cy="15128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783" name="Picture 65" descr="bird010s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-2220203">
            <a:off x="7910513" y="4868863"/>
            <a:ext cx="1233487" cy="647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4514" name="Freeform 66"/>
          <p:cNvSpPr/>
          <p:nvPr/>
        </p:nvSpPr>
        <p:spPr>
          <a:xfrm rot="-3965678" flipH="1">
            <a:off x="5975350" y="1592263"/>
            <a:ext cx="2376488" cy="36004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814153722" y="2147483647"/>
              </a:cxn>
              <a:cxn ang="0">
                <a:pos x="2147483647" y="2147483647"/>
              </a:cxn>
            </a:cxnLst>
            <a:rect l="0" t="0" r="0" b="0"/>
            <a:pathLst>
              <a:path w="1406" h="363">
                <a:moveTo>
                  <a:pt x="0" y="0"/>
                </a:moveTo>
                <a:cubicBezTo>
                  <a:pt x="200" y="61"/>
                  <a:pt x="401" y="122"/>
                  <a:pt x="635" y="182"/>
                </a:cubicBezTo>
                <a:cubicBezTo>
                  <a:pt x="869" y="242"/>
                  <a:pt x="1137" y="302"/>
                  <a:pt x="1406" y="363"/>
                </a:cubicBezTo>
              </a:path>
            </a:pathLst>
          </a:custGeom>
          <a:noFill/>
          <a:ln w="38100" cap="flat" cmpd="sng">
            <a:solidFill>
              <a:srgbClr val="CC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515" name="Freeform 67"/>
          <p:cNvSpPr/>
          <p:nvPr/>
        </p:nvSpPr>
        <p:spPr>
          <a:xfrm>
            <a:off x="5795963" y="2060575"/>
            <a:ext cx="2447925" cy="3455988"/>
          </a:xfrm>
          <a:custGeom>
            <a:avLst/>
            <a:gdLst/>
            <a:ahLst/>
            <a:cxnLst>
              <a:cxn ang="0">
                <a:pos x="2147483647" y="0"/>
              </a:cxn>
              <a:cxn ang="0">
                <a:pos x="1941284651" y="2147483647"/>
              </a:cxn>
              <a:cxn ang="0">
                <a:pos x="0" y="2147483647"/>
              </a:cxn>
            </a:cxnLst>
            <a:rect l="0" t="0" r="0" b="0"/>
            <a:pathLst>
              <a:path w="1497" h="544">
                <a:moveTo>
                  <a:pt x="1497" y="0"/>
                </a:moveTo>
                <a:cubicBezTo>
                  <a:pt x="1236" y="136"/>
                  <a:pt x="975" y="272"/>
                  <a:pt x="726" y="363"/>
                </a:cubicBezTo>
                <a:cubicBezTo>
                  <a:pt x="477" y="454"/>
                  <a:pt x="238" y="499"/>
                  <a:pt x="0" y="544"/>
                </a:cubicBezTo>
              </a:path>
            </a:pathLst>
          </a:custGeom>
          <a:noFill/>
          <a:ln w="38100" cap="flat" cmpd="sng">
            <a:solidFill>
              <a:srgbClr val="CC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516" name="Freeform 68"/>
          <p:cNvSpPr/>
          <p:nvPr/>
        </p:nvSpPr>
        <p:spPr>
          <a:xfrm rot="958010">
            <a:off x="6300788" y="3357563"/>
            <a:ext cx="1655762" cy="431800"/>
          </a:xfrm>
          <a:custGeom>
            <a:avLst/>
            <a:gdLst/>
            <a:ahLst/>
            <a:cxnLst>
              <a:cxn ang="0">
                <a:pos x="1831361256" y="0"/>
              </a:cxn>
              <a:cxn ang="0">
                <a:pos x="888155382" y="228703981"/>
              </a:cxn>
              <a:cxn ang="0">
                <a:pos x="0" y="342741250"/>
              </a:cxn>
            </a:cxnLst>
            <a:rect l="0" t="0" r="0" b="0"/>
            <a:pathLst>
              <a:path w="1497" h="544">
                <a:moveTo>
                  <a:pt x="1497" y="0"/>
                </a:moveTo>
                <a:cubicBezTo>
                  <a:pt x="1236" y="136"/>
                  <a:pt x="975" y="272"/>
                  <a:pt x="726" y="363"/>
                </a:cubicBezTo>
                <a:cubicBezTo>
                  <a:pt x="477" y="454"/>
                  <a:pt x="238" y="499"/>
                  <a:pt x="0" y="544"/>
                </a:cubicBezTo>
              </a:path>
            </a:pathLst>
          </a:custGeom>
          <a:noFill/>
          <a:ln w="38100" cap="flat" cmpd="sng">
            <a:solidFill>
              <a:srgbClr val="CC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32787" name="Picture 69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27988" y="6237288"/>
            <a:ext cx="720725" cy="5492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788" name="Picture 70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51725" y="6308725"/>
            <a:ext cx="504825" cy="4302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4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04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4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 txBox="1">
            <a:spLocks noGrp="1"/>
          </p:cNvSpPr>
          <p:nvPr>
            <p:ph type="ftr" sz="quarter" idx="10"/>
          </p:nvPr>
        </p:nvSpPr>
        <p:spPr>
          <a:ln/>
        </p:spPr>
        <p:txBody>
          <a:bodyPr anchor="b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  <a:cs typeface="+mn-cs"/>
              </a:defRPr>
            </a:lvl5pPr>
          </a:lstStyle>
          <a:p>
            <a:pPr lvl="0" algn="ctr" eaLnBrk="1" hangingPunct="1"/>
            <a:r>
              <a:rPr lang="en-US" altLang="zh-CN" sz="1200" b="0" dirty="0">
                <a:ea typeface="宋体" panose="02010600030101010101" pitchFamily="2" charset="-122"/>
              </a:rPr>
              <a:t>观察物体</a:t>
            </a:r>
          </a:p>
        </p:txBody>
      </p:sp>
      <p:sp>
        <p:nvSpPr>
          <p:cNvPr id="33795" name="Rectangle 3"/>
          <p:cNvSpPr txBox="1">
            <a:spLocks noGrp="1"/>
          </p:cNvSpPr>
          <p:nvPr>
            <p:ph type="sldNum" sz="quarter" idx="11"/>
          </p:nvPr>
        </p:nvSpPr>
        <p:spPr>
          <a:ln/>
        </p:spPr>
        <p:txBody>
          <a:bodyPr anchor="b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  <a:cs typeface="+mn-cs"/>
              </a:defRPr>
            </a:lvl5pPr>
          </a:lstStyle>
          <a:p>
            <a:pPr lvl="0" algn="r" eaLnBrk="1" hangingPunct="1"/>
            <a:fld id="{9A0DB2DC-4C9A-4742-B13C-FB6460FD3503}" type="slidenum">
              <a:rPr lang="zh-CN" altLang="en-US" sz="1200" b="0" dirty="0">
                <a:latin typeface="Arial Black" panose="020B0A04020102020204" pitchFamily="34" charset="0"/>
                <a:ea typeface="宋体" panose="02010600030101010101" pitchFamily="2" charset="-122"/>
              </a:rPr>
              <a:t>19</a:t>
            </a:fld>
            <a:endParaRPr lang="zh-CN" altLang="en-US" sz="1200" b="0" dirty="0">
              <a:latin typeface="Arial Black" panose="020B0A04020102020204" pitchFamily="34" charset="0"/>
              <a:ea typeface="宋体" panose="02010600030101010101" pitchFamily="2" charset="-122"/>
            </a:endParaRPr>
          </a:p>
        </p:txBody>
      </p:sp>
      <p:sp>
        <p:nvSpPr>
          <p:cNvPr id="33796" name="AutoShape 3"/>
          <p:cNvSpPr/>
          <p:nvPr/>
        </p:nvSpPr>
        <p:spPr>
          <a:xfrm>
            <a:off x="684213" y="2852738"/>
            <a:ext cx="7416800" cy="2592387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 cap="flat" cmpd="sng">
            <a:solidFill>
              <a:srgbClr val="FF9900"/>
            </a:solidFill>
            <a:prstDash val="solid"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grpSp>
        <p:nvGrpSpPr>
          <p:cNvPr id="33797" name="Group 7"/>
          <p:cNvGrpSpPr/>
          <p:nvPr/>
        </p:nvGrpSpPr>
        <p:grpSpPr>
          <a:xfrm>
            <a:off x="3708400" y="1484313"/>
            <a:ext cx="2303463" cy="792162"/>
            <a:chOff x="68" y="1752"/>
            <a:chExt cx="1451" cy="499"/>
          </a:xfrm>
        </p:grpSpPr>
        <p:sp>
          <p:nvSpPr>
            <p:cNvPr id="33811" name="Rectangle 8"/>
            <p:cNvSpPr/>
            <p:nvPr/>
          </p:nvSpPr>
          <p:spPr>
            <a:xfrm>
              <a:off x="68" y="2069"/>
              <a:ext cx="1179" cy="182"/>
            </a:xfrm>
            <a:prstGeom prst="rect">
              <a:avLst/>
            </a:prstGeom>
            <a:solidFill>
              <a:srgbClr val="FF99CC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90000" tIns="46800" rIns="90000" bIns="46800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33812" name="Freeform 9"/>
            <p:cNvSpPr/>
            <p:nvPr/>
          </p:nvSpPr>
          <p:spPr>
            <a:xfrm>
              <a:off x="1247" y="1752"/>
              <a:ext cx="272" cy="499"/>
            </a:xfrm>
            <a:custGeom>
              <a:avLst/>
              <a:gdLst/>
              <a:ahLst/>
              <a:cxnLst>
                <a:cxn ang="0">
                  <a:pos x="0" y="317"/>
                </a:cxn>
                <a:cxn ang="0">
                  <a:pos x="272" y="0"/>
                </a:cxn>
                <a:cxn ang="0">
                  <a:pos x="272" y="181"/>
                </a:cxn>
                <a:cxn ang="0">
                  <a:pos x="0" y="499"/>
                </a:cxn>
                <a:cxn ang="0">
                  <a:pos x="0" y="317"/>
                </a:cxn>
              </a:cxnLst>
              <a:rect l="0" t="0" r="0" b="0"/>
              <a:pathLst>
                <a:path w="272" h="499">
                  <a:moveTo>
                    <a:pt x="0" y="317"/>
                  </a:moveTo>
                  <a:lnTo>
                    <a:pt x="272" y="0"/>
                  </a:lnTo>
                  <a:lnTo>
                    <a:pt x="272" y="181"/>
                  </a:lnTo>
                  <a:lnTo>
                    <a:pt x="0" y="499"/>
                  </a:lnTo>
                  <a:lnTo>
                    <a:pt x="0" y="317"/>
                  </a:lnTo>
                  <a:close/>
                </a:path>
              </a:pathLst>
            </a:custGeom>
            <a:solidFill>
              <a:srgbClr val="FF99CC">
                <a:alpha val="100000"/>
              </a:srgbClr>
            </a:solidFill>
            <a:ln w="9525" cap="flat" cmpd="sng">
              <a:solidFill>
                <a:schemeClr val="tx1">
                  <a:alpha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13" name="Freeform 10"/>
            <p:cNvSpPr/>
            <p:nvPr/>
          </p:nvSpPr>
          <p:spPr>
            <a:xfrm>
              <a:off x="68" y="1752"/>
              <a:ext cx="1451" cy="317"/>
            </a:xfrm>
            <a:custGeom>
              <a:avLst/>
              <a:gdLst/>
              <a:ahLst/>
              <a:cxnLst>
                <a:cxn ang="0">
                  <a:pos x="0" y="317"/>
                </a:cxn>
                <a:cxn ang="0">
                  <a:pos x="1179" y="317"/>
                </a:cxn>
                <a:cxn ang="0">
                  <a:pos x="1451" y="0"/>
                </a:cxn>
                <a:cxn ang="0">
                  <a:pos x="317" y="0"/>
                </a:cxn>
                <a:cxn ang="0">
                  <a:pos x="0" y="317"/>
                </a:cxn>
              </a:cxnLst>
              <a:rect l="0" t="0" r="0" b="0"/>
              <a:pathLst>
                <a:path w="1451" h="317">
                  <a:moveTo>
                    <a:pt x="0" y="317"/>
                  </a:moveTo>
                  <a:lnTo>
                    <a:pt x="1179" y="317"/>
                  </a:lnTo>
                  <a:lnTo>
                    <a:pt x="1451" y="0"/>
                  </a:lnTo>
                  <a:lnTo>
                    <a:pt x="317" y="0"/>
                  </a:lnTo>
                  <a:lnTo>
                    <a:pt x="0" y="317"/>
                  </a:lnTo>
                  <a:close/>
                </a:path>
              </a:pathLst>
            </a:custGeom>
            <a:solidFill>
              <a:srgbClr val="FFB9DC">
                <a:alpha val="100000"/>
              </a:srgbClr>
            </a:solidFill>
            <a:ln w="9525" cap="flat" cmpd="sng">
              <a:solidFill>
                <a:schemeClr val="tx1">
                  <a:alpha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3798" name="Rectangle 11"/>
          <p:cNvSpPr/>
          <p:nvPr/>
        </p:nvSpPr>
        <p:spPr>
          <a:xfrm>
            <a:off x="3348038" y="3573463"/>
            <a:ext cx="1871662" cy="288925"/>
          </a:xfrm>
          <a:prstGeom prst="rect">
            <a:avLst/>
          </a:prstGeom>
          <a:solidFill>
            <a:srgbClr val="FF99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3799" name="Rectangle 12"/>
          <p:cNvSpPr/>
          <p:nvPr/>
        </p:nvSpPr>
        <p:spPr>
          <a:xfrm>
            <a:off x="900113" y="3141663"/>
            <a:ext cx="1871662" cy="1223962"/>
          </a:xfrm>
          <a:prstGeom prst="rect">
            <a:avLst/>
          </a:prstGeom>
          <a:solidFill>
            <a:srgbClr val="FFB9D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3800" name="Rectangle 13"/>
          <p:cNvSpPr/>
          <p:nvPr/>
        </p:nvSpPr>
        <p:spPr>
          <a:xfrm>
            <a:off x="5867400" y="3575050"/>
            <a:ext cx="1296988" cy="288925"/>
          </a:xfrm>
          <a:prstGeom prst="rect">
            <a:avLst/>
          </a:prstGeom>
          <a:solidFill>
            <a:srgbClr val="FF99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06510" name="Rectangle 14"/>
          <p:cNvSpPr/>
          <p:nvPr/>
        </p:nvSpPr>
        <p:spPr>
          <a:xfrm>
            <a:off x="676275" y="4721225"/>
            <a:ext cx="1806575" cy="579438"/>
          </a:xfrm>
          <a:prstGeom prst="rect">
            <a:avLst/>
          </a:prstGeom>
          <a:noFill/>
          <a:ln w="9525">
            <a:noFill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spcBef>
                <a:spcPct val="30000"/>
              </a:spcBef>
            </a:pPr>
            <a:r>
              <a:rPr lang="zh-CN" altLang="en-US" sz="3200" b="0" dirty="0">
                <a:latin typeface="Arial" panose="020B0604020202020204" pitchFamily="34" charset="0"/>
                <a:ea typeface="黑体" panose="02010609060101010101" pitchFamily="49" charset="-122"/>
              </a:rPr>
              <a:t>从正面看</a:t>
            </a:r>
          </a:p>
        </p:txBody>
      </p:sp>
      <p:sp>
        <p:nvSpPr>
          <p:cNvPr id="106511" name="Rectangle 15"/>
          <p:cNvSpPr/>
          <p:nvPr/>
        </p:nvSpPr>
        <p:spPr>
          <a:xfrm>
            <a:off x="3125788" y="4721225"/>
            <a:ext cx="1806575" cy="579438"/>
          </a:xfrm>
          <a:prstGeom prst="rect">
            <a:avLst/>
          </a:prstGeom>
          <a:noFill/>
          <a:ln w="9525">
            <a:noFill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spcBef>
                <a:spcPct val="30000"/>
              </a:spcBef>
            </a:pPr>
            <a:r>
              <a:rPr lang="zh-CN" altLang="en-US" sz="3200" b="0" dirty="0">
                <a:latin typeface="Arial" panose="020B0604020202020204" pitchFamily="34" charset="0"/>
                <a:ea typeface="黑体" panose="02010609060101010101" pitchFamily="49" charset="-122"/>
              </a:rPr>
              <a:t>从左面看</a:t>
            </a:r>
          </a:p>
        </p:txBody>
      </p:sp>
      <p:sp>
        <p:nvSpPr>
          <p:cNvPr id="106512" name="Rectangle 16"/>
          <p:cNvSpPr/>
          <p:nvPr/>
        </p:nvSpPr>
        <p:spPr>
          <a:xfrm>
            <a:off x="5722938" y="4721225"/>
            <a:ext cx="1806575" cy="579438"/>
          </a:xfrm>
          <a:prstGeom prst="rect">
            <a:avLst/>
          </a:prstGeom>
          <a:noFill/>
          <a:ln w="9525">
            <a:noFill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spcBef>
                <a:spcPct val="30000"/>
              </a:spcBef>
            </a:pPr>
            <a:r>
              <a:rPr lang="zh-CN" altLang="en-US" sz="3200" b="0" dirty="0">
                <a:latin typeface="Arial" panose="020B0604020202020204" pitchFamily="34" charset="0"/>
                <a:ea typeface="黑体" panose="02010609060101010101" pitchFamily="49" charset="-122"/>
              </a:rPr>
              <a:t>从上面看</a:t>
            </a:r>
          </a:p>
        </p:txBody>
      </p:sp>
      <p:sp>
        <p:nvSpPr>
          <p:cNvPr id="33804" name="WordArt 17"/>
          <p:cNvSpPr>
            <a:spLocks noTextEdit="1"/>
          </p:cNvSpPr>
          <p:nvPr/>
        </p:nvSpPr>
        <p:spPr>
          <a:xfrm rot="5400000">
            <a:off x="2554288" y="622300"/>
            <a:ext cx="1371600" cy="647700"/>
          </a:xfrm>
          <a:prstGeom prst="rect">
            <a:avLst/>
          </a:prstGeom>
        </p:spPr>
        <p:txBody>
          <a:bodyPr vert="eaVert" wrap="none" fromWordArt="1">
            <a:prstTxWarp prst="textPlain">
              <a:avLst>
                <a:gd name="adj" fmla="val 50000"/>
              </a:avLst>
            </a:prstTxWarp>
            <a:normAutofit/>
            <a:scene3d>
              <a:camera prst="legacyPerspectiveFront">
                <a:rot lat="20640000" lon="20700000" rev="0"/>
              </a:camera>
              <a:lightRig rig="legacyNormal3" dir="l"/>
            </a:scene3d>
            <a:sp3d extrusionH="201600" prstMaterial="legacyPlastic">
              <a:extrusionClr>
                <a:srgbClr val="FF9966"/>
              </a:extrusionClr>
            </a:sp3d>
          </a:bodyPr>
          <a:lstStyle/>
          <a:p>
            <a:pPr algn="ctr" eaLnBrk="0" hangingPunct="0"/>
            <a:r>
              <a:rPr lang="zh-CN" altLang="en-US" sz="3600" b="1">
                <a:solidFill>
                  <a:srgbClr val="CC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连一连</a:t>
            </a:r>
          </a:p>
        </p:txBody>
      </p:sp>
      <p:sp>
        <p:nvSpPr>
          <p:cNvPr id="106514" name="Freeform 18"/>
          <p:cNvSpPr/>
          <p:nvPr/>
        </p:nvSpPr>
        <p:spPr>
          <a:xfrm>
            <a:off x="1979613" y="4365625"/>
            <a:ext cx="4608512" cy="5032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47483647" y="349787841"/>
              </a:cxn>
              <a:cxn ang="0">
                <a:pos x="2147483647" y="697654228"/>
              </a:cxn>
            </a:cxnLst>
            <a:rect l="0" t="0" r="0" b="0"/>
            <a:pathLst>
              <a:path w="1406" h="363">
                <a:moveTo>
                  <a:pt x="0" y="0"/>
                </a:moveTo>
                <a:cubicBezTo>
                  <a:pt x="200" y="61"/>
                  <a:pt x="401" y="122"/>
                  <a:pt x="635" y="182"/>
                </a:cubicBezTo>
                <a:cubicBezTo>
                  <a:pt x="869" y="242"/>
                  <a:pt x="1137" y="302"/>
                  <a:pt x="1406" y="363"/>
                </a:cubicBezTo>
              </a:path>
            </a:pathLst>
          </a:custGeom>
          <a:noFill/>
          <a:ln w="38100" cap="flat" cmpd="sng">
            <a:solidFill>
              <a:srgbClr val="CC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6515" name="Freeform 19"/>
          <p:cNvSpPr/>
          <p:nvPr/>
        </p:nvSpPr>
        <p:spPr>
          <a:xfrm>
            <a:off x="1763713" y="3860800"/>
            <a:ext cx="2447925" cy="1008063"/>
          </a:xfrm>
          <a:custGeom>
            <a:avLst/>
            <a:gdLst/>
            <a:ahLst/>
            <a:cxnLst>
              <a:cxn ang="0">
                <a:pos x="2147483647" y="0"/>
              </a:cxn>
              <a:cxn ang="0">
                <a:pos x="1941284651" y="1246477312"/>
              </a:cxn>
              <a:cxn ang="0">
                <a:pos x="0" y="1867998184"/>
              </a:cxn>
            </a:cxnLst>
            <a:rect l="0" t="0" r="0" b="0"/>
            <a:pathLst>
              <a:path w="1497" h="544">
                <a:moveTo>
                  <a:pt x="1497" y="0"/>
                </a:moveTo>
                <a:cubicBezTo>
                  <a:pt x="1236" y="136"/>
                  <a:pt x="975" y="272"/>
                  <a:pt x="726" y="363"/>
                </a:cubicBezTo>
                <a:cubicBezTo>
                  <a:pt x="477" y="454"/>
                  <a:pt x="238" y="499"/>
                  <a:pt x="0" y="544"/>
                </a:cubicBezTo>
              </a:path>
            </a:pathLst>
          </a:custGeom>
          <a:noFill/>
          <a:ln w="38100" cap="flat" cmpd="sng">
            <a:solidFill>
              <a:srgbClr val="CC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6516" name="Freeform 20"/>
          <p:cNvSpPr/>
          <p:nvPr/>
        </p:nvSpPr>
        <p:spPr>
          <a:xfrm rot="-366380">
            <a:off x="3854450" y="4000500"/>
            <a:ext cx="2449513" cy="792163"/>
          </a:xfrm>
          <a:custGeom>
            <a:avLst/>
            <a:gdLst/>
            <a:ahLst/>
            <a:cxnLst>
              <a:cxn ang="0">
                <a:pos x="2147483647" y="0"/>
              </a:cxn>
              <a:cxn ang="0">
                <a:pos x="1943803923" y="769729060"/>
              </a:cxn>
              <a:cxn ang="0">
                <a:pos x="0" y="1153533490"/>
              </a:cxn>
            </a:cxnLst>
            <a:rect l="0" t="0" r="0" b="0"/>
            <a:pathLst>
              <a:path w="1497" h="544">
                <a:moveTo>
                  <a:pt x="1497" y="0"/>
                </a:moveTo>
                <a:cubicBezTo>
                  <a:pt x="1236" y="136"/>
                  <a:pt x="975" y="272"/>
                  <a:pt x="726" y="363"/>
                </a:cubicBezTo>
                <a:cubicBezTo>
                  <a:pt x="477" y="454"/>
                  <a:pt x="238" y="499"/>
                  <a:pt x="0" y="544"/>
                </a:cubicBezTo>
              </a:path>
            </a:pathLst>
          </a:custGeom>
          <a:noFill/>
          <a:ln w="38100" cap="flat" cmpd="sng">
            <a:solidFill>
              <a:srgbClr val="CC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33808" name="图片 14" descr="91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92275" y="1052513"/>
            <a:ext cx="1400175" cy="18589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809" name="Picture 22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7988" y="6237288"/>
            <a:ext cx="720725" cy="5492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810" name="Picture 23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51725" y="6308725"/>
            <a:ext cx="504825" cy="4302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1065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1065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1065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500"/>
                                        <p:tgtEl>
                                          <p:spTgt spid="1065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500"/>
                                        <p:tgtEl>
                                          <p:spTgt spid="1065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500"/>
                                        <p:tgtEl>
                                          <p:spTgt spid="1065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500"/>
                                        <p:tgtEl>
                                          <p:spTgt spid="1065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500"/>
                                        <p:tgtEl>
                                          <p:spTgt spid="1065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500"/>
                                        <p:tgtEl>
                                          <p:spTgt spid="1065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6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06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06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10" grpId="0"/>
      <p:bldP spid="106511" grpId="0"/>
      <p:bldP spid="1065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 txBox="1">
            <a:spLocks noGrp="1"/>
          </p:cNvSpPr>
          <p:nvPr>
            <p:ph type="ftr" sz="quarter" idx="10"/>
          </p:nvPr>
        </p:nvSpPr>
        <p:spPr>
          <a:ln/>
        </p:spPr>
        <p:txBody>
          <a:bodyPr anchor="b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  <a:cs typeface="+mn-cs"/>
              </a:defRPr>
            </a:lvl5pPr>
          </a:lstStyle>
          <a:p>
            <a:pPr lvl="0" algn="ctr" eaLnBrk="1" hangingPunct="1"/>
            <a:r>
              <a:rPr lang="en-US" altLang="zh-CN" sz="1200" b="0" dirty="0">
                <a:ea typeface="宋体" panose="02010600030101010101" pitchFamily="2" charset="-122"/>
              </a:rPr>
              <a:t>观察物体</a:t>
            </a:r>
          </a:p>
        </p:txBody>
      </p:sp>
      <p:sp>
        <p:nvSpPr>
          <p:cNvPr id="16387" name="Rectangle 3"/>
          <p:cNvSpPr txBox="1">
            <a:spLocks noGrp="1"/>
          </p:cNvSpPr>
          <p:nvPr>
            <p:ph type="sldNum" sz="quarter" idx="11"/>
          </p:nvPr>
        </p:nvSpPr>
        <p:spPr>
          <a:ln/>
        </p:spPr>
        <p:txBody>
          <a:bodyPr anchor="b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  <a:cs typeface="+mn-cs"/>
              </a:defRPr>
            </a:lvl5pPr>
          </a:lstStyle>
          <a:p>
            <a:pPr lvl="0" algn="r" eaLnBrk="1" hangingPunct="1"/>
            <a:fld id="{9A0DB2DC-4C9A-4742-B13C-FB6460FD3503}" type="slidenum">
              <a:rPr lang="zh-CN" altLang="en-US" sz="1200" b="0" dirty="0">
                <a:latin typeface="Arial Black" panose="020B0A04020102020204" pitchFamily="34" charset="0"/>
                <a:ea typeface="宋体" panose="02010600030101010101" pitchFamily="2" charset="-122"/>
              </a:rPr>
              <a:t>2</a:t>
            </a:fld>
            <a:endParaRPr lang="zh-CN" altLang="en-US" sz="1200" b="0" dirty="0">
              <a:latin typeface="Arial Black" panose="020B0A04020102020204" pitchFamily="34" charset="0"/>
              <a:ea typeface="宋体" panose="02010600030101010101" pitchFamily="2" charset="-122"/>
            </a:endParaRPr>
          </a:p>
        </p:txBody>
      </p:sp>
      <p:sp>
        <p:nvSpPr>
          <p:cNvPr id="16388" name="Rectangle 2"/>
          <p:cNvSpPr>
            <a:spLocks noGrp="1"/>
          </p:cNvSpPr>
          <p:nvPr>
            <p:ph type="title"/>
          </p:nvPr>
        </p:nvSpPr>
        <p:spPr>
          <a:xfrm>
            <a:off x="539750" y="549275"/>
            <a:ext cx="8229600" cy="1143000"/>
          </a:xfrm>
          <a:ln/>
        </p:spPr>
        <p:txBody>
          <a:bodyPr vert="horz" wrap="square" lIns="91440" tIns="45720" rIns="91440" bIns="45720" anchor="ctr" anchorCtr="0"/>
          <a:lstStyle/>
          <a:p>
            <a:r>
              <a:rPr lang="zh-CN" altLang="en-US" dirty="0"/>
              <a:t>教学目标</a:t>
            </a:r>
          </a:p>
        </p:txBody>
      </p:sp>
      <p:sp>
        <p:nvSpPr>
          <p:cNvPr id="16389" name="Rectangle 3"/>
          <p:cNvSpPr>
            <a:spLocks noGrp="1"/>
          </p:cNvSpPr>
          <p:nvPr>
            <p:ph idx="1"/>
          </p:nvPr>
        </p:nvSpPr>
        <p:spPr>
          <a:xfrm>
            <a:off x="539750" y="1773238"/>
            <a:ext cx="8064500" cy="2967037"/>
          </a:xfrm>
          <a:ln/>
        </p:spPr>
        <p:txBody>
          <a:bodyPr vert="horz" wrap="square" lIns="91440" tIns="45720" rIns="91440" bIns="45720" anchor="t" anchorCtr="0"/>
          <a:lstStyle/>
          <a:p>
            <a:pPr>
              <a:buNone/>
            </a:pPr>
            <a:r>
              <a:rPr lang="en-US" altLang="zh-CN" sz="2800" dirty="0"/>
              <a:t>1.</a:t>
            </a:r>
            <a:r>
              <a:rPr lang="zh-CN" altLang="en-US" sz="2800" dirty="0"/>
              <a:t>知识目标：经历观察的过程，让大家认识到从不同的位置观察物体，所看到的形状是不同的。</a:t>
            </a:r>
          </a:p>
          <a:p>
            <a:pPr>
              <a:buNone/>
            </a:pPr>
            <a:r>
              <a:rPr lang="en-US" altLang="zh-CN" sz="2800" dirty="0"/>
              <a:t>2.</a:t>
            </a:r>
            <a:r>
              <a:rPr lang="zh-CN" altLang="en-US" sz="2800" dirty="0"/>
              <a:t>能力目标：能正确辨认从正面、侧面、上面观察到的两个物体的形状。</a:t>
            </a:r>
          </a:p>
          <a:p>
            <a:pPr>
              <a:buNone/>
            </a:pPr>
            <a:r>
              <a:rPr lang="en-US" altLang="zh-CN" sz="2800" dirty="0"/>
              <a:t>3.</a:t>
            </a:r>
            <a:r>
              <a:rPr lang="zh-CN" altLang="en-US" sz="2800" dirty="0"/>
              <a:t>情感目标：借助动手操作，发展同学们的空间观念和同伴合作意识。联系生活实际，使大家体会到数学知识来源于生活。</a:t>
            </a:r>
            <a:endParaRPr lang="zh-CN" altLang="en-US" dirty="0"/>
          </a:p>
        </p:txBody>
      </p:sp>
      <p:pic>
        <p:nvPicPr>
          <p:cNvPr id="16390" name="Picture 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7988" y="6237288"/>
            <a:ext cx="720725" cy="5492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rand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 txBox="1">
            <a:spLocks noGrp="1"/>
          </p:cNvSpPr>
          <p:nvPr>
            <p:ph type="ftr" sz="quarter" idx="10"/>
          </p:nvPr>
        </p:nvSpPr>
        <p:spPr>
          <a:ln/>
        </p:spPr>
        <p:txBody>
          <a:bodyPr anchor="b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  <a:cs typeface="+mn-cs"/>
              </a:defRPr>
            </a:lvl5pPr>
          </a:lstStyle>
          <a:p>
            <a:pPr lvl="0" algn="ctr" eaLnBrk="1" hangingPunct="1"/>
            <a:r>
              <a:rPr lang="en-US" altLang="zh-CN" sz="1200" b="0" dirty="0">
                <a:ea typeface="宋体" panose="02010600030101010101" pitchFamily="2" charset="-122"/>
              </a:rPr>
              <a:t>观察物体</a:t>
            </a:r>
          </a:p>
        </p:txBody>
      </p:sp>
      <p:sp>
        <p:nvSpPr>
          <p:cNvPr id="34819" name="Rectangle 3"/>
          <p:cNvSpPr txBox="1">
            <a:spLocks noGrp="1"/>
          </p:cNvSpPr>
          <p:nvPr>
            <p:ph type="sldNum" sz="quarter" idx="11"/>
          </p:nvPr>
        </p:nvSpPr>
        <p:spPr>
          <a:ln/>
        </p:spPr>
        <p:txBody>
          <a:bodyPr anchor="b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  <a:cs typeface="+mn-cs"/>
              </a:defRPr>
            </a:lvl5pPr>
          </a:lstStyle>
          <a:p>
            <a:pPr lvl="0" algn="r" eaLnBrk="1" hangingPunct="1"/>
            <a:fld id="{9A0DB2DC-4C9A-4742-B13C-FB6460FD3503}" type="slidenum">
              <a:rPr lang="zh-CN" altLang="en-US" sz="1200" b="0" dirty="0">
                <a:latin typeface="Arial Black" panose="020B0A04020102020204" pitchFamily="34" charset="0"/>
                <a:ea typeface="宋体" panose="02010600030101010101" pitchFamily="2" charset="-122"/>
              </a:rPr>
              <a:t>20</a:t>
            </a:fld>
            <a:endParaRPr lang="zh-CN" altLang="en-US" sz="1200" b="0" dirty="0">
              <a:latin typeface="Arial Black" panose="020B0A04020102020204" pitchFamily="34" charset="0"/>
              <a:ea typeface="宋体" panose="02010600030101010101" pitchFamily="2" charset="-122"/>
            </a:endParaRPr>
          </a:p>
        </p:txBody>
      </p:sp>
      <p:sp>
        <p:nvSpPr>
          <p:cNvPr id="34820" name="Rectangle 2"/>
          <p:cNvSpPr/>
          <p:nvPr/>
        </p:nvSpPr>
        <p:spPr>
          <a:xfrm>
            <a:off x="0" y="333375"/>
            <a:ext cx="9144000" cy="619125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 lIns="90000" tIns="46800" rIns="90000" bIns="46800" anchor="ctr" anchorCtr="0"/>
          <a:lstStyle/>
          <a:p>
            <a:pPr algn="ctr"/>
            <a:endParaRPr lang="zh-CN" altLang="en-US" sz="3600" dirty="0">
              <a:latin typeface="Arial" panose="020B0604020202020204" pitchFamily="34" charset="0"/>
              <a:ea typeface="楷体_GB2312" panose="02010609030101010101" pitchFamily="49" charset="-122"/>
            </a:endParaRPr>
          </a:p>
        </p:txBody>
      </p:sp>
      <p:sp>
        <p:nvSpPr>
          <p:cNvPr id="34821" name="AutoShape 3"/>
          <p:cNvSpPr/>
          <p:nvPr/>
        </p:nvSpPr>
        <p:spPr>
          <a:xfrm>
            <a:off x="900113" y="2565400"/>
            <a:ext cx="7416800" cy="2592388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FF9900"/>
            </a:solidFill>
            <a:prstDash val="solid"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grpSp>
        <p:nvGrpSpPr>
          <p:cNvPr id="34822" name="Group 7"/>
          <p:cNvGrpSpPr/>
          <p:nvPr/>
        </p:nvGrpSpPr>
        <p:grpSpPr>
          <a:xfrm>
            <a:off x="2843213" y="836613"/>
            <a:ext cx="3529012" cy="1584325"/>
            <a:chOff x="68" y="1752"/>
            <a:chExt cx="1451" cy="499"/>
          </a:xfrm>
        </p:grpSpPr>
        <p:sp>
          <p:nvSpPr>
            <p:cNvPr id="34836" name="Rectangle 8"/>
            <p:cNvSpPr/>
            <p:nvPr/>
          </p:nvSpPr>
          <p:spPr>
            <a:xfrm>
              <a:off x="68" y="2069"/>
              <a:ext cx="1179" cy="182"/>
            </a:xfrm>
            <a:prstGeom prst="rect">
              <a:avLst/>
            </a:prstGeom>
            <a:solidFill>
              <a:srgbClr val="FF99CC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90000" tIns="46800" rIns="90000" bIns="46800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34837" name="Freeform 9"/>
            <p:cNvSpPr/>
            <p:nvPr/>
          </p:nvSpPr>
          <p:spPr>
            <a:xfrm>
              <a:off x="1247" y="1752"/>
              <a:ext cx="272" cy="499"/>
            </a:xfrm>
            <a:custGeom>
              <a:avLst/>
              <a:gdLst/>
              <a:ahLst/>
              <a:cxnLst>
                <a:cxn ang="0">
                  <a:pos x="0" y="317"/>
                </a:cxn>
                <a:cxn ang="0">
                  <a:pos x="272" y="0"/>
                </a:cxn>
                <a:cxn ang="0">
                  <a:pos x="272" y="181"/>
                </a:cxn>
                <a:cxn ang="0">
                  <a:pos x="0" y="499"/>
                </a:cxn>
                <a:cxn ang="0">
                  <a:pos x="0" y="317"/>
                </a:cxn>
              </a:cxnLst>
              <a:rect l="0" t="0" r="0" b="0"/>
              <a:pathLst>
                <a:path w="272" h="499">
                  <a:moveTo>
                    <a:pt x="0" y="317"/>
                  </a:moveTo>
                  <a:lnTo>
                    <a:pt x="272" y="0"/>
                  </a:lnTo>
                  <a:lnTo>
                    <a:pt x="272" y="181"/>
                  </a:lnTo>
                  <a:lnTo>
                    <a:pt x="0" y="499"/>
                  </a:lnTo>
                  <a:lnTo>
                    <a:pt x="0" y="317"/>
                  </a:lnTo>
                  <a:close/>
                </a:path>
              </a:pathLst>
            </a:custGeom>
            <a:solidFill>
              <a:srgbClr val="FF99CC">
                <a:alpha val="100000"/>
              </a:srgbClr>
            </a:solidFill>
            <a:ln w="9525" cap="flat" cmpd="sng">
              <a:solidFill>
                <a:schemeClr val="tx1">
                  <a:alpha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38" name="Freeform 10"/>
            <p:cNvSpPr/>
            <p:nvPr/>
          </p:nvSpPr>
          <p:spPr>
            <a:xfrm>
              <a:off x="68" y="1752"/>
              <a:ext cx="1451" cy="317"/>
            </a:xfrm>
            <a:custGeom>
              <a:avLst/>
              <a:gdLst/>
              <a:ahLst/>
              <a:cxnLst>
                <a:cxn ang="0">
                  <a:pos x="0" y="317"/>
                </a:cxn>
                <a:cxn ang="0">
                  <a:pos x="1179" y="317"/>
                </a:cxn>
                <a:cxn ang="0">
                  <a:pos x="1451" y="0"/>
                </a:cxn>
                <a:cxn ang="0">
                  <a:pos x="317" y="0"/>
                </a:cxn>
                <a:cxn ang="0">
                  <a:pos x="0" y="317"/>
                </a:cxn>
              </a:cxnLst>
              <a:rect l="0" t="0" r="0" b="0"/>
              <a:pathLst>
                <a:path w="1451" h="317">
                  <a:moveTo>
                    <a:pt x="0" y="317"/>
                  </a:moveTo>
                  <a:lnTo>
                    <a:pt x="1179" y="317"/>
                  </a:lnTo>
                  <a:lnTo>
                    <a:pt x="1451" y="0"/>
                  </a:lnTo>
                  <a:lnTo>
                    <a:pt x="317" y="0"/>
                  </a:lnTo>
                  <a:lnTo>
                    <a:pt x="0" y="317"/>
                  </a:lnTo>
                  <a:close/>
                </a:path>
              </a:pathLst>
            </a:custGeom>
            <a:solidFill>
              <a:srgbClr val="FFB9DC">
                <a:alpha val="100000"/>
              </a:srgbClr>
            </a:solidFill>
            <a:ln w="9525" cap="flat" cmpd="sng">
              <a:solidFill>
                <a:schemeClr val="tx1">
                  <a:alpha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39275" name="Rectangle 11"/>
          <p:cNvSpPr/>
          <p:nvPr/>
        </p:nvSpPr>
        <p:spPr>
          <a:xfrm>
            <a:off x="6084888" y="2781300"/>
            <a:ext cx="1871662" cy="1223963"/>
          </a:xfrm>
          <a:prstGeom prst="rect">
            <a:avLst/>
          </a:prstGeom>
          <a:noFill/>
          <a:ln w="285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39276" name="Rectangle 12"/>
          <p:cNvSpPr/>
          <p:nvPr/>
        </p:nvSpPr>
        <p:spPr>
          <a:xfrm>
            <a:off x="4067175" y="2997200"/>
            <a:ext cx="1368425" cy="576263"/>
          </a:xfrm>
          <a:prstGeom prst="rect">
            <a:avLst/>
          </a:prstGeom>
          <a:noFill/>
          <a:ln w="285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4825" name="Rectangle 13"/>
          <p:cNvSpPr/>
          <p:nvPr/>
        </p:nvSpPr>
        <p:spPr>
          <a:xfrm>
            <a:off x="1187450" y="4076700"/>
            <a:ext cx="1806575" cy="579438"/>
          </a:xfrm>
          <a:prstGeom prst="rect">
            <a:avLst/>
          </a:prstGeom>
          <a:noFill/>
          <a:ln w="9525">
            <a:noFill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spcBef>
                <a:spcPct val="30000"/>
              </a:spcBef>
            </a:pPr>
            <a:r>
              <a:rPr lang="zh-CN" altLang="en-US" sz="3200" b="0" dirty="0">
                <a:latin typeface="Arial" panose="020B0604020202020204" pitchFamily="34" charset="0"/>
                <a:ea typeface="黑体" panose="02010609060101010101" pitchFamily="49" charset="-122"/>
              </a:rPr>
              <a:t>从正面看</a:t>
            </a:r>
          </a:p>
        </p:txBody>
      </p:sp>
      <p:sp>
        <p:nvSpPr>
          <p:cNvPr id="34826" name="Rectangle 14"/>
          <p:cNvSpPr/>
          <p:nvPr/>
        </p:nvSpPr>
        <p:spPr>
          <a:xfrm>
            <a:off x="3635375" y="4149725"/>
            <a:ext cx="1806575" cy="579438"/>
          </a:xfrm>
          <a:prstGeom prst="rect">
            <a:avLst/>
          </a:prstGeom>
          <a:noFill/>
          <a:ln w="9525">
            <a:noFill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spcBef>
                <a:spcPct val="30000"/>
              </a:spcBef>
            </a:pPr>
            <a:r>
              <a:rPr lang="zh-CN" altLang="en-US" sz="3200" b="0" dirty="0">
                <a:latin typeface="Arial" panose="020B0604020202020204" pitchFamily="34" charset="0"/>
                <a:ea typeface="黑体" panose="02010609060101010101" pitchFamily="49" charset="-122"/>
              </a:rPr>
              <a:t>从左面看</a:t>
            </a:r>
          </a:p>
        </p:txBody>
      </p:sp>
      <p:sp>
        <p:nvSpPr>
          <p:cNvPr id="34827" name="Rectangle 15"/>
          <p:cNvSpPr/>
          <p:nvPr/>
        </p:nvSpPr>
        <p:spPr>
          <a:xfrm>
            <a:off x="6156325" y="4221163"/>
            <a:ext cx="1806575" cy="579437"/>
          </a:xfrm>
          <a:prstGeom prst="rect">
            <a:avLst/>
          </a:prstGeom>
          <a:noFill/>
          <a:ln w="9525">
            <a:noFill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spcBef>
                <a:spcPct val="30000"/>
              </a:spcBef>
            </a:pPr>
            <a:r>
              <a:rPr lang="zh-CN" altLang="en-US" sz="3200" b="0" dirty="0">
                <a:latin typeface="Arial" panose="020B0604020202020204" pitchFamily="34" charset="0"/>
                <a:ea typeface="黑体" panose="02010609060101010101" pitchFamily="49" charset="-122"/>
              </a:rPr>
              <a:t>从上面看</a:t>
            </a:r>
          </a:p>
        </p:txBody>
      </p:sp>
      <p:sp>
        <p:nvSpPr>
          <p:cNvPr id="34828" name="AutoShape 16"/>
          <p:cNvSpPr/>
          <p:nvPr/>
        </p:nvSpPr>
        <p:spPr>
          <a:xfrm>
            <a:off x="0" y="0"/>
            <a:ext cx="9144000" cy="115888"/>
          </a:xfrm>
          <a:prstGeom prst="roundRect">
            <a:avLst>
              <a:gd name="adj" fmla="val 16667"/>
            </a:avLst>
          </a:prstGeom>
          <a:solidFill>
            <a:srgbClr val="CCFFCC">
              <a:alpha val="65097"/>
            </a:srgbClr>
          </a:solidFill>
          <a:ln w="9525" cap="flat" cmpd="sng">
            <a:pattFill prst="horzBrick">
              <a:fgClr>
                <a:schemeClr val="tx1"/>
              </a:fgClr>
              <a:bgClr>
                <a:srgbClr val="FFFFFF"/>
              </a:bgClr>
            </a:pattFill>
            <a:prstDash val="solid"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39282" name="Freeform 18"/>
          <p:cNvSpPr/>
          <p:nvPr/>
        </p:nvSpPr>
        <p:spPr>
          <a:xfrm>
            <a:off x="2843213" y="1844675"/>
            <a:ext cx="2881312" cy="576263"/>
          </a:xfrm>
          <a:custGeom>
            <a:avLst/>
            <a:gdLst/>
            <a:ahLst/>
            <a:cxnLst>
              <a:cxn ang="0">
                <a:pos x="2147483647" y="0"/>
              </a:cxn>
              <a:cxn ang="0">
                <a:pos x="2147483647" y="914818306"/>
              </a:cxn>
              <a:cxn ang="0">
                <a:pos x="0" y="914818306"/>
              </a:cxn>
              <a:cxn ang="0">
                <a:pos x="0" y="0"/>
              </a:cxn>
              <a:cxn ang="0">
                <a:pos x="2147483647" y="0"/>
              </a:cxn>
            </a:cxnLst>
            <a:rect l="0" t="0" r="0" b="0"/>
            <a:pathLst>
              <a:path w="1815" h="363">
                <a:moveTo>
                  <a:pt x="1815" y="0"/>
                </a:moveTo>
                <a:lnTo>
                  <a:pt x="1815" y="363"/>
                </a:lnTo>
                <a:lnTo>
                  <a:pt x="0" y="363"/>
                </a:lnTo>
                <a:lnTo>
                  <a:pt x="0" y="0"/>
                </a:lnTo>
                <a:lnTo>
                  <a:pt x="1815" y="0"/>
                </a:lnTo>
                <a:close/>
              </a:path>
            </a:pathLst>
          </a:custGeom>
          <a:solidFill>
            <a:srgbClr val="FF99FF">
              <a:alpha val="100000"/>
            </a:srgbClr>
          </a:solidFill>
          <a:ln w="12700" cap="flat" cmpd="sng">
            <a:solidFill>
              <a:srgbClr val="FF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39283" name="Rectangle 19"/>
          <p:cNvSpPr/>
          <p:nvPr/>
        </p:nvSpPr>
        <p:spPr>
          <a:xfrm>
            <a:off x="1258888" y="2924175"/>
            <a:ext cx="2303462" cy="719138"/>
          </a:xfrm>
          <a:prstGeom prst="rect">
            <a:avLst/>
          </a:prstGeom>
          <a:noFill/>
          <a:ln w="285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endParaRPr lang="zh-CN" altLang="en-US" sz="1800" b="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39284" name="Freeform 20"/>
          <p:cNvSpPr/>
          <p:nvPr/>
        </p:nvSpPr>
        <p:spPr>
          <a:xfrm>
            <a:off x="5724525" y="836613"/>
            <a:ext cx="647700" cy="1584325"/>
          </a:xfrm>
          <a:custGeom>
            <a:avLst/>
            <a:gdLst/>
            <a:ahLst/>
            <a:cxnLst>
              <a:cxn ang="0">
                <a:pos x="0" y="1600300013"/>
              </a:cxn>
              <a:cxn ang="0">
                <a:pos x="0" y="2147483647"/>
              </a:cxn>
              <a:cxn ang="0">
                <a:pos x="1028223750" y="914817513"/>
              </a:cxn>
              <a:cxn ang="0">
                <a:pos x="1028223750" y="0"/>
              </a:cxn>
              <a:cxn ang="0">
                <a:pos x="0" y="1600300013"/>
              </a:cxn>
            </a:cxnLst>
            <a:rect l="0" t="0" r="0" b="0"/>
            <a:pathLst>
              <a:path w="408" h="998">
                <a:moveTo>
                  <a:pt x="0" y="635"/>
                </a:moveTo>
                <a:lnTo>
                  <a:pt x="0" y="998"/>
                </a:lnTo>
                <a:lnTo>
                  <a:pt x="408" y="363"/>
                </a:lnTo>
                <a:lnTo>
                  <a:pt x="408" y="0"/>
                </a:lnTo>
                <a:lnTo>
                  <a:pt x="0" y="635"/>
                </a:lnTo>
                <a:close/>
              </a:path>
            </a:pathLst>
          </a:custGeom>
          <a:solidFill>
            <a:srgbClr val="FF6699">
              <a:alpha val="100000"/>
            </a:srgbClr>
          </a:solidFill>
          <a:ln w="9525" cap="flat" cmpd="sng">
            <a:solidFill>
              <a:schemeClr val="tx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39285" name="Freeform 21"/>
          <p:cNvSpPr/>
          <p:nvPr/>
        </p:nvSpPr>
        <p:spPr>
          <a:xfrm>
            <a:off x="2843213" y="836613"/>
            <a:ext cx="3529012" cy="1008062"/>
          </a:xfrm>
          <a:custGeom>
            <a:avLst/>
            <a:gdLst/>
            <a:ahLst/>
            <a:cxnLst>
              <a:cxn ang="0">
                <a:pos x="1257556997" y="0"/>
              </a:cxn>
              <a:cxn ang="0">
                <a:pos x="2147483647" y="0"/>
              </a:cxn>
              <a:cxn ang="0">
                <a:pos x="2147483647" y="1600297631"/>
              </a:cxn>
              <a:cxn ang="0">
                <a:pos x="0" y="1600297631"/>
              </a:cxn>
              <a:cxn ang="0">
                <a:pos x="1257556997" y="0"/>
              </a:cxn>
            </a:cxnLst>
            <a:rect l="0" t="0" r="0" b="0"/>
            <a:pathLst>
              <a:path w="2223" h="635">
                <a:moveTo>
                  <a:pt x="499" y="0"/>
                </a:moveTo>
                <a:lnTo>
                  <a:pt x="2223" y="0"/>
                </a:lnTo>
                <a:lnTo>
                  <a:pt x="1815" y="635"/>
                </a:lnTo>
                <a:lnTo>
                  <a:pt x="0" y="635"/>
                </a:lnTo>
                <a:lnTo>
                  <a:pt x="499" y="0"/>
                </a:lnTo>
                <a:close/>
              </a:path>
            </a:pathLst>
          </a:custGeom>
          <a:solidFill>
            <a:srgbClr val="FF6699">
              <a:alpha val="100000"/>
            </a:srgbClr>
          </a:solidFill>
          <a:ln w="9525" cap="flat" cmpd="sng">
            <a:solidFill>
              <a:schemeClr val="tx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33" name="Text Box 22">
            <a:hlinkClick r:id="" action="ppaction://noaction"/>
          </p:cNvPr>
          <p:cNvSpPr txBox="1"/>
          <p:nvPr/>
        </p:nvSpPr>
        <p:spPr>
          <a:xfrm>
            <a:off x="468313" y="260350"/>
            <a:ext cx="2738437" cy="711200"/>
          </a:xfrm>
          <a:prstGeom prst="rect">
            <a:avLst/>
          </a:prstGeom>
          <a:noFill/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>
            <a:spAutoFit/>
          </a:bodyPr>
          <a:lstStyle/>
          <a:p>
            <a:pPr algn="ctr"/>
            <a:r>
              <a:rPr lang="zh-CN" altLang="en-US" sz="4000" dirty="0">
                <a:latin typeface="Arial" panose="020B0604020202020204" pitchFamily="34" charset="0"/>
                <a:ea typeface="宋体" panose="02010600030101010101" pitchFamily="2" charset="-122"/>
              </a:rPr>
              <a:t>看、想、画</a:t>
            </a:r>
          </a:p>
        </p:txBody>
      </p:sp>
      <p:pic>
        <p:nvPicPr>
          <p:cNvPr id="34834" name="Picture 2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7988" y="6237288"/>
            <a:ext cx="720725" cy="5492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835" name="Picture 24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1725" y="6308725"/>
            <a:ext cx="504825" cy="4302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39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1392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1392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13928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392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39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mph" presetSubtype="6" accel="50000" decel="50000" fill="hold" grpId="1" nodeType="clickEffect">
                                  <p:stCondLst>
                                    <p:cond delay="500"/>
                                  </p:stCondLst>
                                  <p:childTnLst>
                                    <p:animClr clrSpc="hsl" dir="cw">
                                      <p:cBhvr>
                                        <p:cTn id="22" dur="2000" fill="hold"/>
                                        <p:tgtEl>
                                          <p:spTgt spid="13928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13928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" dur="1000" fill="hold"/>
                                        <p:tgtEl>
                                          <p:spTgt spid="139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39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39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5" dur="1000" fill="hold"/>
                                        <p:tgtEl>
                                          <p:spTgt spid="139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39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75" grpId="0" animBg="1"/>
      <p:bldP spid="139276" grpId="0" animBg="1"/>
      <p:bldP spid="139282" grpId="0" animBg="1"/>
      <p:bldP spid="139282" grpId="1" animBg="1"/>
      <p:bldP spid="139283" grpId="0" animBg="1"/>
      <p:bldP spid="139283" grpId="1" animBg="1"/>
      <p:bldP spid="139284" grpId="0" animBg="1"/>
      <p:bldP spid="139284" grpId="1" animBg="1"/>
      <p:bldP spid="139285" grpId="0" animBg="1"/>
      <p:bldP spid="139285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 txBox="1">
            <a:spLocks noGrp="1"/>
          </p:cNvSpPr>
          <p:nvPr>
            <p:ph type="ftr" sz="quarter" idx="10"/>
          </p:nvPr>
        </p:nvSpPr>
        <p:spPr>
          <a:ln/>
        </p:spPr>
        <p:txBody>
          <a:bodyPr anchor="b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  <a:cs typeface="+mn-cs"/>
              </a:defRPr>
            </a:lvl5pPr>
          </a:lstStyle>
          <a:p>
            <a:pPr lvl="0" algn="ctr" eaLnBrk="1" hangingPunct="1"/>
            <a:r>
              <a:rPr lang="en-US" altLang="zh-CN" sz="1200" b="0" dirty="0">
                <a:ea typeface="宋体" panose="02010600030101010101" pitchFamily="2" charset="-122"/>
              </a:rPr>
              <a:t>观察物体</a:t>
            </a:r>
          </a:p>
        </p:txBody>
      </p:sp>
      <p:sp>
        <p:nvSpPr>
          <p:cNvPr id="35843" name="Rectangle 3"/>
          <p:cNvSpPr txBox="1">
            <a:spLocks noGrp="1"/>
          </p:cNvSpPr>
          <p:nvPr>
            <p:ph type="sldNum" sz="quarter" idx="11"/>
          </p:nvPr>
        </p:nvSpPr>
        <p:spPr>
          <a:ln/>
        </p:spPr>
        <p:txBody>
          <a:bodyPr anchor="b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  <a:cs typeface="+mn-cs"/>
              </a:defRPr>
            </a:lvl5pPr>
          </a:lstStyle>
          <a:p>
            <a:pPr lvl="0" algn="r" eaLnBrk="1" hangingPunct="1"/>
            <a:fld id="{9A0DB2DC-4C9A-4742-B13C-FB6460FD3503}" type="slidenum">
              <a:rPr lang="zh-CN" altLang="en-US" sz="1200" b="0" dirty="0">
                <a:latin typeface="Arial Black" panose="020B0A04020102020204" pitchFamily="34" charset="0"/>
                <a:ea typeface="宋体" panose="02010600030101010101" pitchFamily="2" charset="-122"/>
              </a:rPr>
              <a:t>21</a:t>
            </a:fld>
            <a:endParaRPr lang="zh-CN" altLang="en-US" sz="1200" b="0" dirty="0">
              <a:latin typeface="Arial Black" panose="020B0A04020102020204" pitchFamily="34" charset="0"/>
              <a:ea typeface="宋体" panose="02010600030101010101" pitchFamily="2" charset="-122"/>
            </a:endParaRPr>
          </a:p>
        </p:txBody>
      </p:sp>
      <p:sp>
        <p:nvSpPr>
          <p:cNvPr id="35844" name="Rectangle 2"/>
          <p:cNvSpPr/>
          <p:nvPr/>
        </p:nvSpPr>
        <p:spPr>
          <a:xfrm>
            <a:off x="179388" y="620713"/>
            <a:ext cx="8785225" cy="5903912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 lIns="90000" tIns="46800" rIns="90000" bIns="46800" anchor="ctr" anchorCtr="0"/>
          <a:lstStyle/>
          <a:p>
            <a:pPr algn="ctr"/>
            <a:endParaRPr lang="zh-CN" altLang="en-US" sz="3600" dirty="0">
              <a:latin typeface="Arial" panose="020B0604020202020204" pitchFamily="34" charset="0"/>
              <a:ea typeface="楷体_GB2312" panose="02010609030101010101" pitchFamily="49" charset="-122"/>
            </a:endParaRPr>
          </a:p>
        </p:txBody>
      </p:sp>
      <p:sp>
        <p:nvSpPr>
          <p:cNvPr id="35845" name="AutoShape 3"/>
          <p:cNvSpPr/>
          <p:nvPr/>
        </p:nvSpPr>
        <p:spPr>
          <a:xfrm>
            <a:off x="323850" y="2852738"/>
            <a:ext cx="7416800" cy="2592387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 cap="flat" cmpd="sng">
            <a:solidFill>
              <a:srgbClr val="FF9900"/>
            </a:solidFill>
            <a:prstDash val="solid"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5846" name="Rectangle 7"/>
          <p:cNvSpPr/>
          <p:nvPr/>
        </p:nvSpPr>
        <p:spPr>
          <a:xfrm>
            <a:off x="676275" y="4721225"/>
            <a:ext cx="1806575" cy="579438"/>
          </a:xfrm>
          <a:prstGeom prst="rect">
            <a:avLst/>
          </a:prstGeom>
          <a:noFill/>
          <a:ln w="9525">
            <a:noFill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spcBef>
                <a:spcPct val="30000"/>
              </a:spcBef>
            </a:pPr>
            <a:r>
              <a:rPr lang="zh-CN" altLang="en-US" sz="3200" b="0" dirty="0">
                <a:latin typeface="Arial" panose="020B0604020202020204" pitchFamily="34" charset="0"/>
                <a:ea typeface="黑体" panose="02010609060101010101" pitchFamily="49" charset="-122"/>
              </a:rPr>
              <a:t>从正面看</a:t>
            </a:r>
          </a:p>
        </p:txBody>
      </p:sp>
      <p:sp>
        <p:nvSpPr>
          <p:cNvPr id="35847" name="Rectangle 8"/>
          <p:cNvSpPr/>
          <p:nvPr/>
        </p:nvSpPr>
        <p:spPr>
          <a:xfrm>
            <a:off x="3125788" y="4721225"/>
            <a:ext cx="1806575" cy="579438"/>
          </a:xfrm>
          <a:prstGeom prst="rect">
            <a:avLst/>
          </a:prstGeom>
          <a:noFill/>
          <a:ln w="9525">
            <a:noFill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spcBef>
                <a:spcPct val="30000"/>
              </a:spcBef>
            </a:pPr>
            <a:r>
              <a:rPr lang="zh-CN" altLang="en-US" sz="3200" b="0" dirty="0">
                <a:latin typeface="Arial" panose="020B0604020202020204" pitchFamily="34" charset="0"/>
                <a:ea typeface="黑体" panose="02010609060101010101" pitchFamily="49" charset="-122"/>
              </a:rPr>
              <a:t>从左面看</a:t>
            </a:r>
          </a:p>
        </p:txBody>
      </p:sp>
      <p:sp>
        <p:nvSpPr>
          <p:cNvPr id="35848" name="Rectangle 9"/>
          <p:cNvSpPr/>
          <p:nvPr/>
        </p:nvSpPr>
        <p:spPr>
          <a:xfrm>
            <a:off x="5722938" y="4721225"/>
            <a:ext cx="1806575" cy="579438"/>
          </a:xfrm>
          <a:prstGeom prst="rect">
            <a:avLst/>
          </a:prstGeom>
          <a:noFill/>
          <a:ln w="9525">
            <a:noFill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spcBef>
                <a:spcPct val="30000"/>
              </a:spcBef>
            </a:pPr>
            <a:r>
              <a:rPr lang="zh-CN" altLang="en-US" sz="3200" b="0" dirty="0">
                <a:latin typeface="Arial" panose="020B0604020202020204" pitchFamily="34" charset="0"/>
                <a:ea typeface="黑体" panose="02010609060101010101" pitchFamily="49" charset="-122"/>
              </a:rPr>
              <a:t>从上面看</a:t>
            </a:r>
          </a:p>
        </p:txBody>
      </p:sp>
      <p:sp>
        <p:nvSpPr>
          <p:cNvPr id="35849" name="WordArt 10"/>
          <p:cNvSpPr>
            <a:spLocks noTextEdit="1"/>
          </p:cNvSpPr>
          <p:nvPr/>
        </p:nvSpPr>
        <p:spPr>
          <a:xfrm rot="5400000">
            <a:off x="33338" y="3575050"/>
            <a:ext cx="1371600" cy="647700"/>
          </a:xfrm>
          <a:prstGeom prst="rect">
            <a:avLst/>
          </a:prstGeom>
        </p:spPr>
        <p:txBody>
          <a:bodyPr vert="eaVert" wrap="none" fromWordArt="1">
            <a:prstTxWarp prst="textPlain">
              <a:avLst>
                <a:gd name="adj" fmla="val 50000"/>
              </a:avLst>
            </a:prstTxWarp>
            <a:normAutofit/>
            <a:scene3d>
              <a:camera prst="legacyPerspectiveFront">
                <a:rot lat="20640000" lon="20700000" rev="0"/>
              </a:camera>
              <a:lightRig rig="legacyNormal3" dir="l"/>
            </a:scene3d>
            <a:sp3d extrusionH="201600" prstMaterial="legacyPlastic">
              <a:extrusionClr>
                <a:srgbClr val="FF9966"/>
              </a:extrusionClr>
            </a:sp3d>
          </a:bodyPr>
          <a:lstStyle/>
          <a:p>
            <a:pPr algn="ctr" eaLnBrk="0" hangingPunct="0"/>
            <a:r>
              <a:rPr lang="zh-CN" altLang="en-US" sz="3600" b="1">
                <a:solidFill>
                  <a:srgbClr val="CC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连一连</a:t>
            </a:r>
          </a:p>
        </p:txBody>
      </p:sp>
      <p:sp>
        <p:nvSpPr>
          <p:cNvPr id="107531" name="Freeform 11"/>
          <p:cNvSpPr/>
          <p:nvPr/>
        </p:nvSpPr>
        <p:spPr>
          <a:xfrm>
            <a:off x="1835150" y="4149725"/>
            <a:ext cx="2305050" cy="7191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706725581" y="714304125"/>
              </a:cxn>
              <a:cxn ang="0">
                <a:pos x="2147483647" y="1424681716"/>
              </a:cxn>
            </a:cxnLst>
            <a:rect l="0" t="0" r="0" b="0"/>
            <a:pathLst>
              <a:path w="1406" h="363">
                <a:moveTo>
                  <a:pt x="0" y="0"/>
                </a:moveTo>
                <a:cubicBezTo>
                  <a:pt x="200" y="61"/>
                  <a:pt x="401" y="122"/>
                  <a:pt x="635" y="182"/>
                </a:cubicBezTo>
                <a:cubicBezTo>
                  <a:pt x="869" y="242"/>
                  <a:pt x="1137" y="302"/>
                  <a:pt x="1406" y="363"/>
                </a:cubicBezTo>
              </a:path>
            </a:pathLst>
          </a:custGeom>
          <a:noFill/>
          <a:ln w="38100" cap="flat" cmpd="sng">
            <a:solidFill>
              <a:srgbClr val="CC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7532" name="Freeform 12"/>
          <p:cNvSpPr/>
          <p:nvPr/>
        </p:nvSpPr>
        <p:spPr>
          <a:xfrm flipH="1">
            <a:off x="3708400" y="4149725"/>
            <a:ext cx="2735263" cy="719138"/>
          </a:xfrm>
          <a:custGeom>
            <a:avLst/>
            <a:gdLst/>
            <a:ahLst/>
            <a:cxnLst>
              <a:cxn ang="0">
                <a:pos x="2147483647" y="0"/>
              </a:cxn>
              <a:cxn ang="0">
                <a:pos x="2147483647" y="634356389"/>
              </a:cxn>
              <a:cxn ang="0">
                <a:pos x="0" y="950660778"/>
              </a:cxn>
            </a:cxnLst>
            <a:rect l="0" t="0" r="0" b="0"/>
            <a:pathLst>
              <a:path w="1497" h="544">
                <a:moveTo>
                  <a:pt x="1497" y="0"/>
                </a:moveTo>
                <a:cubicBezTo>
                  <a:pt x="1236" y="136"/>
                  <a:pt x="975" y="272"/>
                  <a:pt x="726" y="363"/>
                </a:cubicBezTo>
                <a:cubicBezTo>
                  <a:pt x="477" y="454"/>
                  <a:pt x="238" y="499"/>
                  <a:pt x="0" y="544"/>
                </a:cubicBezTo>
              </a:path>
            </a:pathLst>
          </a:custGeom>
          <a:noFill/>
          <a:ln w="38100" cap="flat" cmpd="sng">
            <a:solidFill>
              <a:srgbClr val="CC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7533" name="Freeform 13"/>
          <p:cNvSpPr/>
          <p:nvPr/>
        </p:nvSpPr>
        <p:spPr>
          <a:xfrm rot="-366380">
            <a:off x="1616075" y="4375150"/>
            <a:ext cx="4549775" cy="280988"/>
          </a:xfrm>
          <a:custGeom>
            <a:avLst/>
            <a:gdLst/>
            <a:ahLst/>
            <a:cxnLst>
              <a:cxn ang="0">
                <a:pos x="2147483647" y="0"/>
              </a:cxn>
              <a:cxn ang="0">
                <a:pos x="2147483647" y="96846853"/>
              </a:cxn>
              <a:cxn ang="0">
                <a:pos x="0" y="145136500"/>
              </a:cxn>
            </a:cxnLst>
            <a:rect l="0" t="0" r="0" b="0"/>
            <a:pathLst>
              <a:path w="1497" h="544">
                <a:moveTo>
                  <a:pt x="1497" y="0"/>
                </a:moveTo>
                <a:cubicBezTo>
                  <a:pt x="1236" y="136"/>
                  <a:pt x="975" y="272"/>
                  <a:pt x="726" y="363"/>
                </a:cubicBezTo>
                <a:cubicBezTo>
                  <a:pt x="477" y="454"/>
                  <a:pt x="238" y="499"/>
                  <a:pt x="0" y="544"/>
                </a:cubicBezTo>
              </a:path>
            </a:pathLst>
          </a:custGeom>
          <a:noFill/>
          <a:ln w="38100" cap="flat" cmpd="sng">
            <a:solidFill>
              <a:srgbClr val="CC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5853" name="AutoShape 14"/>
          <p:cNvSpPr/>
          <p:nvPr/>
        </p:nvSpPr>
        <p:spPr>
          <a:xfrm>
            <a:off x="3635375" y="1484313"/>
            <a:ext cx="720725" cy="720725"/>
          </a:xfrm>
          <a:prstGeom prst="cube">
            <a:avLst>
              <a:gd name="adj" fmla="val 25000"/>
            </a:avLst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5854" name="AutoShape 15"/>
          <p:cNvSpPr/>
          <p:nvPr/>
        </p:nvSpPr>
        <p:spPr>
          <a:xfrm>
            <a:off x="3779838" y="765175"/>
            <a:ext cx="720725" cy="720725"/>
          </a:xfrm>
          <a:prstGeom prst="cube">
            <a:avLst>
              <a:gd name="adj" fmla="val 25000"/>
            </a:avLst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/>
          <a:p>
            <a:pPr algn="ctr"/>
            <a:endParaRPr lang="zh-CN" altLang="en-US" sz="3600" dirty="0">
              <a:latin typeface="Arial" panose="020B0604020202020204" pitchFamily="34" charset="0"/>
              <a:ea typeface="楷体_GB2312" panose="02010609030101010101" pitchFamily="49" charset="-122"/>
            </a:endParaRPr>
          </a:p>
        </p:txBody>
      </p:sp>
      <p:sp>
        <p:nvSpPr>
          <p:cNvPr id="35855" name="AutoShape 16"/>
          <p:cNvSpPr/>
          <p:nvPr/>
        </p:nvSpPr>
        <p:spPr>
          <a:xfrm>
            <a:off x="4284663" y="1339850"/>
            <a:ext cx="720725" cy="720725"/>
          </a:xfrm>
          <a:prstGeom prst="cube">
            <a:avLst>
              <a:gd name="adj" fmla="val 25000"/>
            </a:avLst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5856" name="AutoShape 17"/>
          <p:cNvSpPr/>
          <p:nvPr/>
        </p:nvSpPr>
        <p:spPr>
          <a:xfrm>
            <a:off x="4140200" y="1484313"/>
            <a:ext cx="720725" cy="720725"/>
          </a:xfrm>
          <a:prstGeom prst="cube">
            <a:avLst>
              <a:gd name="adj" fmla="val 25000"/>
            </a:avLst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5857" name="AutoShape 18"/>
          <p:cNvSpPr/>
          <p:nvPr/>
        </p:nvSpPr>
        <p:spPr>
          <a:xfrm>
            <a:off x="4787900" y="1339850"/>
            <a:ext cx="720725" cy="720725"/>
          </a:xfrm>
          <a:prstGeom prst="cube">
            <a:avLst>
              <a:gd name="adj" fmla="val 25000"/>
            </a:avLst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5858" name="AutoShape 19"/>
          <p:cNvSpPr/>
          <p:nvPr/>
        </p:nvSpPr>
        <p:spPr>
          <a:xfrm>
            <a:off x="4643438" y="1484313"/>
            <a:ext cx="720725" cy="720725"/>
          </a:xfrm>
          <a:prstGeom prst="cube">
            <a:avLst>
              <a:gd name="adj" fmla="val 25000"/>
            </a:avLst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5859" name="Rectangle 20"/>
          <p:cNvSpPr/>
          <p:nvPr/>
        </p:nvSpPr>
        <p:spPr>
          <a:xfrm>
            <a:off x="1258888" y="2998788"/>
            <a:ext cx="576262" cy="576262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5860" name="Rectangle 21"/>
          <p:cNvSpPr/>
          <p:nvPr/>
        </p:nvSpPr>
        <p:spPr>
          <a:xfrm>
            <a:off x="1258888" y="3573463"/>
            <a:ext cx="576262" cy="576262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5861" name="Rectangle 22"/>
          <p:cNvSpPr/>
          <p:nvPr/>
        </p:nvSpPr>
        <p:spPr>
          <a:xfrm>
            <a:off x="1835150" y="3573463"/>
            <a:ext cx="576263" cy="576262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5862" name="Rectangle 23"/>
          <p:cNvSpPr/>
          <p:nvPr/>
        </p:nvSpPr>
        <p:spPr>
          <a:xfrm>
            <a:off x="2914650" y="2997200"/>
            <a:ext cx="576263" cy="576263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5863" name="Rectangle 24"/>
          <p:cNvSpPr/>
          <p:nvPr/>
        </p:nvSpPr>
        <p:spPr>
          <a:xfrm>
            <a:off x="2914650" y="3571875"/>
            <a:ext cx="576263" cy="576263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5864" name="Rectangle 25"/>
          <p:cNvSpPr/>
          <p:nvPr/>
        </p:nvSpPr>
        <p:spPr>
          <a:xfrm>
            <a:off x="3490913" y="3571875"/>
            <a:ext cx="576262" cy="576263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5865" name="Rectangle 26"/>
          <p:cNvSpPr/>
          <p:nvPr/>
        </p:nvSpPr>
        <p:spPr>
          <a:xfrm>
            <a:off x="4067175" y="2998788"/>
            <a:ext cx="576263" cy="576262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5866" name="Rectangle 27"/>
          <p:cNvSpPr/>
          <p:nvPr/>
        </p:nvSpPr>
        <p:spPr>
          <a:xfrm>
            <a:off x="4067175" y="3573463"/>
            <a:ext cx="576263" cy="576262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5867" name="Rectangle 28"/>
          <p:cNvSpPr/>
          <p:nvPr/>
        </p:nvSpPr>
        <p:spPr>
          <a:xfrm>
            <a:off x="3490913" y="2997200"/>
            <a:ext cx="576262" cy="576263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5868" name="Rectangle 29"/>
          <p:cNvSpPr/>
          <p:nvPr/>
        </p:nvSpPr>
        <p:spPr>
          <a:xfrm>
            <a:off x="5291138" y="2997200"/>
            <a:ext cx="576262" cy="576263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5869" name="Rectangle 30"/>
          <p:cNvSpPr/>
          <p:nvPr/>
        </p:nvSpPr>
        <p:spPr>
          <a:xfrm>
            <a:off x="5291138" y="3571875"/>
            <a:ext cx="576262" cy="576263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5870" name="Rectangle 31"/>
          <p:cNvSpPr/>
          <p:nvPr/>
        </p:nvSpPr>
        <p:spPr>
          <a:xfrm>
            <a:off x="5867400" y="3571875"/>
            <a:ext cx="576263" cy="576263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5871" name="Rectangle 32"/>
          <p:cNvSpPr/>
          <p:nvPr/>
        </p:nvSpPr>
        <p:spPr>
          <a:xfrm>
            <a:off x="6443663" y="3573463"/>
            <a:ext cx="576262" cy="576262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5872" name="WordArt 33"/>
          <p:cNvSpPr>
            <a:spLocks noTextEdit="1"/>
          </p:cNvSpPr>
          <p:nvPr/>
        </p:nvSpPr>
        <p:spPr>
          <a:xfrm>
            <a:off x="755650" y="1125538"/>
            <a:ext cx="24765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zh-CN" altLang="en-US" sz="4800" b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我会认！</a:t>
            </a:r>
          </a:p>
        </p:txBody>
      </p:sp>
      <p:pic>
        <p:nvPicPr>
          <p:cNvPr id="35873" name="Picture 3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7988" y="6237288"/>
            <a:ext cx="720725" cy="5492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874" name="Picture 35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1725" y="6308725"/>
            <a:ext cx="504825" cy="4302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7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07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7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 txBox="1">
            <a:spLocks noGrp="1"/>
          </p:cNvSpPr>
          <p:nvPr>
            <p:ph type="ftr" sz="quarter" idx="10"/>
          </p:nvPr>
        </p:nvSpPr>
        <p:spPr>
          <a:ln/>
        </p:spPr>
        <p:txBody>
          <a:bodyPr anchor="b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  <a:cs typeface="+mn-cs"/>
              </a:defRPr>
            </a:lvl5pPr>
          </a:lstStyle>
          <a:p>
            <a:pPr lvl="0" algn="ctr" eaLnBrk="1" hangingPunct="1"/>
            <a:r>
              <a:rPr lang="en-US" altLang="zh-CN" sz="1200" b="0" dirty="0">
                <a:ea typeface="宋体" panose="02010600030101010101" pitchFamily="2" charset="-122"/>
              </a:rPr>
              <a:t>观察物体</a:t>
            </a:r>
          </a:p>
        </p:txBody>
      </p:sp>
      <p:sp>
        <p:nvSpPr>
          <p:cNvPr id="36867" name="Rectangle 3"/>
          <p:cNvSpPr txBox="1">
            <a:spLocks noGrp="1"/>
          </p:cNvSpPr>
          <p:nvPr>
            <p:ph type="sldNum" sz="quarter" idx="11"/>
          </p:nvPr>
        </p:nvSpPr>
        <p:spPr>
          <a:ln/>
        </p:spPr>
        <p:txBody>
          <a:bodyPr anchor="b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  <a:cs typeface="+mn-cs"/>
              </a:defRPr>
            </a:lvl5pPr>
          </a:lstStyle>
          <a:p>
            <a:pPr lvl="0" algn="r" eaLnBrk="1" hangingPunct="1"/>
            <a:fld id="{9A0DB2DC-4C9A-4742-B13C-FB6460FD3503}" type="slidenum">
              <a:rPr lang="zh-CN" altLang="en-US" sz="1200" b="0" dirty="0">
                <a:latin typeface="Arial Black" panose="020B0A04020102020204" pitchFamily="34" charset="0"/>
                <a:ea typeface="宋体" panose="02010600030101010101" pitchFamily="2" charset="-122"/>
              </a:rPr>
              <a:t>22</a:t>
            </a:fld>
            <a:endParaRPr lang="zh-CN" altLang="en-US" sz="1200" b="0" dirty="0">
              <a:latin typeface="Arial Black" panose="020B0A04020102020204" pitchFamily="34" charset="0"/>
              <a:ea typeface="宋体" panose="02010600030101010101" pitchFamily="2" charset="-122"/>
            </a:endParaRPr>
          </a:p>
        </p:txBody>
      </p:sp>
      <p:sp>
        <p:nvSpPr>
          <p:cNvPr id="36868" name="Rectangle 2"/>
          <p:cNvSpPr/>
          <p:nvPr/>
        </p:nvSpPr>
        <p:spPr>
          <a:xfrm>
            <a:off x="323850" y="188913"/>
            <a:ext cx="8640763" cy="648017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 lIns="90000" tIns="46800" rIns="90000" bIns="46800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6869" name="未知"/>
          <p:cNvSpPr/>
          <p:nvPr/>
        </p:nvSpPr>
        <p:spPr>
          <a:xfrm>
            <a:off x="827088" y="1038225"/>
            <a:ext cx="4105275" cy="1439863"/>
          </a:xfrm>
          <a:custGeom>
            <a:avLst/>
            <a:gdLst/>
            <a:ahLst/>
            <a:cxnLst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0"/>
              </a:cxn>
            </a:cxnLst>
            <a:rect l="0" t="0" r="0" b="0"/>
            <a:pathLst>
              <a:path w="1678" h="589">
                <a:moveTo>
                  <a:pt x="544" y="0"/>
                </a:moveTo>
                <a:lnTo>
                  <a:pt x="1678" y="0"/>
                </a:lnTo>
                <a:lnTo>
                  <a:pt x="1179" y="589"/>
                </a:lnTo>
                <a:lnTo>
                  <a:pt x="0" y="589"/>
                </a:lnTo>
                <a:lnTo>
                  <a:pt x="544" y="0"/>
                </a:lnTo>
                <a:close/>
              </a:path>
            </a:pathLst>
          </a:custGeom>
          <a:solidFill>
            <a:srgbClr val="CCECFF">
              <a:alpha val="100000"/>
            </a:srgbClr>
          </a:solidFill>
          <a:ln w="9525" cap="flat" cmpd="sng">
            <a:solidFill>
              <a:schemeClr val="tx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6870" name="AutoShape 4"/>
          <p:cNvSpPr/>
          <p:nvPr/>
        </p:nvSpPr>
        <p:spPr>
          <a:xfrm>
            <a:off x="2051050" y="1366838"/>
            <a:ext cx="750888" cy="750887"/>
          </a:xfrm>
          <a:prstGeom prst="cube">
            <a:avLst>
              <a:gd name="adj" fmla="val 25000"/>
            </a:avLst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6871" name="AutoShape 5"/>
          <p:cNvSpPr/>
          <p:nvPr/>
        </p:nvSpPr>
        <p:spPr>
          <a:xfrm>
            <a:off x="2051050" y="822325"/>
            <a:ext cx="749300" cy="750888"/>
          </a:xfrm>
          <a:prstGeom prst="cube">
            <a:avLst>
              <a:gd name="adj" fmla="val 25000"/>
            </a:avLst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6872" name="AutoShape 6"/>
          <p:cNvSpPr/>
          <p:nvPr/>
        </p:nvSpPr>
        <p:spPr>
          <a:xfrm>
            <a:off x="2051050" y="260350"/>
            <a:ext cx="749300" cy="750888"/>
          </a:xfrm>
          <a:prstGeom prst="cube">
            <a:avLst>
              <a:gd name="adj" fmla="val 25000"/>
            </a:avLst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6873" name="AutoShape 7"/>
          <p:cNvSpPr/>
          <p:nvPr/>
        </p:nvSpPr>
        <p:spPr>
          <a:xfrm>
            <a:off x="3059113" y="1325563"/>
            <a:ext cx="750887" cy="750887"/>
          </a:xfrm>
          <a:prstGeom prst="cube">
            <a:avLst>
              <a:gd name="adj" fmla="val 25000"/>
            </a:avLst>
          </a:prstGeom>
          <a:solidFill>
            <a:schemeClr val="folHlink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6874" name="Rectangle 8"/>
          <p:cNvSpPr/>
          <p:nvPr/>
        </p:nvSpPr>
        <p:spPr>
          <a:xfrm>
            <a:off x="4067175" y="1773238"/>
            <a:ext cx="3781425" cy="1373187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ct val="30000"/>
              </a:spcBef>
            </a:pPr>
            <a:r>
              <a:rPr lang="zh-CN" altLang="en-US" sz="2800" b="0" dirty="0">
                <a:latin typeface="Arial" panose="020B0604020202020204" pitchFamily="34" charset="0"/>
                <a:ea typeface="楷体_GB2312" panose="02010609030101010101" pitchFamily="49" charset="-122"/>
              </a:rPr>
              <a:t>    下面的图形分别是小强从什么位置看到的？连一连。</a:t>
            </a:r>
          </a:p>
        </p:txBody>
      </p:sp>
      <p:grpSp>
        <p:nvGrpSpPr>
          <p:cNvPr id="36875" name="Group 9"/>
          <p:cNvGrpSpPr/>
          <p:nvPr/>
        </p:nvGrpSpPr>
        <p:grpSpPr>
          <a:xfrm>
            <a:off x="1476375" y="4437063"/>
            <a:ext cx="1295400" cy="576262"/>
            <a:chOff x="0" y="0"/>
            <a:chExt cx="816" cy="363"/>
          </a:xfrm>
        </p:grpSpPr>
        <p:sp>
          <p:nvSpPr>
            <p:cNvPr id="36895" name="Rectangle 10"/>
            <p:cNvSpPr/>
            <p:nvPr/>
          </p:nvSpPr>
          <p:spPr>
            <a:xfrm>
              <a:off x="0" y="0"/>
              <a:ext cx="363" cy="363"/>
            </a:xfrm>
            <a:prstGeom prst="rect">
              <a:avLst/>
            </a:pr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90000" tIns="46800" rIns="90000" bIns="46800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36896" name="Rectangle 11"/>
            <p:cNvSpPr/>
            <p:nvPr/>
          </p:nvSpPr>
          <p:spPr>
            <a:xfrm>
              <a:off x="453" y="0"/>
              <a:ext cx="363" cy="363"/>
            </a:xfrm>
            <a:prstGeom prst="rect">
              <a:avLst/>
            </a:prstGeom>
            <a:solidFill>
              <a:schemeClr val="folHlink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90000" tIns="46800" rIns="90000" bIns="46800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36876" name="Group 12"/>
          <p:cNvGrpSpPr/>
          <p:nvPr/>
        </p:nvGrpSpPr>
        <p:grpSpPr>
          <a:xfrm>
            <a:off x="4140200" y="3284538"/>
            <a:ext cx="1295400" cy="1728787"/>
            <a:chOff x="0" y="0"/>
            <a:chExt cx="816" cy="1089"/>
          </a:xfrm>
        </p:grpSpPr>
        <p:sp>
          <p:nvSpPr>
            <p:cNvPr id="36891" name="Rectangle 13"/>
            <p:cNvSpPr/>
            <p:nvPr/>
          </p:nvSpPr>
          <p:spPr>
            <a:xfrm>
              <a:off x="0" y="363"/>
              <a:ext cx="363" cy="363"/>
            </a:xfrm>
            <a:prstGeom prst="rect">
              <a:avLst/>
            </a:pr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90000" tIns="46800" rIns="90000" bIns="46800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36892" name="Rectangle 14"/>
            <p:cNvSpPr/>
            <p:nvPr/>
          </p:nvSpPr>
          <p:spPr>
            <a:xfrm>
              <a:off x="453" y="726"/>
              <a:ext cx="363" cy="363"/>
            </a:xfrm>
            <a:prstGeom prst="rect">
              <a:avLst/>
            </a:prstGeom>
            <a:solidFill>
              <a:schemeClr val="folHlink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90000" tIns="46800" rIns="90000" bIns="46800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36893" name="Rectangle 15"/>
            <p:cNvSpPr/>
            <p:nvPr/>
          </p:nvSpPr>
          <p:spPr>
            <a:xfrm>
              <a:off x="0" y="726"/>
              <a:ext cx="363" cy="363"/>
            </a:xfrm>
            <a:prstGeom prst="rect">
              <a:avLst/>
            </a:pr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90000" tIns="46800" rIns="90000" bIns="46800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36894" name="Rectangle 16"/>
            <p:cNvSpPr/>
            <p:nvPr/>
          </p:nvSpPr>
          <p:spPr>
            <a:xfrm>
              <a:off x="0" y="0"/>
              <a:ext cx="363" cy="363"/>
            </a:xfrm>
            <a:prstGeom prst="rect">
              <a:avLst/>
            </a:pr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90000" tIns="46800" rIns="90000" bIns="46800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36877" name="Group 17"/>
          <p:cNvGrpSpPr/>
          <p:nvPr/>
        </p:nvGrpSpPr>
        <p:grpSpPr>
          <a:xfrm>
            <a:off x="6948488" y="3284538"/>
            <a:ext cx="576262" cy="1728787"/>
            <a:chOff x="0" y="0"/>
            <a:chExt cx="363" cy="1089"/>
          </a:xfrm>
        </p:grpSpPr>
        <p:sp>
          <p:nvSpPr>
            <p:cNvPr id="36888" name="Rectangle 18"/>
            <p:cNvSpPr/>
            <p:nvPr/>
          </p:nvSpPr>
          <p:spPr>
            <a:xfrm>
              <a:off x="0" y="363"/>
              <a:ext cx="363" cy="363"/>
            </a:xfrm>
            <a:prstGeom prst="rect">
              <a:avLst/>
            </a:pr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90000" tIns="46800" rIns="90000" bIns="46800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36889" name="Rectangle 19"/>
            <p:cNvSpPr/>
            <p:nvPr/>
          </p:nvSpPr>
          <p:spPr>
            <a:xfrm>
              <a:off x="0" y="726"/>
              <a:ext cx="363" cy="363"/>
            </a:xfrm>
            <a:prstGeom prst="rect">
              <a:avLst/>
            </a:pr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90000" tIns="46800" rIns="90000" bIns="46800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36890" name="Rectangle 20"/>
            <p:cNvSpPr/>
            <p:nvPr/>
          </p:nvSpPr>
          <p:spPr>
            <a:xfrm>
              <a:off x="0" y="0"/>
              <a:ext cx="363" cy="363"/>
            </a:xfrm>
            <a:prstGeom prst="rect">
              <a:avLst/>
            </a:pr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90000" tIns="46800" rIns="90000" bIns="46800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sp>
        <p:nvSpPr>
          <p:cNvPr id="36878" name="Rectangle 21"/>
          <p:cNvSpPr/>
          <p:nvPr/>
        </p:nvSpPr>
        <p:spPr>
          <a:xfrm>
            <a:off x="1247775" y="5516563"/>
            <a:ext cx="1806575" cy="579437"/>
          </a:xfrm>
          <a:prstGeom prst="rect">
            <a:avLst/>
          </a:prstGeom>
          <a:noFill/>
          <a:ln w="9525">
            <a:noFill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spcBef>
                <a:spcPct val="30000"/>
              </a:spcBef>
            </a:pPr>
            <a:r>
              <a:rPr lang="zh-CN" altLang="en-US" sz="3200" b="0" dirty="0">
                <a:latin typeface="Arial" panose="020B0604020202020204" pitchFamily="34" charset="0"/>
                <a:ea typeface="楷体_GB2312" panose="02010609030101010101" pitchFamily="49" charset="-122"/>
              </a:rPr>
              <a:t>从正面看</a:t>
            </a:r>
          </a:p>
        </p:txBody>
      </p:sp>
      <p:sp>
        <p:nvSpPr>
          <p:cNvPr id="36879" name="Rectangle 22"/>
          <p:cNvSpPr/>
          <p:nvPr/>
        </p:nvSpPr>
        <p:spPr>
          <a:xfrm>
            <a:off x="3697288" y="5516563"/>
            <a:ext cx="1806575" cy="579437"/>
          </a:xfrm>
          <a:prstGeom prst="rect">
            <a:avLst/>
          </a:prstGeom>
          <a:noFill/>
          <a:ln w="9525">
            <a:noFill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spcBef>
                <a:spcPct val="30000"/>
              </a:spcBef>
            </a:pPr>
            <a:r>
              <a:rPr lang="zh-CN" altLang="en-US" sz="3200" b="0" dirty="0">
                <a:latin typeface="Arial" panose="020B0604020202020204" pitchFamily="34" charset="0"/>
                <a:ea typeface="楷体_GB2312" panose="02010609030101010101" pitchFamily="49" charset="-122"/>
              </a:rPr>
              <a:t>从左面看</a:t>
            </a:r>
          </a:p>
        </p:txBody>
      </p:sp>
      <p:sp>
        <p:nvSpPr>
          <p:cNvPr id="36880" name="Rectangle 23"/>
          <p:cNvSpPr/>
          <p:nvPr/>
        </p:nvSpPr>
        <p:spPr>
          <a:xfrm>
            <a:off x="6294438" y="5516563"/>
            <a:ext cx="1806575" cy="579437"/>
          </a:xfrm>
          <a:prstGeom prst="rect">
            <a:avLst/>
          </a:prstGeom>
          <a:noFill/>
          <a:ln w="9525">
            <a:noFill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spcBef>
                <a:spcPct val="30000"/>
              </a:spcBef>
            </a:pPr>
            <a:r>
              <a:rPr lang="zh-CN" altLang="en-US" sz="3200" b="0" dirty="0">
                <a:latin typeface="Arial" panose="020B0604020202020204" pitchFamily="34" charset="0"/>
                <a:ea typeface="楷体_GB2312" panose="02010609030101010101" pitchFamily="49" charset="-122"/>
              </a:rPr>
              <a:t>从上面看</a:t>
            </a:r>
          </a:p>
        </p:txBody>
      </p:sp>
      <p:sp>
        <p:nvSpPr>
          <p:cNvPr id="145432" name="未知"/>
          <p:cNvSpPr/>
          <p:nvPr/>
        </p:nvSpPr>
        <p:spPr>
          <a:xfrm>
            <a:off x="1979613" y="5084763"/>
            <a:ext cx="4752975" cy="5032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47483647" y="349787146"/>
              </a:cxn>
              <a:cxn ang="0">
                <a:pos x="2147483647" y="697651455"/>
              </a:cxn>
            </a:cxnLst>
            <a:rect l="0" t="0" r="0" b="0"/>
            <a:pathLst>
              <a:path w="1406" h="363">
                <a:moveTo>
                  <a:pt x="0" y="0"/>
                </a:moveTo>
                <a:cubicBezTo>
                  <a:pt x="200" y="61"/>
                  <a:pt x="401" y="122"/>
                  <a:pt x="635" y="182"/>
                </a:cubicBezTo>
                <a:cubicBezTo>
                  <a:pt x="869" y="242"/>
                  <a:pt x="1137" y="302"/>
                  <a:pt x="1406" y="363"/>
                </a:cubicBezTo>
              </a:path>
            </a:pathLst>
          </a:custGeom>
          <a:noFill/>
          <a:ln w="38100" cap="flat" cmpd="sng">
            <a:solidFill>
              <a:srgbClr val="CC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36882" name="Picture 25" descr="未标题-2 拷贝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2988" y="1341438"/>
            <a:ext cx="1917700" cy="23018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5434" name="Line 26"/>
          <p:cNvSpPr/>
          <p:nvPr/>
        </p:nvSpPr>
        <p:spPr>
          <a:xfrm flipV="1">
            <a:off x="2411413" y="5056188"/>
            <a:ext cx="2089150" cy="560387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5435" name="Line 27"/>
          <p:cNvSpPr/>
          <p:nvPr/>
        </p:nvSpPr>
        <p:spPr>
          <a:xfrm flipV="1">
            <a:off x="5003800" y="5084763"/>
            <a:ext cx="2089150" cy="560387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36885" name="图片 72" descr="92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AFB"/>
              </a:clrFrom>
              <a:clrTo>
                <a:srgbClr val="FFFAF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03800" y="908050"/>
            <a:ext cx="1970088" cy="857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6886" name="Picture 29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7988" y="6237288"/>
            <a:ext cx="720725" cy="5492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6887" name="Picture 30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51725" y="6308725"/>
            <a:ext cx="504825" cy="4302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45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2" dur="1000"/>
                                        <p:tgtEl>
                                          <p:spTgt spid="145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7" dur="1000"/>
                                        <p:tgtEl>
                                          <p:spTgt spid="145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 txBox="1">
            <a:spLocks noGrp="1"/>
          </p:cNvSpPr>
          <p:nvPr>
            <p:ph type="ftr" sz="quarter" idx="10"/>
          </p:nvPr>
        </p:nvSpPr>
        <p:spPr>
          <a:ln/>
        </p:spPr>
        <p:txBody>
          <a:bodyPr anchor="b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  <a:cs typeface="+mn-cs"/>
              </a:defRPr>
            </a:lvl5pPr>
          </a:lstStyle>
          <a:p>
            <a:pPr lvl="0" algn="ctr" eaLnBrk="1" hangingPunct="1"/>
            <a:r>
              <a:rPr lang="en-US" altLang="zh-CN" sz="1200" b="0" dirty="0">
                <a:ea typeface="宋体" panose="02010600030101010101" pitchFamily="2" charset="-122"/>
              </a:rPr>
              <a:t>观察物体</a:t>
            </a:r>
          </a:p>
        </p:txBody>
      </p:sp>
      <p:sp>
        <p:nvSpPr>
          <p:cNvPr id="37891" name="Rectangle 3"/>
          <p:cNvSpPr txBox="1">
            <a:spLocks noGrp="1"/>
          </p:cNvSpPr>
          <p:nvPr>
            <p:ph type="sldNum" sz="quarter" idx="11"/>
          </p:nvPr>
        </p:nvSpPr>
        <p:spPr>
          <a:ln/>
        </p:spPr>
        <p:txBody>
          <a:bodyPr anchor="b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  <a:cs typeface="+mn-cs"/>
              </a:defRPr>
            </a:lvl5pPr>
          </a:lstStyle>
          <a:p>
            <a:pPr lvl="0" algn="r" eaLnBrk="1" hangingPunct="1"/>
            <a:fld id="{9A0DB2DC-4C9A-4742-B13C-FB6460FD3503}" type="slidenum">
              <a:rPr lang="zh-CN" altLang="en-US" sz="1200" b="0" dirty="0">
                <a:latin typeface="Arial Black" panose="020B0A04020102020204" pitchFamily="34" charset="0"/>
                <a:ea typeface="宋体" panose="02010600030101010101" pitchFamily="2" charset="-122"/>
              </a:rPr>
              <a:t>23</a:t>
            </a:fld>
            <a:endParaRPr lang="zh-CN" altLang="en-US" sz="1200" b="0" dirty="0">
              <a:latin typeface="Arial Black" panose="020B0A04020102020204" pitchFamily="34" charset="0"/>
              <a:ea typeface="宋体" panose="02010600030101010101" pitchFamily="2" charset="-122"/>
            </a:endParaRPr>
          </a:p>
        </p:txBody>
      </p:sp>
      <p:sp>
        <p:nvSpPr>
          <p:cNvPr id="37892" name="未知"/>
          <p:cNvSpPr/>
          <p:nvPr/>
        </p:nvSpPr>
        <p:spPr>
          <a:xfrm>
            <a:off x="827088" y="1038225"/>
            <a:ext cx="4105275" cy="1439863"/>
          </a:xfrm>
          <a:custGeom>
            <a:avLst/>
            <a:gdLst/>
            <a:ahLst/>
            <a:cxnLst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0"/>
              </a:cxn>
            </a:cxnLst>
            <a:rect l="0" t="0" r="0" b="0"/>
            <a:pathLst>
              <a:path w="1678" h="589">
                <a:moveTo>
                  <a:pt x="544" y="0"/>
                </a:moveTo>
                <a:lnTo>
                  <a:pt x="1678" y="0"/>
                </a:lnTo>
                <a:lnTo>
                  <a:pt x="1179" y="589"/>
                </a:lnTo>
                <a:lnTo>
                  <a:pt x="0" y="589"/>
                </a:lnTo>
                <a:lnTo>
                  <a:pt x="544" y="0"/>
                </a:lnTo>
                <a:close/>
              </a:path>
            </a:pathLst>
          </a:custGeom>
          <a:solidFill>
            <a:srgbClr val="CCECFF">
              <a:alpha val="100000"/>
            </a:srgbClr>
          </a:solidFill>
          <a:ln w="9525" cap="flat" cmpd="sng">
            <a:solidFill>
              <a:schemeClr val="tx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7893" name="AutoShape 4"/>
          <p:cNvSpPr/>
          <p:nvPr/>
        </p:nvSpPr>
        <p:spPr>
          <a:xfrm>
            <a:off x="2051050" y="1366838"/>
            <a:ext cx="750888" cy="750887"/>
          </a:xfrm>
          <a:prstGeom prst="cube">
            <a:avLst>
              <a:gd name="adj" fmla="val 25000"/>
            </a:avLst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7894" name="AutoShape 5"/>
          <p:cNvSpPr/>
          <p:nvPr/>
        </p:nvSpPr>
        <p:spPr>
          <a:xfrm>
            <a:off x="2051050" y="822325"/>
            <a:ext cx="749300" cy="750888"/>
          </a:xfrm>
          <a:prstGeom prst="cube">
            <a:avLst>
              <a:gd name="adj" fmla="val 25000"/>
            </a:avLst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7895" name="AutoShape 6"/>
          <p:cNvSpPr/>
          <p:nvPr/>
        </p:nvSpPr>
        <p:spPr>
          <a:xfrm>
            <a:off x="2051050" y="260350"/>
            <a:ext cx="749300" cy="750888"/>
          </a:xfrm>
          <a:prstGeom prst="cube">
            <a:avLst>
              <a:gd name="adj" fmla="val 25000"/>
            </a:avLst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7896" name="AutoShape 7"/>
          <p:cNvSpPr/>
          <p:nvPr/>
        </p:nvSpPr>
        <p:spPr>
          <a:xfrm>
            <a:off x="3059113" y="1325563"/>
            <a:ext cx="750887" cy="750887"/>
          </a:xfrm>
          <a:prstGeom prst="cube">
            <a:avLst>
              <a:gd name="adj" fmla="val 25000"/>
            </a:avLst>
          </a:prstGeom>
          <a:solidFill>
            <a:schemeClr val="folHlink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pic>
        <p:nvPicPr>
          <p:cNvPr id="37897" name="Picture 8" descr="未标题-2 拷贝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5650" y="895350"/>
            <a:ext cx="1917700" cy="23018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7898" name="Rectangle 9"/>
          <p:cNvSpPr/>
          <p:nvPr/>
        </p:nvSpPr>
        <p:spPr>
          <a:xfrm>
            <a:off x="4678363" y="1196975"/>
            <a:ext cx="4141787" cy="1373188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>
            <a:spAutoFit/>
          </a:bodyPr>
          <a:lstStyle/>
          <a:p>
            <a:r>
              <a:rPr lang="zh-CN" altLang="en-US" sz="2800" b="0" dirty="0">
                <a:latin typeface="Arial" panose="020B0604020202020204" pitchFamily="34" charset="0"/>
                <a:ea typeface="楷体_GB2312" panose="02010609030101010101" pitchFamily="49" charset="-122"/>
              </a:rPr>
              <a:t>如果从物体的右面观察，看到的会和从左面看到的完全相同吗？为什么？</a:t>
            </a:r>
          </a:p>
        </p:txBody>
      </p:sp>
      <p:grpSp>
        <p:nvGrpSpPr>
          <p:cNvPr id="146442" name="Group 10"/>
          <p:cNvGrpSpPr/>
          <p:nvPr/>
        </p:nvGrpSpPr>
        <p:grpSpPr>
          <a:xfrm>
            <a:off x="2641600" y="3933825"/>
            <a:ext cx="576263" cy="1728788"/>
            <a:chOff x="0" y="0"/>
            <a:chExt cx="363" cy="1089"/>
          </a:xfrm>
        </p:grpSpPr>
        <p:sp>
          <p:nvSpPr>
            <p:cNvPr id="37908" name="Rectangle 11"/>
            <p:cNvSpPr/>
            <p:nvPr/>
          </p:nvSpPr>
          <p:spPr>
            <a:xfrm>
              <a:off x="0" y="726"/>
              <a:ext cx="363" cy="363"/>
            </a:xfrm>
            <a:prstGeom prst="rect">
              <a:avLst/>
            </a:pr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90000" tIns="46800" rIns="90000" bIns="46800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37909" name="Rectangle 12"/>
            <p:cNvSpPr/>
            <p:nvPr/>
          </p:nvSpPr>
          <p:spPr>
            <a:xfrm>
              <a:off x="0" y="363"/>
              <a:ext cx="363" cy="363"/>
            </a:xfrm>
            <a:prstGeom prst="rect">
              <a:avLst/>
            </a:pr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90000" tIns="46800" rIns="90000" bIns="46800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37910" name="Rectangle 13"/>
            <p:cNvSpPr/>
            <p:nvPr/>
          </p:nvSpPr>
          <p:spPr>
            <a:xfrm>
              <a:off x="0" y="726"/>
              <a:ext cx="363" cy="363"/>
            </a:xfrm>
            <a:prstGeom prst="rect">
              <a:avLst/>
            </a:prstGeom>
            <a:solidFill>
              <a:schemeClr val="folHlink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90000" tIns="46800" rIns="90000" bIns="46800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37911" name="Rectangle 14"/>
            <p:cNvSpPr/>
            <p:nvPr/>
          </p:nvSpPr>
          <p:spPr>
            <a:xfrm>
              <a:off x="0" y="0"/>
              <a:ext cx="363" cy="363"/>
            </a:xfrm>
            <a:prstGeom prst="rect">
              <a:avLst/>
            </a:pr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90000" tIns="46800" rIns="90000" bIns="46800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46447" name="Group 15"/>
          <p:cNvGrpSpPr/>
          <p:nvPr/>
        </p:nvGrpSpPr>
        <p:grpSpPr>
          <a:xfrm>
            <a:off x="5580063" y="3933825"/>
            <a:ext cx="576262" cy="1728788"/>
            <a:chOff x="0" y="0"/>
            <a:chExt cx="363" cy="1089"/>
          </a:xfrm>
        </p:grpSpPr>
        <p:sp>
          <p:nvSpPr>
            <p:cNvPr id="37905" name="Rectangle 16"/>
            <p:cNvSpPr/>
            <p:nvPr/>
          </p:nvSpPr>
          <p:spPr>
            <a:xfrm>
              <a:off x="0" y="726"/>
              <a:ext cx="363" cy="363"/>
            </a:xfrm>
            <a:prstGeom prst="rect">
              <a:avLst/>
            </a:pr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90000" tIns="46800" rIns="90000" bIns="46800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37906" name="Rectangle 17"/>
            <p:cNvSpPr/>
            <p:nvPr/>
          </p:nvSpPr>
          <p:spPr>
            <a:xfrm>
              <a:off x="0" y="363"/>
              <a:ext cx="363" cy="363"/>
            </a:xfrm>
            <a:prstGeom prst="rect">
              <a:avLst/>
            </a:pr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90000" tIns="46800" rIns="90000" bIns="46800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37907" name="Rectangle 18"/>
            <p:cNvSpPr/>
            <p:nvPr/>
          </p:nvSpPr>
          <p:spPr>
            <a:xfrm>
              <a:off x="0" y="0"/>
              <a:ext cx="363" cy="363"/>
            </a:xfrm>
            <a:prstGeom prst="rect">
              <a:avLst/>
            </a:pr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90000" tIns="46800" rIns="90000" bIns="46800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sp>
        <p:nvSpPr>
          <p:cNvPr id="146451" name="Rectangle 19"/>
          <p:cNvSpPr/>
          <p:nvPr/>
        </p:nvSpPr>
        <p:spPr>
          <a:xfrm>
            <a:off x="5003800" y="3213100"/>
            <a:ext cx="1806575" cy="579438"/>
          </a:xfrm>
          <a:prstGeom prst="rect">
            <a:avLst/>
          </a:prstGeom>
          <a:noFill/>
          <a:ln w="9525">
            <a:noFill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spcBef>
                <a:spcPct val="30000"/>
              </a:spcBef>
            </a:pPr>
            <a:r>
              <a:rPr lang="zh-CN" altLang="en-US" sz="3200" b="0" dirty="0">
                <a:latin typeface="Arial" panose="020B0604020202020204" pitchFamily="34" charset="0"/>
                <a:ea typeface="楷体_GB2312" panose="02010609030101010101" pitchFamily="49" charset="-122"/>
              </a:rPr>
              <a:t>从左面看</a:t>
            </a:r>
          </a:p>
        </p:txBody>
      </p:sp>
      <p:sp>
        <p:nvSpPr>
          <p:cNvPr id="146452" name="Rectangle 20"/>
          <p:cNvSpPr/>
          <p:nvPr/>
        </p:nvSpPr>
        <p:spPr>
          <a:xfrm>
            <a:off x="2044700" y="3181350"/>
            <a:ext cx="1806575" cy="579438"/>
          </a:xfrm>
          <a:prstGeom prst="rect">
            <a:avLst/>
          </a:prstGeom>
          <a:noFill/>
          <a:ln w="9525">
            <a:noFill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spcBef>
                <a:spcPct val="30000"/>
              </a:spcBef>
            </a:pPr>
            <a:r>
              <a:rPr lang="zh-CN" altLang="en-US" sz="3200" b="0" dirty="0">
                <a:latin typeface="Arial" panose="020B0604020202020204" pitchFamily="34" charset="0"/>
                <a:ea typeface="楷体_GB2312" panose="02010609030101010101" pitchFamily="49" charset="-122"/>
              </a:rPr>
              <a:t>从右面看</a:t>
            </a:r>
          </a:p>
        </p:txBody>
      </p:sp>
      <p:pic>
        <p:nvPicPr>
          <p:cNvPr id="37903" name="Picture 2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7988" y="6237288"/>
            <a:ext cx="720725" cy="5492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904" name="Picture 22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1725" y="6308725"/>
            <a:ext cx="504825" cy="4302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6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6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6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6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51" grpId="0"/>
      <p:bldP spid="14645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 txBox="1">
            <a:spLocks noGrp="1"/>
          </p:cNvSpPr>
          <p:nvPr>
            <p:ph type="ftr" sz="quarter" idx="10"/>
          </p:nvPr>
        </p:nvSpPr>
        <p:spPr>
          <a:ln/>
        </p:spPr>
        <p:txBody>
          <a:bodyPr anchor="b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  <a:cs typeface="+mn-cs"/>
              </a:defRPr>
            </a:lvl5pPr>
          </a:lstStyle>
          <a:p>
            <a:pPr lvl="0" algn="ctr" eaLnBrk="1" hangingPunct="1"/>
            <a:r>
              <a:rPr lang="en-US" altLang="zh-CN" sz="1200" b="0" dirty="0">
                <a:ea typeface="宋体" panose="02010600030101010101" pitchFamily="2" charset="-122"/>
              </a:rPr>
              <a:t>观察物体</a:t>
            </a:r>
          </a:p>
        </p:txBody>
      </p:sp>
      <p:sp>
        <p:nvSpPr>
          <p:cNvPr id="38915" name="Rectangle 3"/>
          <p:cNvSpPr txBox="1">
            <a:spLocks noGrp="1"/>
          </p:cNvSpPr>
          <p:nvPr>
            <p:ph type="sldNum" sz="quarter" idx="11"/>
          </p:nvPr>
        </p:nvSpPr>
        <p:spPr>
          <a:ln/>
        </p:spPr>
        <p:txBody>
          <a:bodyPr anchor="b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  <a:cs typeface="+mn-cs"/>
              </a:defRPr>
            </a:lvl5pPr>
          </a:lstStyle>
          <a:p>
            <a:pPr lvl="0" algn="r" eaLnBrk="1" hangingPunct="1"/>
            <a:fld id="{9A0DB2DC-4C9A-4742-B13C-FB6460FD3503}" type="slidenum">
              <a:rPr lang="zh-CN" altLang="en-US" sz="1200" b="0" dirty="0">
                <a:latin typeface="Arial Black" panose="020B0A04020102020204" pitchFamily="34" charset="0"/>
                <a:ea typeface="宋体" panose="02010600030101010101" pitchFamily="2" charset="-122"/>
              </a:rPr>
              <a:t>24</a:t>
            </a:fld>
            <a:endParaRPr lang="zh-CN" altLang="en-US" sz="1200" b="0" dirty="0">
              <a:latin typeface="Arial Black" panose="020B0A04020102020204" pitchFamily="34" charset="0"/>
              <a:ea typeface="宋体" panose="02010600030101010101" pitchFamily="2" charset="-122"/>
            </a:endParaRPr>
          </a:p>
        </p:txBody>
      </p:sp>
      <p:sp>
        <p:nvSpPr>
          <p:cNvPr id="112642" name="AutoShape 2"/>
          <p:cNvSpPr/>
          <p:nvPr/>
        </p:nvSpPr>
        <p:spPr>
          <a:xfrm>
            <a:off x="1187450" y="1412875"/>
            <a:ext cx="1727200" cy="1511300"/>
          </a:xfrm>
          <a:prstGeom prst="cube">
            <a:avLst>
              <a:gd name="adj" fmla="val 25000"/>
            </a:avLst>
          </a:prstGeom>
          <a:solidFill>
            <a:srgbClr val="FFCC00"/>
          </a:solidFill>
          <a:ln w="2540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>
            <a:spAutoFit/>
          </a:bodyPr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12643" name="AutoShape 3"/>
          <p:cNvSpPr/>
          <p:nvPr/>
        </p:nvSpPr>
        <p:spPr>
          <a:xfrm>
            <a:off x="2484438" y="1412875"/>
            <a:ext cx="1727200" cy="1511300"/>
          </a:xfrm>
          <a:prstGeom prst="cube">
            <a:avLst>
              <a:gd name="adj" fmla="val 25000"/>
            </a:avLst>
          </a:prstGeom>
          <a:solidFill>
            <a:srgbClr val="FFCC00"/>
          </a:solidFill>
          <a:ln w="2540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>
            <a:spAutoFit/>
          </a:bodyPr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12644" name="AutoShape 4"/>
          <p:cNvSpPr/>
          <p:nvPr/>
        </p:nvSpPr>
        <p:spPr>
          <a:xfrm>
            <a:off x="800100" y="1787525"/>
            <a:ext cx="1727200" cy="1511300"/>
          </a:xfrm>
          <a:prstGeom prst="cube">
            <a:avLst>
              <a:gd name="adj" fmla="val 25000"/>
            </a:avLst>
          </a:prstGeom>
          <a:solidFill>
            <a:srgbClr val="FFCC00"/>
          </a:solidFill>
          <a:ln w="2540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>
            <a:spAutoFit/>
          </a:bodyPr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12645" name="AutoShape 5"/>
          <p:cNvSpPr/>
          <p:nvPr/>
        </p:nvSpPr>
        <p:spPr>
          <a:xfrm>
            <a:off x="1189038" y="261938"/>
            <a:ext cx="1727200" cy="1511300"/>
          </a:xfrm>
          <a:prstGeom prst="cube">
            <a:avLst>
              <a:gd name="adj" fmla="val 25000"/>
            </a:avLst>
          </a:prstGeom>
          <a:solidFill>
            <a:srgbClr val="FFCC00"/>
          </a:solidFill>
          <a:ln w="2540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>
            <a:spAutoFit/>
          </a:bodyPr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12646" name="Text Box 6"/>
          <p:cNvSpPr txBox="1"/>
          <p:nvPr/>
        </p:nvSpPr>
        <p:spPr>
          <a:xfrm>
            <a:off x="4787900" y="333375"/>
            <a:ext cx="3852863" cy="22891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dirty="0">
                <a:latin typeface="Arial" panose="020B0604020202020204" pitchFamily="34" charset="0"/>
                <a:ea typeface="宋体" panose="02010600030101010101" pitchFamily="2" charset="-122"/>
              </a:rPr>
              <a:t>做一做：正面画“√”，上面画“⊙”，右面画“△”。</a:t>
            </a:r>
          </a:p>
        </p:txBody>
      </p:sp>
      <p:grpSp>
        <p:nvGrpSpPr>
          <p:cNvPr id="112647" name="Group 7"/>
          <p:cNvGrpSpPr/>
          <p:nvPr/>
        </p:nvGrpSpPr>
        <p:grpSpPr>
          <a:xfrm>
            <a:off x="611188" y="3573463"/>
            <a:ext cx="1873250" cy="1873250"/>
            <a:chOff x="385" y="2296"/>
            <a:chExt cx="1180" cy="1180"/>
          </a:xfrm>
        </p:grpSpPr>
        <p:sp>
          <p:nvSpPr>
            <p:cNvPr id="38938" name="Rectangle 8"/>
            <p:cNvSpPr/>
            <p:nvPr/>
          </p:nvSpPr>
          <p:spPr>
            <a:xfrm>
              <a:off x="975" y="2296"/>
              <a:ext cx="590" cy="590"/>
            </a:xfrm>
            <a:prstGeom prst="rect">
              <a:avLst/>
            </a:prstGeom>
            <a:noFill/>
            <a:ln w="25400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 anchorCtr="0">
              <a:spAutoFit/>
            </a:bodyPr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38939" name="Rectangle 9"/>
            <p:cNvSpPr/>
            <p:nvPr/>
          </p:nvSpPr>
          <p:spPr>
            <a:xfrm>
              <a:off x="975" y="2886"/>
              <a:ext cx="590" cy="590"/>
            </a:xfrm>
            <a:prstGeom prst="rect">
              <a:avLst/>
            </a:prstGeom>
            <a:noFill/>
            <a:ln w="25400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 anchorCtr="0">
              <a:spAutoFit/>
            </a:bodyPr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38940" name="Rectangle 10"/>
            <p:cNvSpPr/>
            <p:nvPr/>
          </p:nvSpPr>
          <p:spPr>
            <a:xfrm>
              <a:off x="385" y="2886"/>
              <a:ext cx="590" cy="590"/>
            </a:xfrm>
            <a:prstGeom prst="rect">
              <a:avLst/>
            </a:prstGeom>
            <a:noFill/>
            <a:ln w="25400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 anchorCtr="0">
              <a:spAutoFit/>
            </a:bodyPr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12651" name="Group 11"/>
          <p:cNvGrpSpPr/>
          <p:nvPr/>
        </p:nvGrpSpPr>
        <p:grpSpPr>
          <a:xfrm>
            <a:off x="3635375" y="3500438"/>
            <a:ext cx="1873250" cy="1873250"/>
            <a:chOff x="2290" y="2341"/>
            <a:chExt cx="1180" cy="1180"/>
          </a:xfrm>
        </p:grpSpPr>
        <p:sp>
          <p:nvSpPr>
            <p:cNvPr id="38935" name="Rectangle 12"/>
            <p:cNvSpPr/>
            <p:nvPr/>
          </p:nvSpPr>
          <p:spPr>
            <a:xfrm>
              <a:off x="2880" y="2931"/>
              <a:ext cx="590" cy="590"/>
            </a:xfrm>
            <a:prstGeom prst="rect">
              <a:avLst/>
            </a:prstGeom>
            <a:noFill/>
            <a:ln w="25400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 anchorCtr="0">
              <a:spAutoFit/>
            </a:bodyPr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38936" name="Rectangle 13"/>
            <p:cNvSpPr/>
            <p:nvPr/>
          </p:nvSpPr>
          <p:spPr>
            <a:xfrm>
              <a:off x="2290" y="2341"/>
              <a:ext cx="590" cy="590"/>
            </a:xfrm>
            <a:prstGeom prst="rect">
              <a:avLst/>
            </a:prstGeom>
            <a:noFill/>
            <a:ln w="25400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 anchorCtr="0">
              <a:spAutoFit/>
            </a:bodyPr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38937" name="Rectangle 14"/>
            <p:cNvSpPr/>
            <p:nvPr/>
          </p:nvSpPr>
          <p:spPr>
            <a:xfrm>
              <a:off x="2290" y="2931"/>
              <a:ext cx="590" cy="590"/>
            </a:xfrm>
            <a:prstGeom prst="rect">
              <a:avLst/>
            </a:prstGeom>
            <a:noFill/>
            <a:ln w="25400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 anchorCtr="0">
              <a:spAutoFit/>
            </a:bodyPr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12655" name="Group 15"/>
          <p:cNvGrpSpPr/>
          <p:nvPr/>
        </p:nvGrpSpPr>
        <p:grpSpPr>
          <a:xfrm>
            <a:off x="6588125" y="3500438"/>
            <a:ext cx="1873250" cy="1873250"/>
            <a:chOff x="4150" y="2341"/>
            <a:chExt cx="1180" cy="1180"/>
          </a:xfrm>
        </p:grpSpPr>
        <p:sp>
          <p:nvSpPr>
            <p:cNvPr id="38932" name="Rectangle 16"/>
            <p:cNvSpPr/>
            <p:nvPr/>
          </p:nvSpPr>
          <p:spPr>
            <a:xfrm>
              <a:off x="4740" y="2341"/>
              <a:ext cx="590" cy="590"/>
            </a:xfrm>
            <a:prstGeom prst="rect">
              <a:avLst/>
            </a:prstGeom>
            <a:noFill/>
            <a:ln w="25400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 anchorCtr="0">
              <a:spAutoFit/>
            </a:bodyPr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38933" name="Rectangle 17"/>
            <p:cNvSpPr/>
            <p:nvPr/>
          </p:nvSpPr>
          <p:spPr>
            <a:xfrm>
              <a:off x="4150" y="2341"/>
              <a:ext cx="590" cy="590"/>
            </a:xfrm>
            <a:prstGeom prst="rect">
              <a:avLst/>
            </a:prstGeom>
            <a:noFill/>
            <a:ln w="25400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 anchorCtr="0">
              <a:spAutoFit/>
            </a:bodyPr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38934" name="Rectangle 18"/>
            <p:cNvSpPr/>
            <p:nvPr/>
          </p:nvSpPr>
          <p:spPr>
            <a:xfrm>
              <a:off x="4150" y="2931"/>
              <a:ext cx="590" cy="590"/>
            </a:xfrm>
            <a:prstGeom prst="rect">
              <a:avLst/>
            </a:prstGeom>
            <a:noFill/>
            <a:ln w="25400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 anchorCtr="0">
              <a:spAutoFit/>
            </a:bodyPr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sp>
        <p:nvSpPr>
          <p:cNvPr id="112659" name="AutoShape 19"/>
          <p:cNvSpPr/>
          <p:nvPr/>
        </p:nvSpPr>
        <p:spPr>
          <a:xfrm>
            <a:off x="971550" y="5949950"/>
            <a:ext cx="1295400" cy="431800"/>
          </a:xfrm>
          <a:prstGeom prst="bracketPair">
            <a:avLst>
              <a:gd name="adj" fmla="val 16667"/>
            </a:avLst>
          </a:prstGeom>
          <a:noFill/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>
            <a:spAutoFit/>
          </a:bodyPr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12660" name="AutoShape 20"/>
          <p:cNvSpPr/>
          <p:nvPr/>
        </p:nvSpPr>
        <p:spPr>
          <a:xfrm>
            <a:off x="3635375" y="5876925"/>
            <a:ext cx="1295400" cy="431800"/>
          </a:xfrm>
          <a:prstGeom prst="bracketPair">
            <a:avLst>
              <a:gd name="adj" fmla="val 16667"/>
            </a:avLst>
          </a:prstGeom>
          <a:noFill/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>
            <a:spAutoFit/>
          </a:bodyPr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12661" name="AutoShape 21"/>
          <p:cNvSpPr/>
          <p:nvPr/>
        </p:nvSpPr>
        <p:spPr>
          <a:xfrm>
            <a:off x="6659563" y="5876925"/>
            <a:ext cx="1295400" cy="431800"/>
          </a:xfrm>
          <a:prstGeom prst="bracketPair">
            <a:avLst>
              <a:gd name="adj" fmla="val 16667"/>
            </a:avLst>
          </a:prstGeom>
          <a:noFill/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>
            <a:spAutoFit/>
          </a:bodyPr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12662" name="Rectangle 22"/>
          <p:cNvSpPr/>
          <p:nvPr/>
        </p:nvSpPr>
        <p:spPr>
          <a:xfrm>
            <a:off x="1266825" y="5805488"/>
            <a:ext cx="641350" cy="64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3600" dirty="0">
                <a:latin typeface="Arial" panose="020B0604020202020204" pitchFamily="34" charset="0"/>
                <a:ea typeface="宋体" panose="02010600030101010101" pitchFamily="2" charset="-122"/>
              </a:rPr>
              <a:t>△</a:t>
            </a:r>
          </a:p>
        </p:txBody>
      </p:sp>
      <p:sp>
        <p:nvSpPr>
          <p:cNvPr id="112663" name="Rectangle 23"/>
          <p:cNvSpPr/>
          <p:nvPr/>
        </p:nvSpPr>
        <p:spPr>
          <a:xfrm>
            <a:off x="3995738" y="5805488"/>
            <a:ext cx="641350" cy="64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3600" dirty="0">
                <a:latin typeface="Arial" panose="020B0604020202020204" pitchFamily="34" charset="0"/>
                <a:ea typeface="宋体" panose="02010600030101010101" pitchFamily="2" charset="-122"/>
              </a:rPr>
              <a:t>√</a:t>
            </a:r>
          </a:p>
        </p:txBody>
      </p:sp>
      <p:sp>
        <p:nvSpPr>
          <p:cNvPr id="112664" name="Rectangle 24"/>
          <p:cNvSpPr/>
          <p:nvPr/>
        </p:nvSpPr>
        <p:spPr>
          <a:xfrm>
            <a:off x="6948488" y="5734050"/>
            <a:ext cx="641350" cy="64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3600" dirty="0">
                <a:latin typeface="Arial" panose="020B0604020202020204" pitchFamily="34" charset="0"/>
                <a:ea typeface="宋体" panose="02010600030101010101" pitchFamily="2" charset="-122"/>
              </a:rPr>
              <a:t>⊙</a:t>
            </a:r>
          </a:p>
        </p:txBody>
      </p:sp>
      <p:pic>
        <p:nvPicPr>
          <p:cNvPr id="38930" name="Picture 2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7988" y="6237288"/>
            <a:ext cx="720725" cy="5492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8931" name="Picture 2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1725" y="6308725"/>
            <a:ext cx="504825" cy="4302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26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26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26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26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12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12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12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12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12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12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12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2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12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112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126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12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2" grpId="0" animBg="1"/>
      <p:bldP spid="112643" grpId="0" animBg="1"/>
      <p:bldP spid="112644" grpId="0" animBg="1"/>
      <p:bldP spid="112645" grpId="0" animBg="1"/>
      <p:bldP spid="112646" grpId="0"/>
      <p:bldP spid="112659" grpId="0" animBg="1"/>
      <p:bldP spid="112660" grpId="0" animBg="1"/>
      <p:bldP spid="112661" grpId="0" animBg="1"/>
      <p:bldP spid="112662" grpId="0"/>
      <p:bldP spid="112663" grpId="0"/>
      <p:bldP spid="11266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 txBox="1">
            <a:spLocks noGrp="1"/>
          </p:cNvSpPr>
          <p:nvPr>
            <p:ph type="ftr" sz="quarter" idx="10"/>
          </p:nvPr>
        </p:nvSpPr>
        <p:spPr>
          <a:ln/>
        </p:spPr>
        <p:txBody>
          <a:bodyPr anchor="b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  <a:cs typeface="+mn-cs"/>
              </a:defRPr>
            </a:lvl5pPr>
          </a:lstStyle>
          <a:p>
            <a:pPr lvl="0" algn="ctr" eaLnBrk="1" hangingPunct="1"/>
            <a:r>
              <a:rPr lang="en-US" altLang="zh-CN" sz="1200" b="0" dirty="0">
                <a:ea typeface="宋体" panose="02010600030101010101" pitchFamily="2" charset="-122"/>
              </a:rPr>
              <a:t>观察物体</a:t>
            </a:r>
          </a:p>
        </p:txBody>
      </p:sp>
      <p:sp>
        <p:nvSpPr>
          <p:cNvPr id="39939" name="Rectangle 3"/>
          <p:cNvSpPr txBox="1">
            <a:spLocks noGrp="1"/>
          </p:cNvSpPr>
          <p:nvPr>
            <p:ph type="sldNum" sz="quarter" idx="11"/>
          </p:nvPr>
        </p:nvSpPr>
        <p:spPr>
          <a:ln/>
        </p:spPr>
        <p:txBody>
          <a:bodyPr anchor="b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  <a:cs typeface="+mn-cs"/>
              </a:defRPr>
            </a:lvl5pPr>
          </a:lstStyle>
          <a:p>
            <a:pPr lvl="0" algn="r" eaLnBrk="1" hangingPunct="1"/>
            <a:fld id="{9A0DB2DC-4C9A-4742-B13C-FB6460FD3503}" type="slidenum">
              <a:rPr lang="zh-CN" altLang="en-US" sz="1200" b="0" dirty="0">
                <a:latin typeface="Arial Black" panose="020B0A04020102020204" pitchFamily="34" charset="0"/>
                <a:ea typeface="宋体" panose="02010600030101010101" pitchFamily="2" charset="-122"/>
              </a:rPr>
              <a:t>25</a:t>
            </a:fld>
            <a:endParaRPr lang="zh-CN" altLang="en-US" sz="1200" b="0" dirty="0">
              <a:latin typeface="Arial Black" panose="020B0A04020102020204" pitchFamily="34" charset="0"/>
              <a:ea typeface="宋体" panose="02010600030101010101" pitchFamily="2" charset="-122"/>
            </a:endParaRPr>
          </a:p>
        </p:txBody>
      </p:sp>
      <p:sp>
        <p:nvSpPr>
          <p:cNvPr id="113666" name="AutoShape 2"/>
          <p:cNvSpPr/>
          <p:nvPr/>
        </p:nvSpPr>
        <p:spPr>
          <a:xfrm>
            <a:off x="611188" y="1630363"/>
            <a:ext cx="1657350" cy="1511300"/>
          </a:xfrm>
          <a:prstGeom prst="cube">
            <a:avLst>
              <a:gd name="adj" fmla="val 25000"/>
            </a:avLst>
          </a:prstGeom>
          <a:solidFill>
            <a:srgbClr val="FF33CC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>
            <a:spAutoFit/>
          </a:bodyPr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13667" name="AutoShape 3"/>
          <p:cNvSpPr/>
          <p:nvPr/>
        </p:nvSpPr>
        <p:spPr>
          <a:xfrm>
            <a:off x="1835150" y="1630363"/>
            <a:ext cx="1657350" cy="1511300"/>
          </a:xfrm>
          <a:prstGeom prst="cube">
            <a:avLst>
              <a:gd name="adj" fmla="val 25000"/>
            </a:avLst>
          </a:prstGeom>
          <a:solidFill>
            <a:srgbClr val="FF33CC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>
            <a:spAutoFit/>
          </a:bodyPr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13668" name="AutoShape 4"/>
          <p:cNvSpPr/>
          <p:nvPr/>
        </p:nvSpPr>
        <p:spPr>
          <a:xfrm>
            <a:off x="1835150" y="477838"/>
            <a:ext cx="1657350" cy="1511300"/>
          </a:xfrm>
          <a:prstGeom prst="cube">
            <a:avLst>
              <a:gd name="adj" fmla="val 25000"/>
            </a:avLst>
          </a:prstGeom>
          <a:solidFill>
            <a:srgbClr val="FF33CC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>
            <a:spAutoFit/>
          </a:bodyPr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13669" name="AutoShape 5"/>
          <p:cNvSpPr/>
          <p:nvPr/>
        </p:nvSpPr>
        <p:spPr>
          <a:xfrm>
            <a:off x="3130550" y="1630363"/>
            <a:ext cx="1657350" cy="1511300"/>
          </a:xfrm>
          <a:prstGeom prst="cube">
            <a:avLst>
              <a:gd name="adj" fmla="val 25000"/>
            </a:avLst>
          </a:prstGeom>
          <a:solidFill>
            <a:srgbClr val="FF33CC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>
            <a:spAutoFit/>
          </a:bodyPr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13670" name="Text Box 6"/>
          <p:cNvSpPr txBox="1"/>
          <p:nvPr/>
        </p:nvSpPr>
        <p:spPr>
          <a:xfrm>
            <a:off x="5076825" y="908050"/>
            <a:ext cx="3852863" cy="22891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dirty="0">
                <a:latin typeface="Arial" panose="020B0604020202020204" pitchFamily="34" charset="0"/>
                <a:ea typeface="宋体" panose="02010600030101010101" pitchFamily="2" charset="-122"/>
              </a:rPr>
              <a:t>做一做：正面画“√”，上面画“⊙”，右面画“△”。</a:t>
            </a:r>
          </a:p>
        </p:txBody>
      </p:sp>
      <p:grpSp>
        <p:nvGrpSpPr>
          <p:cNvPr id="113671" name="Group 7"/>
          <p:cNvGrpSpPr/>
          <p:nvPr/>
        </p:nvGrpSpPr>
        <p:grpSpPr>
          <a:xfrm>
            <a:off x="754063" y="3430588"/>
            <a:ext cx="1009650" cy="2014537"/>
            <a:chOff x="475" y="2160"/>
            <a:chExt cx="636" cy="1269"/>
          </a:xfrm>
        </p:grpSpPr>
        <p:sp>
          <p:nvSpPr>
            <p:cNvPr id="39963" name="Rectangle 8"/>
            <p:cNvSpPr/>
            <p:nvPr/>
          </p:nvSpPr>
          <p:spPr>
            <a:xfrm>
              <a:off x="475" y="2160"/>
              <a:ext cx="636" cy="634"/>
            </a:xfrm>
            <a:prstGeom prst="rect">
              <a:avLst/>
            </a:prstGeom>
            <a:noFill/>
            <a:ln w="25400" cap="flat" cmpd="sng">
              <a:solidFill>
                <a:srgbClr val="99003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 anchorCtr="0">
              <a:spAutoFit/>
            </a:bodyPr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39964" name="Rectangle 9"/>
            <p:cNvSpPr/>
            <p:nvPr/>
          </p:nvSpPr>
          <p:spPr>
            <a:xfrm>
              <a:off x="475" y="2795"/>
              <a:ext cx="636" cy="634"/>
            </a:xfrm>
            <a:prstGeom prst="rect">
              <a:avLst/>
            </a:prstGeom>
            <a:noFill/>
            <a:ln w="25400" cap="flat" cmpd="sng">
              <a:solidFill>
                <a:srgbClr val="99003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 anchorCtr="0">
              <a:spAutoFit/>
            </a:bodyPr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13674" name="Group 10"/>
          <p:cNvGrpSpPr/>
          <p:nvPr/>
        </p:nvGrpSpPr>
        <p:grpSpPr>
          <a:xfrm>
            <a:off x="2268538" y="4222750"/>
            <a:ext cx="3024187" cy="1006475"/>
            <a:chOff x="1383" y="2795"/>
            <a:chExt cx="1905" cy="634"/>
          </a:xfrm>
        </p:grpSpPr>
        <p:sp>
          <p:nvSpPr>
            <p:cNvPr id="39960" name="Rectangle 11"/>
            <p:cNvSpPr/>
            <p:nvPr/>
          </p:nvSpPr>
          <p:spPr>
            <a:xfrm>
              <a:off x="1383" y="2795"/>
              <a:ext cx="635" cy="634"/>
            </a:xfrm>
            <a:prstGeom prst="rect">
              <a:avLst/>
            </a:prstGeom>
            <a:noFill/>
            <a:ln w="25400" cap="flat" cmpd="sng">
              <a:solidFill>
                <a:srgbClr val="99003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 anchorCtr="0">
              <a:spAutoFit/>
            </a:bodyPr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39961" name="Rectangle 12"/>
            <p:cNvSpPr/>
            <p:nvPr/>
          </p:nvSpPr>
          <p:spPr>
            <a:xfrm>
              <a:off x="2653" y="2795"/>
              <a:ext cx="635" cy="634"/>
            </a:xfrm>
            <a:prstGeom prst="rect">
              <a:avLst/>
            </a:prstGeom>
            <a:noFill/>
            <a:ln w="25400" cap="flat" cmpd="sng">
              <a:solidFill>
                <a:srgbClr val="99003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 anchorCtr="0">
              <a:spAutoFit/>
            </a:bodyPr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39962" name="Rectangle 13"/>
            <p:cNvSpPr/>
            <p:nvPr/>
          </p:nvSpPr>
          <p:spPr>
            <a:xfrm>
              <a:off x="2018" y="2795"/>
              <a:ext cx="635" cy="634"/>
            </a:xfrm>
            <a:prstGeom prst="rect">
              <a:avLst/>
            </a:prstGeom>
            <a:noFill/>
            <a:ln w="25400" cap="flat" cmpd="sng">
              <a:solidFill>
                <a:srgbClr val="99003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 anchorCtr="0">
              <a:spAutoFit/>
            </a:bodyPr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13678" name="Group 14"/>
          <p:cNvGrpSpPr/>
          <p:nvPr/>
        </p:nvGrpSpPr>
        <p:grpSpPr>
          <a:xfrm>
            <a:off x="5722938" y="3286125"/>
            <a:ext cx="3025775" cy="2014538"/>
            <a:chOff x="3605" y="2115"/>
            <a:chExt cx="1906" cy="1269"/>
          </a:xfrm>
        </p:grpSpPr>
        <p:sp>
          <p:nvSpPr>
            <p:cNvPr id="39956" name="Rectangle 15"/>
            <p:cNvSpPr/>
            <p:nvPr/>
          </p:nvSpPr>
          <p:spPr>
            <a:xfrm>
              <a:off x="4240" y="2115"/>
              <a:ext cx="636" cy="634"/>
            </a:xfrm>
            <a:prstGeom prst="rect">
              <a:avLst/>
            </a:prstGeom>
            <a:noFill/>
            <a:ln w="25400" cap="flat" cmpd="sng">
              <a:solidFill>
                <a:srgbClr val="99003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 anchorCtr="0">
              <a:spAutoFit/>
            </a:bodyPr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39957" name="Rectangle 16"/>
            <p:cNvSpPr/>
            <p:nvPr/>
          </p:nvSpPr>
          <p:spPr>
            <a:xfrm>
              <a:off x="4240" y="2750"/>
              <a:ext cx="636" cy="634"/>
            </a:xfrm>
            <a:prstGeom prst="rect">
              <a:avLst/>
            </a:prstGeom>
            <a:noFill/>
            <a:ln w="25400" cap="flat" cmpd="sng">
              <a:solidFill>
                <a:srgbClr val="99003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 anchorCtr="0">
              <a:spAutoFit/>
            </a:bodyPr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39958" name="Rectangle 17"/>
            <p:cNvSpPr/>
            <p:nvPr/>
          </p:nvSpPr>
          <p:spPr>
            <a:xfrm>
              <a:off x="3605" y="2750"/>
              <a:ext cx="636" cy="634"/>
            </a:xfrm>
            <a:prstGeom prst="rect">
              <a:avLst/>
            </a:prstGeom>
            <a:noFill/>
            <a:ln w="25400" cap="flat" cmpd="sng">
              <a:solidFill>
                <a:srgbClr val="99003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 anchorCtr="0">
              <a:spAutoFit/>
            </a:bodyPr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39959" name="Rectangle 18"/>
            <p:cNvSpPr/>
            <p:nvPr/>
          </p:nvSpPr>
          <p:spPr>
            <a:xfrm>
              <a:off x="4875" y="2750"/>
              <a:ext cx="636" cy="634"/>
            </a:xfrm>
            <a:prstGeom prst="rect">
              <a:avLst/>
            </a:prstGeom>
            <a:noFill/>
            <a:ln w="25400" cap="flat" cmpd="sng">
              <a:solidFill>
                <a:srgbClr val="99003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 anchorCtr="0">
              <a:spAutoFit/>
            </a:bodyPr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sp>
        <p:nvSpPr>
          <p:cNvPr id="113683" name="AutoShape 19"/>
          <p:cNvSpPr/>
          <p:nvPr/>
        </p:nvSpPr>
        <p:spPr>
          <a:xfrm>
            <a:off x="755650" y="5876925"/>
            <a:ext cx="1008063" cy="431800"/>
          </a:xfrm>
          <a:prstGeom prst="bracketPair">
            <a:avLst>
              <a:gd name="adj" fmla="val 16667"/>
            </a:avLst>
          </a:prstGeom>
          <a:noFill/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>
            <a:spAutoFit/>
          </a:bodyPr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13684" name="AutoShape 20"/>
          <p:cNvSpPr/>
          <p:nvPr/>
        </p:nvSpPr>
        <p:spPr>
          <a:xfrm>
            <a:off x="3419475" y="5876925"/>
            <a:ext cx="1008063" cy="431800"/>
          </a:xfrm>
          <a:prstGeom prst="bracketPair">
            <a:avLst>
              <a:gd name="adj" fmla="val 16667"/>
            </a:avLst>
          </a:prstGeom>
          <a:noFill/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>
            <a:spAutoFit/>
          </a:bodyPr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13685" name="AutoShape 21"/>
          <p:cNvSpPr/>
          <p:nvPr/>
        </p:nvSpPr>
        <p:spPr>
          <a:xfrm>
            <a:off x="7164388" y="5805488"/>
            <a:ext cx="1008062" cy="431800"/>
          </a:xfrm>
          <a:prstGeom prst="bracketPair">
            <a:avLst>
              <a:gd name="adj" fmla="val 16667"/>
            </a:avLst>
          </a:prstGeom>
          <a:noFill/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>
            <a:spAutoFit/>
          </a:bodyPr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13686" name="Rectangle 22"/>
          <p:cNvSpPr/>
          <p:nvPr/>
        </p:nvSpPr>
        <p:spPr>
          <a:xfrm>
            <a:off x="900113" y="5805488"/>
            <a:ext cx="641350" cy="64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3600" dirty="0">
                <a:latin typeface="Arial" panose="020B0604020202020204" pitchFamily="34" charset="0"/>
                <a:ea typeface="宋体" panose="02010600030101010101" pitchFamily="2" charset="-122"/>
              </a:rPr>
              <a:t>△</a:t>
            </a:r>
          </a:p>
        </p:txBody>
      </p:sp>
      <p:sp>
        <p:nvSpPr>
          <p:cNvPr id="113687" name="Rectangle 23"/>
          <p:cNvSpPr/>
          <p:nvPr/>
        </p:nvSpPr>
        <p:spPr>
          <a:xfrm>
            <a:off x="7380288" y="5734050"/>
            <a:ext cx="641350" cy="64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3600" dirty="0">
                <a:latin typeface="Arial" panose="020B0604020202020204" pitchFamily="34" charset="0"/>
                <a:ea typeface="宋体" panose="02010600030101010101" pitchFamily="2" charset="-122"/>
              </a:rPr>
              <a:t>√</a:t>
            </a:r>
          </a:p>
        </p:txBody>
      </p:sp>
      <p:sp>
        <p:nvSpPr>
          <p:cNvPr id="113688" name="Rectangle 24"/>
          <p:cNvSpPr/>
          <p:nvPr/>
        </p:nvSpPr>
        <p:spPr>
          <a:xfrm>
            <a:off x="3635375" y="5805488"/>
            <a:ext cx="641350" cy="64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3600" dirty="0">
                <a:latin typeface="Arial" panose="020B0604020202020204" pitchFamily="34" charset="0"/>
                <a:ea typeface="宋体" panose="02010600030101010101" pitchFamily="2" charset="-122"/>
              </a:rPr>
              <a:t>⊙</a:t>
            </a:r>
          </a:p>
        </p:txBody>
      </p:sp>
      <p:pic>
        <p:nvPicPr>
          <p:cNvPr id="39954" name="Picture 2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7988" y="6237288"/>
            <a:ext cx="720725" cy="5492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9955" name="Picture 2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1725" y="6308725"/>
            <a:ext cx="504825" cy="4302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3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36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36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36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366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36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366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36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366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36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366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366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36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36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36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13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13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113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113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113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13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13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13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136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13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136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136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6" grpId="0" animBg="1"/>
      <p:bldP spid="113667" grpId="0" animBg="1"/>
      <p:bldP spid="113668" grpId="0" animBg="1"/>
      <p:bldP spid="113669" grpId="0" animBg="1"/>
      <p:bldP spid="113670" grpId="0"/>
      <p:bldP spid="113683" grpId="0" animBg="1"/>
      <p:bldP spid="113684" grpId="0" animBg="1"/>
      <p:bldP spid="113685" grpId="0" animBg="1"/>
      <p:bldP spid="113686" grpId="0"/>
      <p:bldP spid="113687" grpId="0"/>
      <p:bldP spid="11368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 txBox="1">
            <a:spLocks noGrp="1"/>
          </p:cNvSpPr>
          <p:nvPr>
            <p:ph type="ftr" sz="quarter" idx="10"/>
          </p:nvPr>
        </p:nvSpPr>
        <p:spPr>
          <a:ln/>
        </p:spPr>
        <p:txBody>
          <a:bodyPr anchor="b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  <a:cs typeface="+mn-cs"/>
              </a:defRPr>
            </a:lvl5pPr>
          </a:lstStyle>
          <a:p>
            <a:pPr lvl="0" algn="ctr" eaLnBrk="1" hangingPunct="1"/>
            <a:r>
              <a:rPr lang="en-US" altLang="zh-CN" sz="1200" b="0" dirty="0">
                <a:ea typeface="宋体" panose="02010600030101010101" pitchFamily="2" charset="-122"/>
              </a:rPr>
              <a:t>观察物体</a:t>
            </a:r>
          </a:p>
        </p:txBody>
      </p:sp>
      <p:sp>
        <p:nvSpPr>
          <p:cNvPr id="40963" name="Rectangle 3"/>
          <p:cNvSpPr txBox="1">
            <a:spLocks noGrp="1"/>
          </p:cNvSpPr>
          <p:nvPr>
            <p:ph type="sldNum" sz="quarter" idx="11"/>
          </p:nvPr>
        </p:nvSpPr>
        <p:spPr>
          <a:ln/>
        </p:spPr>
        <p:txBody>
          <a:bodyPr anchor="b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  <a:cs typeface="+mn-cs"/>
              </a:defRPr>
            </a:lvl5pPr>
          </a:lstStyle>
          <a:p>
            <a:pPr lvl="0" algn="r" eaLnBrk="1" hangingPunct="1"/>
            <a:fld id="{9A0DB2DC-4C9A-4742-B13C-FB6460FD3503}" type="slidenum">
              <a:rPr lang="zh-CN" altLang="en-US" sz="1200" b="0" dirty="0">
                <a:latin typeface="Arial Black" panose="020B0A04020102020204" pitchFamily="34" charset="0"/>
                <a:ea typeface="宋体" panose="02010600030101010101" pitchFamily="2" charset="-122"/>
              </a:rPr>
              <a:t>26</a:t>
            </a:fld>
            <a:endParaRPr lang="zh-CN" altLang="en-US" sz="1200" b="0" dirty="0">
              <a:latin typeface="Arial Black" panose="020B0A040201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40964" name="Group 4"/>
          <p:cNvGrpSpPr/>
          <p:nvPr/>
        </p:nvGrpSpPr>
        <p:grpSpPr>
          <a:xfrm>
            <a:off x="468313" y="1643063"/>
            <a:ext cx="2706687" cy="1354137"/>
            <a:chOff x="793" y="754"/>
            <a:chExt cx="1872" cy="936"/>
          </a:xfrm>
        </p:grpSpPr>
        <p:sp>
          <p:nvSpPr>
            <p:cNvPr id="40988" name="Rectangle 5"/>
            <p:cNvSpPr/>
            <p:nvPr/>
          </p:nvSpPr>
          <p:spPr>
            <a:xfrm>
              <a:off x="1730" y="754"/>
              <a:ext cx="467" cy="468"/>
            </a:xfrm>
            <a:prstGeom prst="rect">
              <a:avLst/>
            </a:prstGeom>
            <a:solidFill>
              <a:srgbClr val="FF99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90000" tIns="46800" rIns="90000" bIns="46800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40989" name="Rectangle 6"/>
            <p:cNvSpPr/>
            <p:nvPr/>
          </p:nvSpPr>
          <p:spPr>
            <a:xfrm>
              <a:off x="1261" y="1222"/>
              <a:ext cx="468" cy="468"/>
            </a:xfrm>
            <a:prstGeom prst="rect">
              <a:avLst/>
            </a:prstGeom>
            <a:solidFill>
              <a:srgbClr val="FF99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90000" tIns="46800" rIns="90000" bIns="46800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40990" name="Rectangle 7"/>
            <p:cNvSpPr/>
            <p:nvPr/>
          </p:nvSpPr>
          <p:spPr>
            <a:xfrm>
              <a:off x="793" y="1222"/>
              <a:ext cx="468" cy="468"/>
            </a:xfrm>
            <a:prstGeom prst="rect">
              <a:avLst/>
            </a:prstGeom>
            <a:solidFill>
              <a:srgbClr val="FF99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90000" tIns="46800" rIns="90000" bIns="46800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40991" name="Rectangle 8"/>
            <p:cNvSpPr/>
            <p:nvPr/>
          </p:nvSpPr>
          <p:spPr>
            <a:xfrm>
              <a:off x="2197" y="1222"/>
              <a:ext cx="468" cy="468"/>
            </a:xfrm>
            <a:prstGeom prst="rect">
              <a:avLst/>
            </a:prstGeom>
            <a:solidFill>
              <a:srgbClr val="FF99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90000" tIns="46800" rIns="90000" bIns="46800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40992" name="Rectangle 9"/>
            <p:cNvSpPr/>
            <p:nvPr/>
          </p:nvSpPr>
          <p:spPr>
            <a:xfrm>
              <a:off x="1730" y="1222"/>
              <a:ext cx="467" cy="468"/>
            </a:xfrm>
            <a:prstGeom prst="rect">
              <a:avLst/>
            </a:prstGeom>
            <a:solidFill>
              <a:srgbClr val="FF99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90000" tIns="46800" rIns="90000" bIns="46800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40965" name="Group 10"/>
          <p:cNvGrpSpPr/>
          <p:nvPr/>
        </p:nvGrpSpPr>
        <p:grpSpPr>
          <a:xfrm>
            <a:off x="3924300" y="1643063"/>
            <a:ext cx="1354138" cy="1354137"/>
            <a:chOff x="1418" y="1885"/>
            <a:chExt cx="936" cy="936"/>
          </a:xfrm>
        </p:grpSpPr>
        <p:sp>
          <p:nvSpPr>
            <p:cNvPr id="40985" name="Rectangle 11"/>
            <p:cNvSpPr/>
            <p:nvPr/>
          </p:nvSpPr>
          <p:spPr>
            <a:xfrm>
              <a:off x="1418" y="1885"/>
              <a:ext cx="468" cy="468"/>
            </a:xfrm>
            <a:prstGeom prst="rect">
              <a:avLst/>
            </a:prstGeom>
            <a:solidFill>
              <a:srgbClr val="FF99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90000" tIns="46800" rIns="90000" bIns="46800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40986" name="Rectangle 12"/>
            <p:cNvSpPr/>
            <p:nvPr/>
          </p:nvSpPr>
          <p:spPr>
            <a:xfrm>
              <a:off x="1886" y="2353"/>
              <a:ext cx="468" cy="468"/>
            </a:xfrm>
            <a:prstGeom prst="rect">
              <a:avLst/>
            </a:prstGeom>
            <a:solidFill>
              <a:srgbClr val="FF99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90000" tIns="46800" rIns="90000" bIns="46800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40987" name="Rectangle 13"/>
            <p:cNvSpPr/>
            <p:nvPr/>
          </p:nvSpPr>
          <p:spPr>
            <a:xfrm>
              <a:off x="1418" y="2353"/>
              <a:ext cx="468" cy="468"/>
            </a:xfrm>
            <a:prstGeom prst="rect">
              <a:avLst/>
            </a:prstGeom>
            <a:solidFill>
              <a:srgbClr val="FF99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90000" tIns="46800" rIns="90000" bIns="46800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sp>
        <p:nvSpPr>
          <p:cNvPr id="40966" name="Rectangle 14"/>
          <p:cNvSpPr/>
          <p:nvPr/>
        </p:nvSpPr>
        <p:spPr>
          <a:xfrm>
            <a:off x="5883275" y="1628775"/>
            <a:ext cx="677863" cy="677863"/>
          </a:xfrm>
          <a:prstGeom prst="rect">
            <a:avLst/>
          </a:prstGeom>
          <a:solidFill>
            <a:srgbClr val="FF99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0967" name="Rectangle 15"/>
          <p:cNvSpPr/>
          <p:nvPr/>
        </p:nvSpPr>
        <p:spPr>
          <a:xfrm>
            <a:off x="7893050" y="2306638"/>
            <a:ext cx="674688" cy="676275"/>
          </a:xfrm>
          <a:prstGeom prst="rect">
            <a:avLst/>
          </a:prstGeom>
          <a:solidFill>
            <a:srgbClr val="FF99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0968" name="Rectangle 16"/>
          <p:cNvSpPr/>
          <p:nvPr/>
        </p:nvSpPr>
        <p:spPr>
          <a:xfrm>
            <a:off x="7235825" y="2306638"/>
            <a:ext cx="676275" cy="676275"/>
          </a:xfrm>
          <a:prstGeom prst="rect">
            <a:avLst/>
          </a:prstGeom>
          <a:solidFill>
            <a:srgbClr val="FF99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0969" name="Rectangle 17"/>
          <p:cNvSpPr/>
          <p:nvPr/>
        </p:nvSpPr>
        <p:spPr>
          <a:xfrm>
            <a:off x="6561138" y="2306638"/>
            <a:ext cx="676275" cy="676275"/>
          </a:xfrm>
          <a:prstGeom prst="rect">
            <a:avLst/>
          </a:prstGeom>
          <a:solidFill>
            <a:srgbClr val="FF99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0970" name="Rectangle 18"/>
          <p:cNvSpPr/>
          <p:nvPr/>
        </p:nvSpPr>
        <p:spPr>
          <a:xfrm>
            <a:off x="5883275" y="2306638"/>
            <a:ext cx="677863" cy="676275"/>
          </a:xfrm>
          <a:prstGeom prst="rect">
            <a:avLst/>
          </a:prstGeom>
          <a:solidFill>
            <a:srgbClr val="FF99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0971" name="Rectangle 19"/>
          <p:cNvSpPr/>
          <p:nvPr/>
        </p:nvSpPr>
        <p:spPr>
          <a:xfrm>
            <a:off x="6561138" y="1628775"/>
            <a:ext cx="676275" cy="677863"/>
          </a:xfrm>
          <a:prstGeom prst="rect">
            <a:avLst/>
          </a:prstGeom>
          <a:solidFill>
            <a:srgbClr val="FF99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0972" name="Rectangle 20"/>
          <p:cNvSpPr/>
          <p:nvPr/>
        </p:nvSpPr>
        <p:spPr>
          <a:xfrm>
            <a:off x="1116013" y="3213100"/>
            <a:ext cx="2009775" cy="641350"/>
          </a:xfrm>
          <a:prstGeom prst="rect">
            <a:avLst/>
          </a:prstGeom>
          <a:noFill/>
          <a:ln w="9525">
            <a:noFill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spcBef>
                <a:spcPct val="30000"/>
              </a:spcBef>
            </a:pPr>
            <a:r>
              <a:rPr lang="zh-CN" altLang="en-US" sz="3600" b="0" dirty="0">
                <a:latin typeface="Arial" panose="020B0604020202020204" pitchFamily="34" charset="0"/>
                <a:ea typeface="楷体_GB2312" panose="02010609030101010101" pitchFamily="49" charset="-122"/>
              </a:rPr>
              <a:t>从正面看</a:t>
            </a:r>
          </a:p>
        </p:txBody>
      </p:sp>
      <p:sp>
        <p:nvSpPr>
          <p:cNvPr id="40973" name="Rectangle 21"/>
          <p:cNvSpPr/>
          <p:nvPr/>
        </p:nvSpPr>
        <p:spPr>
          <a:xfrm>
            <a:off x="3779838" y="3213100"/>
            <a:ext cx="2009775" cy="641350"/>
          </a:xfrm>
          <a:prstGeom prst="rect">
            <a:avLst/>
          </a:prstGeom>
          <a:noFill/>
          <a:ln w="9525">
            <a:noFill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spcBef>
                <a:spcPct val="30000"/>
              </a:spcBef>
            </a:pPr>
            <a:r>
              <a:rPr lang="zh-CN" altLang="en-US" sz="3600" b="0" dirty="0">
                <a:latin typeface="Arial" panose="020B0604020202020204" pitchFamily="34" charset="0"/>
                <a:ea typeface="楷体_GB2312" panose="02010609030101010101" pitchFamily="49" charset="-122"/>
              </a:rPr>
              <a:t>从左面看</a:t>
            </a:r>
          </a:p>
        </p:txBody>
      </p:sp>
      <p:sp>
        <p:nvSpPr>
          <p:cNvPr id="40974" name="Rectangle 22"/>
          <p:cNvSpPr/>
          <p:nvPr/>
        </p:nvSpPr>
        <p:spPr>
          <a:xfrm>
            <a:off x="6378575" y="3219450"/>
            <a:ext cx="2009775" cy="641350"/>
          </a:xfrm>
          <a:prstGeom prst="rect">
            <a:avLst/>
          </a:prstGeom>
          <a:noFill/>
          <a:ln w="9525">
            <a:noFill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spcBef>
                <a:spcPct val="30000"/>
              </a:spcBef>
            </a:pPr>
            <a:r>
              <a:rPr lang="zh-CN" altLang="en-US" sz="3600" b="0" dirty="0">
                <a:latin typeface="Arial" panose="020B0604020202020204" pitchFamily="34" charset="0"/>
                <a:ea typeface="楷体_GB2312" panose="02010609030101010101" pitchFamily="49" charset="-122"/>
              </a:rPr>
              <a:t>从上面看</a:t>
            </a:r>
          </a:p>
        </p:txBody>
      </p:sp>
      <p:sp>
        <p:nvSpPr>
          <p:cNvPr id="40975" name="Rectangle 23"/>
          <p:cNvSpPr/>
          <p:nvPr/>
        </p:nvSpPr>
        <p:spPr>
          <a:xfrm>
            <a:off x="217488" y="692150"/>
            <a:ext cx="6226175" cy="519113"/>
          </a:xfrm>
          <a:prstGeom prst="rect">
            <a:avLst/>
          </a:prstGeom>
          <a:noFill/>
          <a:ln w="9525">
            <a:noFill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spcBef>
                <a:spcPct val="30000"/>
              </a:spcBef>
            </a:pPr>
            <a:r>
              <a:rPr lang="zh-CN" altLang="en-US" sz="2800" b="0" dirty="0">
                <a:solidFill>
                  <a:schemeClr val="hlink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根据下面从不同方向看到的图形摆一摆</a:t>
            </a:r>
          </a:p>
        </p:txBody>
      </p:sp>
      <p:sp>
        <p:nvSpPr>
          <p:cNvPr id="110616" name="AutoShape 24"/>
          <p:cNvSpPr/>
          <p:nvPr/>
        </p:nvSpPr>
        <p:spPr>
          <a:xfrm>
            <a:off x="3300413" y="4872038"/>
            <a:ext cx="881062" cy="882650"/>
          </a:xfrm>
          <a:prstGeom prst="cube">
            <a:avLst>
              <a:gd name="adj" fmla="val 25000"/>
            </a:avLst>
          </a:prstGeom>
          <a:solidFill>
            <a:srgbClr val="FF99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10617" name="AutoShape 25"/>
          <p:cNvSpPr/>
          <p:nvPr/>
        </p:nvSpPr>
        <p:spPr>
          <a:xfrm>
            <a:off x="3941763" y="4872038"/>
            <a:ext cx="882650" cy="882650"/>
          </a:xfrm>
          <a:prstGeom prst="cube">
            <a:avLst>
              <a:gd name="adj" fmla="val 25000"/>
            </a:avLst>
          </a:prstGeom>
          <a:solidFill>
            <a:srgbClr val="FF99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10618" name="AutoShape 26"/>
          <p:cNvSpPr/>
          <p:nvPr/>
        </p:nvSpPr>
        <p:spPr>
          <a:xfrm>
            <a:off x="3059113" y="5111750"/>
            <a:ext cx="882650" cy="882650"/>
          </a:xfrm>
          <a:prstGeom prst="cube">
            <a:avLst>
              <a:gd name="adj" fmla="val 25000"/>
            </a:avLst>
          </a:prstGeom>
          <a:solidFill>
            <a:srgbClr val="FF99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10619" name="AutoShape 27"/>
          <p:cNvSpPr/>
          <p:nvPr/>
        </p:nvSpPr>
        <p:spPr>
          <a:xfrm>
            <a:off x="3700463" y="5111750"/>
            <a:ext cx="882650" cy="882650"/>
          </a:xfrm>
          <a:prstGeom prst="cube">
            <a:avLst>
              <a:gd name="adj" fmla="val 25000"/>
            </a:avLst>
          </a:prstGeom>
          <a:solidFill>
            <a:srgbClr val="FF99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10620" name="AutoShape 28"/>
          <p:cNvSpPr/>
          <p:nvPr/>
        </p:nvSpPr>
        <p:spPr>
          <a:xfrm>
            <a:off x="4343400" y="5111750"/>
            <a:ext cx="882650" cy="882650"/>
          </a:xfrm>
          <a:prstGeom prst="cube">
            <a:avLst>
              <a:gd name="adj" fmla="val 25000"/>
            </a:avLst>
          </a:prstGeom>
          <a:solidFill>
            <a:srgbClr val="FF99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10621" name="AutoShape 29"/>
          <p:cNvSpPr/>
          <p:nvPr/>
        </p:nvSpPr>
        <p:spPr>
          <a:xfrm>
            <a:off x="4984750" y="5111750"/>
            <a:ext cx="882650" cy="882650"/>
          </a:xfrm>
          <a:prstGeom prst="cube">
            <a:avLst>
              <a:gd name="adj" fmla="val 25000"/>
            </a:avLst>
          </a:prstGeom>
          <a:solidFill>
            <a:srgbClr val="FF99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10622" name="AutoShape 30"/>
          <p:cNvSpPr/>
          <p:nvPr/>
        </p:nvSpPr>
        <p:spPr>
          <a:xfrm>
            <a:off x="4343400" y="4470400"/>
            <a:ext cx="882650" cy="882650"/>
          </a:xfrm>
          <a:prstGeom prst="cube">
            <a:avLst>
              <a:gd name="adj" fmla="val 25000"/>
            </a:avLst>
          </a:prstGeom>
          <a:solidFill>
            <a:srgbClr val="FF99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pic>
        <p:nvPicPr>
          <p:cNvPr id="40983" name="Picture 3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7988" y="6237288"/>
            <a:ext cx="720725" cy="5492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84" name="Picture 32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51725" y="6308725"/>
            <a:ext cx="504825" cy="4302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06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0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0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06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06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0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06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06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06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06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06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06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06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06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06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06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0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0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06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06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0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616" grpId="0" animBg="1"/>
      <p:bldP spid="110617" grpId="0" animBg="1"/>
      <p:bldP spid="110618" grpId="0" animBg="1"/>
      <p:bldP spid="110619" grpId="0" animBg="1"/>
      <p:bldP spid="110620" grpId="0" animBg="1"/>
      <p:bldP spid="110621" grpId="0" animBg="1"/>
      <p:bldP spid="11062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 txBox="1">
            <a:spLocks noGrp="1"/>
          </p:cNvSpPr>
          <p:nvPr>
            <p:ph type="ftr" sz="quarter" idx="10"/>
          </p:nvPr>
        </p:nvSpPr>
        <p:spPr>
          <a:ln/>
        </p:spPr>
        <p:txBody>
          <a:bodyPr anchor="b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  <a:cs typeface="+mn-cs"/>
              </a:defRPr>
            </a:lvl5pPr>
          </a:lstStyle>
          <a:p>
            <a:pPr lvl="0" algn="ctr" eaLnBrk="1" hangingPunct="1"/>
            <a:r>
              <a:rPr lang="en-US" altLang="zh-CN" sz="1200" b="0" dirty="0">
                <a:ea typeface="宋体" panose="02010600030101010101" pitchFamily="2" charset="-122"/>
              </a:rPr>
              <a:t>观察物体</a:t>
            </a:r>
          </a:p>
        </p:txBody>
      </p:sp>
      <p:sp>
        <p:nvSpPr>
          <p:cNvPr id="41987" name="Rectangle 3"/>
          <p:cNvSpPr txBox="1">
            <a:spLocks noGrp="1"/>
          </p:cNvSpPr>
          <p:nvPr>
            <p:ph type="sldNum" sz="quarter" idx="11"/>
          </p:nvPr>
        </p:nvSpPr>
        <p:spPr>
          <a:ln/>
        </p:spPr>
        <p:txBody>
          <a:bodyPr anchor="b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  <a:cs typeface="+mn-cs"/>
              </a:defRPr>
            </a:lvl5pPr>
          </a:lstStyle>
          <a:p>
            <a:pPr lvl="0" algn="r" eaLnBrk="1" hangingPunct="1"/>
            <a:fld id="{9A0DB2DC-4C9A-4742-B13C-FB6460FD3503}" type="slidenum">
              <a:rPr lang="zh-CN" altLang="en-US" sz="1200" b="0" dirty="0">
                <a:latin typeface="Arial Black" panose="020B0A04020102020204" pitchFamily="34" charset="0"/>
                <a:ea typeface="宋体" panose="02010600030101010101" pitchFamily="2" charset="-122"/>
              </a:rPr>
              <a:t>27</a:t>
            </a:fld>
            <a:endParaRPr lang="zh-CN" altLang="en-US" sz="1200" b="0" dirty="0">
              <a:latin typeface="Arial Black" panose="020B0A04020102020204" pitchFamily="34" charset="0"/>
              <a:ea typeface="宋体" panose="02010600030101010101" pitchFamily="2" charset="-122"/>
            </a:endParaRPr>
          </a:p>
        </p:txBody>
      </p:sp>
      <p:pic>
        <p:nvPicPr>
          <p:cNvPr id="41988" name="Picture 2" descr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4691" name="Line 3"/>
          <p:cNvSpPr/>
          <p:nvPr/>
        </p:nvSpPr>
        <p:spPr>
          <a:xfrm>
            <a:off x="1979613" y="3573463"/>
            <a:ext cx="5040312" cy="1150937"/>
          </a:xfrm>
          <a:prstGeom prst="line">
            <a:avLst/>
          </a:prstGeom>
          <a:ln w="254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4692" name="Line 4"/>
          <p:cNvSpPr/>
          <p:nvPr/>
        </p:nvSpPr>
        <p:spPr>
          <a:xfrm flipH="1">
            <a:off x="1692275" y="3644900"/>
            <a:ext cx="2519363" cy="1008063"/>
          </a:xfrm>
          <a:prstGeom prst="line">
            <a:avLst/>
          </a:prstGeom>
          <a:ln w="254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4693" name="Line 5"/>
          <p:cNvSpPr/>
          <p:nvPr/>
        </p:nvSpPr>
        <p:spPr>
          <a:xfrm flipH="1">
            <a:off x="4643438" y="3573463"/>
            <a:ext cx="2808287" cy="1439862"/>
          </a:xfrm>
          <a:prstGeom prst="line">
            <a:avLst/>
          </a:prstGeom>
          <a:ln w="254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1992" name="Rectangle 6"/>
          <p:cNvSpPr/>
          <p:nvPr/>
        </p:nvSpPr>
        <p:spPr>
          <a:xfrm>
            <a:off x="0" y="1052513"/>
            <a:ext cx="3348038" cy="431800"/>
          </a:xfrm>
          <a:prstGeom prst="rect">
            <a:avLst/>
          </a:prstGeom>
          <a:solidFill>
            <a:srgbClr val="FFE2C5"/>
          </a:solidFill>
          <a:ln w="9525">
            <a:noFill/>
          </a:ln>
        </p:spPr>
        <p:txBody>
          <a:bodyPr wrap="none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pic>
        <p:nvPicPr>
          <p:cNvPr id="41993" name="Picture 9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2450" y="6092825"/>
            <a:ext cx="865188" cy="5492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994" name="Picture 10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4663" y="6092825"/>
            <a:ext cx="647700" cy="552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4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4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4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 txBox="1">
            <a:spLocks noGrp="1"/>
          </p:cNvSpPr>
          <p:nvPr>
            <p:ph type="ftr" sz="quarter" idx="10"/>
          </p:nvPr>
        </p:nvSpPr>
        <p:spPr>
          <a:ln/>
        </p:spPr>
        <p:txBody>
          <a:bodyPr anchor="b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  <a:cs typeface="+mn-cs"/>
              </a:defRPr>
            </a:lvl5pPr>
          </a:lstStyle>
          <a:p>
            <a:pPr lvl="0" algn="ctr" eaLnBrk="1" hangingPunct="1"/>
            <a:r>
              <a:rPr lang="en-US" altLang="zh-CN" sz="1200" b="0" dirty="0">
                <a:ea typeface="宋体" panose="02010600030101010101" pitchFamily="2" charset="-122"/>
              </a:rPr>
              <a:t>观察物体</a:t>
            </a:r>
          </a:p>
        </p:txBody>
      </p:sp>
      <p:sp>
        <p:nvSpPr>
          <p:cNvPr id="43011" name="Rectangle 3"/>
          <p:cNvSpPr txBox="1">
            <a:spLocks noGrp="1"/>
          </p:cNvSpPr>
          <p:nvPr>
            <p:ph type="sldNum" sz="quarter" idx="11"/>
          </p:nvPr>
        </p:nvSpPr>
        <p:spPr>
          <a:ln/>
        </p:spPr>
        <p:txBody>
          <a:bodyPr anchor="b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  <a:cs typeface="+mn-cs"/>
              </a:defRPr>
            </a:lvl5pPr>
          </a:lstStyle>
          <a:p>
            <a:pPr lvl="0" algn="r" eaLnBrk="1" hangingPunct="1"/>
            <a:fld id="{9A0DB2DC-4C9A-4742-B13C-FB6460FD3503}" type="slidenum">
              <a:rPr lang="zh-CN" altLang="en-US" sz="1200" b="0" dirty="0">
                <a:latin typeface="Arial Black" panose="020B0A04020102020204" pitchFamily="34" charset="0"/>
                <a:ea typeface="宋体" panose="02010600030101010101" pitchFamily="2" charset="-122"/>
              </a:rPr>
              <a:t>28</a:t>
            </a:fld>
            <a:endParaRPr lang="zh-CN" altLang="en-US" sz="1200" b="0" dirty="0">
              <a:latin typeface="Arial Black" panose="020B0A04020102020204" pitchFamily="34" charset="0"/>
              <a:ea typeface="宋体" panose="02010600030101010101" pitchFamily="2" charset="-122"/>
            </a:endParaRPr>
          </a:p>
        </p:txBody>
      </p:sp>
      <p:sp>
        <p:nvSpPr>
          <p:cNvPr id="43012" name="Rectangle 2"/>
          <p:cNvSpPr/>
          <p:nvPr/>
        </p:nvSpPr>
        <p:spPr>
          <a:xfrm>
            <a:off x="1187450" y="476250"/>
            <a:ext cx="6985000" cy="11906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600" dirty="0">
                <a:solidFill>
                  <a:schemeClr val="hlink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下面的立体图形从上面看到的分别是什么形状？连一连。</a:t>
            </a:r>
          </a:p>
        </p:txBody>
      </p:sp>
      <p:grpSp>
        <p:nvGrpSpPr>
          <p:cNvPr id="43013" name="Group 3"/>
          <p:cNvGrpSpPr/>
          <p:nvPr/>
        </p:nvGrpSpPr>
        <p:grpSpPr>
          <a:xfrm>
            <a:off x="1116013" y="2205038"/>
            <a:ext cx="1152525" cy="1006475"/>
            <a:chOff x="521" y="1344"/>
            <a:chExt cx="726" cy="634"/>
          </a:xfrm>
        </p:grpSpPr>
        <p:sp>
          <p:nvSpPr>
            <p:cNvPr id="43048" name="AutoShape 4"/>
            <p:cNvSpPr/>
            <p:nvPr/>
          </p:nvSpPr>
          <p:spPr>
            <a:xfrm>
              <a:off x="521" y="1616"/>
              <a:ext cx="408" cy="362"/>
            </a:xfrm>
            <a:prstGeom prst="cube">
              <a:avLst>
                <a:gd name="adj" fmla="val 25000"/>
              </a:avLst>
            </a:prstGeom>
            <a:solidFill>
              <a:srgbClr val="FFCC00"/>
            </a:solidFill>
            <a:ln w="1270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 anchorCtr="0">
              <a:spAutoFit/>
            </a:bodyPr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43049" name="AutoShape 5"/>
            <p:cNvSpPr/>
            <p:nvPr/>
          </p:nvSpPr>
          <p:spPr>
            <a:xfrm>
              <a:off x="521" y="1344"/>
              <a:ext cx="408" cy="362"/>
            </a:xfrm>
            <a:prstGeom prst="cube">
              <a:avLst>
                <a:gd name="adj" fmla="val 25000"/>
              </a:avLst>
            </a:prstGeom>
            <a:solidFill>
              <a:srgbClr val="FFCC00"/>
            </a:solidFill>
            <a:ln w="1270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 anchorCtr="0">
              <a:spAutoFit/>
            </a:bodyPr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43050" name="AutoShape 6"/>
            <p:cNvSpPr/>
            <p:nvPr/>
          </p:nvSpPr>
          <p:spPr>
            <a:xfrm>
              <a:off x="839" y="1616"/>
              <a:ext cx="408" cy="362"/>
            </a:xfrm>
            <a:prstGeom prst="cube">
              <a:avLst>
                <a:gd name="adj" fmla="val 25000"/>
              </a:avLst>
            </a:prstGeom>
            <a:solidFill>
              <a:srgbClr val="FFCC00"/>
            </a:solidFill>
            <a:ln w="1270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 anchorCtr="0">
              <a:spAutoFit/>
            </a:bodyPr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43014" name="Group 7"/>
          <p:cNvGrpSpPr/>
          <p:nvPr/>
        </p:nvGrpSpPr>
        <p:grpSpPr>
          <a:xfrm>
            <a:off x="2843213" y="2565400"/>
            <a:ext cx="1298575" cy="717550"/>
            <a:chOff x="1881" y="1480"/>
            <a:chExt cx="818" cy="452"/>
          </a:xfrm>
        </p:grpSpPr>
        <p:sp>
          <p:nvSpPr>
            <p:cNvPr id="43044" name="AutoShape 8"/>
            <p:cNvSpPr/>
            <p:nvPr/>
          </p:nvSpPr>
          <p:spPr>
            <a:xfrm>
              <a:off x="1972" y="1480"/>
              <a:ext cx="410" cy="362"/>
            </a:xfrm>
            <a:prstGeom prst="cube">
              <a:avLst>
                <a:gd name="adj" fmla="val 25000"/>
              </a:avLst>
            </a:prstGeom>
            <a:solidFill>
              <a:srgbClr val="FFCC00"/>
            </a:solidFill>
            <a:ln w="1270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 anchorCtr="0">
              <a:spAutoFit/>
            </a:bodyPr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43045" name="AutoShape 9"/>
            <p:cNvSpPr/>
            <p:nvPr/>
          </p:nvSpPr>
          <p:spPr>
            <a:xfrm>
              <a:off x="2289" y="1480"/>
              <a:ext cx="410" cy="362"/>
            </a:xfrm>
            <a:prstGeom prst="cube">
              <a:avLst>
                <a:gd name="adj" fmla="val 25000"/>
              </a:avLst>
            </a:prstGeom>
            <a:solidFill>
              <a:srgbClr val="FFCC00"/>
            </a:solidFill>
            <a:ln w="1270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 anchorCtr="0">
              <a:spAutoFit/>
            </a:bodyPr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43046" name="AutoShape 10"/>
            <p:cNvSpPr/>
            <p:nvPr/>
          </p:nvSpPr>
          <p:spPr>
            <a:xfrm>
              <a:off x="1881" y="1570"/>
              <a:ext cx="410" cy="362"/>
            </a:xfrm>
            <a:prstGeom prst="cube">
              <a:avLst>
                <a:gd name="adj" fmla="val 25000"/>
              </a:avLst>
            </a:prstGeom>
            <a:solidFill>
              <a:srgbClr val="FFCC00"/>
            </a:solidFill>
            <a:ln w="1270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 anchorCtr="0">
              <a:spAutoFit/>
            </a:bodyPr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43047" name="AutoShape 11"/>
            <p:cNvSpPr/>
            <p:nvPr/>
          </p:nvSpPr>
          <p:spPr>
            <a:xfrm>
              <a:off x="2199" y="1570"/>
              <a:ext cx="410" cy="362"/>
            </a:xfrm>
            <a:prstGeom prst="cube">
              <a:avLst>
                <a:gd name="adj" fmla="val 25000"/>
              </a:avLst>
            </a:prstGeom>
            <a:solidFill>
              <a:srgbClr val="FFCC00"/>
            </a:solidFill>
            <a:ln w="1270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 anchorCtr="0">
              <a:spAutoFit/>
            </a:bodyPr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43015" name="Group 12"/>
          <p:cNvGrpSpPr/>
          <p:nvPr/>
        </p:nvGrpSpPr>
        <p:grpSpPr>
          <a:xfrm>
            <a:off x="4787900" y="2203450"/>
            <a:ext cx="1655763" cy="1009650"/>
            <a:chOff x="3107" y="1252"/>
            <a:chExt cx="1043" cy="636"/>
          </a:xfrm>
        </p:grpSpPr>
        <p:sp>
          <p:nvSpPr>
            <p:cNvPr id="43040" name="AutoShape 13"/>
            <p:cNvSpPr/>
            <p:nvPr/>
          </p:nvSpPr>
          <p:spPr>
            <a:xfrm>
              <a:off x="3107" y="1524"/>
              <a:ext cx="408" cy="364"/>
            </a:xfrm>
            <a:prstGeom prst="cube">
              <a:avLst>
                <a:gd name="adj" fmla="val 25000"/>
              </a:avLst>
            </a:prstGeom>
            <a:solidFill>
              <a:srgbClr val="FFCC00"/>
            </a:solidFill>
            <a:ln w="1270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 anchorCtr="0">
              <a:spAutoFit/>
            </a:bodyPr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43041" name="AutoShape 14"/>
            <p:cNvSpPr/>
            <p:nvPr/>
          </p:nvSpPr>
          <p:spPr>
            <a:xfrm>
              <a:off x="3424" y="1524"/>
              <a:ext cx="408" cy="364"/>
            </a:xfrm>
            <a:prstGeom prst="cube">
              <a:avLst>
                <a:gd name="adj" fmla="val 25000"/>
              </a:avLst>
            </a:prstGeom>
            <a:solidFill>
              <a:srgbClr val="FFCC00"/>
            </a:solidFill>
            <a:ln w="1270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 anchorCtr="0">
              <a:spAutoFit/>
            </a:bodyPr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43042" name="AutoShape 15"/>
            <p:cNvSpPr/>
            <p:nvPr/>
          </p:nvSpPr>
          <p:spPr>
            <a:xfrm>
              <a:off x="3742" y="1524"/>
              <a:ext cx="408" cy="364"/>
            </a:xfrm>
            <a:prstGeom prst="cube">
              <a:avLst>
                <a:gd name="adj" fmla="val 25000"/>
              </a:avLst>
            </a:prstGeom>
            <a:solidFill>
              <a:srgbClr val="FFCC00"/>
            </a:solidFill>
            <a:ln w="1270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 anchorCtr="0">
              <a:spAutoFit/>
            </a:bodyPr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43043" name="AutoShape 16"/>
            <p:cNvSpPr/>
            <p:nvPr/>
          </p:nvSpPr>
          <p:spPr>
            <a:xfrm>
              <a:off x="3107" y="1252"/>
              <a:ext cx="408" cy="364"/>
            </a:xfrm>
            <a:prstGeom prst="cube">
              <a:avLst>
                <a:gd name="adj" fmla="val 25000"/>
              </a:avLst>
            </a:prstGeom>
            <a:solidFill>
              <a:srgbClr val="FFCC00"/>
            </a:solidFill>
            <a:ln w="1270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 anchorCtr="0">
              <a:spAutoFit/>
            </a:bodyPr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43016" name="Group 17"/>
          <p:cNvGrpSpPr/>
          <p:nvPr/>
        </p:nvGrpSpPr>
        <p:grpSpPr>
          <a:xfrm>
            <a:off x="7092950" y="2276475"/>
            <a:ext cx="1152525" cy="1008063"/>
            <a:chOff x="4830" y="1253"/>
            <a:chExt cx="726" cy="635"/>
          </a:xfrm>
        </p:grpSpPr>
        <p:sp>
          <p:nvSpPr>
            <p:cNvPr id="43036" name="AutoShape 18"/>
            <p:cNvSpPr/>
            <p:nvPr/>
          </p:nvSpPr>
          <p:spPr>
            <a:xfrm>
              <a:off x="4830" y="1525"/>
              <a:ext cx="408" cy="363"/>
            </a:xfrm>
            <a:prstGeom prst="cube">
              <a:avLst>
                <a:gd name="adj" fmla="val 25000"/>
              </a:avLst>
            </a:prstGeom>
            <a:solidFill>
              <a:srgbClr val="FFCC00"/>
            </a:solidFill>
            <a:ln w="1270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 anchorCtr="0">
              <a:spAutoFit/>
            </a:bodyPr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43037" name="AutoShape 19"/>
            <p:cNvSpPr/>
            <p:nvPr/>
          </p:nvSpPr>
          <p:spPr>
            <a:xfrm>
              <a:off x="5148" y="1525"/>
              <a:ext cx="408" cy="363"/>
            </a:xfrm>
            <a:prstGeom prst="cube">
              <a:avLst>
                <a:gd name="adj" fmla="val 25000"/>
              </a:avLst>
            </a:prstGeom>
            <a:solidFill>
              <a:srgbClr val="FFCC00"/>
            </a:solidFill>
            <a:ln w="1270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 anchorCtr="0">
              <a:spAutoFit/>
            </a:bodyPr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43038" name="AutoShape 20"/>
            <p:cNvSpPr/>
            <p:nvPr/>
          </p:nvSpPr>
          <p:spPr>
            <a:xfrm>
              <a:off x="4830" y="1253"/>
              <a:ext cx="408" cy="363"/>
            </a:xfrm>
            <a:prstGeom prst="cube">
              <a:avLst>
                <a:gd name="adj" fmla="val 25000"/>
              </a:avLst>
            </a:prstGeom>
            <a:solidFill>
              <a:srgbClr val="FFCC00"/>
            </a:solidFill>
            <a:ln w="1270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 anchorCtr="0">
              <a:spAutoFit/>
            </a:bodyPr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43039" name="AutoShape 21"/>
            <p:cNvSpPr/>
            <p:nvPr/>
          </p:nvSpPr>
          <p:spPr>
            <a:xfrm>
              <a:off x="5148" y="1253"/>
              <a:ext cx="408" cy="363"/>
            </a:xfrm>
            <a:prstGeom prst="cube">
              <a:avLst>
                <a:gd name="adj" fmla="val 25000"/>
              </a:avLst>
            </a:prstGeom>
            <a:solidFill>
              <a:srgbClr val="FFCC00"/>
            </a:solidFill>
            <a:ln w="1270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 anchorCtr="0">
              <a:spAutoFit/>
            </a:bodyPr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43017" name="Group 22"/>
          <p:cNvGrpSpPr/>
          <p:nvPr/>
        </p:nvGrpSpPr>
        <p:grpSpPr>
          <a:xfrm>
            <a:off x="1042988" y="5013325"/>
            <a:ext cx="1152525" cy="574675"/>
            <a:chOff x="884" y="3430"/>
            <a:chExt cx="726" cy="362"/>
          </a:xfrm>
        </p:grpSpPr>
        <p:sp>
          <p:nvSpPr>
            <p:cNvPr id="43034" name="Rectangle 23"/>
            <p:cNvSpPr/>
            <p:nvPr/>
          </p:nvSpPr>
          <p:spPr>
            <a:xfrm>
              <a:off x="1247" y="3430"/>
              <a:ext cx="363" cy="362"/>
            </a:xfrm>
            <a:prstGeom prst="rect">
              <a:avLst/>
            </a:prstGeom>
            <a:noFill/>
            <a:ln w="38100" cap="flat" cmpd="sng">
              <a:solidFill>
                <a:srgbClr val="FF99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 anchorCtr="0">
              <a:spAutoFit/>
            </a:bodyPr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43035" name="Rectangle 24"/>
            <p:cNvSpPr/>
            <p:nvPr/>
          </p:nvSpPr>
          <p:spPr>
            <a:xfrm>
              <a:off x="884" y="3430"/>
              <a:ext cx="363" cy="362"/>
            </a:xfrm>
            <a:prstGeom prst="rect">
              <a:avLst/>
            </a:prstGeom>
            <a:noFill/>
            <a:ln w="38100" cap="flat" cmpd="sng">
              <a:solidFill>
                <a:srgbClr val="FF99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 anchorCtr="0">
              <a:spAutoFit/>
            </a:bodyPr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43018" name="Group 25"/>
          <p:cNvGrpSpPr/>
          <p:nvPr/>
        </p:nvGrpSpPr>
        <p:grpSpPr>
          <a:xfrm>
            <a:off x="3419475" y="5084763"/>
            <a:ext cx="1727200" cy="577850"/>
            <a:chOff x="2472" y="3429"/>
            <a:chExt cx="1088" cy="364"/>
          </a:xfrm>
        </p:grpSpPr>
        <p:sp>
          <p:nvSpPr>
            <p:cNvPr id="43031" name="Rectangle 26"/>
            <p:cNvSpPr/>
            <p:nvPr/>
          </p:nvSpPr>
          <p:spPr>
            <a:xfrm>
              <a:off x="2472" y="3429"/>
              <a:ext cx="362" cy="364"/>
            </a:xfrm>
            <a:prstGeom prst="rect">
              <a:avLst/>
            </a:prstGeom>
            <a:noFill/>
            <a:ln w="38100" cap="flat" cmpd="sng">
              <a:solidFill>
                <a:srgbClr val="FF99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 anchorCtr="0">
              <a:spAutoFit/>
            </a:bodyPr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43032" name="Rectangle 27"/>
            <p:cNvSpPr/>
            <p:nvPr/>
          </p:nvSpPr>
          <p:spPr>
            <a:xfrm>
              <a:off x="3198" y="3429"/>
              <a:ext cx="362" cy="364"/>
            </a:xfrm>
            <a:prstGeom prst="rect">
              <a:avLst/>
            </a:prstGeom>
            <a:noFill/>
            <a:ln w="38100" cap="flat" cmpd="sng">
              <a:solidFill>
                <a:srgbClr val="FF99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 anchorCtr="0">
              <a:spAutoFit/>
            </a:bodyPr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43033" name="Rectangle 28"/>
            <p:cNvSpPr/>
            <p:nvPr/>
          </p:nvSpPr>
          <p:spPr>
            <a:xfrm>
              <a:off x="2835" y="3429"/>
              <a:ext cx="362" cy="364"/>
            </a:xfrm>
            <a:prstGeom prst="rect">
              <a:avLst/>
            </a:prstGeom>
            <a:noFill/>
            <a:ln w="38100" cap="flat" cmpd="sng">
              <a:solidFill>
                <a:srgbClr val="FF99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 anchorCtr="0">
              <a:spAutoFit/>
            </a:bodyPr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43019" name="Group 29"/>
          <p:cNvGrpSpPr/>
          <p:nvPr/>
        </p:nvGrpSpPr>
        <p:grpSpPr>
          <a:xfrm>
            <a:off x="6732588" y="4652963"/>
            <a:ext cx="1152525" cy="1150937"/>
            <a:chOff x="4331" y="3158"/>
            <a:chExt cx="726" cy="725"/>
          </a:xfrm>
        </p:grpSpPr>
        <p:sp>
          <p:nvSpPr>
            <p:cNvPr id="43027" name="Rectangle 30"/>
            <p:cNvSpPr/>
            <p:nvPr/>
          </p:nvSpPr>
          <p:spPr>
            <a:xfrm>
              <a:off x="4693" y="3158"/>
              <a:ext cx="364" cy="362"/>
            </a:xfrm>
            <a:prstGeom prst="rect">
              <a:avLst/>
            </a:prstGeom>
            <a:noFill/>
            <a:ln w="38100" cap="flat" cmpd="sng">
              <a:solidFill>
                <a:srgbClr val="FF99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 anchorCtr="0">
              <a:spAutoFit/>
            </a:bodyPr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43028" name="Rectangle 31"/>
            <p:cNvSpPr/>
            <p:nvPr/>
          </p:nvSpPr>
          <p:spPr>
            <a:xfrm>
              <a:off x="4331" y="3521"/>
              <a:ext cx="364" cy="362"/>
            </a:xfrm>
            <a:prstGeom prst="rect">
              <a:avLst/>
            </a:prstGeom>
            <a:noFill/>
            <a:ln w="38100" cap="flat" cmpd="sng">
              <a:solidFill>
                <a:srgbClr val="FF99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 anchorCtr="0">
              <a:spAutoFit/>
            </a:bodyPr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43029" name="Rectangle 32"/>
            <p:cNvSpPr/>
            <p:nvPr/>
          </p:nvSpPr>
          <p:spPr>
            <a:xfrm>
              <a:off x="4331" y="3158"/>
              <a:ext cx="364" cy="362"/>
            </a:xfrm>
            <a:prstGeom prst="rect">
              <a:avLst/>
            </a:prstGeom>
            <a:noFill/>
            <a:ln w="38100" cap="flat" cmpd="sng">
              <a:solidFill>
                <a:srgbClr val="FF99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 anchorCtr="0">
              <a:spAutoFit/>
            </a:bodyPr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43030" name="Rectangle 33"/>
            <p:cNvSpPr/>
            <p:nvPr/>
          </p:nvSpPr>
          <p:spPr>
            <a:xfrm>
              <a:off x="4693" y="3521"/>
              <a:ext cx="364" cy="362"/>
            </a:xfrm>
            <a:prstGeom prst="rect">
              <a:avLst/>
            </a:prstGeom>
            <a:noFill/>
            <a:ln w="38100" cap="flat" cmpd="sng">
              <a:solidFill>
                <a:srgbClr val="FF99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 anchorCtr="0">
              <a:spAutoFit/>
            </a:bodyPr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sp>
        <p:nvSpPr>
          <p:cNvPr id="115746" name="Line 34"/>
          <p:cNvSpPr/>
          <p:nvPr/>
        </p:nvSpPr>
        <p:spPr>
          <a:xfrm>
            <a:off x="1476375" y="3284538"/>
            <a:ext cx="358775" cy="1584325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5747" name="Line 35"/>
          <p:cNvSpPr/>
          <p:nvPr/>
        </p:nvSpPr>
        <p:spPr>
          <a:xfrm>
            <a:off x="3419475" y="3357563"/>
            <a:ext cx="3384550" cy="1079500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5748" name="Line 36"/>
          <p:cNvSpPr/>
          <p:nvPr/>
        </p:nvSpPr>
        <p:spPr>
          <a:xfrm flipH="1">
            <a:off x="3924300" y="3284538"/>
            <a:ext cx="1223963" cy="1657350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5749" name="Line 37"/>
          <p:cNvSpPr/>
          <p:nvPr/>
        </p:nvSpPr>
        <p:spPr>
          <a:xfrm flipH="1">
            <a:off x="1979613" y="3284538"/>
            <a:ext cx="5688012" cy="1657350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3024" name="AutoShape 39"/>
          <p:cNvSpPr/>
          <p:nvPr/>
        </p:nvSpPr>
        <p:spPr>
          <a:xfrm>
            <a:off x="611188" y="549275"/>
            <a:ext cx="865187" cy="719138"/>
          </a:xfrm>
          <a:prstGeom prst="smileyFace">
            <a:avLst>
              <a:gd name="adj" fmla="val 4653"/>
            </a:avLst>
          </a:prstGeom>
          <a:gradFill rotWithShape="1">
            <a:gsLst>
              <a:gs pos="0">
                <a:srgbClr val="FF9966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anchor="ctr" anchorCtr="0">
            <a:spAutoFit/>
          </a:bodyPr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pic>
        <p:nvPicPr>
          <p:cNvPr id="43025" name="Picture 40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7988" y="6237288"/>
            <a:ext cx="720725" cy="5492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3026" name="Picture 4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1725" y="6308725"/>
            <a:ext cx="504825" cy="4302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5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5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5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5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57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5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57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5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5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 txBox="1">
            <a:spLocks noGrp="1"/>
          </p:cNvSpPr>
          <p:nvPr>
            <p:ph type="ftr" sz="quarter" idx="10"/>
          </p:nvPr>
        </p:nvSpPr>
        <p:spPr>
          <a:ln/>
        </p:spPr>
        <p:txBody>
          <a:bodyPr anchor="b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  <a:cs typeface="+mn-cs"/>
              </a:defRPr>
            </a:lvl5pPr>
          </a:lstStyle>
          <a:p>
            <a:pPr lvl="0" algn="ctr" eaLnBrk="1" hangingPunct="1"/>
            <a:r>
              <a:rPr lang="en-US" altLang="zh-CN" sz="1200" b="0" dirty="0">
                <a:ea typeface="宋体" panose="02010600030101010101" pitchFamily="2" charset="-122"/>
              </a:rPr>
              <a:t>观察物体</a:t>
            </a:r>
          </a:p>
        </p:txBody>
      </p:sp>
      <p:sp>
        <p:nvSpPr>
          <p:cNvPr id="44035" name="Rectangle 3"/>
          <p:cNvSpPr txBox="1">
            <a:spLocks noGrp="1"/>
          </p:cNvSpPr>
          <p:nvPr>
            <p:ph type="sldNum" sz="quarter" idx="11"/>
          </p:nvPr>
        </p:nvSpPr>
        <p:spPr>
          <a:ln/>
        </p:spPr>
        <p:txBody>
          <a:bodyPr anchor="b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  <a:cs typeface="+mn-cs"/>
              </a:defRPr>
            </a:lvl5pPr>
          </a:lstStyle>
          <a:p>
            <a:pPr lvl="0" algn="r" eaLnBrk="1" hangingPunct="1"/>
            <a:fld id="{9A0DB2DC-4C9A-4742-B13C-FB6460FD3503}" type="slidenum">
              <a:rPr lang="zh-CN" altLang="en-US" sz="1200" b="0" dirty="0">
                <a:latin typeface="Arial Black" panose="020B0A04020102020204" pitchFamily="34" charset="0"/>
                <a:ea typeface="宋体" panose="02010600030101010101" pitchFamily="2" charset="-122"/>
              </a:rPr>
              <a:t>29</a:t>
            </a:fld>
            <a:endParaRPr lang="zh-CN" altLang="en-US" sz="1200" b="0" dirty="0">
              <a:latin typeface="Arial Black" panose="020B0A040201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44036" name="Group 2"/>
          <p:cNvGrpSpPr/>
          <p:nvPr/>
        </p:nvGrpSpPr>
        <p:grpSpPr>
          <a:xfrm>
            <a:off x="3203575" y="620713"/>
            <a:ext cx="1512888" cy="1368425"/>
            <a:chOff x="1973" y="1253"/>
            <a:chExt cx="953" cy="862"/>
          </a:xfrm>
        </p:grpSpPr>
        <p:sp>
          <p:nvSpPr>
            <p:cNvPr id="44053" name="AutoShape 3"/>
            <p:cNvSpPr/>
            <p:nvPr/>
          </p:nvSpPr>
          <p:spPr>
            <a:xfrm>
              <a:off x="1973" y="1616"/>
              <a:ext cx="545" cy="499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44054" name="AutoShape 4"/>
            <p:cNvSpPr/>
            <p:nvPr/>
          </p:nvSpPr>
          <p:spPr>
            <a:xfrm>
              <a:off x="2381" y="1616"/>
              <a:ext cx="545" cy="499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44055" name="AutoShape 5"/>
            <p:cNvSpPr/>
            <p:nvPr/>
          </p:nvSpPr>
          <p:spPr>
            <a:xfrm>
              <a:off x="2381" y="1253"/>
              <a:ext cx="545" cy="499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sp>
        <p:nvSpPr>
          <p:cNvPr id="44037" name="Rectangle 6"/>
          <p:cNvSpPr>
            <a:spLocks noGrp="1"/>
          </p:cNvSpPr>
          <p:nvPr>
            <p:ph type="subTitle" idx="4294967295"/>
          </p:nvPr>
        </p:nvSpPr>
        <p:spPr>
          <a:xfrm>
            <a:off x="1397000" y="2563813"/>
            <a:ext cx="6402388" cy="1504950"/>
          </a:xfrm>
          <a:ln/>
        </p:spPr>
        <p:txBody>
          <a:bodyPr vert="horz" wrap="square" lIns="91440" tIns="45720" rIns="91440" bIns="45720" anchor="t" anchorCtr="0"/>
          <a:lstStyle>
            <a:lvl1pPr marL="0" lvl="0" indent="0" algn="ctr">
              <a:buClr>
                <a:schemeClr val="bg2"/>
              </a:buClr>
              <a:buSzPct val="75000"/>
              <a:buFont typeface="Wingdings" panose="05000000000000000000" pitchFamily="2" charset="2"/>
              <a:buNone/>
              <a:defRPr/>
            </a:lvl1pPr>
            <a:lvl2pPr marL="457200" lvl="1" indent="0" algn="ctr">
              <a:buClr>
                <a:schemeClr val="accent2"/>
              </a:buClr>
              <a:buSzPct val="80000"/>
              <a:buFont typeface="Wingdings" panose="05000000000000000000" pitchFamily="2" charset="2"/>
              <a:buNone/>
              <a:defRPr/>
            </a:lvl2pPr>
            <a:lvl3pPr marL="914400" lvl="2" indent="0" algn="ctr">
              <a:buClr>
                <a:schemeClr val="bg2"/>
              </a:buClr>
              <a:buSzPct val="65000"/>
              <a:buFont typeface="Wingdings" panose="05000000000000000000" pitchFamily="2" charset="2"/>
              <a:buNone/>
              <a:defRPr/>
            </a:lvl3pPr>
            <a:lvl4pPr marL="1371600" lvl="3" indent="0" algn="ctr">
              <a:buClr>
                <a:schemeClr val="accent2"/>
              </a:buClr>
              <a:buSzPct val="70000"/>
              <a:buFont typeface="Wingdings" panose="05000000000000000000" pitchFamily="2" charset="2"/>
              <a:buNone/>
              <a:defRPr/>
            </a:lvl4pPr>
            <a:lvl5pPr marL="1828800" lvl="4" indent="0" algn="ctr">
              <a:buClr>
                <a:schemeClr val="bg2"/>
              </a:buClr>
              <a:buSzTx/>
              <a:buFont typeface="Wingdings" panose="05000000000000000000" pitchFamily="2" charset="2"/>
              <a:buNone/>
              <a:defRPr/>
            </a:lvl5pPr>
          </a:lstStyle>
          <a:p>
            <a:pPr lvl="0"/>
            <a:r>
              <a:rPr lang="zh-CN" altLang="en-US" b="0" dirty="0"/>
              <a:t>你能连一连吗</a:t>
            </a:r>
            <a:r>
              <a:rPr lang="en-US" altLang="zh-CN" b="0" dirty="0"/>
              <a:t>?</a:t>
            </a:r>
          </a:p>
          <a:p>
            <a:pPr lvl="0"/>
            <a:r>
              <a:rPr lang="zh-CN" altLang="en-US" b="0" dirty="0"/>
              <a:t>正面            侧面            上面</a:t>
            </a:r>
          </a:p>
          <a:p>
            <a:pPr lvl="0"/>
            <a:endParaRPr lang="zh-CN" altLang="en-US" b="0" dirty="0"/>
          </a:p>
          <a:p>
            <a:pPr lvl="0"/>
            <a:endParaRPr lang="zh-CN" altLang="en-US" dirty="0"/>
          </a:p>
          <a:p>
            <a:pPr lvl="0"/>
            <a:endParaRPr lang="zh-CN" altLang="en-US" dirty="0"/>
          </a:p>
          <a:p>
            <a:pPr lvl="0"/>
            <a:endParaRPr lang="zh-CN" altLang="en-US" dirty="0"/>
          </a:p>
          <a:p>
            <a:pPr lvl="0"/>
            <a:endParaRPr lang="zh-CN" altLang="en-US" dirty="0"/>
          </a:p>
          <a:p>
            <a:pPr lvl="0"/>
            <a:endParaRPr lang="zh-CN" altLang="en-US" dirty="0"/>
          </a:p>
        </p:txBody>
      </p:sp>
      <p:sp>
        <p:nvSpPr>
          <p:cNvPr id="44038" name="Rectangle 7"/>
          <p:cNvSpPr/>
          <p:nvPr/>
        </p:nvSpPr>
        <p:spPr>
          <a:xfrm>
            <a:off x="4211638" y="4797425"/>
            <a:ext cx="647700" cy="576263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4039" name="Rectangle 8"/>
          <p:cNvSpPr/>
          <p:nvPr/>
        </p:nvSpPr>
        <p:spPr>
          <a:xfrm>
            <a:off x="3563938" y="4797425"/>
            <a:ext cx="647700" cy="576263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grpSp>
        <p:nvGrpSpPr>
          <p:cNvPr id="44040" name="Group 9"/>
          <p:cNvGrpSpPr/>
          <p:nvPr/>
        </p:nvGrpSpPr>
        <p:grpSpPr>
          <a:xfrm>
            <a:off x="2051050" y="4437063"/>
            <a:ext cx="647700" cy="1152525"/>
            <a:chOff x="1292" y="2795"/>
            <a:chExt cx="408" cy="726"/>
          </a:xfrm>
        </p:grpSpPr>
        <p:sp>
          <p:nvSpPr>
            <p:cNvPr id="44051" name="Rectangle 10"/>
            <p:cNvSpPr/>
            <p:nvPr/>
          </p:nvSpPr>
          <p:spPr>
            <a:xfrm>
              <a:off x="1292" y="2795"/>
              <a:ext cx="408" cy="363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44052" name="Rectangle 11"/>
            <p:cNvSpPr/>
            <p:nvPr/>
          </p:nvSpPr>
          <p:spPr>
            <a:xfrm>
              <a:off x="1292" y="3158"/>
              <a:ext cx="408" cy="363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44041" name="Group 12"/>
          <p:cNvGrpSpPr/>
          <p:nvPr/>
        </p:nvGrpSpPr>
        <p:grpSpPr>
          <a:xfrm>
            <a:off x="5580063" y="4221163"/>
            <a:ext cx="1295400" cy="1152525"/>
            <a:chOff x="3515" y="2659"/>
            <a:chExt cx="816" cy="726"/>
          </a:xfrm>
        </p:grpSpPr>
        <p:sp>
          <p:nvSpPr>
            <p:cNvPr id="44048" name="Rectangle 13"/>
            <p:cNvSpPr/>
            <p:nvPr/>
          </p:nvSpPr>
          <p:spPr>
            <a:xfrm>
              <a:off x="3923" y="2659"/>
              <a:ext cx="408" cy="363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44049" name="Rectangle 14"/>
            <p:cNvSpPr/>
            <p:nvPr/>
          </p:nvSpPr>
          <p:spPr>
            <a:xfrm>
              <a:off x="3923" y="3022"/>
              <a:ext cx="408" cy="363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44050" name="Rectangle 15"/>
            <p:cNvSpPr/>
            <p:nvPr/>
          </p:nvSpPr>
          <p:spPr>
            <a:xfrm>
              <a:off x="3515" y="3022"/>
              <a:ext cx="408" cy="363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sp>
        <p:nvSpPr>
          <p:cNvPr id="116752" name="Line 16"/>
          <p:cNvSpPr/>
          <p:nvPr/>
        </p:nvSpPr>
        <p:spPr>
          <a:xfrm>
            <a:off x="2916238" y="3429000"/>
            <a:ext cx="3095625" cy="107950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6753" name="Line 17"/>
          <p:cNvSpPr/>
          <p:nvPr/>
        </p:nvSpPr>
        <p:spPr>
          <a:xfrm flipH="1">
            <a:off x="2627313" y="3429000"/>
            <a:ext cx="1657350" cy="936625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6754" name="Line 18"/>
          <p:cNvSpPr/>
          <p:nvPr/>
        </p:nvSpPr>
        <p:spPr>
          <a:xfrm flipH="1">
            <a:off x="4716463" y="3429000"/>
            <a:ext cx="1800225" cy="129540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44045" name="Picture 19" descr="m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988" y="1412875"/>
            <a:ext cx="1301750" cy="1524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4046" name="Picture 20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7988" y="6237288"/>
            <a:ext cx="720725" cy="5492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4047" name="Picture 2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1725" y="6308725"/>
            <a:ext cx="504825" cy="4302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6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6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6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6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6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6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 txBox="1">
            <a:spLocks noGrp="1"/>
          </p:cNvSpPr>
          <p:nvPr>
            <p:ph type="ftr" sz="quarter" idx="10"/>
          </p:nvPr>
        </p:nvSpPr>
        <p:spPr>
          <a:ln/>
        </p:spPr>
        <p:txBody>
          <a:bodyPr anchor="b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  <a:cs typeface="+mn-cs"/>
              </a:defRPr>
            </a:lvl5pPr>
          </a:lstStyle>
          <a:p>
            <a:pPr lvl="0" algn="ctr" eaLnBrk="1" hangingPunct="1"/>
            <a:r>
              <a:rPr lang="en-US" altLang="zh-CN" sz="1200" b="0" dirty="0">
                <a:ea typeface="宋体" panose="02010600030101010101" pitchFamily="2" charset="-122"/>
              </a:rPr>
              <a:t>观察物体</a:t>
            </a:r>
          </a:p>
        </p:txBody>
      </p:sp>
      <p:sp>
        <p:nvSpPr>
          <p:cNvPr id="17411" name="Rectangle 3"/>
          <p:cNvSpPr txBox="1">
            <a:spLocks noGrp="1"/>
          </p:cNvSpPr>
          <p:nvPr>
            <p:ph type="sldNum" sz="quarter" idx="11"/>
          </p:nvPr>
        </p:nvSpPr>
        <p:spPr>
          <a:ln/>
        </p:spPr>
        <p:txBody>
          <a:bodyPr anchor="b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  <a:cs typeface="+mn-cs"/>
              </a:defRPr>
            </a:lvl5pPr>
          </a:lstStyle>
          <a:p>
            <a:pPr lvl="0" algn="r" eaLnBrk="1" hangingPunct="1"/>
            <a:fld id="{9A0DB2DC-4C9A-4742-B13C-FB6460FD3503}" type="slidenum">
              <a:rPr lang="zh-CN" altLang="en-US" sz="1200" b="0" dirty="0">
                <a:latin typeface="Arial Black" panose="020B0A04020102020204" pitchFamily="34" charset="0"/>
                <a:ea typeface="宋体" panose="02010600030101010101" pitchFamily="2" charset="-122"/>
              </a:rPr>
              <a:t>3</a:t>
            </a:fld>
            <a:endParaRPr lang="zh-CN" altLang="en-US" sz="1200" b="0" dirty="0">
              <a:latin typeface="Arial Black" panose="020B0A04020102020204" pitchFamily="34" charset="0"/>
              <a:ea typeface="宋体" panose="02010600030101010101" pitchFamily="2" charset="-122"/>
            </a:endParaRPr>
          </a:p>
        </p:txBody>
      </p:sp>
      <p:sp>
        <p:nvSpPr>
          <p:cNvPr id="17412" name="Rectangle 2"/>
          <p:cNvSpPr/>
          <p:nvPr/>
        </p:nvSpPr>
        <p:spPr>
          <a:xfrm>
            <a:off x="179388" y="620713"/>
            <a:ext cx="8785225" cy="5903912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 lIns="90000" tIns="46800" rIns="90000" bIns="46800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pic>
        <p:nvPicPr>
          <p:cNvPr id="1741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8538" y="1989138"/>
            <a:ext cx="4751387" cy="34639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2948" name="AutoShape 4"/>
          <p:cNvSpPr/>
          <p:nvPr/>
        </p:nvSpPr>
        <p:spPr>
          <a:xfrm>
            <a:off x="468313" y="2781300"/>
            <a:ext cx="2305050" cy="1008063"/>
          </a:xfrm>
          <a:prstGeom prst="wedgeRoundRectCallout">
            <a:avLst>
              <a:gd name="adj1" fmla="val 60264"/>
              <a:gd name="adj2" fmla="val 44171"/>
              <a:gd name="adj3" fmla="val 16667"/>
            </a:avLst>
          </a:prstGeom>
          <a:solidFill>
            <a:srgbClr val="FFFFCC"/>
          </a:solidFill>
          <a:ln w="9525" cap="flat" cmpd="sng">
            <a:solidFill>
              <a:srgbClr val="33CCCC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0000" tIns="46800" rIns="90000" bIns="46800" anchor="ctr" anchorCtr="0"/>
          <a:lstStyle/>
          <a:p>
            <a:pPr algn="ctr"/>
            <a:r>
              <a:rPr lang="zh-CN" altLang="en-US" sz="2800" b="0" dirty="0">
                <a:latin typeface="Arial" panose="020B0604020202020204" pitchFamily="34" charset="0"/>
                <a:ea typeface="楷体_GB2312" panose="02010609030101010101" pitchFamily="49" charset="-122"/>
              </a:rPr>
              <a:t>我一共看到了三个面。</a:t>
            </a:r>
          </a:p>
        </p:txBody>
      </p:sp>
      <p:sp>
        <p:nvSpPr>
          <p:cNvPr id="82949" name="AutoShape 5"/>
          <p:cNvSpPr/>
          <p:nvPr/>
        </p:nvSpPr>
        <p:spPr>
          <a:xfrm>
            <a:off x="4932363" y="1125538"/>
            <a:ext cx="1944687" cy="1008062"/>
          </a:xfrm>
          <a:prstGeom prst="wedgeRoundRectCallout">
            <a:avLst>
              <a:gd name="adj1" fmla="val -44694"/>
              <a:gd name="adj2" fmla="val 70000"/>
              <a:gd name="adj3" fmla="val 16667"/>
            </a:avLst>
          </a:prstGeom>
          <a:solidFill>
            <a:srgbClr val="FFFFCC"/>
          </a:solidFill>
          <a:ln w="9525" cap="flat" cmpd="sng">
            <a:solidFill>
              <a:srgbClr val="33CCCC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0000" tIns="46800" rIns="90000" bIns="46800" anchor="ctr" anchorCtr="0"/>
          <a:lstStyle/>
          <a:p>
            <a:pPr algn="ctr"/>
            <a:r>
              <a:rPr lang="zh-CN" altLang="en-US" sz="2800" b="0" dirty="0">
                <a:latin typeface="Arial" panose="020B0604020202020204" pitchFamily="34" charset="0"/>
                <a:ea typeface="楷体_GB2312" panose="02010609030101010101" pitchFamily="49" charset="-122"/>
              </a:rPr>
              <a:t>我看到了两个面。</a:t>
            </a:r>
          </a:p>
        </p:txBody>
      </p:sp>
      <p:sp>
        <p:nvSpPr>
          <p:cNvPr id="82950" name="AutoShape 6"/>
          <p:cNvSpPr/>
          <p:nvPr/>
        </p:nvSpPr>
        <p:spPr>
          <a:xfrm>
            <a:off x="4067175" y="5013325"/>
            <a:ext cx="2305050" cy="1008063"/>
          </a:xfrm>
          <a:prstGeom prst="wedgeRoundRectCallout">
            <a:avLst>
              <a:gd name="adj1" fmla="val -31681"/>
              <a:gd name="adj2" fmla="val -78347"/>
              <a:gd name="adj3" fmla="val 16667"/>
            </a:avLst>
          </a:prstGeom>
          <a:solidFill>
            <a:srgbClr val="FFFFCC"/>
          </a:solidFill>
          <a:ln w="9525" cap="flat" cmpd="sng">
            <a:solidFill>
              <a:srgbClr val="33CCCC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0000" tIns="46800" rIns="90000" bIns="46800" anchor="ctr" anchorCtr="0"/>
          <a:lstStyle/>
          <a:p>
            <a:pPr algn="ctr"/>
            <a:r>
              <a:rPr lang="zh-CN" altLang="en-US" sz="2800" b="0" dirty="0">
                <a:latin typeface="Arial" panose="020B0604020202020204" pitchFamily="34" charset="0"/>
                <a:ea typeface="楷体_GB2312" panose="02010609030101010101" pitchFamily="49" charset="-122"/>
              </a:rPr>
              <a:t>我只看到了一个面。</a:t>
            </a:r>
          </a:p>
        </p:txBody>
      </p:sp>
      <p:pic>
        <p:nvPicPr>
          <p:cNvPr id="17417" name="Picture 7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7988" y="6237288"/>
            <a:ext cx="720725" cy="5492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29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29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829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829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829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829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829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829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8" grpId="0" animBg="1"/>
      <p:bldP spid="82949" grpId="0" animBg="1"/>
      <p:bldP spid="8295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 txBox="1">
            <a:spLocks noGrp="1"/>
          </p:cNvSpPr>
          <p:nvPr>
            <p:ph type="ftr" sz="quarter" idx="10"/>
          </p:nvPr>
        </p:nvSpPr>
        <p:spPr>
          <a:ln/>
        </p:spPr>
        <p:txBody>
          <a:bodyPr anchor="b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  <a:cs typeface="+mn-cs"/>
              </a:defRPr>
            </a:lvl5pPr>
          </a:lstStyle>
          <a:p>
            <a:pPr lvl="0" algn="ctr" eaLnBrk="1" hangingPunct="1"/>
            <a:r>
              <a:rPr lang="en-US" altLang="zh-CN" sz="1200" b="0" dirty="0">
                <a:ea typeface="宋体" panose="02010600030101010101" pitchFamily="2" charset="-122"/>
              </a:rPr>
              <a:t>观察物体</a:t>
            </a:r>
          </a:p>
        </p:txBody>
      </p:sp>
      <p:sp>
        <p:nvSpPr>
          <p:cNvPr id="45059" name="Rectangle 3"/>
          <p:cNvSpPr txBox="1">
            <a:spLocks noGrp="1"/>
          </p:cNvSpPr>
          <p:nvPr>
            <p:ph type="sldNum" sz="quarter" idx="11"/>
          </p:nvPr>
        </p:nvSpPr>
        <p:spPr>
          <a:ln/>
        </p:spPr>
        <p:txBody>
          <a:bodyPr anchor="b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  <a:cs typeface="+mn-cs"/>
              </a:defRPr>
            </a:lvl5pPr>
          </a:lstStyle>
          <a:p>
            <a:pPr lvl="0" algn="r" eaLnBrk="1" hangingPunct="1"/>
            <a:fld id="{9A0DB2DC-4C9A-4742-B13C-FB6460FD3503}" type="slidenum">
              <a:rPr lang="zh-CN" altLang="en-US" sz="1200" b="0" dirty="0">
                <a:latin typeface="Arial Black" panose="020B0A04020102020204" pitchFamily="34" charset="0"/>
                <a:ea typeface="宋体" panose="02010600030101010101" pitchFamily="2" charset="-122"/>
              </a:rPr>
              <a:t>30</a:t>
            </a:fld>
            <a:endParaRPr lang="zh-CN" altLang="en-US" sz="1200" b="0" dirty="0">
              <a:latin typeface="Arial Black" panose="020B0A040201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45060" name="Group 2"/>
          <p:cNvGrpSpPr/>
          <p:nvPr/>
        </p:nvGrpSpPr>
        <p:grpSpPr>
          <a:xfrm>
            <a:off x="1187450" y="1379538"/>
            <a:ext cx="5419725" cy="1401762"/>
            <a:chOff x="748" y="869"/>
            <a:chExt cx="3414" cy="883"/>
          </a:xfrm>
        </p:grpSpPr>
        <p:sp>
          <p:nvSpPr>
            <p:cNvPr id="45088" name="AutoShape 3"/>
            <p:cNvSpPr/>
            <p:nvPr/>
          </p:nvSpPr>
          <p:spPr>
            <a:xfrm>
              <a:off x="748" y="869"/>
              <a:ext cx="1055" cy="883"/>
            </a:xfrm>
            <a:prstGeom prst="cube">
              <a:avLst>
                <a:gd name="adj" fmla="val 25000"/>
              </a:avLst>
            </a:prstGeom>
            <a:solidFill>
              <a:srgbClr val="FF9900"/>
            </a:solidFill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90000" tIns="46800" rIns="90000" bIns="46800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45089" name="AutoShape 4"/>
            <p:cNvSpPr/>
            <p:nvPr/>
          </p:nvSpPr>
          <p:spPr>
            <a:xfrm>
              <a:off x="1515" y="869"/>
              <a:ext cx="1055" cy="883"/>
            </a:xfrm>
            <a:prstGeom prst="cube">
              <a:avLst>
                <a:gd name="adj" fmla="val 25000"/>
              </a:avLst>
            </a:prstGeom>
            <a:solidFill>
              <a:srgbClr val="FF9900"/>
            </a:solidFill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90000" tIns="46800" rIns="90000" bIns="46800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45090" name="AutoShape 5"/>
            <p:cNvSpPr/>
            <p:nvPr/>
          </p:nvSpPr>
          <p:spPr>
            <a:xfrm>
              <a:off x="2283" y="869"/>
              <a:ext cx="1055" cy="883"/>
            </a:xfrm>
            <a:prstGeom prst="cube">
              <a:avLst>
                <a:gd name="adj" fmla="val 25000"/>
              </a:avLst>
            </a:prstGeom>
            <a:solidFill>
              <a:srgbClr val="FF9900"/>
            </a:solidFill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90000" tIns="46800" rIns="90000" bIns="46800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45091" name="AutoShape 6"/>
            <p:cNvSpPr/>
            <p:nvPr/>
          </p:nvSpPr>
          <p:spPr>
            <a:xfrm>
              <a:off x="3107" y="869"/>
              <a:ext cx="1055" cy="883"/>
            </a:xfrm>
            <a:prstGeom prst="cube">
              <a:avLst>
                <a:gd name="adj" fmla="val 25000"/>
              </a:avLst>
            </a:prstGeom>
            <a:solidFill>
              <a:srgbClr val="FF9900"/>
            </a:solidFill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90000" tIns="46800" rIns="90000" bIns="46800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sp>
        <p:nvSpPr>
          <p:cNvPr id="140295" name="AutoShape 7"/>
          <p:cNvSpPr/>
          <p:nvPr/>
        </p:nvSpPr>
        <p:spPr>
          <a:xfrm>
            <a:off x="4932363" y="333375"/>
            <a:ext cx="1674812" cy="1401763"/>
          </a:xfrm>
          <a:prstGeom prst="cube">
            <a:avLst>
              <a:gd name="adj" fmla="val 25000"/>
            </a:avLst>
          </a:prstGeom>
          <a:solidFill>
            <a:srgbClr val="FF9900"/>
          </a:solidFill>
          <a:ln w="285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40296" name="AutoShape 8"/>
          <p:cNvSpPr/>
          <p:nvPr/>
        </p:nvSpPr>
        <p:spPr>
          <a:xfrm>
            <a:off x="1187450" y="333375"/>
            <a:ext cx="1582738" cy="1401763"/>
          </a:xfrm>
          <a:prstGeom prst="cube">
            <a:avLst>
              <a:gd name="adj" fmla="val 25000"/>
            </a:avLst>
          </a:prstGeom>
          <a:solidFill>
            <a:srgbClr val="FF9900"/>
          </a:solidFill>
          <a:ln w="285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grpSp>
        <p:nvGrpSpPr>
          <p:cNvPr id="140297" name="Group 9"/>
          <p:cNvGrpSpPr/>
          <p:nvPr/>
        </p:nvGrpSpPr>
        <p:grpSpPr>
          <a:xfrm>
            <a:off x="1187450" y="692150"/>
            <a:ext cx="5040313" cy="2089150"/>
            <a:chOff x="748" y="436"/>
            <a:chExt cx="3175" cy="1316"/>
          </a:xfrm>
        </p:grpSpPr>
        <p:sp>
          <p:nvSpPr>
            <p:cNvPr id="45082" name="Rectangle 10"/>
            <p:cNvSpPr/>
            <p:nvPr/>
          </p:nvSpPr>
          <p:spPr>
            <a:xfrm>
              <a:off x="748" y="436"/>
              <a:ext cx="771" cy="635"/>
            </a:xfrm>
            <a:prstGeom prst="rect">
              <a:avLst/>
            </a:prstGeom>
            <a:solidFill>
              <a:srgbClr val="FFFF00"/>
            </a:solidFill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90000" tIns="46800" rIns="90000" bIns="46800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grpSp>
          <p:nvGrpSpPr>
            <p:cNvPr id="45083" name="Group 11"/>
            <p:cNvGrpSpPr/>
            <p:nvPr/>
          </p:nvGrpSpPr>
          <p:grpSpPr>
            <a:xfrm>
              <a:off x="748" y="1071"/>
              <a:ext cx="3175" cy="681"/>
              <a:chOff x="748" y="1071"/>
              <a:chExt cx="3175" cy="681"/>
            </a:xfrm>
          </p:grpSpPr>
          <p:sp>
            <p:nvSpPr>
              <p:cNvPr id="45084" name="Rectangle 12"/>
              <p:cNvSpPr/>
              <p:nvPr/>
            </p:nvSpPr>
            <p:spPr>
              <a:xfrm>
                <a:off x="748" y="1071"/>
                <a:ext cx="771" cy="681"/>
              </a:xfrm>
              <a:prstGeom prst="rect">
                <a:avLst/>
              </a:prstGeom>
              <a:solidFill>
                <a:srgbClr val="FFFF00"/>
              </a:solidFill>
              <a:ln w="2857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lIns="90000" tIns="46800" rIns="90000" bIns="46800" anchor="ctr" anchorCtr="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5085" name="Rectangle 13"/>
              <p:cNvSpPr/>
              <p:nvPr/>
            </p:nvSpPr>
            <p:spPr>
              <a:xfrm>
                <a:off x="3107" y="1071"/>
                <a:ext cx="816" cy="681"/>
              </a:xfrm>
              <a:prstGeom prst="rect">
                <a:avLst/>
              </a:prstGeom>
              <a:solidFill>
                <a:srgbClr val="FFFF00"/>
              </a:solidFill>
              <a:ln w="2857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lIns="90000" tIns="46800" rIns="90000" bIns="46800" anchor="ctr" anchorCtr="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5086" name="Rectangle 14"/>
              <p:cNvSpPr/>
              <p:nvPr/>
            </p:nvSpPr>
            <p:spPr>
              <a:xfrm>
                <a:off x="2290" y="1071"/>
                <a:ext cx="817" cy="681"/>
              </a:xfrm>
              <a:prstGeom prst="rect">
                <a:avLst/>
              </a:prstGeom>
              <a:solidFill>
                <a:srgbClr val="FFFF00"/>
              </a:solidFill>
              <a:ln w="2857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lIns="90000" tIns="46800" rIns="90000" bIns="46800" anchor="ctr" anchorCtr="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5087" name="Rectangle 15"/>
              <p:cNvSpPr/>
              <p:nvPr/>
            </p:nvSpPr>
            <p:spPr>
              <a:xfrm>
                <a:off x="1519" y="1071"/>
                <a:ext cx="771" cy="681"/>
              </a:xfrm>
              <a:prstGeom prst="rect">
                <a:avLst/>
              </a:prstGeom>
              <a:solidFill>
                <a:srgbClr val="FFFF00"/>
              </a:solidFill>
              <a:ln w="2857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lIns="90000" tIns="46800" rIns="90000" bIns="46800" anchor="ctr" anchorCtr="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</p:grpSp>
      <p:grpSp>
        <p:nvGrpSpPr>
          <p:cNvPr id="140304" name="Group 16"/>
          <p:cNvGrpSpPr/>
          <p:nvPr/>
        </p:nvGrpSpPr>
        <p:grpSpPr>
          <a:xfrm>
            <a:off x="1187450" y="692150"/>
            <a:ext cx="5040313" cy="2089150"/>
            <a:chOff x="748" y="436"/>
            <a:chExt cx="3175" cy="1316"/>
          </a:xfrm>
        </p:grpSpPr>
        <p:sp>
          <p:nvSpPr>
            <p:cNvPr id="45074" name="Rectangle 17"/>
            <p:cNvSpPr/>
            <p:nvPr/>
          </p:nvSpPr>
          <p:spPr>
            <a:xfrm>
              <a:off x="3107" y="436"/>
              <a:ext cx="816" cy="681"/>
            </a:xfrm>
            <a:prstGeom prst="rect">
              <a:avLst/>
            </a:prstGeom>
            <a:solidFill>
              <a:srgbClr val="FFFF00"/>
            </a:solidFill>
            <a:ln w="381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90000" tIns="46800" rIns="90000" bIns="46800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grpSp>
          <p:nvGrpSpPr>
            <p:cNvPr id="45075" name="Group 18"/>
            <p:cNvGrpSpPr/>
            <p:nvPr/>
          </p:nvGrpSpPr>
          <p:grpSpPr>
            <a:xfrm>
              <a:off x="748" y="436"/>
              <a:ext cx="3175" cy="1316"/>
              <a:chOff x="748" y="436"/>
              <a:chExt cx="3175" cy="1316"/>
            </a:xfrm>
          </p:grpSpPr>
          <p:sp>
            <p:nvSpPr>
              <p:cNvPr id="45076" name="Rectangle 19"/>
              <p:cNvSpPr/>
              <p:nvPr/>
            </p:nvSpPr>
            <p:spPr>
              <a:xfrm>
                <a:off x="748" y="436"/>
                <a:ext cx="771" cy="635"/>
              </a:xfrm>
              <a:prstGeom prst="rect">
                <a:avLst/>
              </a:prstGeom>
              <a:solidFill>
                <a:srgbClr val="FFFF00"/>
              </a:solidFill>
              <a:ln w="381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lIns="90000" tIns="46800" rIns="90000" bIns="46800" anchor="ctr" anchorCtr="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grpSp>
            <p:nvGrpSpPr>
              <p:cNvPr id="45077" name="Group 20"/>
              <p:cNvGrpSpPr/>
              <p:nvPr/>
            </p:nvGrpSpPr>
            <p:grpSpPr>
              <a:xfrm>
                <a:off x="748" y="1071"/>
                <a:ext cx="3175" cy="681"/>
                <a:chOff x="748" y="1071"/>
                <a:chExt cx="3175" cy="681"/>
              </a:xfrm>
            </p:grpSpPr>
            <p:sp>
              <p:nvSpPr>
                <p:cNvPr id="45078" name="Rectangle 21"/>
                <p:cNvSpPr/>
                <p:nvPr/>
              </p:nvSpPr>
              <p:spPr>
                <a:xfrm>
                  <a:off x="748" y="1071"/>
                  <a:ext cx="771" cy="681"/>
                </a:xfrm>
                <a:prstGeom prst="rect">
                  <a:avLst/>
                </a:prstGeom>
                <a:solidFill>
                  <a:srgbClr val="FFFF00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lIns="90000" tIns="46800" rIns="90000" bIns="46800" anchor="ctr" anchorCtr="0"/>
                <a:lstStyle/>
                <a:p>
                  <a:endParaRPr lang="zh-CN" altLang="en-US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5079" name="Rectangle 22"/>
                <p:cNvSpPr/>
                <p:nvPr/>
              </p:nvSpPr>
              <p:spPr>
                <a:xfrm>
                  <a:off x="3107" y="1071"/>
                  <a:ext cx="816" cy="681"/>
                </a:xfrm>
                <a:prstGeom prst="rect">
                  <a:avLst/>
                </a:prstGeom>
                <a:solidFill>
                  <a:srgbClr val="FFFF00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lIns="90000" tIns="46800" rIns="90000" bIns="46800" anchor="ctr" anchorCtr="0"/>
                <a:lstStyle/>
                <a:p>
                  <a:endParaRPr lang="zh-CN" altLang="en-US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5080" name="Rectangle 23"/>
                <p:cNvSpPr/>
                <p:nvPr/>
              </p:nvSpPr>
              <p:spPr>
                <a:xfrm>
                  <a:off x="2290" y="1071"/>
                  <a:ext cx="817" cy="681"/>
                </a:xfrm>
                <a:prstGeom prst="rect">
                  <a:avLst/>
                </a:prstGeom>
                <a:solidFill>
                  <a:srgbClr val="FFFF00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lIns="90000" tIns="46800" rIns="90000" bIns="46800" anchor="ctr" anchorCtr="0"/>
                <a:lstStyle/>
                <a:p>
                  <a:endParaRPr lang="zh-CN" altLang="en-US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5081" name="Rectangle 24"/>
                <p:cNvSpPr/>
                <p:nvPr/>
              </p:nvSpPr>
              <p:spPr>
                <a:xfrm>
                  <a:off x="1519" y="1071"/>
                  <a:ext cx="771" cy="681"/>
                </a:xfrm>
                <a:prstGeom prst="rect">
                  <a:avLst/>
                </a:prstGeom>
                <a:solidFill>
                  <a:srgbClr val="FFFF00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lIns="90000" tIns="46800" rIns="90000" bIns="46800" anchor="ctr" anchorCtr="0"/>
                <a:lstStyle/>
                <a:p>
                  <a:endParaRPr lang="zh-CN" altLang="en-US" dirty="0">
                    <a:latin typeface="Arial" panose="020B0604020202020204" pitchFamily="34" charset="0"/>
                  </a:endParaRPr>
                </a:p>
              </p:txBody>
            </p:sp>
          </p:grpSp>
        </p:grpSp>
      </p:grpSp>
      <p:sp>
        <p:nvSpPr>
          <p:cNvPr id="140313" name="Rectangle 25"/>
          <p:cNvSpPr/>
          <p:nvPr/>
        </p:nvSpPr>
        <p:spPr>
          <a:xfrm>
            <a:off x="4284663" y="3429000"/>
            <a:ext cx="1295400" cy="1081088"/>
          </a:xfrm>
          <a:prstGeom prst="rect">
            <a:avLst/>
          </a:prstGeom>
          <a:noFill/>
          <a:ln w="381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40314" name="Rectangle 26"/>
          <p:cNvSpPr/>
          <p:nvPr/>
        </p:nvSpPr>
        <p:spPr>
          <a:xfrm>
            <a:off x="539750" y="3500438"/>
            <a:ext cx="1223963" cy="1008062"/>
          </a:xfrm>
          <a:prstGeom prst="rect">
            <a:avLst/>
          </a:prstGeom>
          <a:noFill/>
          <a:ln w="381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40315" name="Rectangle 27"/>
          <p:cNvSpPr/>
          <p:nvPr/>
        </p:nvSpPr>
        <p:spPr>
          <a:xfrm>
            <a:off x="539750" y="4508500"/>
            <a:ext cx="1223963" cy="1081088"/>
          </a:xfrm>
          <a:prstGeom prst="rect">
            <a:avLst/>
          </a:prstGeom>
          <a:noFill/>
          <a:ln w="381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40316" name="Rectangle 28"/>
          <p:cNvSpPr/>
          <p:nvPr/>
        </p:nvSpPr>
        <p:spPr>
          <a:xfrm>
            <a:off x="4284663" y="4508500"/>
            <a:ext cx="1295400" cy="1081088"/>
          </a:xfrm>
          <a:prstGeom prst="rect">
            <a:avLst/>
          </a:prstGeom>
          <a:noFill/>
          <a:ln w="381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40317" name="Rectangle 29"/>
          <p:cNvSpPr/>
          <p:nvPr/>
        </p:nvSpPr>
        <p:spPr>
          <a:xfrm>
            <a:off x="2987675" y="4508500"/>
            <a:ext cx="1296988" cy="1081088"/>
          </a:xfrm>
          <a:prstGeom prst="rect">
            <a:avLst/>
          </a:prstGeom>
          <a:noFill/>
          <a:ln w="381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40318" name="Rectangle 30"/>
          <p:cNvSpPr/>
          <p:nvPr/>
        </p:nvSpPr>
        <p:spPr>
          <a:xfrm>
            <a:off x="1763713" y="4508500"/>
            <a:ext cx="1223962" cy="1081088"/>
          </a:xfrm>
          <a:prstGeom prst="rect">
            <a:avLst/>
          </a:prstGeom>
          <a:noFill/>
          <a:ln w="381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5071" name="WordArt 31">
            <a:hlinkClick r:id="" action="ppaction://noaction"/>
          </p:cNvPr>
          <p:cNvSpPr>
            <a:spLocks noTextEdit="1"/>
          </p:cNvSpPr>
          <p:nvPr/>
        </p:nvSpPr>
        <p:spPr>
          <a:xfrm rot="5400000">
            <a:off x="6119813" y="1881188"/>
            <a:ext cx="3744912" cy="935037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zh-CN" altLang="en-US" sz="3600" b="1">
                <a:ln w="1270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  看 想 画</a:t>
            </a:r>
          </a:p>
        </p:txBody>
      </p:sp>
      <p:pic>
        <p:nvPicPr>
          <p:cNvPr id="45072" name="Picture 3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7988" y="6237288"/>
            <a:ext cx="720725" cy="5492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5073" name="Picture 35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1725" y="6308725"/>
            <a:ext cx="504825" cy="4302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02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0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0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7" dur="1000" fill="hold"/>
                                        <p:tgtEl>
                                          <p:spTgt spid="140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0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0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40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40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40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40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02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0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0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7" dur="1000" fill="hold"/>
                                        <p:tgtEl>
                                          <p:spTgt spid="140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0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40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5" grpId="0" animBg="1"/>
      <p:bldP spid="140296" grpId="0" animBg="1"/>
      <p:bldP spid="140313" grpId="0" animBg="1"/>
      <p:bldP spid="140314" grpId="0" animBg="1"/>
      <p:bldP spid="140315" grpId="0" animBg="1"/>
      <p:bldP spid="140316" grpId="0" animBg="1"/>
      <p:bldP spid="140317" grpId="0" animBg="1"/>
      <p:bldP spid="14031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 txBox="1">
            <a:spLocks noGrp="1"/>
          </p:cNvSpPr>
          <p:nvPr>
            <p:ph type="ftr" sz="quarter" idx="10"/>
          </p:nvPr>
        </p:nvSpPr>
        <p:spPr>
          <a:ln/>
        </p:spPr>
        <p:txBody>
          <a:bodyPr anchor="b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  <a:cs typeface="+mn-cs"/>
              </a:defRPr>
            </a:lvl5pPr>
          </a:lstStyle>
          <a:p>
            <a:pPr lvl="0" algn="ctr" eaLnBrk="1" hangingPunct="1"/>
            <a:r>
              <a:rPr lang="en-US" altLang="zh-CN" sz="1200" b="0" dirty="0">
                <a:ea typeface="宋体" panose="02010600030101010101" pitchFamily="2" charset="-122"/>
              </a:rPr>
              <a:t>观察物体</a:t>
            </a:r>
          </a:p>
        </p:txBody>
      </p:sp>
      <p:sp>
        <p:nvSpPr>
          <p:cNvPr id="46083" name="Rectangle 3"/>
          <p:cNvSpPr txBox="1">
            <a:spLocks noGrp="1"/>
          </p:cNvSpPr>
          <p:nvPr>
            <p:ph type="sldNum" sz="quarter" idx="11"/>
          </p:nvPr>
        </p:nvSpPr>
        <p:spPr>
          <a:ln/>
        </p:spPr>
        <p:txBody>
          <a:bodyPr anchor="b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  <a:cs typeface="+mn-cs"/>
              </a:defRPr>
            </a:lvl5pPr>
          </a:lstStyle>
          <a:p>
            <a:pPr lvl="0" algn="r" eaLnBrk="1" hangingPunct="1"/>
            <a:fld id="{9A0DB2DC-4C9A-4742-B13C-FB6460FD3503}" type="slidenum">
              <a:rPr lang="zh-CN" altLang="en-US" sz="1200" b="0" dirty="0">
                <a:latin typeface="Arial Black" panose="020B0A04020102020204" pitchFamily="34" charset="0"/>
                <a:ea typeface="宋体" panose="02010600030101010101" pitchFamily="2" charset="-122"/>
              </a:rPr>
              <a:t>31</a:t>
            </a:fld>
            <a:endParaRPr lang="zh-CN" altLang="en-US" sz="1200" b="0" dirty="0">
              <a:latin typeface="Arial Black" panose="020B0A040201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147459" name="Group 3"/>
          <p:cNvGrpSpPr/>
          <p:nvPr/>
        </p:nvGrpSpPr>
        <p:grpSpPr>
          <a:xfrm>
            <a:off x="468313" y="1643063"/>
            <a:ext cx="2268537" cy="1135062"/>
            <a:chOff x="0" y="0"/>
            <a:chExt cx="1872" cy="936"/>
          </a:xfrm>
        </p:grpSpPr>
        <p:sp>
          <p:nvSpPr>
            <p:cNvPr id="46109" name="Rectangle 4"/>
            <p:cNvSpPr/>
            <p:nvPr/>
          </p:nvSpPr>
          <p:spPr>
            <a:xfrm>
              <a:off x="937" y="0"/>
              <a:ext cx="467" cy="468"/>
            </a:xfrm>
            <a:prstGeom prst="rect">
              <a:avLst/>
            </a:prstGeom>
            <a:solidFill>
              <a:srgbClr val="FF99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90000" tIns="46800" rIns="90000" bIns="46800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46110" name="Rectangle 5"/>
            <p:cNvSpPr/>
            <p:nvPr/>
          </p:nvSpPr>
          <p:spPr>
            <a:xfrm>
              <a:off x="468" y="468"/>
              <a:ext cx="468" cy="468"/>
            </a:xfrm>
            <a:prstGeom prst="rect">
              <a:avLst/>
            </a:prstGeom>
            <a:solidFill>
              <a:srgbClr val="FF99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90000" tIns="46800" rIns="90000" bIns="46800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46111" name="Rectangle 6"/>
            <p:cNvSpPr/>
            <p:nvPr/>
          </p:nvSpPr>
          <p:spPr>
            <a:xfrm>
              <a:off x="0" y="468"/>
              <a:ext cx="468" cy="468"/>
            </a:xfrm>
            <a:prstGeom prst="rect">
              <a:avLst/>
            </a:prstGeom>
            <a:solidFill>
              <a:srgbClr val="FF99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90000" tIns="46800" rIns="90000" bIns="46800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46112" name="Rectangle 7"/>
            <p:cNvSpPr/>
            <p:nvPr/>
          </p:nvSpPr>
          <p:spPr>
            <a:xfrm>
              <a:off x="1404" y="468"/>
              <a:ext cx="468" cy="468"/>
            </a:xfrm>
            <a:prstGeom prst="rect">
              <a:avLst/>
            </a:prstGeom>
            <a:solidFill>
              <a:srgbClr val="FF99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90000" tIns="46800" rIns="90000" bIns="46800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46113" name="Rectangle 8"/>
            <p:cNvSpPr/>
            <p:nvPr/>
          </p:nvSpPr>
          <p:spPr>
            <a:xfrm>
              <a:off x="937" y="468"/>
              <a:ext cx="467" cy="468"/>
            </a:xfrm>
            <a:prstGeom prst="rect">
              <a:avLst/>
            </a:prstGeom>
            <a:solidFill>
              <a:srgbClr val="FF99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90000" tIns="46800" rIns="90000" bIns="46800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47465" name="Group 9"/>
          <p:cNvGrpSpPr/>
          <p:nvPr/>
        </p:nvGrpSpPr>
        <p:grpSpPr>
          <a:xfrm>
            <a:off x="3924300" y="1643063"/>
            <a:ext cx="1135063" cy="1135062"/>
            <a:chOff x="0" y="0"/>
            <a:chExt cx="936" cy="936"/>
          </a:xfrm>
        </p:grpSpPr>
        <p:sp>
          <p:nvSpPr>
            <p:cNvPr id="46106" name="Rectangle 10"/>
            <p:cNvSpPr/>
            <p:nvPr/>
          </p:nvSpPr>
          <p:spPr>
            <a:xfrm>
              <a:off x="0" y="0"/>
              <a:ext cx="468" cy="468"/>
            </a:xfrm>
            <a:prstGeom prst="rect">
              <a:avLst/>
            </a:prstGeom>
            <a:solidFill>
              <a:srgbClr val="FF99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90000" tIns="46800" rIns="90000" bIns="46800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46107" name="Rectangle 11"/>
            <p:cNvSpPr/>
            <p:nvPr/>
          </p:nvSpPr>
          <p:spPr>
            <a:xfrm>
              <a:off x="468" y="468"/>
              <a:ext cx="468" cy="468"/>
            </a:xfrm>
            <a:prstGeom prst="rect">
              <a:avLst/>
            </a:prstGeom>
            <a:solidFill>
              <a:srgbClr val="FF99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90000" tIns="46800" rIns="90000" bIns="46800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46108" name="Rectangle 12"/>
            <p:cNvSpPr/>
            <p:nvPr/>
          </p:nvSpPr>
          <p:spPr>
            <a:xfrm>
              <a:off x="0" y="468"/>
              <a:ext cx="468" cy="468"/>
            </a:xfrm>
            <a:prstGeom prst="rect">
              <a:avLst/>
            </a:prstGeom>
            <a:solidFill>
              <a:srgbClr val="FF99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90000" tIns="46800" rIns="90000" bIns="46800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46086" name="Group 13"/>
          <p:cNvGrpSpPr/>
          <p:nvPr/>
        </p:nvGrpSpPr>
        <p:grpSpPr>
          <a:xfrm>
            <a:off x="5883275" y="1628775"/>
            <a:ext cx="2271713" cy="1135063"/>
            <a:chOff x="0" y="0"/>
            <a:chExt cx="3578" cy="1787"/>
          </a:xfrm>
        </p:grpSpPr>
        <p:sp>
          <p:nvSpPr>
            <p:cNvPr id="46100" name="Rectangle 14"/>
            <p:cNvSpPr/>
            <p:nvPr/>
          </p:nvSpPr>
          <p:spPr>
            <a:xfrm>
              <a:off x="887" y="885"/>
              <a:ext cx="903" cy="902"/>
            </a:xfrm>
            <a:prstGeom prst="rect">
              <a:avLst/>
            </a:prstGeom>
            <a:solidFill>
              <a:srgbClr val="FF99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90000" tIns="46800" rIns="90000" bIns="46800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46101" name="Rectangle 15"/>
            <p:cNvSpPr/>
            <p:nvPr/>
          </p:nvSpPr>
          <p:spPr>
            <a:xfrm>
              <a:off x="1792" y="0"/>
              <a:ext cx="894" cy="895"/>
            </a:xfrm>
            <a:prstGeom prst="rect">
              <a:avLst/>
            </a:prstGeom>
            <a:solidFill>
              <a:srgbClr val="FF99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90000" tIns="46800" rIns="90000" bIns="46800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46102" name="Rectangle 16"/>
            <p:cNvSpPr/>
            <p:nvPr/>
          </p:nvSpPr>
          <p:spPr>
            <a:xfrm>
              <a:off x="2652" y="895"/>
              <a:ext cx="890" cy="893"/>
            </a:xfrm>
            <a:prstGeom prst="rect">
              <a:avLst/>
            </a:prstGeom>
            <a:solidFill>
              <a:srgbClr val="FF99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90000" tIns="46800" rIns="90000" bIns="46800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46103" name="Rectangle 17"/>
            <p:cNvSpPr/>
            <p:nvPr/>
          </p:nvSpPr>
          <p:spPr>
            <a:xfrm>
              <a:off x="1785" y="895"/>
              <a:ext cx="892" cy="893"/>
            </a:xfrm>
            <a:prstGeom prst="rect">
              <a:avLst/>
            </a:prstGeom>
            <a:solidFill>
              <a:srgbClr val="FF99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90000" tIns="46800" rIns="90000" bIns="46800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46104" name="Rectangle 18"/>
            <p:cNvSpPr/>
            <p:nvPr/>
          </p:nvSpPr>
          <p:spPr>
            <a:xfrm>
              <a:off x="0" y="895"/>
              <a:ext cx="894" cy="893"/>
            </a:xfrm>
            <a:prstGeom prst="rect">
              <a:avLst/>
            </a:prstGeom>
            <a:solidFill>
              <a:srgbClr val="FF99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90000" tIns="46800" rIns="90000" bIns="46800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46105" name="Rectangle 19"/>
            <p:cNvSpPr/>
            <p:nvPr/>
          </p:nvSpPr>
          <p:spPr>
            <a:xfrm>
              <a:off x="2686" y="0"/>
              <a:ext cx="893" cy="895"/>
            </a:xfrm>
            <a:prstGeom prst="rect">
              <a:avLst/>
            </a:prstGeom>
            <a:solidFill>
              <a:srgbClr val="FF99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90000" tIns="46800" rIns="90000" bIns="46800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sp>
        <p:nvSpPr>
          <p:cNvPr id="147476" name="Rectangle 20"/>
          <p:cNvSpPr/>
          <p:nvPr/>
        </p:nvSpPr>
        <p:spPr>
          <a:xfrm>
            <a:off x="755650" y="2852738"/>
            <a:ext cx="1806575" cy="579437"/>
          </a:xfrm>
          <a:prstGeom prst="rect">
            <a:avLst/>
          </a:prstGeom>
          <a:noFill/>
          <a:ln w="9525">
            <a:noFill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spcBef>
                <a:spcPct val="30000"/>
              </a:spcBef>
            </a:pPr>
            <a:r>
              <a:rPr lang="zh-CN" altLang="en-US" sz="3200" b="0" dirty="0">
                <a:latin typeface="Arial" panose="020B0604020202020204" pitchFamily="34" charset="0"/>
                <a:ea typeface="楷体_GB2312" panose="02010609030101010101" pitchFamily="49" charset="-122"/>
              </a:rPr>
              <a:t>从正面看</a:t>
            </a:r>
          </a:p>
        </p:txBody>
      </p:sp>
      <p:sp>
        <p:nvSpPr>
          <p:cNvPr id="147477" name="Rectangle 21"/>
          <p:cNvSpPr/>
          <p:nvPr/>
        </p:nvSpPr>
        <p:spPr>
          <a:xfrm>
            <a:off x="3635375" y="2852738"/>
            <a:ext cx="1806575" cy="579437"/>
          </a:xfrm>
          <a:prstGeom prst="rect">
            <a:avLst/>
          </a:prstGeom>
          <a:noFill/>
          <a:ln w="9525">
            <a:noFill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spcBef>
                <a:spcPct val="30000"/>
              </a:spcBef>
            </a:pPr>
            <a:r>
              <a:rPr lang="zh-CN" altLang="en-US" sz="3200" b="0" dirty="0">
                <a:latin typeface="Arial" panose="020B0604020202020204" pitchFamily="34" charset="0"/>
                <a:ea typeface="楷体_GB2312" panose="02010609030101010101" pitchFamily="49" charset="-122"/>
              </a:rPr>
              <a:t>从左面看</a:t>
            </a:r>
          </a:p>
        </p:txBody>
      </p:sp>
      <p:sp>
        <p:nvSpPr>
          <p:cNvPr id="147478" name="Rectangle 22"/>
          <p:cNvSpPr/>
          <p:nvPr/>
        </p:nvSpPr>
        <p:spPr>
          <a:xfrm>
            <a:off x="6018213" y="2859088"/>
            <a:ext cx="1806575" cy="579437"/>
          </a:xfrm>
          <a:prstGeom prst="rect">
            <a:avLst/>
          </a:prstGeom>
          <a:noFill/>
          <a:ln w="9525">
            <a:noFill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spcBef>
                <a:spcPct val="30000"/>
              </a:spcBef>
            </a:pPr>
            <a:r>
              <a:rPr lang="zh-CN" altLang="en-US" sz="3200" b="0" dirty="0">
                <a:latin typeface="Arial" panose="020B0604020202020204" pitchFamily="34" charset="0"/>
                <a:ea typeface="楷体_GB2312" panose="02010609030101010101" pitchFamily="49" charset="-122"/>
              </a:rPr>
              <a:t>从上面看</a:t>
            </a:r>
          </a:p>
        </p:txBody>
      </p:sp>
      <p:sp>
        <p:nvSpPr>
          <p:cNvPr id="46090" name="Rectangle 23"/>
          <p:cNvSpPr/>
          <p:nvPr/>
        </p:nvSpPr>
        <p:spPr>
          <a:xfrm>
            <a:off x="217488" y="620713"/>
            <a:ext cx="6946900" cy="519112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30000"/>
              </a:spcBef>
            </a:pPr>
            <a:r>
              <a:rPr lang="zh-CN" altLang="en-US" sz="2800" b="0" dirty="0">
                <a:latin typeface="Arial" panose="020B0604020202020204" pitchFamily="34" charset="0"/>
                <a:ea typeface="楷体_GB2312" panose="02010609030101010101" pitchFamily="49" charset="-122"/>
              </a:rPr>
              <a:t>根据下面从不同方向看到的图形摆一摆。</a:t>
            </a:r>
          </a:p>
        </p:txBody>
      </p:sp>
      <p:sp>
        <p:nvSpPr>
          <p:cNvPr id="147480" name="AutoShape 24"/>
          <p:cNvSpPr/>
          <p:nvPr/>
        </p:nvSpPr>
        <p:spPr>
          <a:xfrm>
            <a:off x="3348038" y="4446588"/>
            <a:ext cx="738187" cy="739775"/>
          </a:xfrm>
          <a:prstGeom prst="cube">
            <a:avLst>
              <a:gd name="adj" fmla="val 25000"/>
            </a:avLst>
          </a:prstGeom>
          <a:solidFill>
            <a:srgbClr val="FF99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47481" name="AutoShape 25"/>
          <p:cNvSpPr/>
          <p:nvPr/>
        </p:nvSpPr>
        <p:spPr>
          <a:xfrm>
            <a:off x="3898900" y="4449763"/>
            <a:ext cx="738188" cy="738187"/>
          </a:xfrm>
          <a:prstGeom prst="cube">
            <a:avLst>
              <a:gd name="adj" fmla="val 25000"/>
            </a:avLst>
          </a:prstGeom>
          <a:solidFill>
            <a:srgbClr val="FF99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47482" name="AutoShape 26"/>
          <p:cNvSpPr/>
          <p:nvPr/>
        </p:nvSpPr>
        <p:spPr>
          <a:xfrm>
            <a:off x="3154363" y="4629150"/>
            <a:ext cx="739775" cy="739775"/>
          </a:xfrm>
          <a:prstGeom prst="cube">
            <a:avLst>
              <a:gd name="adj" fmla="val 25000"/>
            </a:avLst>
          </a:prstGeom>
          <a:solidFill>
            <a:srgbClr val="FF99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47483" name="AutoShape 27"/>
          <p:cNvSpPr/>
          <p:nvPr/>
        </p:nvSpPr>
        <p:spPr>
          <a:xfrm>
            <a:off x="3708400" y="4633913"/>
            <a:ext cx="739775" cy="739775"/>
          </a:xfrm>
          <a:prstGeom prst="cube">
            <a:avLst>
              <a:gd name="adj" fmla="val 25000"/>
            </a:avLst>
          </a:prstGeom>
          <a:solidFill>
            <a:srgbClr val="FF99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47484" name="AutoShape 28"/>
          <p:cNvSpPr/>
          <p:nvPr/>
        </p:nvSpPr>
        <p:spPr>
          <a:xfrm>
            <a:off x="4265613" y="4633913"/>
            <a:ext cx="739775" cy="739775"/>
          </a:xfrm>
          <a:prstGeom prst="cube">
            <a:avLst>
              <a:gd name="adj" fmla="val 25000"/>
            </a:avLst>
          </a:prstGeom>
          <a:solidFill>
            <a:srgbClr val="FF99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47485" name="AutoShape 29"/>
          <p:cNvSpPr/>
          <p:nvPr/>
        </p:nvSpPr>
        <p:spPr>
          <a:xfrm>
            <a:off x="4822825" y="4629150"/>
            <a:ext cx="739775" cy="739775"/>
          </a:xfrm>
          <a:prstGeom prst="cube">
            <a:avLst>
              <a:gd name="adj" fmla="val 25000"/>
            </a:avLst>
          </a:prstGeom>
          <a:solidFill>
            <a:srgbClr val="FF99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47486" name="AutoShape 30"/>
          <p:cNvSpPr/>
          <p:nvPr/>
        </p:nvSpPr>
        <p:spPr>
          <a:xfrm>
            <a:off x="4265613" y="4087813"/>
            <a:ext cx="739775" cy="739775"/>
          </a:xfrm>
          <a:prstGeom prst="cube">
            <a:avLst>
              <a:gd name="adj" fmla="val 25000"/>
            </a:avLst>
          </a:prstGeom>
          <a:solidFill>
            <a:srgbClr val="FF99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pic>
        <p:nvPicPr>
          <p:cNvPr id="46098" name="Picture 3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7988" y="6237288"/>
            <a:ext cx="720725" cy="5492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6099" name="Picture 32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1725" y="6308725"/>
            <a:ext cx="504825" cy="4302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7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47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47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47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47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74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7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7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74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7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7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74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7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7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474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7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7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474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7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7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474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74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74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000"/>
                            </p:stCondLst>
                            <p:childTnLst>
                              <p:par>
                                <p:cTn id="6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474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7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7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76" grpId="0"/>
      <p:bldP spid="147477" grpId="0"/>
      <p:bldP spid="147478" grpId="0"/>
      <p:bldP spid="147480" grpId="0" animBg="1"/>
      <p:bldP spid="147481" grpId="0" animBg="1"/>
      <p:bldP spid="147482" grpId="0" animBg="1"/>
      <p:bldP spid="147483" grpId="0" animBg="1"/>
      <p:bldP spid="147484" grpId="0" animBg="1"/>
      <p:bldP spid="147485" grpId="0" animBg="1"/>
      <p:bldP spid="14748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 txBox="1">
            <a:spLocks noGrp="1"/>
          </p:cNvSpPr>
          <p:nvPr>
            <p:ph type="ftr" sz="quarter" idx="10"/>
          </p:nvPr>
        </p:nvSpPr>
        <p:spPr>
          <a:ln/>
        </p:spPr>
        <p:txBody>
          <a:bodyPr anchor="b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  <a:cs typeface="+mn-cs"/>
              </a:defRPr>
            </a:lvl5pPr>
          </a:lstStyle>
          <a:p>
            <a:pPr lvl="0" algn="ctr" eaLnBrk="1" hangingPunct="1"/>
            <a:r>
              <a:rPr lang="en-US" altLang="zh-CN" sz="1200" b="0" dirty="0">
                <a:ea typeface="宋体" panose="02010600030101010101" pitchFamily="2" charset="-122"/>
              </a:rPr>
              <a:t>观察物体</a:t>
            </a:r>
          </a:p>
        </p:txBody>
      </p:sp>
      <p:sp>
        <p:nvSpPr>
          <p:cNvPr id="47107" name="Rectangle 3"/>
          <p:cNvSpPr txBox="1">
            <a:spLocks noGrp="1"/>
          </p:cNvSpPr>
          <p:nvPr>
            <p:ph type="sldNum" sz="quarter" idx="11"/>
          </p:nvPr>
        </p:nvSpPr>
        <p:spPr>
          <a:ln/>
        </p:spPr>
        <p:txBody>
          <a:bodyPr anchor="b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  <a:cs typeface="+mn-cs"/>
              </a:defRPr>
            </a:lvl5pPr>
          </a:lstStyle>
          <a:p>
            <a:pPr lvl="0" algn="r" eaLnBrk="1" hangingPunct="1"/>
            <a:fld id="{9A0DB2DC-4C9A-4742-B13C-FB6460FD3503}" type="slidenum">
              <a:rPr lang="zh-CN" altLang="en-US" sz="1200" b="0" dirty="0">
                <a:latin typeface="Arial Black" panose="020B0A04020102020204" pitchFamily="34" charset="0"/>
                <a:ea typeface="宋体" panose="02010600030101010101" pitchFamily="2" charset="-122"/>
              </a:rPr>
              <a:t>32</a:t>
            </a:fld>
            <a:endParaRPr lang="zh-CN" altLang="en-US" sz="1200" b="0" dirty="0">
              <a:latin typeface="Arial Black" panose="020B0A040201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47108" name="Group 2"/>
          <p:cNvGrpSpPr/>
          <p:nvPr/>
        </p:nvGrpSpPr>
        <p:grpSpPr>
          <a:xfrm>
            <a:off x="1476375" y="2509838"/>
            <a:ext cx="1727200" cy="1206500"/>
            <a:chOff x="0" y="0"/>
            <a:chExt cx="1088" cy="760"/>
          </a:xfrm>
        </p:grpSpPr>
        <p:sp>
          <p:nvSpPr>
            <p:cNvPr id="47121" name="AutoShape 3"/>
            <p:cNvSpPr/>
            <p:nvPr/>
          </p:nvSpPr>
          <p:spPr>
            <a:xfrm>
              <a:off x="0" y="328"/>
              <a:ext cx="432" cy="432"/>
            </a:xfrm>
            <a:prstGeom prst="cube">
              <a:avLst>
                <a:gd name="adj" fmla="val 25000"/>
              </a:avLst>
            </a:prstGeom>
            <a:solidFill>
              <a:srgbClr val="FF0000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47122" name="AutoShape 4"/>
            <p:cNvSpPr/>
            <p:nvPr/>
          </p:nvSpPr>
          <p:spPr>
            <a:xfrm>
              <a:off x="328" y="328"/>
              <a:ext cx="432" cy="432"/>
            </a:xfrm>
            <a:prstGeom prst="cube">
              <a:avLst>
                <a:gd name="adj" fmla="val 25000"/>
              </a:avLst>
            </a:prstGeom>
            <a:solidFill>
              <a:srgbClr val="FF0000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47123" name="AutoShape 5"/>
            <p:cNvSpPr/>
            <p:nvPr/>
          </p:nvSpPr>
          <p:spPr>
            <a:xfrm>
              <a:off x="656" y="328"/>
              <a:ext cx="432" cy="432"/>
            </a:xfrm>
            <a:prstGeom prst="cube">
              <a:avLst>
                <a:gd name="adj" fmla="val 25000"/>
              </a:avLst>
            </a:prstGeom>
            <a:solidFill>
              <a:srgbClr val="FF0000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47124" name="AutoShape 6"/>
            <p:cNvSpPr/>
            <p:nvPr/>
          </p:nvSpPr>
          <p:spPr>
            <a:xfrm>
              <a:off x="656" y="0"/>
              <a:ext cx="432" cy="432"/>
            </a:xfrm>
            <a:prstGeom prst="cube">
              <a:avLst>
                <a:gd name="adj" fmla="val 25000"/>
              </a:avLst>
            </a:prstGeom>
            <a:solidFill>
              <a:srgbClr val="FF0000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47125" name="AutoShape 7"/>
            <p:cNvSpPr/>
            <p:nvPr/>
          </p:nvSpPr>
          <p:spPr>
            <a:xfrm>
              <a:off x="3" y="0"/>
              <a:ext cx="432" cy="432"/>
            </a:xfrm>
            <a:prstGeom prst="cube">
              <a:avLst>
                <a:gd name="adj" fmla="val 25000"/>
              </a:avLst>
            </a:prstGeom>
            <a:solidFill>
              <a:srgbClr val="FF0000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sp>
        <p:nvSpPr>
          <p:cNvPr id="47109" name="Rectangle 8"/>
          <p:cNvSpPr/>
          <p:nvPr/>
        </p:nvSpPr>
        <p:spPr>
          <a:xfrm>
            <a:off x="755650" y="620713"/>
            <a:ext cx="7091363" cy="946150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ct val="30000"/>
              </a:spcBef>
            </a:pPr>
            <a:r>
              <a:rPr lang="zh-CN" altLang="en-US" sz="2800" b="0" dirty="0">
                <a:latin typeface="Arial" panose="020B0604020202020204" pitchFamily="34" charset="0"/>
                <a:ea typeface="楷体_GB2312" panose="02010609030101010101" pitchFamily="49" charset="-122"/>
              </a:rPr>
              <a:t>摆一摆，用方格纸画出从正面、左面和上面看到的图形。</a:t>
            </a:r>
          </a:p>
        </p:txBody>
      </p:sp>
      <p:sp>
        <p:nvSpPr>
          <p:cNvPr id="47110" name="Line 9"/>
          <p:cNvSpPr/>
          <p:nvPr/>
        </p:nvSpPr>
        <p:spPr>
          <a:xfrm>
            <a:off x="4716463" y="1771650"/>
            <a:ext cx="0" cy="2089150"/>
          </a:xfrm>
          <a:prstGeom prst="line">
            <a:avLst/>
          </a:prstGeom>
          <a:ln w="38100" cap="flat" cmpd="sng">
            <a:solidFill>
              <a:srgbClr val="3399FF"/>
            </a:solidFill>
            <a:prstDash val="dash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47111" name="Group 10"/>
          <p:cNvGrpSpPr/>
          <p:nvPr/>
        </p:nvGrpSpPr>
        <p:grpSpPr>
          <a:xfrm>
            <a:off x="6891338" y="2347913"/>
            <a:ext cx="849312" cy="1296987"/>
            <a:chOff x="0" y="0"/>
            <a:chExt cx="535" cy="817"/>
          </a:xfrm>
        </p:grpSpPr>
        <p:sp>
          <p:nvSpPr>
            <p:cNvPr id="47117" name="AutoShape 11"/>
            <p:cNvSpPr/>
            <p:nvPr/>
          </p:nvSpPr>
          <p:spPr>
            <a:xfrm>
              <a:off x="100" y="309"/>
              <a:ext cx="435" cy="408"/>
            </a:xfrm>
            <a:prstGeom prst="cube">
              <a:avLst>
                <a:gd name="adj" fmla="val 25000"/>
              </a:avLst>
            </a:pr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90000" tIns="46800" rIns="90000" bIns="46800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grpSp>
          <p:nvGrpSpPr>
            <p:cNvPr id="47118" name="Group 12"/>
            <p:cNvGrpSpPr/>
            <p:nvPr/>
          </p:nvGrpSpPr>
          <p:grpSpPr>
            <a:xfrm>
              <a:off x="0" y="0"/>
              <a:ext cx="535" cy="817"/>
              <a:chOff x="0" y="0"/>
              <a:chExt cx="535" cy="817"/>
            </a:xfrm>
          </p:grpSpPr>
          <p:sp>
            <p:nvSpPr>
              <p:cNvPr id="47119" name="AutoShape 13"/>
              <p:cNvSpPr/>
              <p:nvPr/>
            </p:nvSpPr>
            <p:spPr>
              <a:xfrm>
                <a:off x="100" y="0"/>
                <a:ext cx="435" cy="408"/>
              </a:xfrm>
              <a:prstGeom prst="cube">
                <a:avLst>
                  <a:gd name="adj" fmla="val 25000"/>
                </a:avLst>
              </a:prstGeom>
              <a:solidFill>
                <a:srgbClr val="FF000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lIns="90000" tIns="46800" rIns="90000" bIns="46800" anchor="ctr" anchorCtr="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7120" name="AutoShape 14"/>
              <p:cNvSpPr/>
              <p:nvPr/>
            </p:nvSpPr>
            <p:spPr>
              <a:xfrm>
                <a:off x="0" y="409"/>
                <a:ext cx="435" cy="408"/>
              </a:xfrm>
              <a:prstGeom prst="cube">
                <a:avLst>
                  <a:gd name="adj" fmla="val 25000"/>
                </a:avLst>
              </a:prstGeom>
              <a:solidFill>
                <a:srgbClr val="FF000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lIns="90000" tIns="46800" rIns="90000" bIns="46800" anchor="ctr" anchorCtr="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</p:grpSp>
      <p:grpSp>
        <p:nvGrpSpPr>
          <p:cNvPr id="47112" name="Group 15"/>
          <p:cNvGrpSpPr/>
          <p:nvPr/>
        </p:nvGrpSpPr>
        <p:grpSpPr>
          <a:xfrm>
            <a:off x="7019925" y="1412875"/>
            <a:ext cx="690563" cy="1138238"/>
            <a:chOff x="0" y="0"/>
            <a:chExt cx="435" cy="717"/>
          </a:xfrm>
        </p:grpSpPr>
        <p:sp>
          <p:nvSpPr>
            <p:cNvPr id="47115" name="AutoShape 16"/>
            <p:cNvSpPr/>
            <p:nvPr/>
          </p:nvSpPr>
          <p:spPr>
            <a:xfrm>
              <a:off x="0" y="309"/>
              <a:ext cx="435" cy="408"/>
            </a:xfrm>
            <a:prstGeom prst="cube">
              <a:avLst>
                <a:gd name="adj" fmla="val 25000"/>
              </a:avLst>
            </a:pr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90000" tIns="46800" rIns="90000" bIns="46800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47116" name="AutoShape 17"/>
            <p:cNvSpPr/>
            <p:nvPr/>
          </p:nvSpPr>
          <p:spPr>
            <a:xfrm>
              <a:off x="0" y="0"/>
              <a:ext cx="435" cy="408"/>
            </a:xfrm>
            <a:prstGeom prst="cube">
              <a:avLst>
                <a:gd name="adj" fmla="val 25000"/>
              </a:avLst>
            </a:pr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90000" tIns="46800" rIns="90000" bIns="46800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pic>
        <p:nvPicPr>
          <p:cNvPr id="47113" name="Picture 18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7988" y="6237288"/>
            <a:ext cx="720725" cy="5492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7114" name="Picture 19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1725" y="6308725"/>
            <a:ext cx="504825" cy="4302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random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 txBox="1">
            <a:spLocks noGrp="1"/>
          </p:cNvSpPr>
          <p:nvPr>
            <p:ph type="ftr" sz="quarter" idx="10"/>
          </p:nvPr>
        </p:nvSpPr>
        <p:spPr>
          <a:ln/>
        </p:spPr>
        <p:txBody>
          <a:bodyPr anchor="b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  <a:cs typeface="+mn-cs"/>
              </a:defRPr>
            </a:lvl5pPr>
          </a:lstStyle>
          <a:p>
            <a:pPr lvl="0" algn="ctr" eaLnBrk="1" hangingPunct="1"/>
            <a:r>
              <a:rPr lang="en-US" altLang="zh-CN" sz="1200" b="0" dirty="0">
                <a:ea typeface="宋体" panose="02010600030101010101" pitchFamily="2" charset="-122"/>
              </a:rPr>
              <a:t>观察物体</a:t>
            </a:r>
          </a:p>
        </p:txBody>
      </p:sp>
      <p:sp>
        <p:nvSpPr>
          <p:cNvPr id="48131" name="Rectangle 3"/>
          <p:cNvSpPr txBox="1">
            <a:spLocks noGrp="1"/>
          </p:cNvSpPr>
          <p:nvPr>
            <p:ph type="sldNum" sz="quarter" idx="11"/>
          </p:nvPr>
        </p:nvSpPr>
        <p:spPr>
          <a:ln/>
        </p:spPr>
        <p:txBody>
          <a:bodyPr anchor="b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  <a:cs typeface="+mn-cs"/>
              </a:defRPr>
            </a:lvl5pPr>
          </a:lstStyle>
          <a:p>
            <a:pPr lvl="0" algn="r" eaLnBrk="1" hangingPunct="1"/>
            <a:fld id="{9A0DB2DC-4C9A-4742-B13C-FB6460FD3503}" type="slidenum">
              <a:rPr lang="zh-CN" altLang="en-US" sz="1200" b="0" dirty="0">
                <a:latin typeface="Arial Black" panose="020B0A04020102020204" pitchFamily="34" charset="0"/>
                <a:ea typeface="宋体" panose="02010600030101010101" pitchFamily="2" charset="-122"/>
              </a:rPr>
              <a:t>33</a:t>
            </a:fld>
            <a:endParaRPr lang="zh-CN" altLang="en-US" sz="1200" b="0" dirty="0">
              <a:latin typeface="Arial Black" panose="020B0A04020102020204" pitchFamily="34" charset="0"/>
              <a:ea typeface="宋体" panose="02010600030101010101" pitchFamily="2" charset="-122"/>
            </a:endParaRPr>
          </a:p>
        </p:txBody>
      </p:sp>
      <p:pic>
        <p:nvPicPr>
          <p:cNvPr id="48132" name="Picture 2" descr="S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8133" name="Picture 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2450" y="6092825"/>
            <a:ext cx="792163" cy="5492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8134" name="Picture 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1013" y="5157788"/>
            <a:ext cx="504825" cy="4302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random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 txBox="1">
            <a:spLocks noGrp="1"/>
          </p:cNvSpPr>
          <p:nvPr>
            <p:ph type="ftr" sz="quarter" idx="10"/>
          </p:nvPr>
        </p:nvSpPr>
        <p:spPr>
          <a:ln/>
        </p:spPr>
        <p:txBody>
          <a:bodyPr anchor="b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  <a:cs typeface="+mn-cs"/>
              </a:defRPr>
            </a:lvl5pPr>
          </a:lstStyle>
          <a:p>
            <a:pPr lvl="0" algn="ctr" eaLnBrk="1" hangingPunct="1"/>
            <a:r>
              <a:rPr lang="en-US" altLang="zh-CN" sz="1200" b="0" dirty="0">
                <a:ea typeface="宋体" panose="02010600030101010101" pitchFamily="2" charset="-122"/>
              </a:rPr>
              <a:t>观察物体</a:t>
            </a:r>
          </a:p>
        </p:txBody>
      </p:sp>
      <p:sp>
        <p:nvSpPr>
          <p:cNvPr id="49155" name="Rectangle 3"/>
          <p:cNvSpPr txBox="1">
            <a:spLocks noGrp="1"/>
          </p:cNvSpPr>
          <p:nvPr>
            <p:ph type="sldNum" sz="quarter" idx="11"/>
          </p:nvPr>
        </p:nvSpPr>
        <p:spPr>
          <a:ln/>
        </p:spPr>
        <p:txBody>
          <a:bodyPr anchor="b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  <a:cs typeface="+mn-cs"/>
              </a:defRPr>
            </a:lvl5pPr>
          </a:lstStyle>
          <a:p>
            <a:pPr lvl="0" algn="r" eaLnBrk="1" hangingPunct="1"/>
            <a:fld id="{9A0DB2DC-4C9A-4742-B13C-FB6460FD3503}" type="slidenum">
              <a:rPr lang="zh-CN" altLang="en-US" sz="1200" b="0" dirty="0">
                <a:latin typeface="Arial Black" panose="020B0A04020102020204" pitchFamily="34" charset="0"/>
                <a:ea typeface="宋体" panose="02010600030101010101" pitchFamily="2" charset="-122"/>
              </a:rPr>
              <a:t>34</a:t>
            </a:fld>
            <a:endParaRPr lang="zh-CN" altLang="en-US" sz="1200" b="0" dirty="0">
              <a:latin typeface="Arial Black" panose="020B0A04020102020204" pitchFamily="34" charset="0"/>
              <a:ea typeface="宋体" panose="02010600030101010101" pitchFamily="2" charset="-122"/>
            </a:endParaRPr>
          </a:p>
        </p:txBody>
      </p:sp>
      <p:pic>
        <p:nvPicPr>
          <p:cNvPr id="49156" name="Picture 2" descr="S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9157" name="Picture 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7988" y="6237288"/>
            <a:ext cx="720725" cy="5492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9158" name="Picture 4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1725" y="6308725"/>
            <a:ext cx="504825" cy="4302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random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 txBox="1">
            <a:spLocks noGrp="1"/>
          </p:cNvSpPr>
          <p:nvPr>
            <p:ph type="ftr" sz="quarter" idx="10"/>
          </p:nvPr>
        </p:nvSpPr>
        <p:spPr>
          <a:ln/>
        </p:spPr>
        <p:txBody>
          <a:bodyPr anchor="b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  <a:cs typeface="+mn-cs"/>
              </a:defRPr>
            </a:lvl5pPr>
          </a:lstStyle>
          <a:p>
            <a:pPr lvl="0" algn="ctr" eaLnBrk="1" hangingPunct="1"/>
            <a:r>
              <a:rPr lang="en-US" altLang="zh-CN" sz="1200" b="0" dirty="0">
                <a:ea typeface="宋体" panose="02010600030101010101" pitchFamily="2" charset="-122"/>
              </a:rPr>
              <a:t>观察物体</a:t>
            </a:r>
          </a:p>
        </p:txBody>
      </p:sp>
      <p:sp>
        <p:nvSpPr>
          <p:cNvPr id="50179" name="Rectangle 3"/>
          <p:cNvSpPr txBox="1">
            <a:spLocks noGrp="1"/>
          </p:cNvSpPr>
          <p:nvPr>
            <p:ph type="sldNum" sz="quarter" idx="11"/>
          </p:nvPr>
        </p:nvSpPr>
        <p:spPr>
          <a:ln/>
        </p:spPr>
        <p:txBody>
          <a:bodyPr anchor="b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  <a:cs typeface="+mn-cs"/>
              </a:defRPr>
            </a:lvl5pPr>
          </a:lstStyle>
          <a:p>
            <a:pPr lvl="0" algn="r" eaLnBrk="1" hangingPunct="1"/>
            <a:fld id="{9A0DB2DC-4C9A-4742-B13C-FB6460FD3503}" type="slidenum">
              <a:rPr lang="zh-CN" altLang="en-US" sz="1200" b="0" dirty="0">
                <a:latin typeface="Arial Black" panose="020B0A04020102020204" pitchFamily="34" charset="0"/>
                <a:ea typeface="宋体" panose="02010600030101010101" pitchFamily="2" charset="-122"/>
              </a:rPr>
              <a:t>35</a:t>
            </a:fld>
            <a:endParaRPr lang="zh-CN" altLang="en-US" sz="1200" b="0" dirty="0">
              <a:latin typeface="Arial Black" panose="020B0A04020102020204" pitchFamily="34" charset="0"/>
              <a:ea typeface="宋体" panose="02010600030101010101" pitchFamily="2" charset="-122"/>
            </a:endParaRPr>
          </a:p>
        </p:txBody>
      </p:sp>
      <p:pic>
        <p:nvPicPr>
          <p:cNvPr id="50180" name="Picture 2" descr="S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0181" name="Picture 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7988" y="6237288"/>
            <a:ext cx="720725" cy="5492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0182" name="Picture 4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1725" y="6308725"/>
            <a:ext cx="504825" cy="4302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random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 txBox="1">
            <a:spLocks noGrp="1"/>
          </p:cNvSpPr>
          <p:nvPr>
            <p:ph type="ftr" sz="quarter" idx="10"/>
          </p:nvPr>
        </p:nvSpPr>
        <p:spPr>
          <a:ln/>
        </p:spPr>
        <p:txBody>
          <a:bodyPr anchor="b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  <a:cs typeface="+mn-cs"/>
              </a:defRPr>
            </a:lvl5pPr>
          </a:lstStyle>
          <a:p>
            <a:pPr lvl="0" algn="ctr" eaLnBrk="1" hangingPunct="1"/>
            <a:r>
              <a:rPr lang="en-US" altLang="zh-CN" sz="1200" b="0" dirty="0">
                <a:ea typeface="宋体" panose="02010600030101010101" pitchFamily="2" charset="-122"/>
              </a:rPr>
              <a:t>观察物体</a:t>
            </a:r>
          </a:p>
        </p:txBody>
      </p:sp>
      <p:sp>
        <p:nvSpPr>
          <p:cNvPr id="51203" name="Rectangle 3"/>
          <p:cNvSpPr txBox="1">
            <a:spLocks noGrp="1"/>
          </p:cNvSpPr>
          <p:nvPr>
            <p:ph type="sldNum" sz="quarter" idx="11"/>
          </p:nvPr>
        </p:nvSpPr>
        <p:spPr>
          <a:ln/>
        </p:spPr>
        <p:txBody>
          <a:bodyPr anchor="b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  <a:cs typeface="+mn-cs"/>
              </a:defRPr>
            </a:lvl5pPr>
          </a:lstStyle>
          <a:p>
            <a:pPr lvl="0" algn="r" eaLnBrk="1" hangingPunct="1"/>
            <a:fld id="{9A0DB2DC-4C9A-4742-B13C-FB6460FD3503}" type="slidenum">
              <a:rPr lang="zh-CN" altLang="en-US" sz="1200" b="0" dirty="0">
                <a:latin typeface="Arial Black" panose="020B0A04020102020204" pitchFamily="34" charset="0"/>
                <a:ea typeface="宋体" panose="02010600030101010101" pitchFamily="2" charset="-122"/>
              </a:rPr>
              <a:t>36</a:t>
            </a:fld>
            <a:endParaRPr lang="zh-CN" altLang="en-US" sz="1200" b="0" dirty="0">
              <a:latin typeface="Arial Black" panose="020B0A04020102020204" pitchFamily="34" charset="0"/>
              <a:ea typeface="宋体" panose="02010600030101010101" pitchFamily="2" charset="-122"/>
            </a:endParaRPr>
          </a:p>
        </p:txBody>
      </p:sp>
      <p:pic>
        <p:nvPicPr>
          <p:cNvPr id="51204" name="Picture 2" descr="S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random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 txBox="1">
            <a:spLocks noGrp="1"/>
          </p:cNvSpPr>
          <p:nvPr>
            <p:ph type="ftr" sz="quarter" idx="10"/>
          </p:nvPr>
        </p:nvSpPr>
        <p:spPr>
          <a:ln/>
        </p:spPr>
        <p:txBody>
          <a:bodyPr anchor="b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  <a:cs typeface="+mn-cs"/>
              </a:defRPr>
            </a:lvl5pPr>
          </a:lstStyle>
          <a:p>
            <a:pPr lvl="0" algn="ctr" eaLnBrk="1" hangingPunct="1"/>
            <a:r>
              <a:rPr lang="en-US" altLang="zh-CN" sz="1200" b="0" dirty="0">
                <a:ea typeface="宋体" panose="02010600030101010101" pitchFamily="2" charset="-122"/>
              </a:rPr>
              <a:t>观察物体</a:t>
            </a:r>
          </a:p>
        </p:txBody>
      </p:sp>
      <p:sp>
        <p:nvSpPr>
          <p:cNvPr id="52227" name="Rectangle 3"/>
          <p:cNvSpPr txBox="1">
            <a:spLocks noGrp="1"/>
          </p:cNvSpPr>
          <p:nvPr>
            <p:ph type="sldNum" sz="quarter" idx="11"/>
          </p:nvPr>
        </p:nvSpPr>
        <p:spPr>
          <a:ln/>
        </p:spPr>
        <p:txBody>
          <a:bodyPr anchor="b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  <a:cs typeface="+mn-cs"/>
              </a:defRPr>
            </a:lvl5pPr>
          </a:lstStyle>
          <a:p>
            <a:pPr lvl="0" algn="r" eaLnBrk="1" hangingPunct="1"/>
            <a:fld id="{9A0DB2DC-4C9A-4742-B13C-FB6460FD3503}" type="slidenum">
              <a:rPr lang="zh-CN" altLang="en-US" sz="1200" b="0" dirty="0">
                <a:latin typeface="Arial Black" panose="020B0A04020102020204" pitchFamily="34" charset="0"/>
                <a:ea typeface="宋体" panose="02010600030101010101" pitchFamily="2" charset="-122"/>
              </a:rPr>
              <a:t>37</a:t>
            </a:fld>
            <a:endParaRPr lang="zh-CN" altLang="en-US" sz="1200" b="0" dirty="0">
              <a:latin typeface="Arial Black" panose="020B0A04020102020204" pitchFamily="34" charset="0"/>
              <a:ea typeface="宋体" panose="02010600030101010101" pitchFamily="2" charset="-122"/>
            </a:endParaRPr>
          </a:p>
        </p:txBody>
      </p:sp>
      <p:pic>
        <p:nvPicPr>
          <p:cNvPr id="52228" name="Picture 2" descr="200671310594647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50" y="3500438"/>
            <a:ext cx="6624638" cy="2571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2229" name="Text Box 3"/>
          <p:cNvSpPr txBox="1"/>
          <p:nvPr/>
        </p:nvSpPr>
        <p:spPr>
          <a:xfrm>
            <a:off x="395288" y="981075"/>
            <a:ext cx="4852987" cy="3384550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0" dirty="0">
                <a:solidFill>
                  <a:srgbClr val="0000FF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   题西林壁</a:t>
            </a:r>
          </a:p>
          <a:p>
            <a:pPr>
              <a:spcBef>
                <a:spcPct val="50000"/>
              </a:spcBef>
            </a:pPr>
            <a:r>
              <a:rPr lang="zh-CN" altLang="en-US" sz="3600" b="0" dirty="0">
                <a:solidFill>
                  <a:srgbClr val="0000FF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横看成岭侧成峰</a:t>
            </a:r>
          </a:p>
          <a:p>
            <a:pPr>
              <a:spcBef>
                <a:spcPct val="50000"/>
              </a:spcBef>
            </a:pPr>
            <a:r>
              <a:rPr lang="zh-CN" altLang="en-US" sz="3600" b="0" dirty="0">
                <a:solidFill>
                  <a:srgbClr val="0000FF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远近高低各不同</a:t>
            </a:r>
          </a:p>
          <a:p>
            <a:pPr>
              <a:spcBef>
                <a:spcPct val="50000"/>
              </a:spcBef>
            </a:pPr>
            <a:r>
              <a:rPr lang="zh-CN" altLang="en-US" sz="3600" b="0" dirty="0">
                <a:solidFill>
                  <a:srgbClr val="0000FF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不识庐山真面目</a:t>
            </a:r>
          </a:p>
          <a:p>
            <a:pPr>
              <a:spcBef>
                <a:spcPct val="50000"/>
              </a:spcBef>
            </a:pPr>
            <a:r>
              <a:rPr lang="zh-CN" altLang="en-US" sz="3600" b="0" dirty="0">
                <a:solidFill>
                  <a:srgbClr val="0000FF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只缘身在此山中</a:t>
            </a:r>
          </a:p>
          <a:p>
            <a:pPr>
              <a:spcBef>
                <a:spcPct val="50000"/>
              </a:spcBef>
            </a:pPr>
            <a:endParaRPr lang="zh-CN" altLang="en-US" sz="3600" b="0" dirty="0">
              <a:solidFill>
                <a:srgbClr val="0000FF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pic>
        <p:nvPicPr>
          <p:cNvPr id="52230" name="Picture 4" descr="200671315275010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0063" y="765175"/>
            <a:ext cx="3257550" cy="52562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2231" name="Picture 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7988" y="6237288"/>
            <a:ext cx="720725" cy="5492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hecker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 txBox="1">
            <a:spLocks noGrp="1"/>
          </p:cNvSpPr>
          <p:nvPr>
            <p:ph type="ftr" sz="quarter" idx="10"/>
          </p:nvPr>
        </p:nvSpPr>
        <p:spPr>
          <a:ln/>
        </p:spPr>
        <p:txBody>
          <a:bodyPr anchor="b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  <a:cs typeface="+mn-cs"/>
              </a:defRPr>
            </a:lvl5pPr>
          </a:lstStyle>
          <a:p>
            <a:pPr lvl="0" algn="ctr" eaLnBrk="1" hangingPunct="1"/>
            <a:r>
              <a:rPr lang="en-US" altLang="zh-CN" sz="1200" b="0" dirty="0">
                <a:ea typeface="宋体" panose="02010600030101010101" pitchFamily="2" charset="-122"/>
              </a:rPr>
              <a:t>观察物体</a:t>
            </a:r>
          </a:p>
        </p:txBody>
      </p:sp>
      <p:sp>
        <p:nvSpPr>
          <p:cNvPr id="53251" name="Rectangle 3"/>
          <p:cNvSpPr txBox="1">
            <a:spLocks noGrp="1"/>
          </p:cNvSpPr>
          <p:nvPr>
            <p:ph type="sldNum" sz="quarter" idx="11"/>
          </p:nvPr>
        </p:nvSpPr>
        <p:spPr>
          <a:ln/>
        </p:spPr>
        <p:txBody>
          <a:bodyPr anchor="b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  <a:cs typeface="+mn-cs"/>
              </a:defRPr>
            </a:lvl5pPr>
          </a:lstStyle>
          <a:p>
            <a:pPr lvl="0" algn="r" eaLnBrk="1" hangingPunct="1"/>
            <a:fld id="{9A0DB2DC-4C9A-4742-B13C-FB6460FD3503}" type="slidenum">
              <a:rPr lang="zh-CN" altLang="en-US" sz="1200" b="0" dirty="0">
                <a:latin typeface="Arial Black" panose="020B0A04020102020204" pitchFamily="34" charset="0"/>
                <a:ea typeface="宋体" panose="02010600030101010101" pitchFamily="2" charset="-122"/>
              </a:rPr>
              <a:t>38</a:t>
            </a:fld>
            <a:endParaRPr lang="zh-CN" altLang="en-US" sz="1200" b="0" dirty="0">
              <a:latin typeface="Arial Black" panose="020B0A04020102020204" pitchFamily="34" charset="0"/>
              <a:ea typeface="宋体" panose="02010600030101010101" pitchFamily="2" charset="-122"/>
            </a:endParaRPr>
          </a:p>
        </p:txBody>
      </p:sp>
      <p:sp>
        <p:nvSpPr>
          <p:cNvPr id="53252" name="Text Box 2">
            <a:hlinkClick r:id="" action="ppaction://noaction"/>
          </p:cNvPr>
          <p:cNvSpPr txBox="1"/>
          <p:nvPr/>
        </p:nvSpPr>
        <p:spPr>
          <a:xfrm>
            <a:off x="900113" y="1941513"/>
            <a:ext cx="6804025" cy="5191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1800" b="0" dirty="0">
                <a:latin typeface="Arial" panose="020B0604020202020204" pitchFamily="34" charset="0"/>
                <a:ea typeface="宋体" panose="02010600030101010101" pitchFamily="2" charset="-122"/>
              </a:rPr>
              <a:t>   </a:t>
            </a:r>
            <a:r>
              <a:rPr lang="zh-CN" altLang="en-US" sz="2800" dirty="0">
                <a:latin typeface="Arial" panose="020B0604020202020204" pitchFamily="34" charset="0"/>
                <a:ea typeface="宋体" panose="02010600030101010101" pitchFamily="2" charset="-122"/>
              </a:rPr>
              <a:t>观察活动一：不同角度观察单个立体图形</a:t>
            </a:r>
          </a:p>
        </p:txBody>
      </p:sp>
      <p:sp>
        <p:nvSpPr>
          <p:cNvPr id="53253" name="Text Box 3">
            <a:hlinkClick r:id="" action="ppaction://noaction"/>
          </p:cNvPr>
          <p:cNvSpPr txBox="1"/>
          <p:nvPr/>
        </p:nvSpPr>
        <p:spPr>
          <a:xfrm>
            <a:off x="612775" y="2662238"/>
            <a:ext cx="7273925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zh-CN" altLang="en-US" sz="2800" b="0" dirty="0">
                <a:latin typeface="Arial" panose="020B0604020202020204" pitchFamily="34" charset="0"/>
                <a:ea typeface="宋体" panose="02010600030101010101" pitchFamily="2" charset="-122"/>
              </a:rPr>
              <a:t>    </a:t>
            </a:r>
            <a:r>
              <a:rPr lang="zh-CN" altLang="en-US" sz="2800" dirty="0">
                <a:latin typeface="Arial" panose="020B0604020202020204" pitchFamily="34" charset="0"/>
                <a:ea typeface="宋体" panose="02010600030101010101" pitchFamily="2" charset="-122"/>
              </a:rPr>
              <a:t>观察活动二：不同角度观察两个立体图形</a:t>
            </a:r>
          </a:p>
        </p:txBody>
      </p:sp>
      <p:sp>
        <p:nvSpPr>
          <p:cNvPr id="53254" name="Text Box 4">
            <a:hlinkClick r:id="" action="ppaction://noaction"/>
          </p:cNvPr>
          <p:cNvSpPr txBox="1"/>
          <p:nvPr/>
        </p:nvSpPr>
        <p:spPr>
          <a:xfrm>
            <a:off x="949325" y="4029075"/>
            <a:ext cx="6767513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zh-CN" altLang="en-US" sz="3200" dirty="0">
                <a:latin typeface="Arial" panose="020B0604020202020204" pitchFamily="34" charset="0"/>
                <a:ea typeface="宋体" panose="02010600030101010101" pitchFamily="2" charset="-122"/>
              </a:rPr>
              <a:t>挑战一：看平面图形来猜立体图形</a:t>
            </a:r>
          </a:p>
        </p:txBody>
      </p:sp>
      <p:sp>
        <p:nvSpPr>
          <p:cNvPr id="53255" name="Text Box 5">
            <a:hlinkClick r:id="" action="ppaction://noaction"/>
          </p:cNvPr>
          <p:cNvSpPr txBox="1"/>
          <p:nvPr/>
        </p:nvSpPr>
        <p:spPr>
          <a:xfrm>
            <a:off x="917575" y="3368675"/>
            <a:ext cx="6875463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2800" b="0" dirty="0">
                <a:latin typeface="Arial" panose="020B0604020202020204" pitchFamily="34" charset="0"/>
                <a:ea typeface="宋体" panose="02010600030101010101" pitchFamily="2" charset="-122"/>
              </a:rPr>
              <a:t>  </a:t>
            </a:r>
            <a:r>
              <a:rPr lang="zh-CN" altLang="en-US" sz="2800" dirty="0">
                <a:latin typeface="Arial" panose="020B0604020202020204" pitchFamily="34" charset="0"/>
                <a:ea typeface="宋体" panose="02010600030101010101" pitchFamily="2" charset="-122"/>
              </a:rPr>
              <a:t>观察活动三：同一角度观察不同立体图形</a:t>
            </a:r>
          </a:p>
        </p:txBody>
      </p:sp>
      <p:sp>
        <p:nvSpPr>
          <p:cNvPr id="53256" name="Text Box 6">
            <a:hlinkClick r:id="" action="ppaction://noaction"/>
          </p:cNvPr>
          <p:cNvSpPr txBox="1"/>
          <p:nvPr/>
        </p:nvSpPr>
        <p:spPr>
          <a:xfrm>
            <a:off x="1174750" y="4754563"/>
            <a:ext cx="6711950" cy="57943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3200" dirty="0">
                <a:latin typeface="Arial" panose="020B0604020202020204" pitchFamily="34" charset="0"/>
                <a:ea typeface="宋体" panose="02010600030101010101" pitchFamily="2" charset="-122"/>
              </a:rPr>
              <a:t>挑战二：观察立体图形，画平面图形</a:t>
            </a:r>
          </a:p>
        </p:txBody>
      </p:sp>
      <p:sp>
        <p:nvSpPr>
          <p:cNvPr id="53257" name="Text Box 7"/>
          <p:cNvSpPr txBox="1"/>
          <p:nvPr/>
        </p:nvSpPr>
        <p:spPr>
          <a:xfrm>
            <a:off x="1736725" y="530225"/>
            <a:ext cx="5140325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zh-CN" altLang="en-US" sz="3600" dirty="0">
                <a:latin typeface="Arial" panose="020B0604020202020204" pitchFamily="34" charset="0"/>
                <a:ea typeface="宋体" panose="02010600030101010101" pitchFamily="2" charset="-122"/>
              </a:rPr>
              <a:t>本次活动知识点回顾</a:t>
            </a:r>
          </a:p>
        </p:txBody>
      </p:sp>
      <p:pic>
        <p:nvPicPr>
          <p:cNvPr id="53258" name="Picture 12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7988" y="6237288"/>
            <a:ext cx="720725" cy="5492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random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 txBox="1">
            <a:spLocks noGrp="1"/>
          </p:cNvSpPr>
          <p:nvPr>
            <p:ph type="ftr" sz="quarter" idx="10"/>
          </p:nvPr>
        </p:nvSpPr>
        <p:spPr>
          <a:ln/>
        </p:spPr>
        <p:txBody>
          <a:bodyPr anchor="b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  <a:cs typeface="+mn-cs"/>
              </a:defRPr>
            </a:lvl5pPr>
          </a:lstStyle>
          <a:p>
            <a:pPr lvl="0" algn="ctr" eaLnBrk="1" hangingPunct="1"/>
            <a:r>
              <a:rPr lang="en-US" altLang="zh-CN" sz="1200" b="0" dirty="0">
                <a:ea typeface="宋体" panose="02010600030101010101" pitchFamily="2" charset="-122"/>
              </a:rPr>
              <a:t>观察物体</a:t>
            </a:r>
          </a:p>
        </p:txBody>
      </p:sp>
      <p:sp>
        <p:nvSpPr>
          <p:cNvPr id="54275" name="Rectangle 3"/>
          <p:cNvSpPr txBox="1">
            <a:spLocks noGrp="1"/>
          </p:cNvSpPr>
          <p:nvPr>
            <p:ph type="sldNum" sz="quarter" idx="11"/>
          </p:nvPr>
        </p:nvSpPr>
        <p:spPr>
          <a:ln/>
        </p:spPr>
        <p:txBody>
          <a:bodyPr anchor="b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  <a:cs typeface="+mn-cs"/>
              </a:defRPr>
            </a:lvl5pPr>
          </a:lstStyle>
          <a:p>
            <a:pPr lvl="0" algn="r" eaLnBrk="1" hangingPunct="1"/>
            <a:fld id="{9A0DB2DC-4C9A-4742-B13C-FB6460FD3503}" type="slidenum">
              <a:rPr lang="zh-CN" altLang="en-US" sz="1200" b="0" dirty="0">
                <a:latin typeface="Arial Black" panose="020B0A04020102020204" pitchFamily="34" charset="0"/>
                <a:ea typeface="宋体" panose="02010600030101010101" pitchFamily="2" charset="-122"/>
              </a:rPr>
              <a:t>39</a:t>
            </a:fld>
            <a:endParaRPr lang="zh-CN" altLang="en-US" sz="1200" b="0" dirty="0">
              <a:latin typeface="Arial Black" panose="020B0A04020102020204" pitchFamily="34" charset="0"/>
              <a:ea typeface="宋体" panose="02010600030101010101" pitchFamily="2" charset="-122"/>
            </a:endParaRPr>
          </a:p>
        </p:txBody>
      </p:sp>
      <p:sp>
        <p:nvSpPr>
          <p:cNvPr id="54276" name="Rectangle 2"/>
          <p:cNvSpPr>
            <a:spLocks noGrp="1"/>
          </p:cNvSpPr>
          <p:nvPr>
            <p:ph type="title"/>
          </p:nvPr>
        </p:nvSpPr>
        <p:spPr>
          <a:xfrm>
            <a:off x="1042988" y="981075"/>
            <a:ext cx="5256212" cy="1371600"/>
          </a:xfrm>
          <a:ln/>
        </p:spPr>
        <p:txBody>
          <a:bodyPr vert="horz" wrap="square" lIns="91440" tIns="45720" rIns="91440" bIns="45720" anchor="ctr" anchorCtr="0"/>
          <a:lstStyle/>
          <a:p>
            <a:r>
              <a:rPr lang="zh-CN" altLang="en-US" dirty="0"/>
              <a:t>本课小结</a:t>
            </a:r>
          </a:p>
        </p:txBody>
      </p:sp>
      <p:sp>
        <p:nvSpPr>
          <p:cNvPr id="54277" name="Rectangle 3"/>
          <p:cNvSpPr>
            <a:spLocks noGrp="1"/>
          </p:cNvSpPr>
          <p:nvPr>
            <p:ph idx="1"/>
          </p:nvPr>
        </p:nvSpPr>
        <p:spPr>
          <a:xfrm>
            <a:off x="684213" y="2392363"/>
            <a:ext cx="7488237" cy="2765425"/>
          </a:xfrm>
          <a:ln/>
        </p:spPr>
        <p:txBody>
          <a:bodyPr vert="horz" wrap="square" lIns="91440" tIns="45720" rIns="91440" bIns="45720" anchor="t" anchorCtr="0"/>
          <a:lstStyle/>
          <a:p>
            <a:pPr>
              <a:buNone/>
            </a:pPr>
            <a:r>
              <a:rPr lang="zh-CN" altLang="en-US" dirty="0"/>
              <a:t>        今天我们学会了从不同位置观察物体，知道了在不同的位置观察到的同一物体的形状是不一样的。在生活中，我们处处都要留心观察，做一个勤于思考的好孩子，你们能做到吗？ </a:t>
            </a:r>
          </a:p>
        </p:txBody>
      </p:sp>
      <p:pic>
        <p:nvPicPr>
          <p:cNvPr id="54278" name="Picture 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7988" y="6237288"/>
            <a:ext cx="720725" cy="5492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 txBox="1">
            <a:spLocks noGrp="1"/>
          </p:cNvSpPr>
          <p:nvPr>
            <p:ph type="ftr" sz="quarter" idx="10"/>
          </p:nvPr>
        </p:nvSpPr>
        <p:spPr>
          <a:ln/>
        </p:spPr>
        <p:txBody>
          <a:bodyPr anchor="b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  <a:cs typeface="+mn-cs"/>
              </a:defRPr>
            </a:lvl5pPr>
          </a:lstStyle>
          <a:p>
            <a:pPr lvl="0" algn="ctr" eaLnBrk="1" hangingPunct="1"/>
            <a:r>
              <a:rPr lang="en-US" altLang="zh-CN" sz="1200" b="0" dirty="0">
                <a:ea typeface="宋体" panose="02010600030101010101" pitchFamily="2" charset="-122"/>
              </a:rPr>
              <a:t>观察物体</a:t>
            </a:r>
          </a:p>
        </p:txBody>
      </p:sp>
      <p:sp>
        <p:nvSpPr>
          <p:cNvPr id="18435" name="Rectangle 3"/>
          <p:cNvSpPr txBox="1">
            <a:spLocks noGrp="1"/>
          </p:cNvSpPr>
          <p:nvPr>
            <p:ph type="sldNum" sz="quarter" idx="11"/>
          </p:nvPr>
        </p:nvSpPr>
        <p:spPr>
          <a:ln/>
        </p:spPr>
        <p:txBody>
          <a:bodyPr anchor="b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  <a:cs typeface="+mn-cs"/>
              </a:defRPr>
            </a:lvl5pPr>
          </a:lstStyle>
          <a:p>
            <a:pPr lvl="0" algn="r" eaLnBrk="1" hangingPunct="1"/>
            <a:fld id="{9A0DB2DC-4C9A-4742-B13C-FB6460FD3503}" type="slidenum">
              <a:rPr lang="zh-CN" altLang="en-US" sz="1200" b="0" dirty="0">
                <a:latin typeface="Arial Black" panose="020B0A04020102020204" pitchFamily="34" charset="0"/>
                <a:ea typeface="宋体" panose="02010600030101010101" pitchFamily="2" charset="-122"/>
              </a:rPr>
              <a:t>4</a:t>
            </a:fld>
            <a:endParaRPr lang="zh-CN" altLang="en-US" sz="1200" b="0" dirty="0">
              <a:latin typeface="Arial Black" panose="020B0A04020102020204" pitchFamily="34" charset="0"/>
              <a:ea typeface="宋体" panose="02010600030101010101" pitchFamily="2" charset="-122"/>
            </a:endParaRPr>
          </a:p>
        </p:txBody>
      </p:sp>
      <p:sp>
        <p:nvSpPr>
          <p:cNvPr id="125954" name="Text Box 2"/>
          <p:cNvSpPr txBox="1"/>
          <p:nvPr/>
        </p:nvSpPr>
        <p:spPr>
          <a:xfrm>
            <a:off x="539750" y="476250"/>
            <a:ext cx="7885113" cy="5273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dirty="0">
                <a:latin typeface="Arial" panose="020B0604020202020204" pitchFamily="34" charset="0"/>
                <a:ea typeface="宋体" panose="02010600030101010101" pitchFamily="2" charset="-122"/>
              </a:rPr>
              <a:t>活动要求：</a:t>
            </a:r>
          </a:p>
          <a:p>
            <a:pPr>
              <a:spcBef>
                <a:spcPct val="50000"/>
              </a:spcBef>
            </a:pPr>
            <a:r>
              <a:rPr lang="en-US" altLang="zh-CN" sz="4000" dirty="0"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r>
              <a:rPr lang="zh-CN" altLang="en-US" sz="4000" dirty="0">
                <a:latin typeface="Arial" panose="020B0604020202020204" pitchFamily="34" charset="0"/>
                <a:ea typeface="宋体" panose="02010600030101010101" pitchFamily="2" charset="-122"/>
              </a:rPr>
              <a:t>、在你的位置观察，你看到了哪</a:t>
            </a:r>
          </a:p>
          <a:p>
            <a:pPr>
              <a:spcBef>
                <a:spcPct val="50000"/>
              </a:spcBef>
            </a:pPr>
            <a:r>
              <a:rPr lang="zh-CN" altLang="en-US" sz="4000" dirty="0">
                <a:latin typeface="Arial" panose="020B0604020202020204" pitchFamily="34" charset="0"/>
                <a:ea typeface="宋体" panose="02010600030101010101" pitchFamily="2" charset="-122"/>
              </a:rPr>
              <a:t>     几个面？</a:t>
            </a:r>
          </a:p>
          <a:p>
            <a:pPr>
              <a:spcBef>
                <a:spcPct val="50000"/>
              </a:spcBef>
            </a:pPr>
            <a:r>
              <a:rPr lang="en-US" altLang="zh-CN" sz="4000" dirty="0">
                <a:latin typeface="Arial" panose="020B0604020202020204" pitchFamily="34" charset="0"/>
                <a:ea typeface="宋体" panose="02010600030101010101" pitchFamily="2" charset="-122"/>
              </a:rPr>
              <a:t>2</a:t>
            </a:r>
            <a:r>
              <a:rPr lang="zh-CN" altLang="en-US" sz="4000" dirty="0">
                <a:latin typeface="Arial" panose="020B0604020202020204" pitchFamily="34" charset="0"/>
                <a:ea typeface="宋体" panose="02010600030101010101" pitchFamily="2" charset="-122"/>
              </a:rPr>
              <a:t>、你能找到一个位置看见所有的</a:t>
            </a:r>
          </a:p>
          <a:p>
            <a:pPr>
              <a:spcBef>
                <a:spcPct val="50000"/>
              </a:spcBef>
            </a:pPr>
            <a:r>
              <a:rPr lang="zh-CN" altLang="en-US" sz="4000" dirty="0">
                <a:latin typeface="Arial" panose="020B0604020202020204" pitchFamily="34" charset="0"/>
                <a:ea typeface="宋体" panose="02010600030101010101" pitchFamily="2" charset="-122"/>
              </a:rPr>
              <a:t>      面吗？</a:t>
            </a:r>
          </a:p>
          <a:p>
            <a:pPr>
              <a:spcBef>
                <a:spcPct val="50000"/>
              </a:spcBef>
            </a:pPr>
            <a:r>
              <a:rPr lang="en-US" altLang="zh-CN" sz="4000" dirty="0">
                <a:latin typeface="Arial" panose="020B0604020202020204" pitchFamily="34" charset="0"/>
                <a:ea typeface="宋体" panose="02010600030101010101" pitchFamily="2" charset="-122"/>
              </a:rPr>
              <a:t>3</a:t>
            </a:r>
            <a:r>
              <a:rPr lang="zh-CN" altLang="en-US" sz="4000" dirty="0">
                <a:latin typeface="Arial" panose="020B0604020202020204" pitchFamily="34" charset="0"/>
                <a:ea typeface="宋体" panose="02010600030101010101" pitchFamily="2" charset="-122"/>
              </a:rPr>
              <a:t>、你最多能看到它的几个面？</a:t>
            </a:r>
          </a:p>
        </p:txBody>
      </p:sp>
      <p:grpSp>
        <p:nvGrpSpPr>
          <p:cNvPr id="2" name="Group 34"/>
          <p:cNvGrpSpPr/>
          <p:nvPr/>
        </p:nvGrpSpPr>
        <p:grpSpPr>
          <a:xfrm>
            <a:off x="3708400" y="0"/>
            <a:ext cx="914400" cy="6858000"/>
            <a:chOff x="720" y="1119"/>
            <a:chExt cx="576" cy="2044"/>
          </a:xfrm>
        </p:grpSpPr>
        <p:grpSp>
          <p:nvGrpSpPr>
            <p:cNvPr id="18443" name="Group 10"/>
            <p:cNvGrpSpPr/>
            <p:nvPr/>
          </p:nvGrpSpPr>
          <p:grpSpPr>
            <a:xfrm>
              <a:off x="720" y="1121"/>
              <a:ext cx="336" cy="2042"/>
              <a:chOff x="960" y="1582"/>
              <a:chExt cx="336" cy="2042"/>
            </a:xfrm>
          </p:grpSpPr>
          <p:sp>
            <p:nvSpPr>
              <p:cNvPr id="18445" name="Rectangle 5"/>
              <p:cNvSpPr/>
              <p:nvPr/>
            </p:nvSpPr>
            <p:spPr>
              <a:xfrm flipV="1">
                <a:off x="960" y="1582"/>
                <a:ext cx="336" cy="2040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767676"/>
                  </a:gs>
                </a:gsLst>
                <a:lin ang="0" scaled="1"/>
                <a:tileRect/>
              </a:gradFill>
              <a:ln w="9525">
                <a:noFill/>
              </a:ln>
            </p:spPr>
            <p:txBody>
              <a:bodyPr rot="10800000" wrap="none" anchor="ctr" anchorCtr="0"/>
              <a:lstStyle/>
              <a:p>
                <a:endParaRPr lang="zh-CN" altLang="en-US" sz="1800" b="0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8446" name="Rectangle 4"/>
              <p:cNvSpPr/>
              <p:nvPr/>
            </p:nvSpPr>
            <p:spPr>
              <a:xfrm flipH="1" flipV="1">
                <a:off x="1104" y="1584"/>
                <a:ext cx="192" cy="2040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767676">
                      <a:alpha val="0"/>
                    </a:srgbClr>
                  </a:gs>
                </a:gsLst>
                <a:lin ang="0" scaled="1"/>
                <a:tileRect/>
              </a:gradFill>
              <a:ln w="9525">
                <a:noFill/>
              </a:ln>
            </p:spPr>
            <p:txBody>
              <a:bodyPr rot="10800000" wrap="none" anchor="ctr" anchorCtr="0"/>
              <a:lstStyle/>
              <a:p>
                <a:endParaRPr lang="zh-CN" altLang="en-US" sz="1800" b="0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8444" name="Rectangle 25"/>
            <p:cNvSpPr/>
            <p:nvPr/>
          </p:nvSpPr>
          <p:spPr>
            <a:xfrm flipH="1" flipV="1">
              <a:off x="1056" y="1119"/>
              <a:ext cx="240" cy="2040"/>
            </a:xfrm>
            <a:prstGeom prst="rect">
              <a:avLst/>
            </a:prstGeom>
            <a:gradFill rotWithShape="1">
              <a:gsLst>
                <a:gs pos="0">
                  <a:srgbClr val="3B3B3B">
                    <a:alpha val="0"/>
                  </a:srgbClr>
                </a:gs>
                <a:gs pos="100000">
                  <a:schemeClr val="bg2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rot="10800000" wrap="none" anchor="ctr" anchorCtr="0"/>
            <a:lstStyle/>
            <a:p>
              <a:endParaRPr lang="zh-CN" altLang="en-US" sz="1800" b="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4" name="Group 33"/>
          <p:cNvGrpSpPr/>
          <p:nvPr/>
        </p:nvGrpSpPr>
        <p:grpSpPr>
          <a:xfrm>
            <a:off x="4211638" y="0"/>
            <a:ext cx="890587" cy="6858000"/>
            <a:chOff x="4800" y="1121"/>
            <a:chExt cx="561" cy="2042"/>
          </a:xfrm>
        </p:grpSpPr>
        <p:sp>
          <p:nvSpPr>
            <p:cNvPr id="18440" name="Rectangle 18"/>
            <p:cNvSpPr/>
            <p:nvPr/>
          </p:nvSpPr>
          <p:spPr>
            <a:xfrm flipH="1" flipV="1">
              <a:off x="5025" y="1121"/>
              <a:ext cx="336" cy="2040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rot="10800000" wrap="none" anchor="ctr" anchorCtr="0"/>
            <a:lstStyle/>
            <a:p>
              <a:endParaRPr lang="zh-CN" altLang="en-US" sz="1800" b="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8441" name="Rectangle 19"/>
            <p:cNvSpPr/>
            <p:nvPr/>
          </p:nvSpPr>
          <p:spPr>
            <a:xfrm flipV="1">
              <a:off x="5025" y="1123"/>
              <a:ext cx="192" cy="2040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767676">
                    <a:alpha val="0"/>
                  </a:srgbClr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rot="10800000" wrap="none" anchor="ctr" anchorCtr="0"/>
            <a:lstStyle/>
            <a:p>
              <a:endParaRPr lang="zh-CN" altLang="en-US" sz="1800" b="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8442" name="Rectangle 26"/>
            <p:cNvSpPr/>
            <p:nvPr/>
          </p:nvSpPr>
          <p:spPr>
            <a:xfrm flipV="1">
              <a:off x="4800" y="1122"/>
              <a:ext cx="240" cy="2040"/>
            </a:xfrm>
            <a:prstGeom prst="rect">
              <a:avLst/>
            </a:prstGeom>
            <a:gradFill rotWithShape="1">
              <a:gsLst>
                <a:gs pos="0">
                  <a:srgbClr val="3B3B3B">
                    <a:alpha val="0"/>
                  </a:srgbClr>
                </a:gs>
                <a:gs pos="100000">
                  <a:schemeClr val="bg2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rot="10800000" wrap="none" anchor="ctr" anchorCtr="0"/>
            <a:lstStyle/>
            <a:p>
              <a:endParaRPr lang="zh-CN" altLang="en-US" sz="1800" b="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pic>
        <p:nvPicPr>
          <p:cNvPr id="18439" name="Picture 12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7988" y="6237288"/>
            <a:ext cx="720725" cy="5492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382 -1.96532E-6 L 0.4908 -0.02104 " pathEditMode="relative" ptsTypes="AA">
                                      <p:cBhvr>
                                        <p:cTn id="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1.96532E-6 L -0.43594 0.01041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00" y="5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0"/>
                                        <p:tgtEl>
                                          <p:spTgt spid="125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 txBox="1">
            <a:spLocks noGrp="1"/>
          </p:cNvSpPr>
          <p:nvPr>
            <p:ph type="ftr" sz="quarter" idx="10"/>
          </p:nvPr>
        </p:nvSpPr>
        <p:spPr>
          <a:ln/>
        </p:spPr>
        <p:txBody>
          <a:bodyPr anchor="b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  <a:cs typeface="+mn-cs"/>
              </a:defRPr>
            </a:lvl5pPr>
          </a:lstStyle>
          <a:p>
            <a:pPr lvl="0" algn="ctr" eaLnBrk="1" hangingPunct="1"/>
            <a:r>
              <a:rPr lang="en-US" altLang="zh-CN" sz="1200" b="0" dirty="0">
                <a:ea typeface="宋体" panose="02010600030101010101" pitchFamily="2" charset="-122"/>
              </a:rPr>
              <a:t>观察物体</a:t>
            </a:r>
          </a:p>
        </p:txBody>
      </p:sp>
      <p:sp>
        <p:nvSpPr>
          <p:cNvPr id="19459" name="Rectangle 3"/>
          <p:cNvSpPr txBox="1">
            <a:spLocks noGrp="1"/>
          </p:cNvSpPr>
          <p:nvPr>
            <p:ph type="sldNum" sz="quarter" idx="11"/>
          </p:nvPr>
        </p:nvSpPr>
        <p:spPr>
          <a:ln/>
        </p:spPr>
        <p:txBody>
          <a:bodyPr anchor="b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  <a:cs typeface="+mn-cs"/>
              </a:defRPr>
            </a:lvl5pPr>
          </a:lstStyle>
          <a:p>
            <a:pPr lvl="0" algn="r" eaLnBrk="1" hangingPunct="1"/>
            <a:fld id="{9A0DB2DC-4C9A-4742-B13C-FB6460FD3503}" type="slidenum">
              <a:rPr lang="zh-CN" altLang="en-US" sz="1200" b="0" dirty="0">
                <a:latin typeface="Arial Black" panose="020B0A04020102020204" pitchFamily="34" charset="0"/>
                <a:ea typeface="宋体" panose="02010600030101010101" pitchFamily="2" charset="-122"/>
              </a:rPr>
              <a:t>5</a:t>
            </a:fld>
            <a:endParaRPr lang="zh-CN" altLang="en-US" sz="1200" b="0" dirty="0">
              <a:latin typeface="Arial Black" panose="020B0A040201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19460" name="Group 2"/>
          <p:cNvGrpSpPr/>
          <p:nvPr/>
        </p:nvGrpSpPr>
        <p:grpSpPr>
          <a:xfrm>
            <a:off x="679450" y="1036638"/>
            <a:ext cx="7921625" cy="5073650"/>
            <a:chOff x="295" y="663"/>
            <a:chExt cx="4990" cy="3196"/>
          </a:xfrm>
        </p:grpSpPr>
        <p:pic>
          <p:nvPicPr>
            <p:cNvPr id="19467" name="Picture 3" descr="02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5" y="663"/>
              <a:ext cx="4990" cy="319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9468" name="Rectangle 4"/>
            <p:cNvSpPr/>
            <p:nvPr/>
          </p:nvSpPr>
          <p:spPr>
            <a:xfrm>
              <a:off x="476" y="890"/>
              <a:ext cx="4627" cy="2722"/>
            </a:xfrm>
            <a:prstGeom prst="rect">
              <a:avLst/>
            </a:prstGeom>
            <a:solidFill>
              <a:schemeClr val="bg1"/>
            </a:solidFill>
            <a:ln w="9525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sp>
        <p:nvSpPr>
          <p:cNvPr id="81925" name="WordArt 5"/>
          <p:cNvSpPr>
            <a:spLocks noChangeArrowheads="1" noChangeShapeType="1" noTextEdit="1"/>
          </p:cNvSpPr>
          <p:nvPr/>
        </p:nvSpPr>
        <p:spPr bwMode="auto">
          <a:xfrm>
            <a:off x="900113" y="1412875"/>
            <a:ext cx="2705100" cy="762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0" cap="none" spc="0" normalizeH="0" baseline="0" noProof="0" dirty="0">
                <a:ln>
                  <a:noFill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+mn-cs"/>
              </a:rPr>
              <a:t>我会拍</a:t>
            </a:r>
            <a:r>
              <a:rPr kumimoji="0" lang="en-US" altLang="zh-CN" sz="6000" b="1" i="0" u="none" strike="noStrike" kern="10" cap="none" spc="0" normalizeH="0" baseline="0" noProof="0" dirty="0">
                <a:ln>
                  <a:noFill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+mn-cs"/>
              </a:rPr>
              <a:t>!</a:t>
            </a:r>
            <a:endParaRPr kumimoji="0" lang="zh-CN" altLang="en-US" sz="6000" b="1" i="0" u="none" strike="noStrike" kern="10" cap="none" spc="0" normalizeH="0" baseline="0" noProof="0" dirty="0">
              <a:ln>
                <a:noFill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uLnTx/>
              <a:uFillTx/>
              <a:latin typeface="隶书" panose="02010509060101010101" pitchFamily="49" charset="-122"/>
              <a:ea typeface="隶书" panose="02010509060101010101" pitchFamily="49" charset="-122"/>
              <a:cs typeface="+mn-cs"/>
            </a:endParaRPr>
          </a:p>
        </p:txBody>
      </p:sp>
      <p:sp>
        <p:nvSpPr>
          <p:cNvPr id="19462" name="Text Box 6"/>
          <p:cNvSpPr txBox="1"/>
          <p:nvPr/>
        </p:nvSpPr>
        <p:spPr>
          <a:xfrm>
            <a:off x="684213" y="2636838"/>
            <a:ext cx="6840537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第一张，只拍药箱的正面；</a:t>
            </a:r>
          </a:p>
        </p:txBody>
      </p:sp>
      <p:sp>
        <p:nvSpPr>
          <p:cNvPr id="81927" name="Text Box 7"/>
          <p:cNvSpPr txBox="1"/>
          <p:nvPr/>
        </p:nvSpPr>
        <p:spPr>
          <a:xfrm>
            <a:off x="684213" y="3573463"/>
            <a:ext cx="7991475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第二张，要拍到药箱的正面和左侧面；</a:t>
            </a:r>
          </a:p>
        </p:txBody>
      </p:sp>
      <p:sp>
        <p:nvSpPr>
          <p:cNvPr id="81928" name="Text Box 8"/>
          <p:cNvSpPr txBox="1"/>
          <p:nvPr/>
        </p:nvSpPr>
        <p:spPr>
          <a:xfrm>
            <a:off x="755650" y="4581525"/>
            <a:ext cx="7777163" cy="11906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第三张，要拍到药箱的正面、右侧面和上面。</a:t>
            </a:r>
          </a:p>
        </p:txBody>
      </p:sp>
      <p:pic>
        <p:nvPicPr>
          <p:cNvPr id="19465" name="Picture 9" descr="W02007032611724339444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7900" y="1052513"/>
            <a:ext cx="2879725" cy="16843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6" name="Picture 10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7988" y="6237288"/>
            <a:ext cx="720725" cy="5492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19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19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19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19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19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19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7" grpId="0"/>
      <p:bldP spid="819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 txBox="1">
            <a:spLocks noGrp="1"/>
          </p:cNvSpPr>
          <p:nvPr>
            <p:ph type="ftr" sz="quarter" idx="10"/>
          </p:nvPr>
        </p:nvSpPr>
        <p:spPr>
          <a:ln/>
        </p:spPr>
        <p:txBody>
          <a:bodyPr anchor="b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  <a:cs typeface="+mn-cs"/>
              </a:defRPr>
            </a:lvl5pPr>
          </a:lstStyle>
          <a:p>
            <a:pPr lvl="0" algn="ctr" eaLnBrk="1" hangingPunct="1"/>
            <a:r>
              <a:rPr lang="en-US" altLang="zh-CN" sz="1200" b="0" dirty="0">
                <a:ea typeface="宋体" panose="02010600030101010101" pitchFamily="2" charset="-122"/>
              </a:rPr>
              <a:t>观察物体</a:t>
            </a:r>
          </a:p>
        </p:txBody>
      </p:sp>
      <p:sp>
        <p:nvSpPr>
          <p:cNvPr id="20483" name="Rectangle 3"/>
          <p:cNvSpPr txBox="1">
            <a:spLocks noGrp="1"/>
          </p:cNvSpPr>
          <p:nvPr>
            <p:ph type="sldNum" sz="quarter" idx="11"/>
          </p:nvPr>
        </p:nvSpPr>
        <p:spPr>
          <a:ln/>
        </p:spPr>
        <p:txBody>
          <a:bodyPr anchor="b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  <a:cs typeface="+mn-cs"/>
              </a:defRPr>
            </a:lvl5pPr>
          </a:lstStyle>
          <a:p>
            <a:pPr lvl="0" algn="r" eaLnBrk="1" hangingPunct="1"/>
            <a:fld id="{9A0DB2DC-4C9A-4742-B13C-FB6460FD3503}" type="slidenum">
              <a:rPr lang="zh-CN" altLang="en-US" sz="1200" b="0" dirty="0">
                <a:latin typeface="Arial Black" panose="020B0A04020102020204" pitchFamily="34" charset="0"/>
                <a:ea typeface="宋体" panose="02010600030101010101" pitchFamily="2" charset="-122"/>
              </a:rPr>
              <a:t>6</a:t>
            </a:fld>
            <a:endParaRPr lang="zh-CN" altLang="en-US" sz="1200" b="0" dirty="0">
              <a:latin typeface="Arial Black" panose="020B0A04020102020204" pitchFamily="34" charset="0"/>
              <a:ea typeface="宋体" panose="02010600030101010101" pitchFamily="2" charset="-122"/>
            </a:endParaRPr>
          </a:p>
        </p:txBody>
      </p:sp>
      <p:pic>
        <p:nvPicPr>
          <p:cNvPr id="20484" name="Picture 3" descr="4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87675" y="620713"/>
            <a:ext cx="2808288" cy="197485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84996" name="Group 4"/>
          <p:cNvGrpSpPr/>
          <p:nvPr/>
        </p:nvGrpSpPr>
        <p:grpSpPr>
          <a:xfrm>
            <a:off x="4140200" y="3402013"/>
            <a:ext cx="1152525" cy="1193800"/>
            <a:chOff x="657" y="2160"/>
            <a:chExt cx="1270" cy="861"/>
          </a:xfrm>
        </p:grpSpPr>
        <p:sp>
          <p:nvSpPr>
            <p:cNvPr id="20510" name="Rectangle 5"/>
            <p:cNvSpPr/>
            <p:nvPr/>
          </p:nvSpPr>
          <p:spPr>
            <a:xfrm>
              <a:off x="657" y="2160"/>
              <a:ext cx="1270" cy="861"/>
            </a:xfrm>
            <a:prstGeom prst="rect">
              <a:avLst/>
            </a:prstGeom>
            <a:solidFill>
              <a:srgbClr val="88B800"/>
            </a:solidFill>
            <a:ln w="254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90000" tIns="46800" rIns="90000" bIns="46800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20511" name="Line 6"/>
            <p:cNvSpPr/>
            <p:nvPr/>
          </p:nvSpPr>
          <p:spPr>
            <a:xfrm>
              <a:off x="657" y="2341"/>
              <a:ext cx="1270" cy="0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84999" name="Group 7"/>
          <p:cNvGrpSpPr/>
          <p:nvPr/>
        </p:nvGrpSpPr>
        <p:grpSpPr>
          <a:xfrm>
            <a:off x="6227763" y="3605213"/>
            <a:ext cx="2016125" cy="1006475"/>
            <a:chOff x="3742" y="2296"/>
            <a:chExt cx="1270" cy="726"/>
          </a:xfrm>
        </p:grpSpPr>
        <p:sp>
          <p:nvSpPr>
            <p:cNvPr id="20506" name="Rectangle 8"/>
            <p:cNvSpPr/>
            <p:nvPr/>
          </p:nvSpPr>
          <p:spPr>
            <a:xfrm>
              <a:off x="3742" y="2296"/>
              <a:ext cx="1270" cy="726"/>
            </a:xfrm>
            <a:prstGeom prst="rect">
              <a:avLst/>
            </a:prstGeom>
            <a:solidFill>
              <a:srgbClr val="88B800"/>
            </a:solidFill>
            <a:ln w="254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90000" tIns="46800" rIns="90000" bIns="46800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20507" name="Oval 9"/>
            <p:cNvSpPr/>
            <p:nvPr/>
          </p:nvSpPr>
          <p:spPr>
            <a:xfrm>
              <a:off x="4150" y="2386"/>
              <a:ext cx="544" cy="544"/>
            </a:xfrm>
            <a:prstGeom prst="ellipse">
              <a:avLst/>
            </a:pr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lIns="90000" tIns="46800" rIns="90000" bIns="46800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20508" name="Rectangle 10"/>
            <p:cNvSpPr/>
            <p:nvPr/>
          </p:nvSpPr>
          <p:spPr>
            <a:xfrm>
              <a:off x="4195" y="2614"/>
              <a:ext cx="454" cy="90"/>
            </a:xfrm>
            <a:prstGeom prst="rect">
              <a:avLst/>
            </a:prstGeom>
            <a:solidFill>
              <a:srgbClr val="FF0000"/>
            </a:solidFill>
            <a:ln w="9525">
              <a:noFill/>
            </a:ln>
          </p:spPr>
          <p:txBody>
            <a:bodyPr wrap="none" lIns="90000" tIns="46800" rIns="90000" bIns="46800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20509" name="Rectangle 11"/>
            <p:cNvSpPr/>
            <p:nvPr/>
          </p:nvSpPr>
          <p:spPr>
            <a:xfrm rot="5400000">
              <a:off x="4195" y="2614"/>
              <a:ext cx="454" cy="90"/>
            </a:xfrm>
            <a:prstGeom prst="rect">
              <a:avLst/>
            </a:prstGeom>
            <a:solidFill>
              <a:srgbClr val="FF0000"/>
            </a:solidFill>
            <a:ln w="9525">
              <a:noFill/>
            </a:ln>
          </p:spPr>
          <p:txBody>
            <a:bodyPr wrap="none" lIns="90000" tIns="46800" rIns="90000" bIns="46800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85004" name="Group 12"/>
          <p:cNvGrpSpPr/>
          <p:nvPr/>
        </p:nvGrpSpPr>
        <p:grpSpPr>
          <a:xfrm>
            <a:off x="1042988" y="3403600"/>
            <a:ext cx="2016125" cy="1193800"/>
            <a:chOff x="657" y="2160"/>
            <a:chExt cx="1270" cy="861"/>
          </a:xfrm>
        </p:grpSpPr>
        <p:grpSp>
          <p:nvGrpSpPr>
            <p:cNvPr id="20502" name="Group 13"/>
            <p:cNvGrpSpPr/>
            <p:nvPr/>
          </p:nvGrpSpPr>
          <p:grpSpPr>
            <a:xfrm>
              <a:off x="657" y="2160"/>
              <a:ext cx="1270" cy="861"/>
              <a:chOff x="657" y="2160"/>
              <a:chExt cx="1270" cy="861"/>
            </a:xfrm>
          </p:grpSpPr>
          <p:sp>
            <p:nvSpPr>
              <p:cNvPr id="20504" name="Rectangle 14"/>
              <p:cNvSpPr/>
              <p:nvPr/>
            </p:nvSpPr>
            <p:spPr>
              <a:xfrm>
                <a:off x="657" y="2160"/>
                <a:ext cx="1270" cy="861"/>
              </a:xfrm>
              <a:prstGeom prst="rect">
                <a:avLst/>
              </a:prstGeom>
              <a:solidFill>
                <a:srgbClr val="88B800"/>
              </a:solidFill>
              <a:ln w="254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lIns="90000" tIns="46800" rIns="90000" bIns="46800" anchor="ctr" anchorCtr="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0505" name="Line 15"/>
              <p:cNvSpPr/>
              <p:nvPr/>
            </p:nvSpPr>
            <p:spPr>
              <a:xfrm>
                <a:off x="657" y="2341"/>
                <a:ext cx="1270" cy="0"/>
              </a:xfrm>
              <a:prstGeom prst="line">
                <a:avLst/>
              </a:prstGeom>
              <a:ln w="254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20503" name="Rectangle 16"/>
            <p:cNvSpPr/>
            <p:nvPr/>
          </p:nvSpPr>
          <p:spPr>
            <a:xfrm>
              <a:off x="884" y="2511"/>
              <a:ext cx="786" cy="37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spcBef>
                  <a:spcPct val="30000"/>
                </a:spcBef>
              </a:pPr>
              <a:r>
                <a:rPr lang="zh-CN" altLang="en-US" sz="2800" dirty="0">
                  <a:latin typeface="Arial" panose="020B0604020202020204" pitchFamily="34" charset="0"/>
                  <a:ea typeface="华文彩云" panose="02010800040101010101" pitchFamily="2" charset="-122"/>
                </a:rPr>
                <a:t>小药箱</a:t>
              </a:r>
            </a:p>
          </p:txBody>
        </p:sp>
      </p:grpSp>
      <p:sp>
        <p:nvSpPr>
          <p:cNvPr id="85009" name="Rectangle 17"/>
          <p:cNvSpPr/>
          <p:nvPr/>
        </p:nvSpPr>
        <p:spPr>
          <a:xfrm>
            <a:off x="1116013" y="4900613"/>
            <a:ext cx="1806575" cy="579437"/>
          </a:xfrm>
          <a:prstGeom prst="rect">
            <a:avLst/>
          </a:prstGeom>
          <a:noFill/>
          <a:ln w="9525">
            <a:noFill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spcBef>
                <a:spcPct val="30000"/>
              </a:spcBef>
            </a:pPr>
            <a:r>
              <a:rPr lang="zh-CN" altLang="en-US" sz="3200" b="0" dirty="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从正面看</a:t>
            </a:r>
          </a:p>
        </p:txBody>
      </p:sp>
      <p:grpSp>
        <p:nvGrpSpPr>
          <p:cNvPr id="85010" name="Group 18"/>
          <p:cNvGrpSpPr/>
          <p:nvPr/>
        </p:nvGrpSpPr>
        <p:grpSpPr>
          <a:xfrm>
            <a:off x="3851275" y="1125538"/>
            <a:ext cx="1800225" cy="1295400"/>
            <a:chOff x="2426" y="780"/>
            <a:chExt cx="1134" cy="816"/>
          </a:xfrm>
        </p:grpSpPr>
        <p:sp>
          <p:nvSpPr>
            <p:cNvPr id="20500" name="Freeform 19"/>
            <p:cNvSpPr/>
            <p:nvPr/>
          </p:nvSpPr>
          <p:spPr>
            <a:xfrm>
              <a:off x="2426" y="780"/>
              <a:ext cx="1134" cy="816"/>
            </a:xfrm>
            <a:custGeom>
              <a:avLst/>
              <a:gdLst/>
              <a:ahLst/>
              <a:cxnLst>
                <a:cxn ang="0">
                  <a:pos x="0" y="163"/>
                </a:cxn>
                <a:cxn ang="0">
                  <a:pos x="0" y="773"/>
                </a:cxn>
                <a:cxn ang="0">
                  <a:pos x="1134" y="610"/>
                </a:cxn>
                <a:cxn ang="0">
                  <a:pos x="1134" y="0"/>
                </a:cxn>
                <a:cxn ang="0">
                  <a:pos x="0" y="163"/>
                </a:cxn>
              </a:cxnLst>
              <a:rect l="0" t="0" r="0" b="0"/>
              <a:pathLst>
                <a:path w="1134" h="861">
                  <a:moveTo>
                    <a:pt x="0" y="181"/>
                  </a:moveTo>
                  <a:lnTo>
                    <a:pt x="0" y="861"/>
                  </a:lnTo>
                  <a:lnTo>
                    <a:pt x="1134" y="680"/>
                  </a:lnTo>
                  <a:lnTo>
                    <a:pt x="1134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CCFFCC">
                <a:alpha val="100000"/>
              </a:srgbClr>
            </a:solidFill>
            <a:ln w="9525" cap="flat" cmpd="sng">
              <a:solidFill>
                <a:schemeClr val="tx1">
                  <a:alpha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01" name="Line 20"/>
            <p:cNvSpPr/>
            <p:nvPr/>
          </p:nvSpPr>
          <p:spPr>
            <a:xfrm flipV="1">
              <a:off x="2426" y="935"/>
              <a:ext cx="1134" cy="182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0490" name="Rectangle 21"/>
          <p:cNvSpPr/>
          <p:nvPr/>
        </p:nvSpPr>
        <p:spPr>
          <a:xfrm rot="-358651">
            <a:off x="4141788" y="1566863"/>
            <a:ext cx="1247775" cy="520700"/>
          </a:xfrm>
          <a:prstGeom prst="rect">
            <a:avLst/>
          </a:prstGeom>
          <a:noFill/>
          <a:ln w="9525">
            <a:noFill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spcBef>
                <a:spcPct val="30000"/>
              </a:spcBef>
            </a:pPr>
            <a:r>
              <a:rPr lang="zh-CN" altLang="en-US" sz="2800" dirty="0">
                <a:latin typeface="Arial" panose="020B0604020202020204" pitchFamily="34" charset="0"/>
                <a:ea typeface="华文彩云" panose="02010800040101010101" pitchFamily="2" charset="-122"/>
              </a:rPr>
              <a:t>小药箱</a:t>
            </a:r>
          </a:p>
        </p:txBody>
      </p:sp>
      <p:sp>
        <p:nvSpPr>
          <p:cNvPr id="85014" name="Rectangle 22"/>
          <p:cNvSpPr/>
          <p:nvPr/>
        </p:nvSpPr>
        <p:spPr>
          <a:xfrm>
            <a:off x="3844925" y="4900613"/>
            <a:ext cx="1806575" cy="579437"/>
          </a:xfrm>
          <a:prstGeom prst="rect">
            <a:avLst/>
          </a:prstGeom>
          <a:noFill/>
          <a:ln w="9525">
            <a:noFill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spcBef>
                <a:spcPct val="30000"/>
              </a:spcBef>
            </a:pPr>
            <a:r>
              <a:rPr lang="zh-CN" altLang="en-US" sz="3200" b="0" dirty="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从左面看</a:t>
            </a:r>
          </a:p>
        </p:txBody>
      </p:sp>
      <p:sp>
        <p:nvSpPr>
          <p:cNvPr id="85015" name="Freeform 23"/>
          <p:cNvSpPr/>
          <p:nvPr/>
        </p:nvSpPr>
        <p:spPr>
          <a:xfrm>
            <a:off x="3276600" y="795338"/>
            <a:ext cx="2303463" cy="576262"/>
          </a:xfrm>
          <a:custGeom>
            <a:avLst/>
            <a:gdLst/>
            <a:ahLst/>
            <a:cxnLst>
              <a:cxn ang="0">
                <a:pos x="0" y="345260313"/>
              </a:cxn>
              <a:cxn ang="0">
                <a:pos x="858238595" y="914815131"/>
              </a:cxn>
              <a:cxn ang="0">
                <a:pos x="2147483647" y="458668040"/>
              </a:cxn>
              <a:cxn ang="0">
                <a:pos x="2147483647" y="0"/>
              </a:cxn>
              <a:cxn ang="0">
                <a:pos x="0" y="345260313"/>
              </a:cxn>
            </a:cxnLst>
            <a:rect l="0" t="0" r="0" b="0"/>
            <a:pathLst>
              <a:path w="1496" h="363">
                <a:moveTo>
                  <a:pt x="0" y="137"/>
                </a:moveTo>
                <a:lnTo>
                  <a:pt x="362" y="363"/>
                </a:lnTo>
                <a:lnTo>
                  <a:pt x="1496" y="182"/>
                </a:lnTo>
                <a:lnTo>
                  <a:pt x="1179" y="0"/>
                </a:lnTo>
                <a:lnTo>
                  <a:pt x="0" y="137"/>
                </a:lnTo>
                <a:close/>
              </a:path>
            </a:pathLst>
          </a:custGeom>
          <a:solidFill>
            <a:srgbClr val="CCFFCC">
              <a:alpha val="100000"/>
            </a:srgb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5016" name="Rectangle 24"/>
          <p:cNvSpPr/>
          <p:nvPr/>
        </p:nvSpPr>
        <p:spPr>
          <a:xfrm>
            <a:off x="6365875" y="4900613"/>
            <a:ext cx="1806575" cy="579437"/>
          </a:xfrm>
          <a:prstGeom prst="rect">
            <a:avLst/>
          </a:prstGeom>
          <a:noFill/>
          <a:ln w="9525">
            <a:noFill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spcBef>
                <a:spcPct val="30000"/>
              </a:spcBef>
            </a:pPr>
            <a:r>
              <a:rPr lang="zh-CN" altLang="en-US" sz="3200" b="0" dirty="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从上面看</a:t>
            </a:r>
          </a:p>
        </p:txBody>
      </p:sp>
      <p:grpSp>
        <p:nvGrpSpPr>
          <p:cNvPr id="85017" name="Group 25"/>
          <p:cNvGrpSpPr/>
          <p:nvPr/>
        </p:nvGrpSpPr>
        <p:grpSpPr>
          <a:xfrm>
            <a:off x="3276600" y="1012825"/>
            <a:ext cx="574675" cy="1366838"/>
            <a:chOff x="2064" y="709"/>
            <a:chExt cx="362" cy="861"/>
          </a:xfrm>
        </p:grpSpPr>
        <p:sp>
          <p:nvSpPr>
            <p:cNvPr id="20498" name="Freeform 26"/>
            <p:cNvSpPr/>
            <p:nvPr/>
          </p:nvSpPr>
          <p:spPr>
            <a:xfrm>
              <a:off x="2064" y="709"/>
              <a:ext cx="362" cy="86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635"/>
                </a:cxn>
                <a:cxn ang="0">
                  <a:pos x="362" y="861"/>
                </a:cxn>
                <a:cxn ang="0">
                  <a:pos x="362" y="226"/>
                </a:cxn>
                <a:cxn ang="0">
                  <a:pos x="0" y="0"/>
                </a:cxn>
              </a:cxnLst>
              <a:rect l="0" t="0" r="0" b="0"/>
              <a:pathLst>
                <a:path w="362" h="861">
                  <a:moveTo>
                    <a:pt x="0" y="0"/>
                  </a:moveTo>
                  <a:lnTo>
                    <a:pt x="0" y="635"/>
                  </a:lnTo>
                  <a:lnTo>
                    <a:pt x="362" y="861"/>
                  </a:lnTo>
                  <a:lnTo>
                    <a:pt x="362" y="2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>
                <a:alpha val="100000"/>
              </a:srgbClr>
            </a:solidFill>
            <a:ln w="9525" cap="flat" cmpd="sng">
              <a:solidFill>
                <a:schemeClr val="tx1">
                  <a:alpha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499" name="Line 27"/>
            <p:cNvSpPr/>
            <p:nvPr/>
          </p:nvSpPr>
          <p:spPr>
            <a:xfrm flipH="1" flipV="1">
              <a:off x="2064" y="890"/>
              <a:ext cx="362" cy="227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85020" name="Rectangle 28"/>
          <p:cNvSpPr/>
          <p:nvPr/>
        </p:nvSpPr>
        <p:spPr>
          <a:xfrm>
            <a:off x="1835150" y="5445125"/>
            <a:ext cx="6048375" cy="1066800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ctr" anchorCtr="0">
            <a:spAutoFit/>
          </a:bodyPr>
          <a:lstStyle/>
          <a:p>
            <a:pPr algn="ctr"/>
            <a:r>
              <a:rPr lang="zh-CN" altLang="en-US" sz="3200" dirty="0">
                <a:solidFill>
                  <a:srgbClr val="3366FF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这里所说的正面、左面和上面，都是相对于观察者而言的。</a:t>
            </a:r>
            <a:r>
              <a:rPr lang="zh-CN" altLang="en-US" sz="3200" dirty="0">
                <a:solidFill>
                  <a:schemeClr val="bg1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 </a:t>
            </a:r>
          </a:p>
        </p:txBody>
      </p:sp>
      <p:pic>
        <p:nvPicPr>
          <p:cNvPr id="85023" name="Picture 31" descr="W02007032611724339444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95513" y="549275"/>
            <a:ext cx="3816350" cy="2232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97" name="Picture 32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27988" y="6237288"/>
            <a:ext cx="720725" cy="5492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850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500"/>
                                        <p:tgtEl>
                                          <p:spTgt spid="850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500"/>
                                        <p:tgtEl>
                                          <p:spTgt spid="850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500"/>
                                        <p:tgtEl>
                                          <p:spTgt spid="850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5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5" dur="1000" fill="hold"/>
                                        <p:tgtEl>
                                          <p:spTgt spid="85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993 -0.32508 L 4.44444E-6 6.24277E-6 " pathEditMode="relative" ptsTypes="AA">
                                      <p:cBhvr>
                                        <p:cTn id="33" dur="2000" fill="hold"/>
                                        <p:tgtEl>
                                          <p:spTgt spid="850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500"/>
                                        <p:tgtEl>
                                          <p:spTgt spid="850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500"/>
                                        <p:tgtEl>
                                          <p:spTgt spid="850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500"/>
                                        <p:tgtEl>
                                          <p:spTgt spid="850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46" dur="1000" fill="hold"/>
                                        <p:tgtEl>
                                          <p:spTgt spid="85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604 -0.32508 L 1.38889E-6 6.41618E-6 " pathEditMode="relative" ptsTypes="AA">
                                      <p:cBhvr>
                                        <p:cTn id="54" dur="2000" fill="hold"/>
                                        <p:tgtEl>
                                          <p:spTgt spid="849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9" dur="500"/>
                                        <p:tgtEl>
                                          <p:spTgt spid="850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0" dur="500"/>
                                        <p:tgtEl>
                                          <p:spTgt spid="850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500"/>
                                        <p:tgtEl>
                                          <p:spTgt spid="850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7" dur="1000" fill="hold"/>
                                        <p:tgtEl>
                                          <p:spTgt spid="85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6"/>
                                            </p:cond>
                                          </p:stCondLst>
                                        </p:cTn>
                                        <p:tgtEl>
                                          <p:spTgt spid="85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0712 -0.45087 L 5.55556E-7 2.31214E-6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849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00" y="2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850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850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850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009" grpId="0"/>
      <p:bldP spid="85014" grpId="0"/>
      <p:bldP spid="85016" grpId="0"/>
      <p:bldP spid="850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 txBox="1">
            <a:spLocks noGrp="1"/>
          </p:cNvSpPr>
          <p:nvPr>
            <p:ph type="ftr" sz="quarter" idx="10"/>
          </p:nvPr>
        </p:nvSpPr>
        <p:spPr>
          <a:ln/>
        </p:spPr>
        <p:txBody>
          <a:bodyPr anchor="b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  <a:cs typeface="+mn-cs"/>
              </a:defRPr>
            </a:lvl5pPr>
          </a:lstStyle>
          <a:p>
            <a:pPr lvl="0" algn="ctr" eaLnBrk="1" hangingPunct="1"/>
            <a:r>
              <a:rPr lang="en-US" altLang="zh-CN" sz="1200" b="0" dirty="0">
                <a:ea typeface="宋体" panose="02010600030101010101" pitchFamily="2" charset="-122"/>
              </a:rPr>
              <a:t>观察物体</a:t>
            </a:r>
          </a:p>
        </p:txBody>
      </p:sp>
      <p:sp>
        <p:nvSpPr>
          <p:cNvPr id="21507" name="Rectangle 3"/>
          <p:cNvSpPr txBox="1">
            <a:spLocks noGrp="1"/>
          </p:cNvSpPr>
          <p:nvPr>
            <p:ph type="sldNum" sz="quarter" idx="11"/>
          </p:nvPr>
        </p:nvSpPr>
        <p:spPr>
          <a:ln/>
        </p:spPr>
        <p:txBody>
          <a:bodyPr anchor="b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  <a:cs typeface="+mn-cs"/>
              </a:defRPr>
            </a:lvl5pPr>
          </a:lstStyle>
          <a:p>
            <a:pPr lvl="0" algn="r" eaLnBrk="1" hangingPunct="1"/>
            <a:fld id="{9A0DB2DC-4C9A-4742-B13C-FB6460FD3503}" type="slidenum">
              <a:rPr lang="zh-CN" altLang="en-US" sz="1200" b="0" dirty="0">
                <a:latin typeface="Arial Black" panose="020B0A04020102020204" pitchFamily="34" charset="0"/>
                <a:ea typeface="宋体" panose="02010600030101010101" pitchFamily="2" charset="-122"/>
              </a:rPr>
              <a:t>7</a:t>
            </a:fld>
            <a:endParaRPr lang="zh-CN" altLang="en-US" sz="1200" b="0" dirty="0">
              <a:latin typeface="Arial Black" panose="020B0A04020102020204" pitchFamily="34" charset="0"/>
              <a:ea typeface="宋体" panose="02010600030101010101" pitchFamily="2" charset="-122"/>
            </a:endParaRPr>
          </a:p>
        </p:txBody>
      </p:sp>
      <p:sp>
        <p:nvSpPr>
          <p:cNvPr id="126996" name="Text Box 20"/>
          <p:cNvSpPr txBox="1"/>
          <p:nvPr/>
        </p:nvSpPr>
        <p:spPr>
          <a:xfrm>
            <a:off x="501650" y="2708275"/>
            <a:ext cx="8642350" cy="1922463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4800" dirty="0">
                <a:latin typeface="Arial" panose="020B0604020202020204" pitchFamily="34" charset="0"/>
                <a:ea typeface="楷体_GB2312" panose="02010609030101010101" pitchFamily="49" charset="-122"/>
              </a:rPr>
              <a:t>站在任意一个位置，最多</a:t>
            </a:r>
          </a:p>
          <a:p>
            <a:pPr algn="ctr">
              <a:spcBef>
                <a:spcPct val="50000"/>
              </a:spcBef>
            </a:pPr>
            <a:r>
              <a:rPr lang="zh-CN" altLang="en-US" sz="4800" dirty="0">
                <a:latin typeface="Arial" panose="020B0604020202020204" pitchFamily="34" charset="0"/>
                <a:ea typeface="楷体_GB2312" panose="02010609030101010101" pitchFamily="49" charset="-122"/>
              </a:rPr>
              <a:t>只能看到长方体的</a:t>
            </a:r>
            <a:r>
              <a:rPr lang="en-US" altLang="zh-CN" sz="4800" dirty="0">
                <a:latin typeface="Arial" panose="020B0604020202020204" pitchFamily="34" charset="0"/>
                <a:ea typeface="楷体_GB2312" panose="02010609030101010101" pitchFamily="49" charset="-122"/>
              </a:rPr>
              <a:t>3</a:t>
            </a:r>
            <a:r>
              <a:rPr lang="zh-CN" altLang="en-US" sz="4800" dirty="0">
                <a:latin typeface="Arial" panose="020B0604020202020204" pitchFamily="34" charset="0"/>
                <a:ea typeface="楷体_GB2312" panose="02010609030101010101" pitchFamily="49" charset="-122"/>
              </a:rPr>
              <a:t>个面。</a:t>
            </a:r>
          </a:p>
        </p:txBody>
      </p:sp>
      <p:sp>
        <p:nvSpPr>
          <p:cNvPr id="21509" name="Rectangle 21"/>
          <p:cNvSpPr/>
          <p:nvPr/>
        </p:nvSpPr>
        <p:spPr>
          <a:xfrm rot="-315406">
            <a:off x="4605338" y="1584325"/>
            <a:ext cx="1776412" cy="519113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30000"/>
              </a:spcBef>
            </a:pPr>
            <a:r>
              <a:rPr lang="zh-CN" altLang="en-US" sz="2800" dirty="0">
                <a:solidFill>
                  <a:schemeClr val="bg1"/>
                </a:solidFill>
                <a:latin typeface="Arial" panose="020B0604020202020204" pitchFamily="34" charset="0"/>
                <a:ea typeface="华文彩云" panose="02010800040101010101" pitchFamily="2" charset="-122"/>
              </a:rPr>
              <a:t>小药箱</a:t>
            </a:r>
          </a:p>
        </p:txBody>
      </p:sp>
      <p:sp>
        <p:nvSpPr>
          <p:cNvPr id="127013" name="Text Box 37"/>
          <p:cNvSpPr txBox="1"/>
          <p:nvPr/>
        </p:nvSpPr>
        <p:spPr>
          <a:xfrm>
            <a:off x="539750" y="4581525"/>
            <a:ext cx="7993063" cy="1311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zh-CN" altLang="en-US" sz="4000" dirty="0">
                <a:latin typeface="Arial" panose="020B0604020202020204" pitchFamily="34" charset="0"/>
                <a:ea typeface="宋体" panose="02010600030101010101" pitchFamily="2" charset="-122"/>
              </a:rPr>
              <a:t>从不同的位置观察物体，看</a:t>
            </a:r>
          </a:p>
          <a:p>
            <a:pPr algn="ctr"/>
            <a:r>
              <a:rPr lang="zh-CN" altLang="en-US" sz="4000" dirty="0">
                <a:latin typeface="Arial" panose="020B0604020202020204" pitchFamily="34" charset="0"/>
                <a:ea typeface="宋体" panose="02010600030101010101" pitchFamily="2" charset="-122"/>
              </a:rPr>
              <a:t>到的形状可能是不同的。</a:t>
            </a:r>
          </a:p>
        </p:txBody>
      </p:sp>
      <p:pic>
        <p:nvPicPr>
          <p:cNvPr id="127015" name="Picture 39" descr="W02007032611724339444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8538" y="549275"/>
            <a:ext cx="3816350" cy="2232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2" name="Picture 42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7988" y="6237288"/>
            <a:ext cx="720725" cy="5492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3" name="Picture 43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1725" y="6308725"/>
            <a:ext cx="504825" cy="4302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26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96" grpId="0"/>
      <p:bldP spid="1270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 txBox="1">
            <a:spLocks noGrp="1"/>
          </p:cNvSpPr>
          <p:nvPr>
            <p:ph type="ftr" sz="quarter" idx="10"/>
          </p:nvPr>
        </p:nvSpPr>
        <p:spPr>
          <a:ln/>
        </p:spPr>
        <p:txBody>
          <a:bodyPr anchor="b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  <a:cs typeface="+mn-cs"/>
              </a:defRPr>
            </a:lvl5pPr>
          </a:lstStyle>
          <a:p>
            <a:pPr lvl="0" algn="ctr" eaLnBrk="1" hangingPunct="1"/>
            <a:r>
              <a:rPr lang="en-US" altLang="zh-CN" sz="1200" b="0" dirty="0">
                <a:ea typeface="宋体" panose="02010600030101010101" pitchFamily="2" charset="-122"/>
              </a:rPr>
              <a:t>观察物体</a:t>
            </a:r>
          </a:p>
        </p:txBody>
      </p:sp>
      <p:sp>
        <p:nvSpPr>
          <p:cNvPr id="22531" name="Rectangle 3"/>
          <p:cNvSpPr txBox="1">
            <a:spLocks noGrp="1"/>
          </p:cNvSpPr>
          <p:nvPr>
            <p:ph type="sldNum" sz="quarter" idx="11"/>
          </p:nvPr>
        </p:nvSpPr>
        <p:spPr>
          <a:ln/>
        </p:spPr>
        <p:txBody>
          <a:bodyPr anchor="b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  <a:cs typeface="+mn-cs"/>
              </a:defRPr>
            </a:lvl5pPr>
          </a:lstStyle>
          <a:p>
            <a:pPr lvl="0" algn="r" eaLnBrk="1" hangingPunct="1"/>
            <a:fld id="{9A0DB2DC-4C9A-4742-B13C-FB6460FD3503}" type="slidenum">
              <a:rPr lang="zh-CN" altLang="en-US" sz="1200" b="0" dirty="0">
                <a:latin typeface="Arial Black" panose="020B0A04020102020204" pitchFamily="34" charset="0"/>
                <a:ea typeface="宋体" panose="02010600030101010101" pitchFamily="2" charset="-122"/>
              </a:rPr>
              <a:t>8</a:t>
            </a:fld>
            <a:endParaRPr lang="zh-CN" altLang="en-US" sz="1200" b="0" dirty="0">
              <a:latin typeface="Arial Black" panose="020B0A040201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88067" name="Group 3"/>
          <p:cNvGrpSpPr/>
          <p:nvPr/>
        </p:nvGrpSpPr>
        <p:grpSpPr>
          <a:xfrm>
            <a:off x="539750" y="1212850"/>
            <a:ext cx="3960813" cy="2000250"/>
            <a:chOff x="657" y="801"/>
            <a:chExt cx="4128" cy="2085"/>
          </a:xfrm>
        </p:grpSpPr>
        <p:sp>
          <p:nvSpPr>
            <p:cNvPr id="22552" name="Freeform 4"/>
            <p:cNvSpPr/>
            <p:nvPr/>
          </p:nvSpPr>
          <p:spPr>
            <a:xfrm>
              <a:off x="657" y="2071"/>
              <a:ext cx="4128" cy="815"/>
            </a:xfrm>
            <a:custGeom>
              <a:avLst/>
              <a:gdLst/>
              <a:ahLst/>
              <a:cxnLst>
                <a:cxn ang="0">
                  <a:pos x="1260" y="0"/>
                </a:cxn>
                <a:cxn ang="0">
                  <a:pos x="7428" y="0"/>
                </a:cxn>
                <a:cxn ang="0">
                  <a:pos x="6399" y="1466"/>
                </a:cxn>
                <a:cxn ang="0">
                  <a:pos x="0" y="1466"/>
                </a:cxn>
                <a:cxn ang="0">
                  <a:pos x="1260" y="0"/>
                </a:cxn>
              </a:cxnLst>
              <a:rect l="0" t="0" r="0" b="0"/>
              <a:pathLst>
                <a:path w="2294" h="453">
                  <a:moveTo>
                    <a:pt x="389" y="0"/>
                  </a:moveTo>
                  <a:lnTo>
                    <a:pt x="2294" y="0"/>
                  </a:lnTo>
                  <a:lnTo>
                    <a:pt x="1976" y="453"/>
                  </a:lnTo>
                  <a:lnTo>
                    <a:pt x="0" y="453"/>
                  </a:lnTo>
                  <a:lnTo>
                    <a:pt x="389" y="0"/>
                  </a:lnTo>
                  <a:close/>
                </a:path>
              </a:pathLst>
            </a:custGeom>
            <a:solidFill>
              <a:srgbClr val="CCECFF">
                <a:alpha val="100000"/>
              </a:srgbClr>
            </a:solidFill>
            <a:ln w="9525" cap="flat" cmpd="sng">
              <a:solidFill>
                <a:schemeClr val="tx1">
                  <a:alpha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53" name="Oval 5"/>
            <p:cNvSpPr/>
            <p:nvPr/>
          </p:nvSpPr>
          <p:spPr>
            <a:xfrm>
              <a:off x="1655" y="1527"/>
              <a:ext cx="1089" cy="1089"/>
            </a:xfrm>
            <a:prstGeom prst="ellipse">
              <a:avLst/>
            </a:prstGeom>
            <a:gradFill rotWithShape="1">
              <a:gsLst>
                <a:gs pos="0">
                  <a:srgbClr val="FFFFCC"/>
                </a:gs>
                <a:gs pos="100000">
                  <a:srgbClr val="996600"/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>
              <a:solidFill>
                <a:srgbClr val="996600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lIns="90000" tIns="46800" rIns="90000" bIns="46800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22554" name="AutoShape 6"/>
            <p:cNvSpPr/>
            <p:nvPr/>
          </p:nvSpPr>
          <p:spPr>
            <a:xfrm>
              <a:off x="3107" y="801"/>
              <a:ext cx="1134" cy="1814"/>
            </a:xfrm>
            <a:prstGeom prst="can">
              <a:avLst>
                <a:gd name="adj" fmla="val 39991"/>
              </a:avLst>
            </a:prstGeom>
            <a:gradFill rotWithShape="1">
              <a:gsLst>
                <a:gs pos="0">
                  <a:srgbClr val="759E00"/>
                </a:gs>
                <a:gs pos="50000">
                  <a:srgbClr val="A4DE00"/>
                </a:gs>
                <a:gs pos="100000">
                  <a:srgbClr val="759E00"/>
                </a:gs>
              </a:gsLst>
              <a:lin ang="0" scaled="1"/>
              <a:tileRect/>
            </a:gra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lIns="90000" tIns="46800" rIns="90000" bIns="46800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sp>
        <p:nvSpPr>
          <p:cNvPr id="88071" name="AutoShape 7"/>
          <p:cNvSpPr/>
          <p:nvPr/>
        </p:nvSpPr>
        <p:spPr>
          <a:xfrm>
            <a:off x="4716463" y="2133600"/>
            <a:ext cx="3024187" cy="1582738"/>
          </a:xfrm>
          <a:prstGeom prst="wedgeRoundRectCallout">
            <a:avLst>
              <a:gd name="adj1" fmla="val 54880"/>
              <a:gd name="adj2" fmla="val -69356"/>
              <a:gd name="adj3" fmla="val 16667"/>
            </a:avLst>
          </a:prstGeom>
          <a:solidFill>
            <a:srgbClr val="FFFFCC"/>
          </a:solidFill>
          <a:ln w="9525" cap="flat" cmpd="sng">
            <a:solidFill>
              <a:srgbClr val="33CCCC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0000" tIns="46800" rIns="90000" bIns="46800" anchor="ctr" anchorCtr="0"/>
          <a:lstStyle/>
          <a:p>
            <a:pPr algn="ctr"/>
            <a:r>
              <a:rPr lang="zh-CN" altLang="en-US" sz="2800" b="0" dirty="0">
                <a:latin typeface="Arial" panose="020B0604020202020204" pitchFamily="34" charset="0"/>
                <a:ea typeface="楷体_GB2312" panose="02010609030101010101" pitchFamily="49" charset="-122"/>
              </a:rPr>
              <a:t>下面这些图分别是从哪个方向上看到的？</a:t>
            </a:r>
          </a:p>
        </p:txBody>
      </p:sp>
      <p:grpSp>
        <p:nvGrpSpPr>
          <p:cNvPr id="88072" name="Group 8"/>
          <p:cNvGrpSpPr/>
          <p:nvPr/>
        </p:nvGrpSpPr>
        <p:grpSpPr>
          <a:xfrm>
            <a:off x="755650" y="4221163"/>
            <a:ext cx="1081088" cy="1439862"/>
            <a:chOff x="476" y="2659"/>
            <a:chExt cx="681" cy="907"/>
          </a:xfrm>
        </p:grpSpPr>
        <p:sp>
          <p:nvSpPr>
            <p:cNvPr id="22550" name="Rectangle 9"/>
            <p:cNvSpPr/>
            <p:nvPr/>
          </p:nvSpPr>
          <p:spPr>
            <a:xfrm>
              <a:off x="476" y="2659"/>
              <a:ext cx="681" cy="907"/>
            </a:xfrm>
            <a:prstGeom prst="rect">
              <a:avLst/>
            </a:prstGeom>
            <a:gradFill rotWithShape="1">
              <a:gsLst>
                <a:gs pos="0">
                  <a:srgbClr val="759E00"/>
                </a:gs>
                <a:gs pos="50000">
                  <a:srgbClr val="A4DE00"/>
                </a:gs>
                <a:gs pos="100000">
                  <a:srgbClr val="759E00"/>
                </a:gs>
              </a:gsLst>
              <a:lin ang="0" scaled="1"/>
              <a:tileRect/>
            </a:gra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90000" tIns="46800" rIns="90000" bIns="46800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22551" name="Oval 10"/>
            <p:cNvSpPr/>
            <p:nvPr/>
          </p:nvSpPr>
          <p:spPr>
            <a:xfrm>
              <a:off x="476" y="2931"/>
              <a:ext cx="635" cy="635"/>
            </a:xfrm>
            <a:prstGeom prst="ellipse">
              <a:avLst/>
            </a:prstGeom>
            <a:gradFill rotWithShape="1">
              <a:gsLst>
                <a:gs pos="0">
                  <a:srgbClr val="FFFFCC"/>
                </a:gs>
                <a:gs pos="100000">
                  <a:srgbClr val="996600"/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>
              <a:solidFill>
                <a:srgbClr val="996600"/>
              </a:solidFill>
              <a:prstDash val="solid"/>
              <a:headEnd type="none" w="med" len="med"/>
              <a:tailEnd type="none" w="med" len="med"/>
            </a:ln>
            <a:effectLst>
              <a:outerShdw dist="35921" dir="2699999" algn="ctr" rotWithShape="0">
                <a:schemeClr val="bg2"/>
              </a:outerShdw>
            </a:effectLst>
          </p:spPr>
          <p:txBody>
            <a:bodyPr wrap="none" lIns="90000" tIns="46800" rIns="90000" bIns="46800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88075" name="Group 11"/>
          <p:cNvGrpSpPr/>
          <p:nvPr/>
        </p:nvGrpSpPr>
        <p:grpSpPr>
          <a:xfrm>
            <a:off x="2555875" y="4292600"/>
            <a:ext cx="2665413" cy="1296988"/>
            <a:chOff x="1610" y="2704"/>
            <a:chExt cx="1679" cy="817"/>
          </a:xfrm>
        </p:grpSpPr>
        <p:sp>
          <p:nvSpPr>
            <p:cNvPr id="22548" name="Oval 12"/>
            <p:cNvSpPr/>
            <p:nvPr/>
          </p:nvSpPr>
          <p:spPr>
            <a:xfrm>
              <a:off x="1610" y="2750"/>
              <a:ext cx="680" cy="680"/>
            </a:xfrm>
            <a:prstGeom prst="ellipse">
              <a:avLst/>
            </a:prstGeom>
            <a:gradFill rotWithShape="1">
              <a:gsLst>
                <a:gs pos="0">
                  <a:srgbClr val="FFFFCC"/>
                </a:gs>
                <a:gs pos="100000">
                  <a:srgbClr val="996600"/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>
              <a:solidFill>
                <a:srgbClr val="996600"/>
              </a:solidFill>
              <a:prstDash val="solid"/>
              <a:headEnd type="none" w="med" len="med"/>
              <a:tailEnd type="none" w="med" len="med"/>
            </a:ln>
            <a:effectLst>
              <a:outerShdw dist="35921" dir="2699999" algn="ctr" rotWithShape="0">
                <a:schemeClr val="bg2"/>
              </a:outerShdw>
            </a:effectLst>
          </p:spPr>
          <p:txBody>
            <a:bodyPr wrap="none" lIns="90000" tIns="46800" rIns="90000" bIns="46800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22549" name="Oval 13"/>
            <p:cNvSpPr/>
            <p:nvPr/>
          </p:nvSpPr>
          <p:spPr>
            <a:xfrm>
              <a:off x="2472" y="2704"/>
              <a:ext cx="817" cy="817"/>
            </a:xfrm>
            <a:prstGeom prst="ellipse">
              <a:avLst/>
            </a:prstGeom>
            <a:gradFill rotWithShape="1">
              <a:gsLst>
                <a:gs pos="0">
                  <a:srgbClr val="759E00"/>
                </a:gs>
                <a:gs pos="50000">
                  <a:srgbClr val="A4DE00"/>
                </a:gs>
                <a:gs pos="100000">
                  <a:srgbClr val="759E00"/>
                </a:gs>
              </a:gsLst>
              <a:lin ang="2700000" scaled="1"/>
              <a:tileRect/>
            </a:gra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lIns="90000" tIns="46800" rIns="90000" bIns="46800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88078" name="Group 14"/>
          <p:cNvGrpSpPr/>
          <p:nvPr/>
        </p:nvGrpSpPr>
        <p:grpSpPr>
          <a:xfrm>
            <a:off x="5868988" y="4221163"/>
            <a:ext cx="2519362" cy="1439862"/>
            <a:chOff x="3697" y="2659"/>
            <a:chExt cx="1587" cy="907"/>
          </a:xfrm>
        </p:grpSpPr>
        <p:sp>
          <p:nvSpPr>
            <p:cNvPr id="22546" name="Oval 15"/>
            <p:cNvSpPr/>
            <p:nvPr/>
          </p:nvSpPr>
          <p:spPr>
            <a:xfrm>
              <a:off x="3697" y="2886"/>
              <a:ext cx="680" cy="680"/>
            </a:xfrm>
            <a:prstGeom prst="ellipse">
              <a:avLst/>
            </a:prstGeom>
            <a:gradFill rotWithShape="1">
              <a:gsLst>
                <a:gs pos="0">
                  <a:srgbClr val="FFFFCC"/>
                </a:gs>
                <a:gs pos="100000">
                  <a:srgbClr val="996600"/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>
              <a:solidFill>
                <a:srgbClr val="996600"/>
              </a:solidFill>
              <a:prstDash val="solid"/>
              <a:headEnd type="none" w="med" len="med"/>
              <a:tailEnd type="none" w="med" len="med"/>
            </a:ln>
            <a:effectLst>
              <a:outerShdw dist="35921" dir="2699999" algn="ctr" rotWithShape="0">
                <a:schemeClr val="bg2"/>
              </a:outerShdw>
            </a:effectLst>
          </p:spPr>
          <p:txBody>
            <a:bodyPr wrap="none" lIns="90000" tIns="46800" rIns="90000" bIns="46800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22547" name="Rectangle 16"/>
            <p:cNvSpPr/>
            <p:nvPr/>
          </p:nvSpPr>
          <p:spPr>
            <a:xfrm>
              <a:off x="4603" y="2659"/>
              <a:ext cx="681" cy="907"/>
            </a:xfrm>
            <a:prstGeom prst="rect">
              <a:avLst/>
            </a:prstGeom>
            <a:gradFill rotWithShape="1">
              <a:gsLst>
                <a:gs pos="0">
                  <a:srgbClr val="759E00"/>
                </a:gs>
                <a:gs pos="50000">
                  <a:srgbClr val="A4DE00"/>
                </a:gs>
                <a:gs pos="100000">
                  <a:srgbClr val="759E00"/>
                </a:gs>
              </a:gsLst>
              <a:lin ang="0" scaled="1"/>
              <a:tileRect/>
            </a:gra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90000" tIns="46800" rIns="90000" bIns="46800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sp>
        <p:nvSpPr>
          <p:cNvPr id="88081" name="Rectangle 17"/>
          <p:cNvSpPr/>
          <p:nvPr/>
        </p:nvSpPr>
        <p:spPr>
          <a:xfrm>
            <a:off x="395288" y="4149725"/>
            <a:ext cx="1871662" cy="1584325"/>
          </a:xfrm>
          <a:prstGeom prst="rect">
            <a:avLst/>
          </a:prstGeom>
          <a:noFill/>
          <a:ln w="25400" cap="flat" cmpd="sng">
            <a:solidFill>
              <a:srgbClr val="D60093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88082" name="Rectangle 18"/>
          <p:cNvSpPr/>
          <p:nvPr/>
        </p:nvSpPr>
        <p:spPr>
          <a:xfrm>
            <a:off x="2484438" y="4149725"/>
            <a:ext cx="2951162" cy="1584325"/>
          </a:xfrm>
          <a:prstGeom prst="rect">
            <a:avLst/>
          </a:prstGeom>
          <a:noFill/>
          <a:ln w="25400" cap="flat" cmpd="sng">
            <a:solidFill>
              <a:srgbClr val="D60093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88083" name="Rectangle 19"/>
          <p:cNvSpPr/>
          <p:nvPr/>
        </p:nvSpPr>
        <p:spPr>
          <a:xfrm>
            <a:off x="5722938" y="4149725"/>
            <a:ext cx="2952750" cy="1584325"/>
          </a:xfrm>
          <a:prstGeom prst="rect">
            <a:avLst/>
          </a:prstGeom>
          <a:noFill/>
          <a:ln w="25400" cap="flat" cmpd="sng">
            <a:solidFill>
              <a:srgbClr val="D60093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pic>
        <p:nvPicPr>
          <p:cNvPr id="22540" name="Picture 20" descr="97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73950" y="949325"/>
            <a:ext cx="1419225" cy="15430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8085" name="Rectangle 21"/>
          <p:cNvSpPr/>
          <p:nvPr/>
        </p:nvSpPr>
        <p:spPr>
          <a:xfrm>
            <a:off x="684213" y="5805488"/>
            <a:ext cx="1095375" cy="641350"/>
          </a:xfrm>
          <a:prstGeom prst="rect">
            <a:avLst/>
          </a:prstGeom>
          <a:noFill/>
          <a:ln w="9525">
            <a:noFill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spcBef>
                <a:spcPct val="30000"/>
              </a:spcBef>
            </a:pPr>
            <a:r>
              <a:rPr lang="zh-CN" altLang="en-US" sz="3600" b="0" dirty="0">
                <a:solidFill>
                  <a:srgbClr val="3366FF"/>
                </a:solidFill>
                <a:latin typeface="Arial" panose="020B0604020202020204" pitchFamily="34" charset="0"/>
                <a:ea typeface="楷体_GB2312" panose="02010609030101010101" pitchFamily="49" charset="-122"/>
              </a:rPr>
              <a:t>左面</a:t>
            </a:r>
          </a:p>
        </p:txBody>
      </p:sp>
      <p:sp>
        <p:nvSpPr>
          <p:cNvPr id="88086" name="Rectangle 22"/>
          <p:cNvSpPr/>
          <p:nvPr/>
        </p:nvSpPr>
        <p:spPr>
          <a:xfrm>
            <a:off x="3332163" y="5805488"/>
            <a:ext cx="1095375" cy="641350"/>
          </a:xfrm>
          <a:prstGeom prst="rect">
            <a:avLst/>
          </a:prstGeom>
          <a:noFill/>
          <a:ln w="9525">
            <a:noFill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spcBef>
                <a:spcPct val="30000"/>
              </a:spcBef>
            </a:pPr>
            <a:r>
              <a:rPr lang="zh-CN" altLang="en-US" sz="3600" b="0" dirty="0">
                <a:solidFill>
                  <a:srgbClr val="3366FF"/>
                </a:solidFill>
                <a:latin typeface="Arial" panose="020B0604020202020204" pitchFamily="34" charset="0"/>
                <a:ea typeface="楷体_GB2312" panose="02010609030101010101" pitchFamily="49" charset="-122"/>
              </a:rPr>
              <a:t>上面</a:t>
            </a:r>
          </a:p>
        </p:txBody>
      </p:sp>
      <p:sp>
        <p:nvSpPr>
          <p:cNvPr id="88087" name="Rectangle 23"/>
          <p:cNvSpPr/>
          <p:nvPr/>
        </p:nvSpPr>
        <p:spPr>
          <a:xfrm>
            <a:off x="6732588" y="5805488"/>
            <a:ext cx="1095375" cy="641350"/>
          </a:xfrm>
          <a:prstGeom prst="rect">
            <a:avLst/>
          </a:prstGeom>
          <a:noFill/>
          <a:ln w="9525">
            <a:noFill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spcBef>
                <a:spcPct val="30000"/>
              </a:spcBef>
            </a:pPr>
            <a:r>
              <a:rPr lang="zh-CN" altLang="en-US" sz="3600" b="0" dirty="0">
                <a:solidFill>
                  <a:srgbClr val="3366FF"/>
                </a:solidFill>
                <a:latin typeface="Arial" panose="020B0604020202020204" pitchFamily="34" charset="0"/>
                <a:ea typeface="楷体_GB2312" panose="02010609030101010101" pitchFamily="49" charset="-122"/>
              </a:rPr>
              <a:t>正面</a:t>
            </a:r>
          </a:p>
        </p:txBody>
      </p:sp>
      <p:pic>
        <p:nvPicPr>
          <p:cNvPr id="22544" name="Picture 2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27988" y="6237288"/>
            <a:ext cx="720725" cy="5492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45" name="Picture 25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51725" y="6308725"/>
            <a:ext cx="504825" cy="4302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80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8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8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80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80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88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80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88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880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2000"/>
                                        <p:tgtEl>
                                          <p:spTgt spid="88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500"/>
                                        <p:tgtEl>
                                          <p:spTgt spid="880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500"/>
                                        <p:tgtEl>
                                          <p:spTgt spid="880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500"/>
                                        <p:tgtEl>
                                          <p:spTgt spid="880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2" dur="500"/>
                                        <p:tgtEl>
                                          <p:spTgt spid="880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3" dur="500"/>
                                        <p:tgtEl>
                                          <p:spTgt spid="880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500"/>
                                        <p:tgtEl>
                                          <p:spTgt spid="880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9" dur="500"/>
                                        <p:tgtEl>
                                          <p:spTgt spid="880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0" dur="500"/>
                                        <p:tgtEl>
                                          <p:spTgt spid="880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500"/>
                                        <p:tgtEl>
                                          <p:spTgt spid="880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71" grpId="0" animBg="1"/>
      <p:bldP spid="88081" grpId="0" animBg="1"/>
      <p:bldP spid="88082" grpId="0" animBg="1"/>
      <p:bldP spid="88083" grpId="0" animBg="1"/>
      <p:bldP spid="88085" grpId="0"/>
      <p:bldP spid="88086" grpId="0"/>
      <p:bldP spid="8808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 txBox="1">
            <a:spLocks noGrp="1"/>
          </p:cNvSpPr>
          <p:nvPr>
            <p:ph type="ftr" sz="quarter" idx="10"/>
          </p:nvPr>
        </p:nvSpPr>
        <p:spPr>
          <a:ln/>
        </p:spPr>
        <p:txBody>
          <a:bodyPr anchor="b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  <a:cs typeface="+mn-cs"/>
              </a:defRPr>
            </a:lvl5pPr>
          </a:lstStyle>
          <a:p>
            <a:pPr lvl="0" algn="ctr" eaLnBrk="1" hangingPunct="1"/>
            <a:r>
              <a:rPr lang="en-US" altLang="zh-CN" sz="1200" b="0" dirty="0">
                <a:ea typeface="宋体" panose="02010600030101010101" pitchFamily="2" charset="-122"/>
              </a:rPr>
              <a:t>观察物体</a:t>
            </a:r>
          </a:p>
        </p:txBody>
      </p:sp>
      <p:sp>
        <p:nvSpPr>
          <p:cNvPr id="23555" name="Rectangle 3"/>
          <p:cNvSpPr txBox="1">
            <a:spLocks noGrp="1"/>
          </p:cNvSpPr>
          <p:nvPr>
            <p:ph type="sldNum" sz="quarter" idx="11"/>
          </p:nvPr>
        </p:nvSpPr>
        <p:spPr>
          <a:ln/>
        </p:spPr>
        <p:txBody>
          <a:bodyPr anchor="b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  <a:cs typeface="+mn-cs"/>
              </a:defRPr>
            </a:lvl5pPr>
          </a:lstStyle>
          <a:p>
            <a:pPr lvl="0" algn="r" eaLnBrk="1" hangingPunct="1"/>
            <a:fld id="{9A0DB2DC-4C9A-4742-B13C-FB6460FD3503}" type="slidenum">
              <a:rPr lang="zh-CN" altLang="en-US" sz="1200" b="0" dirty="0">
                <a:latin typeface="Arial Black" panose="020B0A04020102020204" pitchFamily="34" charset="0"/>
                <a:ea typeface="宋体" panose="02010600030101010101" pitchFamily="2" charset="-122"/>
              </a:rPr>
              <a:t>9</a:t>
            </a:fld>
            <a:endParaRPr lang="zh-CN" altLang="en-US" sz="1200" b="0" dirty="0">
              <a:latin typeface="Arial Black" panose="020B0A04020102020204" pitchFamily="34" charset="0"/>
              <a:ea typeface="宋体" panose="02010600030101010101" pitchFamily="2" charset="-122"/>
            </a:endParaRPr>
          </a:p>
        </p:txBody>
      </p:sp>
      <p:sp>
        <p:nvSpPr>
          <p:cNvPr id="90115" name="Rectangle 3"/>
          <p:cNvSpPr/>
          <p:nvPr/>
        </p:nvSpPr>
        <p:spPr>
          <a:xfrm>
            <a:off x="1331913" y="2708275"/>
            <a:ext cx="6226175" cy="1920875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ctr" anchorCtr="0">
            <a:spAutoFit/>
          </a:bodyPr>
          <a:lstStyle/>
          <a:p>
            <a:r>
              <a:rPr lang="zh-CN" altLang="en-US" sz="4000" b="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</a:t>
            </a:r>
            <a:r>
              <a:rPr lang="zh-CN" altLang="en-US" sz="4000" b="0" dirty="0">
                <a:solidFill>
                  <a:srgbClr val="3366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站在不同的位置，</a:t>
            </a:r>
          </a:p>
          <a:p>
            <a:endParaRPr lang="zh-CN" altLang="en-US" sz="4000" b="0" dirty="0">
              <a:solidFill>
                <a:srgbClr val="3366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4000" b="0" dirty="0">
                <a:solidFill>
                  <a:srgbClr val="3366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看到的形状也是不同的。</a:t>
            </a:r>
            <a:r>
              <a:rPr lang="zh-CN" altLang="en-US" sz="4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</a:p>
        </p:txBody>
      </p:sp>
      <p:grpSp>
        <p:nvGrpSpPr>
          <p:cNvPr id="23557" name="Group 4"/>
          <p:cNvGrpSpPr/>
          <p:nvPr/>
        </p:nvGrpSpPr>
        <p:grpSpPr>
          <a:xfrm>
            <a:off x="1403350" y="1192213"/>
            <a:ext cx="6048375" cy="1157287"/>
            <a:chOff x="385" y="2750"/>
            <a:chExt cx="5216" cy="998"/>
          </a:xfrm>
        </p:grpSpPr>
        <p:grpSp>
          <p:nvGrpSpPr>
            <p:cNvPr id="23561" name="Group 5"/>
            <p:cNvGrpSpPr/>
            <p:nvPr/>
          </p:nvGrpSpPr>
          <p:grpSpPr>
            <a:xfrm>
              <a:off x="612" y="2795"/>
              <a:ext cx="681" cy="907"/>
              <a:chOff x="476" y="2659"/>
              <a:chExt cx="681" cy="907"/>
            </a:xfrm>
          </p:grpSpPr>
          <p:sp>
            <p:nvSpPr>
              <p:cNvPr id="23571" name="Rectangle 6"/>
              <p:cNvSpPr/>
              <p:nvPr/>
            </p:nvSpPr>
            <p:spPr>
              <a:xfrm>
                <a:off x="476" y="2659"/>
                <a:ext cx="681" cy="907"/>
              </a:xfrm>
              <a:prstGeom prst="rect">
                <a:avLst/>
              </a:prstGeom>
              <a:gradFill rotWithShape="1">
                <a:gsLst>
                  <a:gs pos="0">
                    <a:srgbClr val="759E00"/>
                  </a:gs>
                  <a:gs pos="50000">
                    <a:srgbClr val="A4DE00"/>
                  </a:gs>
                  <a:gs pos="100000">
                    <a:srgbClr val="759E00"/>
                  </a:gs>
                </a:gsLst>
                <a:lin ang="0" scaled="1"/>
                <a:tileRect/>
              </a:gra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lIns="90000" tIns="46800" rIns="90000" bIns="46800" anchor="ctr" anchorCtr="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3572" name="Oval 7"/>
              <p:cNvSpPr/>
              <p:nvPr/>
            </p:nvSpPr>
            <p:spPr>
              <a:xfrm>
                <a:off x="476" y="2931"/>
                <a:ext cx="635" cy="635"/>
              </a:xfrm>
              <a:prstGeom prst="ellipse">
                <a:avLst/>
              </a:prstGeom>
              <a:gradFill rotWithShape="1">
                <a:gsLst>
                  <a:gs pos="0">
                    <a:srgbClr val="FFFFCC"/>
                  </a:gs>
                  <a:gs pos="100000">
                    <a:srgbClr val="996600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>
                <a:solidFill>
                  <a:srgbClr val="996600"/>
                </a:solidFill>
                <a:prstDash val="solid"/>
                <a:headEnd type="none" w="med" len="med"/>
                <a:tailEnd type="none" w="med" len="med"/>
              </a:ln>
              <a:effectLst>
                <a:outerShdw dist="35921" dir="2699999" algn="ctr" rotWithShape="0">
                  <a:schemeClr val="bg2"/>
                </a:outerShdw>
              </a:effectLst>
            </p:spPr>
            <p:txBody>
              <a:bodyPr wrap="none" lIns="90000" tIns="46800" rIns="90000" bIns="46800" anchor="ctr" anchorCtr="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3562" name="Group 8"/>
            <p:cNvGrpSpPr/>
            <p:nvPr/>
          </p:nvGrpSpPr>
          <p:grpSpPr>
            <a:xfrm>
              <a:off x="1746" y="2840"/>
              <a:ext cx="1679" cy="817"/>
              <a:chOff x="1610" y="2704"/>
              <a:chExt cx="1679" cy="817"/>
            </a:xfrm>
          </p:grpSpPr>
          <p:sp>
            <p:nvSpPr>
              <p:cNvPr id="23569" name="Oval 9"/>
              <p:cNvSpPr/>
              <p:nvPr/>
            </p:nvSpPr>
            <p:spPr>
              <a:xfrm>
                <a:off x="1610" y="2750"/>
                <a:ext cx="680" cy="680"/>
              </a:xfrm>
              <a:prstGeom prst="ellipse">
                <a:avLst/>
              </a:prstGeom>
              <a:gradFill rotWithShape="1">
                <a:gsLst>
                  <a:gs pos="0">
                    <a:srgbClr val="FFFFCC"/>
                  </a:gs>
                  <a:gs pos="100000">
                    <a:srgbClr val="996600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>
                <a:solidFill>
                  <a:srgbClr val="996600"/>
                </a:solidFill>
                <a:prstDash val="solid"/>
                <a:headEnd type="none" w="med" len="med"/>
                <a:tailEnd type="none" w="med" len="med"/>
              </a:ln>
              <a:effectLst>
                <a:outerShdw dist="35921" dir="2699999" algn="ctr" rotWithShape="0">
                  <a:schemeClr val="bg2"/>
                </a:outerShdw>
              </a:effectLst>
            </p:spPr>
            <p:txBody>
              <a:bodyPr wrap="none" lIns="90000" tIns="46800" rIns="90000" bIns="46800" anchor="ctr" anchorCtr="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3570" name="Oval 10"/>
              <p:cNvSpPr/>
              <p:nvPr/>
            </p:nvSpPr>
            <p:spPr>
              <a:xfrm>
                <a:off x="2472" y="2704"/>
                <a:ext cx="817" cy="817"/>
              </a:xfrm>
              <a:prstGeom prst="ellipse">
                <a:avLst/>
              </a:prstGeom>
              <a:gradFill rotWithShape="1">
                <a:gsLst>
                  <a:gs pos="0">
                    <a:srgbClr val="759E00"/>
                  </a:gs>
                  <a:gs pos="50000">
                    <a:srgbClr val="A4DE00"/>
                  </a:gs>
                  <a:gs pos="100000">
                    <a:srgbClr val="759E00"/>
                  </a:gs>
                </a:gsLst>
                <a:lin ang="2700000" scaled="1"/>
                <a:tileRect/>
              </a:gra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lIns="90000" tIns="46800" rIns="90000" bIns="46800" anchor="ctr" anchorCtr="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3563" name="Group 11"/>
            <p:cNvGrpSpPr/>
            <p:nvPr/>
          </p:nvGrpSpPr>
          <p:grpSpPr>
            <a:xfrm>
              <a:off x="3833" y="2795"/>
              <a:ext cx="1587" cy="907"/>
              <a:chOff x="3697" y="2659"/>
              <a:chExt cx="1587" cy="907"/>
            </a:xfrm>
          </p:grpSpPr>
          <p:sp>
            <p:nvSpPr>
              <p:cNvPr id="23567" name="Oval 12"/>
              <p:cNvSpPr/>
              <p:nvPr/>
            </p:nvSpPr>
            <p:spPr>
              <a:xfrm>
                <a:off x="3697" y="2886"/>
                <a:ext cx="680" cy="680"/>
              </a:xfrm>
              <a:prstGeom prst="ellipse">
                <a:avLst/>
              </a:prstGeom>
              <a:gradFill rotWithShape="1">
                <a:gsLst>
                  <a:gs pos="0">
                    <a:srgbClr val="FFFFCC"/>
                  </a:gs>
                  <a:gs pos="100000">
                    <a:srgbClr val="996600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>
                <a:solidFill>
                  <a:srgbClr val="996600"/>
                </a:solidFill>
                <a:prstDash val="solid"/>
                <a:headEnd type="none" w="med" len="med"/>
                <a:tailEnd type="none" w="med" len="med"/>
              </a:ln>
              <a:effectLst>
                <a:outerShdw dist="35921" dir="2699999" algn="ctr" rotWithShape="0">
                  <a:schemeClr val="bg2"/>
                </a:outerShdw>
              </a:effectLst>
            </p:spPr>
            <p:txBody>
              <a:bodyPr wrap="none" lIns="90000" tIns="46800" rIns="90000" bIns="46800" anchor="ctr" anchorCtr="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3568" name="Rectangle 13"/>
              <p:cNvSpPr/>
              <p:nvPr/>
            </p:nvSpPr>
            <p:spPr>
              <a:xfrm>
                <a:off x="4603" y="2659"/>
                <a:ext cx="681" cy="907"/>
              </a:xfrm>
              <a:prstGeom prst="rect">
                <a:avLst/>
              </a:prstGeom>
              <a:gradFill rotWithShape="1">
                <a:gsLst>
                  <a:gs pos="0">
                    <a:srgbClr val="759E00"/>
                  </a:gs>
                  <a:gs pos="50000">
                    <a:srgbClr val="A4DE00"/>
                  </a:gs>
                  <a:gs pos="100000">
                    <a:srgbClr val="759E00"/>
                  </a:gs>
                </a:gsLst>
                <a:lin ang="0" scaled="1"/>
                <a:tileRect/>
              </a:gra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lIns="90000" tIns="46800" rIns="90000" bIns="46800" anchor="ctr" anchorCtr="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23564" name="Rectangle 14"/>
            <p:cNvSpPr/>
            <p:nvPr/>
          </p:nvSpPr>
          <p:spPr>
            <a:xfrm>
              <a:off x="385" y="2750"/>
              <a:ext cx="1179" cy="998"/>
            </a:xfrm>
            <a:prstGeom prst="rect">
              <a:avLst/>
            </a:prstGeom>
            <a:noFill/>
            <a:ln w="25400" cap="flat" cmpd="sng">
              <a:solidFill>
                <a:srgbClr val="D6009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90000" tIns="46800" rIns="90000" bIns="46800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23565" name="Rectangle 15"/>
            <p:cNvSpPr/>
            <p:nvPr/>
          </p:nvSpPr>
          <p:spPr>
            <a:xfrm>
              <a:off x="1701" y="2750"/>
              <a:ext cx="1859" cy="998"/>
            </a:xfrm>
            <a:prstGeom prst="rect">
              <a:avLst/>
            </a:prstGeom>
            <a:noFill/>
            <a:ln w="25400" cap="flat" cmpd="sng">
              <a:solidFill>
                <a:srgbClr val="D6009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90000" tIns="46800" rIns="90000" bIns="46800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23566" name="Rectangle 16"/>
            <p:cNvSpPr/>
            <p:nvPr/>
          </p:nvSpPr>
          <p:spPr>
            <a:xfrm>
              <a:off x="3741" y="2750"/>
              <a:ext cx="1860" cy="998"/>
            </a:xfrm>
            <a:prstGeom prst="rect">
              <a:avLst/>
            </a:prstGeom>
            <a:noFill/>
            <a:ln w="25400" cap="flat" cmpd="sng">
              <a:solidFill>
                <a:srgbClr val="D6009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90000" tIns="46800" rIns="90000" bIns="46800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pic>
        <p:nvPicPr>
          <p:cNvPr id="23558" name="Picture 17" descr="97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3663" y="2565400"/>
            <a:ext cx="1720850" cy="18716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59" name="Picture 18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7988" y="6237288"/>
            <a:ext cx="720725" cy="5492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60" name="Picture 19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1725" y="6308725"/>
            <a:ext cx="504825" cy="4302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0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5" grpId="0"/>
    </p:bldLst>
  </p:timing>
</p:sld>
</file>

<file path=ppt/theme/theme1.xml><?xml version="1.0" encoding="utf-8"?>
<a:theme xmlns:a="http://schemas.openxmlformats.org/drawingml/2006/main" name="WWW.2PPT.COM&#10;">
  <a:themeElements>
    <a:clrScheme name="Pixel 7">
      <a:dk1>
        <a:srgbClr val="000000"/>
      </a:dk1>
      <a:lt1>
        <a:srgbClr val="FFFFFF"/>
      </a:lt1>
      <a:dk2>
        <a:srgbClr val="000000"/>
      </a:dk2>
      <a:lt2>
        <a:srgbClr val="CC3300"/>
      </a:lt2>
      <a:accent1>
        <a:srgbClr val="FFCC00"/>
      </a:accent1>
      <a:accent2>
        <a:srgbClr val="CC6600"/>
      </a:accent2>
      <a:accent3>
        <a:srgbClr val="FFFFFF"/>
      </a:accent3>
      <a:accent4>
        <a:srgbClr val="000000"/>
      </a:accent4>
      <a:accent5>
        <a:srgbClr val="FFE2AA"/>
      </a:accent5>
      <a:accent6>
        <a:srgbClr val="B95C00"/>
      </a:accent6>
      <a:hlink>
        <a:srgbClr val="663300"/>
      </a:hlink>
      <a:folHlink>
        <a:srgbClr val="CC9900"/>
      </a:folHlink>
    </a:clrScheme>
    <a:fontScheme name="Pixel">
      <a:majorFont>
        <a:latin typeface="Arial"/>
        <a:ea typeface="华文中宋"/>
        <a:cs typeface=""/>
      </a:majorFont>
      <a:minorFont>
        <a:latin typeface="Arial"/>
        <a:ea typeface="仿宋_GB2312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仿宋_GB2312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仿宋_GB2312" pitchFamily="49" charset="-122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909</Words>
  <Application>Microsoft Office PowerPoint</Application>
  <PresentationFormat>全屏显示(4:3)</PresentationFormat>
  <Paragraphs>220</Paragraphs>
  <Slides>39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39</vt:i4>
      </vt:variant>
    </vt:vector>
  </HeadingPairs>
  <TitlesOfParts>
    <vt:vector size="54" baseType="lpstr">
      <vt:lpstr>仿宋_GB2312</vt:lpstr>
      <vt:lpstr>黑体</vt:lpstr>
      <vt:lpstr>华文彩云</vt:lpstr>
      <vt:lpstr>华文行楷</vt:lpstr>
      <vt:lpstr>华文新魏</vt:lpstr>
      <vt:lpstr>华文中宋</vt:lpstr>
      <vt:lpstr>楷体_GB2312</vt:lpstr>
      <vt:lpstr>隶书</vt:lpstr>
      <vt:lpstr>宋体</vt:lpstr>
      <vt:lpstr>微软雅黑</vt:lpstr>
      <vt:lpstr>Arial</vt:lpstr>
      <vt:lpstr>Arial Black</vt:lpstr>
      <vt:lpstr>Times New Roman</vt:lpstr>
      <vt:lpstr>Wingdings</vt:lpstr>
      <vt:lpstr>WWW.2PPT.COM
</vt:lpstr>
      <vt:lpstr>PowerPoint 演示文稿</vt:lpstr>
      <vt:lpstr>教学目标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本课小结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2007-11-19T23:08:18Z</dcterms:created>
  <dcterms:modified xsi:type="dcterms:W3CDTF">2023-01-17T01:40:14Z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F49035E1FF6848BB8EDF4737F23B91AF</vt:lpwstr>
  </property>
  <property fmtid="{D5CDD505-2E9C-101B-9397-08002B2CF9AE}" pid="3" name="KSOProductBuildVer">
    <vt:lpwstr>2052-11.1.0.11194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