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65" r:id="rId5"/>
    <p:sldId id="266" r:id="rId6"/>
    <p:sldId id="267" r:id="rId7"/>
    <p:sldId id="268" r:id="rId8"/>
    <p:sldId id="261" r:id="rId9"/>
    <p:sldId id="274" r:id="rId10"/>
    <p:sldId id="275" r:id="rId11"/>
    <p:sldId id="276" r:id="rId12"/>
    <p:sldId id="277" r:id="rId13"/>
    <p:sldId id="260" r:id="rId14"/>
    <p:sldId id="269" r:id="rId15"/>
    <p:sldId id="270" r:id="rId16"/>
    <p:sldId id="271" r:id="rId17"/>
    <p:sldId id="272" r:id="rId18"/>
    <p:sldId id="273" r:id="rId19"/>
    <p:sldId id="262" r:id="rId20"/>
    <p:sldId id="279" r:id="rId21"/>
    <p:sldId id="281" r:id="rId22"/>
    <p:sldId id="263" r:id="rId2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6C83"/>
    <a:srgbClr val="6E8282"/>
    <a:srgbClr val="478183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229" autoAdjust="0"/>
  </p:normalViewPr>
  <p:slideViewPr>
    <p:cSldViewPr snapToGrid="0">
      <p:cViewPr varScale="1">
        <p:scale>
          <a:sx n="103" d="100"/>
          <a:sy n="103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2">
            <a:alphaModFix amt="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2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1pPr>
              <a:defRPr>
                <a:latin typeface="华文新魏" panose="02010800040101010101" charset="-122"/>
                <a:ea typeface="华文新魏" panose="02010800040101010101" charset="-122"/>
              </a:defRPr>
            </a:lvl1pPr>
            <a:lvl2pPr>
              <a:defRPr>
                <a:latin typeface="华文新魏" panose="02010800040101010101" charset="-122"/>
                <a:ea typeface="华文新魏" panose="02010800040101010101" charset="-122"/>
              </a:defRPr>
            </a:lvl2pPr>
            <a:lvl3pPr>
              <a:defRPr>
                <a:latin typeface="华文新魏" panose="02010800040101010101" charset="-122"/>
                <a:ea typeface="华文新魏" panose="02010800040101010101" charset="-122"/>
              </a:defRPr>
            </a:lvl3pPr>
            <a:lvl4pPr>
              <a:defRPr>
                <a:latin typeface="华文新魏" panose="02010800040101010101" charset="-122"/>
                <a:ea typeface="华文新魏" panose="02010800040101010101" charset="-122"/>
              </a:defRPr>
            </a:lvl4pPr>
            <a:lvl5pPr>
              <a:defRPr>
                <a:latin typeface="华文新魏" panose="02010800040101010101" charset="-122"/>
                <a:ea typeface="华文新魏" panose="02010800040101010101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>
                <a:latin typeface="华文新魏" panose="02010800040101010101" charset="-122"/>
                <a:ea typeface="华文新魏" panose="0201080004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>
            <a:lvl1pPr>
              <a:defRPr>
                <a:latin typeface="华文新魏" panose="02010800040101010101" charset="-122"/>
                <a:ea typeface="华文新魏" panose="0201080004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1pPr>
              <a:defRPr>
                <a:latin typeface="华文新魏" panose="02010800040101010101" charset="-122"/>
                <a:ea typeface="华文新魏" panose="02010800040101010101" charset="-122"/>
              </a:defRPr>
            </a:lvl1pPr>
            <a:lvl2pPr>
              <a:defRPr>
                <a:latin typeface="华文新魏" panose="02010800040101010101" charset="-122"/>
                <a:ea typeface="华文新魏" panose="02010800040101010101" charset="-122"/>
              </a:defRPr>
            </a:lvl2pPr>
            <a:lvl3pPr>
              <a:defRPr>
                <a:latin typeface="华文新魏" panose="02010800040101010101" charset="-122"/>
                <a:ea typeface="华文新魏" panose="02010800040101010101" charset="-122"/>
              </a:defRPr>
            </a:lvl3pPr>
            <a:lvl4pPr>
              <a:defRPr>
                <a:latin typeface="华文新魏" panose="02010800040101010101" charset="-122"/>
                <a:ea typeface="华文新魏" panose="02010800040101010101" charset="-122"/>
              </a:defRPr>
            </a:lvl4pPr>
            <a:lvl5pPr>
              <a:defRPr>
                <a:latin typeface="华文新魏" panose="02010800040101010101" charset="-122"/>
                <a:ea typeface="华文新魏" panose="02010800040101010101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>
                <a:latin typeface="华文新魏" panose="02010800040101010101" charset="-122"/>
                <a:ea typeface="华文新魏" panose="0201080004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>
                <a:latin typeface="华文新魏" panose="02010800040101010101" charset="-122"/>
                <a:ea typeface="华文新魏" panose="0201080004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>
                <a:latin typeface="华文新魏" panose="02010800040101010101" charset="-122"/>
                <a:ea typeface="华文新魏" panose="02010800040101010101" charset="-122"/>
              </a:defRPr>
            </a:lvl1pPr>
            <a:lvl2pPr>
              <a:defRPr>
                <a:latin typeface="华文新魏" panose="02010800040101010101" charset="-122"/>
                <a:ea typeface="华文新魏" panose="02010800040101010101" charset="-122"/>
              </a:defRPr>
            </a:lvl2pPr>
            <a:lvl3pPr>
              <a:defRPr>
                <a:latin typeface="华文新魏" panose="02010800040101010101" charset="-122"/>
                <a:ea typeface="华文新魏" panose="02010800040101010101" charset="-122"/>
              </a:defRPr>
            </a:lvl3pPr>
            <a:lvl4pPr>
              <a:defRPr>
                <a:latin typeface="华文新魏" panose="02010800040101010101" charset="-122"/>
                <a:ea typeface="华文新魏" panose="02010800040101010101" charset="-122"/>
              </a:defRPr>
            </a:lvl4pPr>
            <a:lvl5pPr>
              <a:defRPr>
                <a:latin typeface="华文新魏" panose="02010800040101010101" charset="-122"/>
                <a:ea typeface="华文新魏" panose="02010800040101010101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>
                <a:latin typeface="华文新魏" panose="02010800040101010101" charset="-122"/>
                <a:ea typeface="华文新魏" panose="02010800040101010101" charset="-122"/>
              </a:defRPr>
            </a:lvl1pPr>
            <a:lvl2pPr>
              <a:defRPr>
                <a:latin typeface="华文新魏" panose="02010800040101010101" charset="-122"/>
                <a:ea typeface="华文新魏" panose="02010800040101010101" charset="-122"/>
              </a:defRPr>
            </a:lvl2pPr>
            <a:lvl3pPr>
              <a:defRPr>
                <a:latin typeface="华文新魏" panose="02010800040101010101" charset="-122"/>
                <a:ea typeface="华文新魏" panose="02010800040101010101" charset="-122"/>
              </a:defRPr>
            </a:lvl3pPr>
            <a:lvl4pPr>
              <a:defRPr>
                <a:latin typeface="华文新魏" panose="02010800040101010101" charset="-122"/>
                <a:ea typeface="华文新魏" panose="02010800040101010101" charset="-122"/>
              </a:defRPr>
            </a:lvl4pPr>
            <a:lvl5pPr>
              <a:defRPr>
                <a:latin typeface="华文新魏" panose="02010800040101010101" charset="-122"/>
                <a:ea typeface="华文新魏" panose="02010800040101010101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>
            <a:lvl1pPr>
              <a:defRPr>
                <a:latin typeface="华文新魏" panose="02010800040101010101" charset="-122"/>
                <a:ea typeface="华文新魏" panose="0201080004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>
                <a:latin typeface="华文新魏" panose="02010800040101010101" charset="-122"/>
                <a:ea typeface="华文新魏" panose="0201080004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>
                <a:latin typeface="华文新魏" panose="02010800040101010101" charset="-122"/>
                <a:ea typeface="华文新魏" panose="0201080004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华文新魏" panose="02010800040101010101" charset="-122"/>
                <a:ea typeface="华文新魏" panose="0201080004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华文新魏" panose="02010800040101010101" charset="-122"/>
                <a:ea typeface="华文新魏" panose="02010800040101010101" charset="-122"/>
              </a:defRPr>
            </a:lvl1pPr>
            <a:lvl2pPr>
              <a:defRPr>
                <a:latin typeface="华文新魏" panose="02010800040101010101" charset="-122"/>
                <a:ea typeface="华文新魏" panose="02010800040101010101" charset="-122"/>
              </a:defRPr>
            </a:lvl2pPr>
            <a:lvl3pPr>
              <a:defRPr>
                <a:latin typeface="华文新魏" panose="02010800040101010101" charset="-122"/>
                <a:ea typeface="华文新魏" panose="02010800040101010101" charset="-122"/>
              </a:defRPr>
            </a:lvl3pPr>
            <a:lvl4pPr>
              <a:defRPr>
                <a:latin typeface="华文新魏" panose="02010800040101010101" charset="-122"/>
                <a:ea typeface="华文新魏" panose="02010800040101010101" charset="-122"/>
              </a:defRPr>
            </a:lvl4pPr>
            <a:lvl5pPr>
              <a:defRPr>
                <a:latin typeface="华文新魏" panose="02010800040101010101" charset="-122"/>
                <a:ea typeface="华文新魏" panose="02010800040101010101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72720" y="4335780"/>
            <a:ext cx="8637905" cy="2904490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" y="1273810"/>
            <a:ext cx="12190730" cy="26949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806457" y="635"/>
            <a:ext cx="4385543" cy="58471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383839"/>
            <a:ext cx="2463281" cy="1339680"/>
          </a:xfrm>
          <a:prstGeom prst="rect">
            <a:avLst/>
          </a:prstGeom>
        </p:spPr>
      </p:pic>
      <p:pic>
        <p:nvPicPr>
          <p:cNvPr id="5" name="图片 4" descr="6e0f8c4f48f440cc382896fda0c8a1e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490872" y="784958"/>
            <a:ext cx="4948555" cy="49485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684107" y="4519507"/>
            <a:ext cx="2150533" cy="1930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7997825" y="3698240"/>
            <a:ext cx="4194175" cy="315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706687" y="709296"/>
            <a:ext cx="2147925" cy="116817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7780" y="11430"/>
            <a:ext cx="5187315" cy="6835775"/>
          </a:xfrm>
          <a:prstGeom prst="rect">
            <a:avLst/>
          </a:prstGeom>
          <a:solidFill>
            <a:schemeClr val="bg1">
              <a:alpha val="78000"/>
            </a:schemeClr>
          </a:solidFill>
        </p:spPr>
      </p:pic>
      <p:sp>
        <p:nvSpPr>
          <p:cNvPr id="13" name="TextBox 38"/>
          <p:cNvSpPr>
            <a:spLocks noChangeArrowheads="1"/>
          </p:cNvSpPr>
          <p:nvPr/>
        </p:nvSpPr>
        <p:spPr bwMode="auto">
          <a:xfrm>
            <a:off x="1511377" y="416608"/>
            <a:ext cx="9170275" cy="58229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defTabSz="91376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  </a:t>
            </a:r>
            <a:r>
              <a:rPr lang="zh-CN" altLang="en-US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  </a:t>
            </a:r>
            <a:r>
              <a:rPr lang="en-US" altLang="zh-CN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</a:p>
        </p:txBody>
      </p:sp>
      <p:sp>
        <p:nvSpPr>
          <p:cNvPr id="4" name="Freeform 45"/>
          <p:cNvSpPr>
            <a:spLocks noEditPoints="1"/>
          </p:cNvSpPr>
          <p:nvPr/>
        </p:nvSpPr>
        <p:spPr bwMode="auto">
          <a:xfrm>
            <a:off x="6276715" y="1933315"/>
            <a:ext cx="413814" cy="41381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478183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charset="-122"/>
              <a:sym typeface="Arial" panose="020B0604020202020204" pitchFamily="34" charset="0"/>
            </a:endParaRPr>
          </a:p>
        </p:txBody>
      </p:sp>
      <p:sp>
        <p:nvSpPr>
          <p:cNvPr id="9" name="Freeform 45"/>
          <p:cNvSpPr>
            <a:spLocks noEditPoints="1"/>
          </p:cNvSpPr>
          <p:nvPr/>
        </p:nvSpPr>
        <p:spPr bwMode="auto">
          <a:xfrm>
            <a:off x="6276715" y="3047434"/>
            <a:ext cx="413814" cy="41381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6E8282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charset="-122"/>
              <a:sym typeface="Arial" panose="020B0604020202020204" pitchFamily="34" charset="0"/>
            </a:endParaRPr>
          </a:p>
        </p:txBody>
      </p:sp>
      <p:sp>
        <p:nvSpPr>
          <p:cNvPr id="5" name="Freeform 45"/>
          <p:cNvSpPr>
            <a:spLocks noEditPoints="1"/>
          </p:cNvSpPr>
          <p:nvPr/>
        </p:nvSpPr>
        <p:spPr bwMode="auto">
          <a:xfrm>
            <a:off x="6276715" y="4161554"/>
            <a:ext cx="413814" cy="41381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478183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charset="-122"/>
              <a:sym typeface="Arial" panose="020B0604020202020204" pitchFamily="34" charset="0"/>
            </a:endParaRPr>
          </a:p>
        </p:txBody>
      </p:sp>
      <p:sp>
        <p:nvSpPr>
          <p:cNvPr id="6" name="Freeform 93"/>
          <p:cNvSpPr>
            <a:spLocks noEditPoints="1"/>
          </p:cNvSpPr>
          <p:nvPr/>
        </p:nvSpPr>
        <p:spPr bwMode="auto">
          <a:xfrm>
            <a:off x="6276715" y="5275673"/>
            <a:ext cx="413814" cy="41381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6E8282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6965384" y="1863223"/>
            <a:ext cx="2338080" cy="3073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华文新魏" panose="02010800040101010101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6969465" y="2219220"/>
            <a:ext cx="4153439" cy="4921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华文新魏" panose="02010800040101010101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6965384" y="2997549"/>
            <a:ext cx="2338080" cy="3073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华文新魏" panose="02010800040101010101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2" name="TextBox 13"/>
          <p:cNvSpPr txBox="1"/>
          <p:nvPr/>
        </p:nvSpPr>
        <p:spPr>
          <a:xfrm>
            <a:off x="6969465" y="3353546"/>
            <a:ext cx="4153439" cy="4921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华文新魏" panose="02010800040101010101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23" name="TextBox 13"/>
          <p:cNvSpPr txBox="1"/>
          <p:nvPr/>
        </p:nvSpPr>
        <p:spPr>
          <a:xfrm>
            <a:off x="6965384" y="4131875"/>
            <a:ext cx="2338080" cy="3073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华文新魏" panose="02010800040101010101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4" name="TextBox 13"/>
          <p:cNvSpPr txBox="1"/>
          <p:nvPr/>
        </p:nvSpPr>
        <p:spPr>
          <a:xfrm>
            <a:off x="6969465" y="4487872"/>
            <a:ext cx="4153439" cy="4921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华文新魏" panose="02010800040101010101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25" name="TextBox 13"/>
          <p:cNvSpPr txBox="1"/>
          <p:nvPr/>
        </p:nvSpPr>
        <p:spPr>
          <a:xfrm>
            <a:off x="6965384" y="5266202"/>
            <a:ext cx="2338080" cy="3073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华文新魏" panose="02010800040101010101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6969465" y="5622199"/>
            <a:ext cx="4153439" cy="4921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华文新魏" panose="02010800040101010101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" grpId="0" bldLvl="0" animBg="1"/>
      <p:bldP spid="5" grpId="0" bldLvl="0" animBg="1"/>
      <p:bldP spid="6" grpId="0" bldLvl="0" animBg="1"/>
      <p:bldP spid="7" grpId="0"/>
      <p:bldP spid="10" grpId="0"/>
      <p:bldP spid="1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22225" y="11430"/>
            <a:ext cx="2640330" cy="17087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706687" y="709296"/>
            <a:ext cx="2147925" cy="1168170"/>
          </a:xfrm>
          <a:prstGeom prst="rect">
            <a:avLst/>
          </a:prstGeom>
        </p:spPr>
      </p:pic>
      <p:sp>
        <p:nvSpPr>
          <p:cNvPr id="13" name="TextBox 38"/>
          <p:cNvSpPr>
            <a:spLocks noChangeArrowheads="1"/>
          </p:cNvSpPr>
          <p:nvPr/>
        </p:nvSpPr>
        <p:spPr bwMode="auto">
          <a:xfrm>
            <a:off x="1511377" y="428038"/>
            <a:ext cx="9170275" cy="58229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defTabSz="91376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  </a:t>
            </a:r>
            <a:r>
              <a:rPr lang="zh-CN" altLang="en-US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  </a:t>
            </a:r>
            <a:r>
              <a:rPr lang="en-US" altLang="zh-CN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355401" y="1877562"/>
            <a:ext cx="4176000" cy="2376000"/>
            <a:chOff x="980122" y="1588169"/>
            <a:chExt cx="3648075" cy="2194809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0122" y="2459003"/>
              <a:ext cx="3648075" cy="1323975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1183907" y="1588169"/>
              <a:ext cx="2723950" cy="1532822"/>
            </a:xfrm>
            <a:prstGeom prst="rect">
              <a:avLst/>
            </a:prstGeom>
            <a:blipFill>
              <a:blip r:embed="rId6" cstate="email"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 flipH="1">
            <a:off x="1718547" y="1897588"/>
            <a:ext cx="4176000" cy="2376000"/>
            <a:chOff x="980122" y="1588169"/>
            <a:chExt cx="3648075" cy="219480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0122" y="2459003"/>
              <a:ext cx="3648075" cy="1323975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1183907" y="1588169"/>
              <a:ext cx="2723950" cy="1532822"/>
            </a:xfrm>
            <a:prstGeom prst="rect">
              <a:avLst/>
            </a:prstGeom>
            <a:blipFill>
              <a:blip r:embed="rId7" cstate="email"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111500" y="4455795"/>
            <a:ext cx="1981200" cy="711835"/>
            <a:chOff x="2408" y="3190"/>
            <a:chExt cx="3120" cy="1121"/>
          </a:xfrm>
        </p:grpSpPr>
        <p:sp>
          <p:nvSpPr>
            <p:cNvPr id="42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3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157085" y="4456430"/>
            <a:ext cx="1981200" cy="711835"/>
            <a:chOff x="2408" y="3190"/>
            <a:chExt cx="3120" cy="1121"/>
          </a:xfrm>
        </p:grpSpPr>
        <p:sp>
          <p:nvSpPr>
            <p:cNvPr id="48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9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22225" y="11430"/>
            <a:ext cx="2640330" cy="17087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706687" y="709296"/>
            <a:ext cx="2147925" cy="1168170"/>
          </a:xfrm>
          <a:prstGeom prst="rect">
            <a:avLst/>
          </a:prstGeom>
        </p:spPr>
      </p:pic>
      <p:sp>
        <p:nvSpPr>
          <p:cNvPr id="13" name="TextBox 38"/>
          <p:cNvSpPr>
            <a:spLocks noChangeArrowheads="1"/>
          </p:cNvSpPr>
          <p:nvPr/>
        </p:nvSpPr>
        <p:spPr bwMode="auto">
          <a:xfrm>
            <a:off x="1511377" y="428038"/>
            <a:ext cx="9170275" cy="58229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defTabSz="91376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  </a:t>
            </a:r>
            <a:r>
              <a:rPr lang="zh-CN" altLang="en-US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  </a:t>
            </a:r>
            <a:r>
              <a:rPr lang="en-US" altLang="zh-CN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</a:p>
        </p:txBody>
      </p:sp>
      <p:cxnSp>
        <p:nvCxnSpPr>
          <p:cNvPr id="2" name="Straight Connector 36"/>
          <p:cNvCxnSpPr/>
          <p:nvPr/>
        </p:nvCxnSpPr>
        <p:spPr bwMode="auto">
          <a:xfrm>
            <a:off x="4362834" y="1838047"/>
            <a:ext cx="0" cy="365372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2"/>
          <p:cNvCxnSpPr/>
          <p:nvPr/>
        </p:nvCxnSpPr>
        <p:spPr bwMode="auto">
          <a:xfrm>
            <a:off x="7675786" y="1838047"/>
            <a:ext cx="0" cy="365372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53948" y="1653611"/>
            <a:ext cx="2170487" cy="202790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634016" y="2239323"/>
            <a:ext cx="1152525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02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640996" y="1653611"/>
            <a:ext cx="2170487" cy="2027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321064" y="2239323"/>
            <a:ext cx="784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01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266900" y="1653611"/>
            <a:ext cx="2170487" cy="202790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946968" y="2239323"/>
            <a:ext cx="9861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03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1830070" y="3957955"/>
            <a:ext cx="1981200" cy="711835"/>
            <a:chOff x="2408" y="3190"/>
            <a:chExt cx="3120" cy="1121"/>
          </a:xfrm>
        </p:grpSpPr>
        <p:sp>
          <p:nvSpPr>
            <p:cNvPr id="42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3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048250" y="3958590"/>
            <a:ext cx="1981200" cy="711835"/>
            <a:chOff x="2408" y="3190"/>
            <a:chExt cx="3120" cy="1121"/>
          </a:xfrm>
        </p:grpSpPr>
        <p:sp>
          <p:nvSpPr>
            <p:cNvPr id="17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361680" y="3959225"/>
            <a:ext cx="1981200" cy="711835"/>
            <a:chOff x="2408" y="3190"/>
            <a:chExt cx="3120" cy="1121"/>
          </a:xfrm>
        </p:grpSpPr>
        <p:sp>
          <p:nvSpPr>
            <p:cNvPr id="20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1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" y="1576705"/>
            <a:ext cx="12190730" cy="26949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548668" y="699388"/>
            <a:ext cx="3095557" cy="274968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83945" y="3278109"/>
            <a:ext cx="3164840" cy="993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865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第叁部分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5309235" y="4271645"/>
            <a:ext cx="1513840" cy="2540"/>
          </a:xfrm>
          <a:prstGeom prst="line">
            <a:avLst/>
          </a:prstGeom>
          <a:ln w="19050">
            <a:solidFill>
              <a:srgbClr val="476C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684107" y="4519507"/>
            <a:ext cx="2150533" cy="1930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6683981" y="2709047"/>
            <a:ext cx="5508017" cy="41481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83839"/>
            <a:ext cx="2463281" cy="13396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7806457" y="635"/>
            <a:ext cx="4385543" cy="5847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22225" y="11430"/>
            <a:ext cx="2640330" cy="17087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706687" y="709296"/>
            <a:ext cx="2147925" cy="1168170"/>
          </a:xfrm>
          <a:prstGeom prst="rect">
            <a:avLst/>
          </a:prstGeom>
        </p:spPr>
      </p:pic>
      <p:sp>
        <p:nvSpPr>
          <p:cNvPr id="13" name="TextBox 38"/>
          <p:cNvSpPr>
            <a:spLocks noChangeArrowheads="1"/>
          </p:cNvSpPr>
          <p:nvPr/>
        </p:nvSpPr>
        <p:spPr bwMode="auto">
          <a:xfrm>
            <a:off x="1511377" y="428038"/>
            <a:ext cx="9170275" cy="58229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defTabSz="91376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  </a:t>
            </a:r>
            <a:r>
              <a:rPr lang="zh-CN" altLang="en-US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  </a:t>
            </a:r>
            <a:r>
              <a:rPr lang="en-US" altLang="zh-CN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</a:p>
        </p:txBody>
      </p:sp>
      <p:sp>
        <p:nvSpPr>
          <p:cNvPr id="4" name="矩形 3"/>
          <p:cNvSpPr/>
          <p:nvPr/>
        </p:nvSpPr>
        <p:spPr>
          <a:xfrm>
            <a:off x="1113990" y="3957519"/>
            <a:ext cx="10372526" cy="2980825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1683491" y="2838391"/>
            <a:ext cx="890905" cy="63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644650" y="3082925"/>
            <a:ext cx="5106670" cy="98933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dk1">
                    <a:lumMod val="100000"/>
                  </a:schemeClr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此部分内容作为文字排版占位显示（建议使用主题字体）</a:t>
            </a:r>
            <a:br>
              <a:rPr lang="zh-CN" altLang="en-US" sz="1400">
                <a:solidFill>
                  <a:schemeClr val="dk1">
                    <a:lumMod val="100000"/>
                  </a:schemeClr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</a:br>
            <a:r>
              <a:rPr lang="zh-CN" altLang="en-US" sz="1400">
                <a:solidFill>
                  <a:schemeClr val="dk1">
                    <a:lumMod val="100000"/>
                  </a:schemeClr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sp>
        <p:nvSpPr>
          <p:cNvPr id="16" name="文本框 16"/>
          <p:cNvSpPr txBox="1"/>
          <p:nvPr/>
        </p:nvSpPr>
        <p:spPr>
          <a:xfrm>
            <a:off x="1683385" y="2111375"/>
            <a:ext cx="3713480" cy="33655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dk1">
                    <a:lumMod val="10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此部分内容作为文字排版占位显示（建议使用主题字体）</a:t>
            </a:r>
          </a:p>
        </p:txBody>
      </p:sp>
      <p:sp>
        <p:nvSpPr>
          <p:cNvPr id="17" name="文本框 17"/>
          <p:cNvSpPr txBox="1"/>
          <p:nvPr/>
        </p:nvSpPr>
        <p:spPr>
          <a:xfrm>
            <a:off x="1683491" y="1653515"/>
            <a:ext cx="2789230" cy="276999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22225" y="11430"/>
            <a:ext cx="2640330" cy="17087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706687" y="709296"/>
            <a:ext cx="2147925" cy="1168170"/>
          </a:xfrm>
          <a:prstGeom prst="rect">
            <a:avLst/>
          </a:prstGeom>
        </p:spPr>
      </p:pic>
      <p:sp>
        <p:nvSpPr>
          <p:cNvPr id="13" name="TextBox 38"/>
          <p:cNvSpPr>
            <a:spLocks noChangeArrowheads="1"/>
          </p:cNvSpPr>
          <p:nvPr/>
        </p:nvSpPr>
        <p:spPr bwMode="auto">
          <a:xfrm>
            <a:off x="1511377" y="428038"/>
            <a:ext cx="9170275" cy="58229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defTabSz="91376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  </a:t>
            </a:r>
            <a:r>
              <a:rPr lang="zh-CN" altLang="en-US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  </a:t>
            </a:r>
            <a:r>
              <a:rPr lang="en-US" altLang="zh-CN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437086" y="1266582"/>
            <a:ext cx="3391887" cy="3875000"/>
            <a:chOff x="3981727" y="1135380"/>
            <a:chExt cx="4106298" cy="4691166"/>
          </a:xfrm>
        </p:grpSpPr>
        <p:pic>
          <p:nvPicPr>
            <p:cNvPr id="4" name="Picture 2" descr="C:\Users\Thinkpad\Desktop\PNG\1_0008_图层-16-副本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5400000">
              <a:off x="5100890" y="2839412"/>
              <a:ext cx="1867971" cy="4106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Thinkpad\Desktop\PNG\1_0008_图层-16-副本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19688029">
              <a:off x="6209618" y="1344762"/>
              <a:ext cx="1867971" cy="4106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Thinkpad\Desktop\PNG\1_0008_图层-16-副本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12734486">
              <a:off x="4254416" y="1135380"/>
              <a:ext cx="1867971" cy="4106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组合 40"/>
          <p:cNvGrpSpPr/>
          <p:nvPr/>
        </p:nvGrpSpPr>
        <p:grpSpPr>
          <a:xfrm>
            <a:off x="1777365" y="2414905"/>
            <a:ext cx="1981200" cy="711835"/>
            <a:chOff x="2408" y="3190"/>
            <a:chExt cx="3120" cy="1121"/>
          </a:xfrm>
        </p:grpSpPr>
        <p:sp>
          <p:nvSpPr>
            <p:cNvPr id="42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3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498465" y="5207635"/>
            <a:ext cx="1981200" cy="711835"/>
            <a:chOff x="2408" y="3190"/>
            <a:chExt cx="3120" cy="1121"/>
          </a:xfrm>
        </p:grpSpPr>
        <p:sp>
          <p:nvSpPr>
            <p:cNvPr id="6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7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700135" y="2414905"/>
            <a:ext cx="1981200" cy="711835"/>
            <a:chOff x="2408" y="3190"/>
            <a:chExt cx="3120" cy="1121"/>
          </a:xfrm>
        </p:grpSpPr>
        <p:sp>
          <p:nvSpPr>
            <p:cNvPr id="10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22225" y="11430"/>
            <a:ext cx="2640330" cy="17087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706687" y="709296"/>
            <a:ext cx="2147925" cy="1168170"/>
          </a:xfrm>
          <a:prstGeom prst="rect">
            <a:avLst/>
          </a:prstGeom>
        </p:spPr>
      </p:pic>
      <p:sp>
        <p:nvSpPr>
          <p:cNvPr id="13" name="TextBox 38"/>
          <p:cNvSpPr>
            <a:spLocks noChangeArrowheads="1"/>
          </p:cNvSpPr>
          <p:nvPr/>
        </p:nvSpPr>
        <p:spPr bwMode="auto">
          <a:xfrm>
            <a:off x="1511377" y="428038"/>
            <a:ext cx="9170275" cy="58229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defTabSz="91376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  </a:t>
            </a:r>
            <a:r>
              <a:rPr lang="zh-CN" altLang="en-US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  </a:t>
            </a:r>
            <a:r>
              <a:rPr lang="en-US" altLang="zh-CN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145" y="1957070"/>
            <a:ext cx="4761865" cy="3666490"/>
          </a:xfrm>
          <a:prstGeom prst="rect">
            <a:avLst/>
          </a:prstGeom>
        </p:spPr>
      </p:pic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401432" y="2670426"/>
            <a:ext cx="4465620" cy="3032532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2843" tIns="61422" rIns="122843" bIns="6142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点击增加文本内容    点击增加文本内容</a:t>
            </a:r>
            <a:endParaRPr lang="en-US" altLang="zh-CN" sz="1800" dirty="0">
              <a:solidFill>
                <a:schemeClr val="bg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just">
              <a:lnSpc>
                <a:spcPct val="150000"/>
              </a:lnSpc>
            </a:pP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0" name="L 形 19"/>
          <p:cNvSpPr/>
          <p:nvPr/>
        </p:nvSpPr>
        <p:spPr>
          <a:xfrm rot="5400000">
            <a:off x="1376366" y="2698781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rgbClr val="478183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L 形 20"/>
          <p:cNvSpPr/>
          <p:nvPr/>
        </p:nvSpPr>
        <p:spPr>
          <a:xfrm rot="16200000">
            <a:off x="5246285" y="4916606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rgbClr val="478183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449195" y="1711960"/>
            <a:ext cx="251333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清明记事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 bldLvl="0" animBg="1"/>
      <p:bldP spid="21" grpId="0" bldLvl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22225" y="11430"/>
            <a:ext cx="2640330" cy="17087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706687" y="709296"/>
            <a:ext cx="2147925" cy="1168170"/>
          </a:xfrm>
          <a:prstGeom prst="rect">
            <a:avLst/>
          </a:prstGeom>
        </p:spPr>
      </p:pic>
      <p:sp>
        <p:nvSpPr>
          <p:cNvPr id="13" name="TextBox 38"/>
          <p:cNvSpPr>
            <a:spLocks noChangeArrowheads="1"/>
          </p:cNvSpPr>
          <p:nvPr/>
        </p:nvSpPr>
        <p:spPr bwMode="auto">
          <a:xfrm>
            <a:off x="1511377" y="428038"/>
            <a:ext cx="9170275" cy="58229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defTabSz="91376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  </a:t>
            </a:r>
            <a:r>
              <a:rPr lang="zh-CN" altLang="en-US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  </a:t>
            </a:r>
            <a:r>
              <a:rPr lang="en-US" altLang="zh-CN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5839123" y="1914437"/>
            <a:ext cx="4088545" cy="37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16" tIns="40808" rIns="81616" bIns="40808" anchor="ctr">
            <a:spAutoFit/>
          </a:bodyPr>
          <a:lstStyle/>
          <a:p>
            <a:pPr defTabSz="815975">
              <a:lnSpc>
                <a:spcPct val="80000"/>
              </a:lnSpc>
            </a:pPr>
            <a:r>
              <a:rPr lang="zh-CN" altLang="en-US" sz="2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请在这里添加您的文字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082004" y="1840415"/>
            <a:ext cx="725495" cy="654084"/>
            <a:chOff x="2854652" y="992964"/>
            <a:chExt cx="540761" cy="487533"/>
          </a:xfrm>
        </p:grpSpPr>
        <p:pic>
          <p:nvPicPr>
            <p:cNvPr id="14" name="Picture 2" descr="C:\Users\Thinkpad\Desktop\PNG\1_0004_图层-10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854652" y="992964"/>
              <a:ext cx="540761" cy="48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2895736" y="1083221"/>
              <a:ext cx="419544" cy="24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81616" tIns="40808" rIns="81616" bIns="40808" anchor="ctr">
              <a:spAutoFit/>
            </a:bodyPr>
            <a:lstStyle/>
            <a:p>
              <a:pPr algn="ctr" defTabSz="815975">
                <a:lnSpc>
                  <a:spcPct val="80000"/>
                </a:lnSpc>
              </a:pPr>
              <a:r>
                <a:rPr lang="zh-CN" altLang="en-US" sz="2000" b="1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</a:rPr>
                <a:t>一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476301" y="2760738"/>
            <a:ext cx="725495" cy="654084"/>
            <a:chOff x="2854652" y="992964"/>
            <a:chExt cx="540761" cy="487533"/>
          </a:xfrm>
        </p:grpSpPr>
        <p:pic>
          <p:nvPicPr>
            <p:cNvPr id="17" name="Picture 2" descr="C:\Users\Thinkpad\Desktop\PNG\1_0004_图层-10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854652" y="992964"/>
              <a:ext cx="540761" cy="48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2895736" y="1033087"/>
              <a:ext cx="419544" cy="344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81616" tIns="40808" rIns="81616" bIns="40808" anchor="ctr">
              <a:spAutoFit/>
            </a:bodyPr>
            <a:lstStyle/>
            <a:p>
              <a:pPr algn="ctr" defTabSz="815975">
                <a:lnSpc>
                  <a:spcPct val="80000"/>
                </a:lnSpc>
              </a:pPr>
              <a:r>
                <a:rPr lang="zh-CN" altLang="en-US" sz="2000" b="1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</a:rPr>
                <a:t>二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418558" y="3665178"/>
            <a:ext cx="725495" cy="654084"/>
            <a:chOff x="2854652" y="992964"/>
            <a:chExt cx="540761" cy="487533"/>
          </a:xfrm>
        </p:grpSpPr>
        <p:pic>
          <p:nvPicPr>
            <p:cNvPr id="20" name="Picture 2" descr="C:\Users\Thinkpad\Desktop\PNG\1_0004_图层-10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854652" y="992964"/>
              <a:ext cx="540761" cy="48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2895736" y="1033087"/>
              <a:ext cx="419544" cy="344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81616" tIns="40808" rIns="81616" bIns="40808" anchor="ctr">
              <a:spAutoFit/>
            </a:bodyPr>
            <a:lstStyle/>
            <a:p>
              <a:pPr algn="ctr" defTabSz="815975">
                <a:lnSpc>
                  <a:spcPct val="80000"/>
                </a:lnSpc>
              </a:pPr>
              <a:r>
                <a:rPr lang="zh-CN" altLang="en-US" sz="2000" b="1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</a:rPr>
                <a:t>三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96626" y="4727292"/>
            <a:ext cx="725495" cy="654084"/>
            <a:chOff x="2854652" y="992964"/>
            <a:chExt cx="540761" cy="487533"/>
          </a:xfrm>
        </p:grpSpPr>
        <p:pic>
          <p:nvPicPr>
            <p:cNvPr id="23" name="Picture 2" descr="C:\Users\Thinkpad\Desktop\PNG\1_0004_图层-10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854652" y="992964"/>
              <a:ext cx="540761" cy="48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2895736" y="1033087"/>
              <a:ext cx="419544" cy="344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81616" tIns="40808" rIns="81616" bIns="40808" anchor="ctr">
              <a:spAutoFit/>
            </a:bodyPr>
            <a:lstStyle/>
            <a:p>
              <a:pPr algn="ctr" defTabSz="815975">
                <a:lnSpc>
                  <a:spcPct val="80000"/>
                </a:lnSpc>
              </a:pPr>
              <a:r>
                <a:rPr lang="zh-CN" altLang="en-US" sz="2000" b="1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</a:rPr>
                <a:t>四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55754" y="5539795"/>
            <a:ext cx="725495" cy="654084"/>
            <a:chOff x="2854652" y="992964"/>
            <a:chExt cx="540761" cy="487533"/>
          </a:xfrm>
        </p:grpSpPr>
        <p:pic>
          <p:nvPicPr>
            <p:cNvPr id="26" name="Picture 2" descr="C:\Users\Thinkpad\Desktop\PNG\1_0004_图层-10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854652" y="992964"/>
              <a:ext cx="540761" cy="48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895736" y="1033087"/>
              <a:ext cx="419544" cy="344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81616" tIns="40808" rIns="81616" bIns="40808" anchor="ctr">
              <a:spAutoFit/>
            </a:bodyPr>
            <a:lstStyle/>
            <a:p>
              <a:pPr algn="ctr" defTabSz="815975">
                <a:lnSpc>
                  <a:spcPct val="80000"/>
                </a:lnSpc>
              </a:pPr>
              <a:r>
                <a:rPr lang="zh-CN" altLang="en-US" sz="2000" b="1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</a:rPr>
                <a:t>五</a:t>
              </a:r>
            </a:p>
          </p:txBody>
        </p:sp>
      </p:grp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5307978" y="2850778"/>
            <a:ext cx="4088545" cy="37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16" tIns="40808" rIns="81616" bIns="40808" anchor="ctr">
            <a:spAutoFit/>
          </a:bodyPr>
          <a:lstStyle/>
          <a:p>
            <a:pPr defTabSz="815975">
              <a:lnSpc>
                <a:spcPct val="80000"/>
              </a:lnSpc>
            </a:pPr>
            <a:r>
              <a:rPr lang="zh-CN" altLang="en-US" sz="2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请在这里添加您的文字</a:t>
            </a: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6345750" y="3750161"/>
            <a:ext cx="4088545" cy="37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16" tIns="40808" rIns="81616" bIns="40808" anchor="ctr">
            <a:spAutoFit/>
          </a:bodyPr>
          <a:lstStyle/>
          <a:p>
            <a:pPr defTabSz="815975">
              <a:lnSpc>
                <a:spcPct val="80000"/>
              </a:lnSpc>
            </a:pPr>
            <a:r>
              <a:rPr lang="zh-CN" altLang="en-US" sz="2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请在这里添加您的文字</a:t>
            </a: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6788436" y="4770327"/>
            <a:ext cx="4088545" cy="37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16" tIns="40808" rIns="81616" bIns="40808" anchor="ctr">
            <a:spAutoFit/>
          </a:bodyPr>
          <a:lstStyle/>
          <a:p>
            <a:pPr defTabSz="815975">
              <a:lnSpc>
                <a:spcPct val="80000"/>
              </a:lnSpc>
            </a:pPr>
            <a:r>
              <a:rPr lang="zh-CN" altLang="en-US" sz="2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请在这里添加您的文字</a:t>
            </a: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5843270" y="5677286"/>
            <a:ext cx="4088545" cy="37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16" tIns="40808" rIns="81616" bIns="40808" anchor="ctr">
            <a:spAutoFit/>
          </a:bodyPr>
          <a:lstStyle/>
          <a:p>
            <a:pPr defTabSz="815975">
              <a:lnSpc>
                <a:spcPct val="80000"/>
              </a:lnSpc>
            </a:pPr>
            <a:r>
              <a:rPr lang="zh-CN" altLang="en-US" sz="2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请在这里添加您的文字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 bwMode="auto">
          <a:xfrm flipH="1">
            <a:off x="718447" y="2455587"/>
            <a:ext cx="3897064" cy="44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8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22225" y="11430"/>
            <a:ext cx="2640330" cy="17087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706687" y="709296"/>
            <a:ext cx="2147925" cy="1168170"/>
          </a:xfrm>
          <a:prstGeom prst="rect">
            <a:avLst/>
          </a:prstGeom>
        </p:spPr>
      </p:pic>
      <p:sp>
        <p:nvSpPr>
          <p:cNvPr id="13" name="TextBox 38"/>
          <p:cNvSpPr>
            <a:spLocks noChangeArrowheads="1"/>
          </p:cNvSpPr>
          <p:nvPr/>
        </p:nvSpPr>
        <p:spPr bwMode="auto">
          <a:xfrm>
            <a:off x="1511377" y="428038"/>
            <a:ext cx="9170275" cy="58229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defTabSz="91376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  </a:t>
            </a:r>
            <a:r>
              <a:rPr lang="zh-CN" altLang="en-US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  </a:t>
            </a:r>
            <a:r>
              <a:rPr lang="en-US" altLang="zh-CN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6940656" y="3569911"/>
            <a:ext cx="890905" cy="63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901815" y="3814445"/>
            <a:ext cx="5106670" cy="98933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dk1">
                    <a:lumMod val="100000"/>
                  </a:schemeClr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此部分内容作为文字排版占位显示（建议使用主题字体）</a:t>
            </a:r>
            <a:br>
              <a:rPr lang="zh-CN" altLang="en-US" sz="1400">
                <a:solidFill>
                  <a:schemeClr val="dk1">
                    <a:lumMod val="100000"/>
                  </a:schemeClr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</a:br>
            <a:r>
              <a:rPr lang="zh-CN" altLang="en-US" sz="1400">
                <a:solidFill>
                  <a:schemeClr val="dk1">
                    <a:lumMod val="100000"/>
                  </a:schemeClr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sp>
        <p:nvSpPr>
          <p:cNvPr id="16" name="文本框 16"/>
          <p:cNvSpPr txBox="1"/>
          <p:nvPr/>
        </p:nvSpPr>
        <p:spPr>
          <a:xfrm>
            <a:off x="6940550" y="2842895"/>
            <a:ext cx="3713480" cy="33655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dk1">
                    <a:lumMod val="10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此部分内容作为文字排版占位显示（建议使用主题字体）</a:t>
            </a:r>
          </a:p>
        </p:txBody>
      </p:sp>
      <p:sp>
        <p:nvSpPr>
          <p:cNvPr id="17" name="文本框 17"/>
          <p:cNvSpPr txBox="1"/>
          <p:nvPr/>
        </p:nvSpPr>
        <p:spPr>
          <a:xfrm>
            <a:off x="6940656" y="2385035"/>
            <a:ext cx="2789230" cy="276999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清明赏析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015" y="1720215"/>
            <a:ext cx="4761865" cy="3571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" y="1576705"/>
            <a:ext cx="12190730" cy="26949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83945" y="3278109"/>
            <a:ext cx="3164840" cy="993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865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第肆部分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5339080" y="4302760"/>
            <a:ext cx="1513840" cy="2540"/>
          </a:xfrm>
          <a:prstGeom prst="line">
            <a:avLst/>
          </a:prstGeom>
          <a:ln w="19050">
            <a:solidFill>
              <a:srgbClr val="476C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84107" y="4519507"/>
            <a:ext cx="2150533" cy="1930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6683981" y="2709047"/>
            <a:ext cx="5508017" cy="414818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4548668" y="699388"/>
            <a:ext cx="3095557" cy="27496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83839"/>
            <a:ext cx="2463281" cy="13396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7806457" y="635"/>
            <a:ext cx="4385543" cy="5847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46296" y="2716612"/>
            <a:ext cx="1704975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335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目 录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252440" y="3582201"/>
            <a:ext cx="319931" cy="0"/>
          </a:xfrm>
          <a:prstGeom prst="line">
            <a:avLst/>
          </a:prstGeom>
          <a:ln w="19050">
            <a:solidFill>
              <a:srgbClr val="476C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821767" y="2127219"/>
            <a:ext cx="1508013" cy="8201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979460" y="3087429"/>
            <a:ext cx="3212540" cy="379258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614989" y="1253572"/>
            <a:ext cx="3573780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335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  <a:r>
              <a:rPr lang="zh-CN" altLang="en-US" sz="5335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614989" y="2355932"/>
            <a:ext cx="3573780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335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  <a:r>
              <a:rPr lang="zh-CN" altLang="en-US" sz="5335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第贰部分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614989" y="3458292"/>
            <a:ext cx="3573780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335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  <a:r>
              <a:rPr lang="zh-CN" altLang="en-US" sz="5335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第叁部分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614989" y="4667332"/>
            <a:ext cx="3573780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335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  <a:r>
              <a:rPr lang="zh-CN" altLang="en-US" sz="5335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第肆部分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335" y="-24130"/>
            <a:ext cx="11009630" cy="68859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8010" y="-24130"/>
            <a:ext cx="2713990" cy="3475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22225" y="11430"/>
            <a:ext cx="2640330" cy="17087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706687" y="709296"/>
            <a:ext cx="2147925" cy="1168170"/>
          </a:xfrm>
          <a:prstGeom prst="rect">
            <a:avLst/>
          </a:prstGeom>
        </p:spPr>
      </p:pic>
      <p:sp>
        <p:nvSpPr>
          <p:cNvPr id="13" name="TextBox 38"/>
          <p:cNvSpPr>
            <a:spLocks noChangeArrowheads="1"/>
          </p:cNvSpPr>
          <p:nvPr/>
        </p:nvSpPr>
        <p:spPr bwMode="auto">
          <a:xfrm>
            <a:off x="1511377" y="428038"/>
            <a:ext cx="9170275" cy="58229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defTabSz="91376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  </a:t>
            </a:r>
            <a:r>
              <a:rPr lang="zh-CN" altLang="en-US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  </a:t>
            </a:r>
            <a:r>
              <a:rPr lang="en-US" altLang="zh-CN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8023478" y="2089712"/>
            <a:ext cx="3332169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请输入文本内容</a:t>
            </a:r>
          </a:p>
          <a:p>
            <a:pPr defTabSz="914400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请输入文本内容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023478" y="3354112"/>
            <a:ext cx="33321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请输入文本内容</a:t>
            </a:r>
          </a:p>
          <a:p>
            <a:pPr defTabSz="914400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请输入文本内容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023478" y="4630541"/>
            <a:ext cx="33321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请输入文本内容</a:t>
            </a:r>
          </a:p>
          <a:p>
            <a:pPr defTabSz="914400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请输入文本内容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grayscl/>
          </a:blip>
          <a:srcRect/>
          <a:stretch>
            <a:fillRect/>
          </a:stretch>
        </p:blipFill>
        <p:spPr bwMode="auto">
          <a:xfrm>
            <a:off x="6793270" y="1915805"/>
            <a:ext cx="1229707" cy="122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094156" y="2114901"/>
            <a:ext cx="62793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壹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grayscl/>
          </a:blip>
          <a:srcRect/>
          <a:stretch>
            <a:fillRect/>
          </a:stretch>
        </p:blipFill>
        <p:spPr bwMode="auto">
          <a:xfrm>
            <a:off x="6793270" y="3145513"/>
            <a:ext cx="1229707" cy="12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7094156" y="3344608"/>
            <a:ext cx="6279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贰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grayscl/>
          </a:blip>
          <a:srcRect/>
          <a:stretch>
            <a:fillRect/>
          </a:stretch>
        </p:blipFill>
        <p:spPr bwMode="auto">
          <a:xfrm>
            <a:off x="6793270" y="4431285"/>
            <a:ext cx="1229707" cy="122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7094156" y="4630380"/>
            <a:ext cx="6279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0305" y="1974215"/>
            <a:ext cx="4761865" cy="3571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4" grpId="0"/>
      <p:bldP spid="16" grpId="0"/>
      <p:bldP spid="18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22225" y="11430"/>
            <a:ext cx="2640330" cy="17087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706687" y="709296"/>
            <a:ext cx="2147925" cy="1168170"/>
          </a:xfrm>
          <a:prstGeom prst="rect">
            <a:avLst/>
          </a:prstGeom>
        </p:spPr>
      </p:pic>
      <p:sp>
        <p:nvSpPr>
          <p:cNvPr id="13" name="TextBox 38"/>
          <p:cNvSpPr>
            <a:spLocks noChangeArrowheads="1"/>
          </p:cNvSpPr>
          <p:nvPr/>
        </p:nvSpPr>
        <p:spPr bwMode="auto">
          <a:xfrm>
            <a:off x="1511377" y="428038"/>
            <a:ext cx="9170275" cy="58229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defTabSz="91376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  </a:t>
            </a:r>
            <a:r>
              <a:rPr lang="zh-CN" altLang="en-US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  </a:t>
            </a:r>
            <a:r>
              <a:rPr lang="en-US" altLang="zh-CN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rcRect b="10247"/>
          <a:stretch>
            <a:fillRect/>
          </a:stretch>
        </p:blipFill>
        <p:spPr>
          <a:xfrm>
            <a:off x="5923915" y="2503170"/>
            <a:ext cx="5400040" cy="305117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1630352" y="4526845"/>
            <a:ext cx="549204" cy="636587"/>
            <a:chOff x="7505700" y="4846638"/>
            <a:chExt cx="549275" cy="636587"/>
          </a:xfrm>
          <a:solidFill>
            <a:srgbClr val="476C83"/>
          </a:solidFill>
        </p:grpSpPr>
        <p:sp>
          <p:nvSpPr>
            <p:cNvPr id="9" name="六边形 8"/>
            <p:cNvSpPr/>
            <p:nvPr/>
          </p:nvSpPr>
          <p:spPr>
            <a:xfrm rot="16200000">
              <a:off x="7462044" y="4890294"/>
              <a:ext cx="636587" cy="549275"/>
            </a:xfrm>
            <a:prstGeom prst="hexagon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7641497" y="4984329"/>
              <a:ext cx="277832" cy="362710"/>
              <a:chOff x="6548410" y="5124435"/>
              <a:chExt cx="538723" cy="703303"/>
            </a:xfrm>
            <a:grpFill/>
          </p:grpSpPr>
          <p:sp>
            <p:nvSpPr>
              <p:cNvPr id="6" name="Freeform 21"/>
              <p:cNvSpPr>
                <a:spLocks noEditPoints="1"/>
              </p:cNvSpPr>
              <p:nvPr/>
            </p:nvSpPr>
            <p:spPr bwMode="auto">
              <a:xfrm>
                <a:off x="6597784" y="5124435"/>
                <a:ext cx="439976" cy="450948"/>
              </a:xfrm>
              <a:custGeom>
                <a:avLst/>
                <a:gdLst>
                  <a:gd name="T0" fmla="*/ 16 w 509"/>
                  <a:gd name="T1" fmla="*/ 394 h 522"/>
                  <a:gd name="T2" fmla="*/ 111 w 509"/>
                  <a:gd name="T3" fmla="*/ 413 h 522"/>
                  <a:gd name="T4" fmla="*/ 129 w 509"/>
                  <a:gd name="T5" fmla="*/ 414 h 522"/>
                  <a:gd name="T6" fmla="*/ 254 w 509"/>
                  <a:gd name="T7" fmla="*/ 394 h 522"/>
                  <a:gd name="T8" fmla="*/ 380 w 509"/>
                  <a:gd name="T9" fmla="*/ 414 h 522"/>
                  <a:gd name="T10" fmla="*/ 398 w 509"/>
                  <a:gd name="T11" fmla="*/ 413 h 522"/>
                  <a:gd name="T12" fmla="*/ 493 w 509"/>
                  <a:gd name="T13" fmla="*/ 394 h 522"/>
                  <a:gd name="T14" fmla="*/ 509 w 509"/>
                  <a:gd name="T15" fmla="*/ 410 h 522"/>
                  <a:gd name="T16" fmla="*/ 509 w 509"/>
                  <a:gd name="T17" fmla="*/ 432 h 522"/>
                  <a:gd name="T18" fmla="*/ 254 w 509"/>
                  <a:gd name="T19" fmla="*/ 522 h 522"/>
                  <a:gd name="T20" fmla="*/ 0 w 509"/>
                  <a:gd name="T21" fmla="*/ 432 h 522"/>
                  <a:gd name="T22" fmla="*/ 0 w 509"/>
                  <a:gd name="T23" fmla="*/ 410 h 522"/>
                  <a:gd name="T24" fmla="*/ 16 w 509"/>
                  <a:gd name="T25" fmla="*/ 394 h 522"/>
                  <a:gd name="T26" fmla="*/ 385 w 509"/>
                  <a:gd name="T27" fmla="*/ 337 h 522"/>
                  <a:gd name="T28" fmla="*/ 366 w 509"/>
                  <a:gd name="T29" fmla="*/ 334 h 522"/>
                  <a:gd name="T30" fmla="*/ 254 w 509"/>
                  <a:gd name="T31" fmla="*/ 356 h 522"/>
                  <a:gd name="T32" fmla="*/ 142 w 509"/>
                  <a:gd name="T33" fmla="*/ 334 h 522"/>
                  <a:gd name="T34" fmla="*/ 124 w 509"/>
                  <a:gd name="T35" fmla="*/ 337 h 522"/>
                  <a:gd name="T36" fmla="*/ 83 w 509"/>
                  <a:gd name="T37" fmla="*/ 305 h 522"/>
                  <a:gd name="T38" fmla="*/ 70 w 509"/>
                  <a:gd name="T39" fmla="*/ 80 h 522"/>
                  <a:gd name="T40" fmla="*/ 150 w 509"/>
                  <a:gd name="T41" fmla="*/ 0 h 522"/>
                  <a:gd name="T42" fmla="*/ 199 w 509"/>
                  <a:gd name="T43" fmla="*/ 7 h 522"/>
                  <a:gd name="T44" fmla="*/ 254 w 509"/>
                  <a:gd name="T45" fmla="*/ 0 h 522"/>
                  <a:gd name="T46" fmla="*/ 310 w 509"/>
                  <a:gd name="T47" fmla="*/ 7 h 522"/>
                  <a:gd name="T48" fmla="*/ 359 w 509"/>
                  <a:gd name="T49" fmla="*/ 0 h 522"/>
                  <a:gd name="T50" fmla="*/ 439 w 509"/>
                  <a:gd name="T51" fmla="*/ 80 h 522"/>
                  <a:gd name="T52" fmla="*/ 426 w 509"/>
                  <a:gd name="T53" fmla="*/ 305 h 522"/>
                  <a:gd name="T54" fmla="*/ 385 w 509"/>
                  <a:gd name="T55" fmla="*/ 337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09" h="522">
                    <a:moveTo>
                      <a:pt x="16" y="394"/>
                    </a:moveTo>
                    <a:cubicBezTo>
                      <a:pt x="65" y="394"/>
                      <a:pt x="88" y="405"/>
                      <a:pt x="111" y="413"/>
                    </a:cubicBezTo>
                    <a:cubicBezTo>
                      <a:pt x="117" y="415"/>
                      <a:pt x="122" y="416"/>
                      <a:pt x="129" y="414"/>
                    </a:cubicBezTo>
                    <a:cubicBezTo>
                      <a:pt x="157" y="407"/>
                      <a:pt x="205" y="394"/>
                      <a:pt x="254" y="394"/>
                    </a:cubicBezTo>
                    <a:cubicBezTo>
                      <a:pt x="304" y="394"/>
                      <a:pt x="352" y="407"/>
                      <a:pt x="380" y="414"/>
                    </a:cubicBezTo>
                    <a:cubicBezTo>
                      <a:pt x="387" y="416"/>
                      <a:pt x="392" y="415"/>
                      <a:pt x="398" y="413"/>
                    </a:cubicBezTo>
                    <a:cubicBezTo>
                      <a:pt x="421" y="405"/>
                      <a:pt x="444" y="394"/>
                      <a:pt x="493" y="394"/>
                    </a:cubicBezTo>
                    <a:cubicBezTo>
                      <a:pt x="501" y="394"/>
                      <a:pt x="509" y="402"/>
                      <a:pt x="509" y="410"/>
                    </a:cubicBezTo>
                    <a:cubicBezTo>
                      <a:pt x="509" y="432"/>
                      <a:pt x="509" y="432"/>
                      <a:pt x="509" y="432"/>
                    </a:cubicBezTo>
                    <a:cubicBezTo>
                      <a:pt x="509" y="492"/>
                      <a:pt x="366" y="522"/>
                      <a:pt x="254" y="522"/>
                    </a:cubicBezTo>
                    <a:cubicBezTo>
                      <a:pt x="143" y="522"/>
                      <a:pt x="0" y="492"/>
                      <a:pt x="0" y="432"/>
                    </a:cubicBezTo>
                    <a:cubicBezTo>
                      <a:pt x="0" y="410"/>
                      <a:pt x="0" y="410"/>
                      <a:pt x="0" y="410"/>
                    </a:cubicBezTo>
                    <a:cubicBezTo>
                      <a:pt x="0" y="401"/>
                      <a:pt x="7" y="394"/>
                      <a:pt x="16" y="394"/>
                    </a:cubicBezTo>
                    <a:close/>
                    <a:moveTo>
                      <a:pt x="385" y="337"/>
                    </a:moveTo>
                    <a:cubicBezTo>
                      <a:pt x="378" y="336"/>
                      <a:pt x="373" y="333"/>
                      <a:pt x="366" y="334"/>
                    </a:cubicBezTo>
                    <a:cubicBezTo>
                      <a:pt x="338" y="341"/>
                      <a:pt x="305" y="356"/>
                      <a:pt x="254" y="356"/>
                    </a:cubicBezTo>
                    <a:cubicBezTo>
                      <a:pt x="204" y="356"/>
                      <a:pt x="171" y="341"/>
                      <a:pt x="142" y="334"/>
                    </a:cubicBezTo>
                    <a:cubicBezTo>
                      <a:pt x="136" y="333"/>
                      <a:pt x="131" y="336"/>
                      <a:pt x="124" y="337"/>
                    </a:cubicBezTo>
                    <a:cubicBezTo>
                      <a:pt x="107" y="338"/>
                      <a:pt x="84" y="323"/>
                      <a:pt x="83" y="305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68" y="36"/>
                      <a:pt x="106" y="0"/>
                      <a:pt x="150" y="0"/>
                    </a:cubicBezTo>
                    <a:cubicBezTo>
                      <a:pt x="171" y="0"/>
                      <a:pt x="184" y="7"/>
                      <a:pt x="199" y="7"/>
                    </a:cubicBezTo>
                    <a:cubicBezTo>
                      <a:pt x="214" y="7"/>
                      <a:pt x="233" y="0"/>
                      <a:pt x="254" y="0"/>
                    </a:cubicBezTo>
                    <a:cubicBezTo>
                      <a:pt x="276" y="0"/>
                      <a:pt x="295" y="7"/>
                      <a:pt x="310" y="7"/>
                    </a:cubicBezTo>
                    <a:cubicBezTo>
                      <a:pt x="325" y="7"/>
                      <a:pt x="338" y="0"/>
                      <a:pt x="359" y="0"/>
                    </a:cubicBezTo>
                    <a:cubicBezTo>
                      <a:pt x="403" y="0"/>
                      <a:pt x="439" y="36"/>
                      <a:pt x="439" y="80"/>
                    </a:cubicBezTo>
                    <a:cubicBezTo>
                      <a:pt x="439" y="155"/>
                      <a:pt x="426" y="230"/>
                      <a:pt x="426" y="305"/>
                    </a:cubicBezTo>
                    <a:cubicBezTo>
                      <a:pt x="426" y="323"/>
                      <a:pt x="402" y="338"/>
                      <a:pt x="385" y="3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anose="020F050202020403020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548410" y="5257562"/>
                <a:ext cx="538723" cy="570176"/>
              </a:xfrm>
              <a:custGeom>
                <a:avLst/>
                <a:gdLst>
                  <a:gd name="T0" fmla="*/ 100 w 623"/>
                  <a:gd name="T1" fmla="*/ 153 h 660"/>
                  <a:gd name="T2" fmla="*/ 73 w 623"/>
                  <a:gd name="T3" fmla="*/ 183 h 660"/>
                  <a:gd name="T4" fmla="*/ 43 w 623"/>
                  <a:gd name="T5" fmla="*/ 156 h 660"/>
                  <a:gd name="T6" fmla="*/ 30 w 623"/>
                  <a:gd name="T7" fmla="*/ 45 h 660"/>
                  <a:gd name="T8" fmla="*/ 94 w 623"/>
                  <a:gd name="T9" fmla="*/ 41 h 660"/>
                  <a:gd name="T10" fmla="*/ 100 w 623"/>
                  <a:gd name="T11" fmla="*/ 153 h 660"/>
                  <a:gd name="T12" fmla="*/ 76 w 623"/>
                  <a:gd name="T13" fmla="*/ 502 h 660"/>
                  <a:gd name="T14" fmla="*/ 57 w 623"/>
                  <a:gd name="T15" fmla="*/ 521 h 660"/>
                  <a:gd name="T16" fmla="*/ 38 w 623"/>
                  <a:gd name="T17" fmla="*/ 502 h 660"/>
                  <a:gd name="T18" fmla="*/ 38 w 623"/>
                  <a:gd name="T19" fmla="*/ 487 h 660"/>
                  <a:gd name="T20" fmla="*/ 78 w 623"/>
                  <a:gd name="T21" fmla="*/ 440 h 660"/>
                  <a:gd name="T22" fmla="*/ 289 w 623"/>
                  <a:gd name="T23" fmla="*/ 406 h 660"/>
                  <a:gd name="T24" fmla="*/ 334 w 623"/>
                  <a:gd name="T25" fmla="*/ 406 h 660"/>
                  <a:gd name="T26" fmla="*/ 545 w 623"/>
                  <a:gd name="T27" fmla="*/ 440 h 660"/>
                  <a:gd name="T28" fmla="*/ 585 w 623"/>
                  <a:gd name="T29" fmla="*/ 487 h 660"/>
                  <a:gd name="T30" fmla="*/ 585 w 623"/>
                  <a:gd name="T31" fmla="*/ 502 h 660"/>
                  <a:gd name="T32" fmla="*/ 566 w 623"/>
                  <a:gd name="T33" fmla="*/ 521 h 660"/>
                  <a:gd name="T34" fmla="*/ 547 w 623"/>
                  <a:gd name="T35" fmla="*/ 502 h 660"/>
                  <a:gd name="T36" fmla="*/ 547 w 623"/>
                  <a:gd name="T37" fmla="*/ 490 h 660"/>
                  <a:gd name="T38" fmla="*/ 538 w 623"/>
                  <a:gd name="T39" fmla="*/ 481 h 660"/>
                  <a:gd name="T40" fmla="*/ 341 w 623"/>
                  <a:gd name="T41" fmla="*/ 468 h 660"/>
                  <a:gd name="T42" fmla="*/ 334 w 623"/>
                  <a:gd name="T43" fmla="*/ 470 h 660"/>
                  <a:gd name="T44" fmla="*/ 331 w 623"/>
                  <a:gd name="T45" fmla="*/ 477 h 660"/>
                  <a:gd name="T46" fmla="*/ 331 w 623"/>
                  <a:gd name="T47" fmla="*/ 502 h 660"/>
                  <a:gd name="T48" fmla="*/ 311 w 623"/>
                  <a:gd name="T49" fmla="*/ 521 h 660"/>
                  <a:gd name="T50" fmla="*/ 292 w 623"/>
                  <a:gd name="T51" fmla="*/ 502 h 660"/>
                  <a:gd name="T52" fmla="*/ 292 w 623"/>
                  <a:gd name="T53" fmla="*/ 477 h 660"/>
                  <a:gd name="T54" fmla="*/ 289 w 623"/>
                  <a:gd name="T55" fmla="*/ 470 h 660"/>
                  <a:gd name="T56" fmla="*/ 282 w 623"/>
                  <a:gd name="T57" fmla="*/ 468 h 660"/>
                  <a:gd name="T58" fmla="*/ 85 w 623"/>
                  <a:gd name="T59" fmla="*/ 481 h 660"/>
                  <a:gd name="T60" fmla="*/ 76 w 623"/>
                  <a:gd name="T61" fmla="*/ 490 h 660"/>
                  <a:gd name="T62" fmla="*/ 76 w 623"/>
                  <a:gd name="T63" fmla="*/ 502 h 660"/>
                  <a:gd name="T64" fmla="*/ 566 w 623"/>
                  <a:gd name="T65" fmla="*/ 545 h 660"/>
                  <a:gd name="T66" fmla="*/ 623 w 623"/>
                  <a:gd name="T67" fmla="*/ 602 h 660"/>
                  <a:gd name="T68" fmla="*/ 566 w 623"/>
                  <a:gd name="T69" fmla="*/ 660 h 660"/>
                  <a:gd name="T70" fmla="*/ 509 w 623"/>
                  <a:gd name="T71" fmla="*/ 602 h 660"/>
                  <a:gd name="T72" fmla="*/ 566 w 623"/>
                  <a:gd name="T73" fmla="*/ 545 h 660"/>
                  <a:gd name="T74" fmla="*/ 57 w 623"/>
                  <a:gd name="T75" fmla="*/ 545 h 660"/>
                  <a:gd name="T76" fmla="*/ 114 w 623"/>
                  <a:gd name="T77" fmla="*/ 602 h 660"/>
                  <a:gd name="T78" fmla="*/ 57 w 623"/>
                  <a:gd name="T79" fmla="*/ 660 h 660"/>
                  <a:gd name="T80" fmla="*/ 0 w 623"/>
                  <a:gd name="T81" fmla="*/ 602 h 660"/>
                  <a:gd name="T82" fmla="*/ 57 w 623"/>
                  <a:gd name="T83" fmla="*/ 545 h 660"/>
                  <a:gd name="T84" fmla="*/ 311 w 623"/>
                  <a:gd name="T85" fmla="*/ 545 h 660"/>
                  <a:gd name="T86" fmla="*/ 369 w 623"/>
                  <a:gd name="T87" fmla="*/ 602 h 660"/>
                  <a:gd name="T88" fmla="*/ 311 w 623"/>
                  <a:gd name="T89" fmla="*/ 660 h 660"/>
                  <a:gd name="T90" fmla="*/ 254 w 623"/>
                  <a:gd name="T91" fmla="*/ 602 h 660"/>
                  <a:gd name="T92" fmla="*/ 311 w 623"/>
                  <a:gd name="T93" fmla="*/ 545 h 660"/>
                  <a:gd name="T94" fmla="*/ 580 w 623"/>
                  <a:gd name="T95" fmla="*/ 156 h 660"/>
                  <a:gd name="T96" fmla="*/ 550 w 623"/>
                  <a:gd name="T97" fmla="*/ 183 h 660"/>
                  <a:gd name="T98" fmla="*/ 523 w 623"/>
                  <a:gd name="T99" fmla="*/ 153 h 660"/>
                  <a:gd name="T100" fmla="*/ 529 w 623"/>
                  <a:gd name="T101" fmla="*/ 41 h 660"/>
                  <a:gd name="T102" fmla="*/ 593 w 623"/>
                  <a:gd name="T103" fmla="*/ 45 h 660"/>
                  <a:gd name="T104" fmla="*/ 580 w 623"/>
                  <a:gd name="T105" fmla="*/ 156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3" h="660">
                    <a:moveTo>
                      <a:pt x="100" y="153"/>
                    </a:moveTo>
                    <a:cubicBezTo>
                      <a:pt x="101" y="169"/>
                      <a:pt x="89" y="182"/>
                      <a:pt x="73" y="183"/>
                    </a:cubicBezTo>
                    <a:cubicBezTo>
                      <a:pt x="57" y="184"/>
                      <a:pt x="44" y="172"/>
                      <a:pt x="43" y="156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12"/>
                      <a:pt x="91" y="0"/>
                      <a:pt x="94" y="41"/>
                    </a:cubicBezTo>
                    <a:cubicBezTo>
                      <a:pt x="100" y="153"/>
                      <a:pt x="100" y="153"/>
                      <a:pt x="100" y="153"/>
                    </a:cubicBezTo>
                    <a:close/>
                    <a:moveTo>
                      <a:pt x="76" y="502"/>
                    </a:moveTo>
                    <a:cubicBezTo>
                      <a:pt x="76" y="513"/>
                      <a:pt x="68" y="521"/>
                      <a:pt x="57" y="521"/>
                    </a:cubicBezTo>
                    <a:cubicBezTo>
                      <a:pt x="47" y="521"/>
                      <a:pt x="38" y="513"/>
                      <a:pt x="38" y="502"/>
                    </a:cubicBezTo>
                    <a:cubicBezTo>
                      <a:pt x="38" y="487"/>
                      <a:pt x="38" y="487"/>
                      <a:pt x="38" y="487"/>
                    </a:cubicBezTo>
                    <a:cubicBezTo>
                      <a:pt x="38" y="464"/>
                      <a:pt x="55" y="444"/>
                      <a:pt x="78" y="440"/>
                    </a:cubicBezTo>
                    <a:cubicBezTo>
                      <a:pt x="289" y="406"/>
                      <a:pt x="289" y="406"/>
                      <a:pt x="289" y="406"/>
                    </a:cubicBezTo>
                    <a:cubicBezTo>
                      <a:pt x="304" y="406"/>
                      <a:pt x="319" y="406"/>
                      <a:pt x="334" y="406"/>
                    </a:cubicBezTo>
                    <a:cubicBezTo>
                      <a:pt x="545" y="440"/>
                      <a:pt x="545" y="440"/>
                      <a:pt x="545" y="440"/>
                    </a:cubicBezTo>
                    <a:cubicBezTo>
                      <a:pt x="568" y="444"/>
                      <a:pt x="585" y="464"/>
                      <a:pt x="585" y="487"/>
                    </a:cubicBezTo>
                    <a:cubicBezTo>
                      <a:pt x="585" y="502"/>
                      <a:pt x="585" y="502"/>
                      <a:pt x="585" y="502"/>
                    </a:cubicBezTo>
                    <a:cubicBezTo>
                      <a:pt x="585" y="513"/>
                      <a:pt x="576" y="521"/>
                      <a:pt x="566" y="521"/>
                    </a:cubicBezTo>
                    <a:cubicBezTo>
                      <a:pt x="555" y="521"/>
                      <a:pt x="547" y="513"/>
                      <a:pt x="547" y="502"/>
                    </a:cubicBezTo>
                    <a:cubicBezTo>
                      <a:pt x="547" y="498"/>
                      <a:pt x="547" y="494"/>
                      <a:pt x="547" y="490"/>
                    </a:cubicBezTo>
                    <a:cubicBezTo>
                      <a:pt x="547" y="485"/>
                      <a:pt x="543" y="481"/>
                      <a:pt x="538" y="481"/>
                    </a:cubicBezTo>
                    <a:cubicBezTo>
                      <a:pt x="341" y="468"/>
                      <a:pt x="341" y="468"/>
                      <a:pt x="341" y="468"/>
                    </a:cubicBezTo>
                    <a:cubicBezTo>
                      <a:pt x="338" y="468"/>
                      <a:pt x="336" y="468"/>
                      <a:pt x="334" y="470"/>
                    </a:cubicBezTo>
                    <a:cubicBezTo>
                      <a:pt x="332" y="472"/>
                      <a:pt x="331" y="475"/>
                      <a:pt x="331" y="477"/>
                    </a:cubicBezTo>
                    <a:cubicBezTo>
                      <a:pt x="331" y="502"/>
                      <a:pt x="331" y="502"/>
                      <a:pt x="331" y="502"/>
                    </a:cubicBezTo>
                    <a:cubicBezTo>
                      <a:pt x="331" y="513"/>
                      <a:pt x="322" y="521"/>
                      <a:pt x="311" y="521"/>
                    </a:cubicBezTo>
                    <a:cubicBezTo>
                      <a:pt x="301" y="521"/>
                      <a:pt x="292" y="513"/>
                      <a:pt x="292" y="502"/>
                    </a:cubicBezTo>
                    <a:cubicBezTo>
                      <a:pt x="292" y="477"/>
                      <a:pt x="292" y="477"/>
                      <a:pt x="292" y="477"/>
                    </a:cubicBezTo>
                    <a:cubicBezTo>
                      <a:pt x="292" y="475"/>
                      <a:pt x="291" y="472"/>
                      <a:pt x="289" y="470"/>
                    </a:cubicBezTo>
                    <a:cubicBezTo>
                      <a:pt x="287" y="468"/>
                      <a:pt x="285" y="468"/>
                      <a:pt x="282" y="468"/>
                    </a:cubicBezTo>
                    <a:cubicBezTo>
                      <a:pt x="85" y="481"/>
                      <a:pt x="85" y="481"/>
                      <a:pt x="85" y="481"/>
                    </a:cubicBezTo>
                    <a:cubicBezTo>
                      <a:pt x="80" y="481"/>
                      <a:pt x="76" y="485"/>
                      <a:pt x="76" y="490"/>
                    </a:cubicBezTo>
                    <a:cubicBezTo>
                      <a:pt x="76" y="502"/>
                      <a:pt x="76" y="502"/>
                      <a:pt x="76" y="502"/>
                    </a:cubicBezTo>
                    <a:close/>
                    <a:moveTo>
                      <a:pt x="566" y="545"/>
                    </a:moveTo>
                    <a:cubicBezTo>
                      <a:pt x="597" y="545"/>
                      <a:pt x="623" y="571"/>
                      <a:pt x="623" y="602"/>
                    </a:cubicBezTo>
                    <a:cubicBezTo>
                      <a:pt x="623" y="634"/>
                      <a:pt x="597" y="660"/>
                      <a:pt x="566" y="660"/>
                    </a:cubicBezTo>
                    <a:cubicBezTo>
                      <a:pt x="534" y="660"/>
                      <a:pt x="509" y="634"/>
                      <a:pt x="509" y="602"/>
                    </a:cubicBezTo>
                    <a:cubicBezTo>
                      <a:pt x="509" y="571"/>
                      <a:pt x="534" y="545"/>
                      <a:pt x="566" y="545"/>
                    </a:cubicBezTo>
                    <a:close/>
                    <a:moveTo>
                      <a:pt x="57" y="545"/>
                    </a:moveTo>
                    <a:cubicBezTo>
                      <a:pt x="89" y="545"/>
                      <a:pt x="114" y="571"/>
                      <a:pt x="114" y="602"/>
                    </a:cubicBezTo>
                    <a:cubicBezTo>
                      <a:pt x="114" y="634"/>
                      <a:pt x="89" y="660"/>
                      <a:pt x="57" y="660"/>
                    </a:cubicBezTo>
                    <a:cubicBezTo>
                      <a:pt x="26" y="660"/>
                      <a:pt x="0" y="634"/>
                      <a:pt x="0" y="602"/>
                    </a:cubicBezTo>
                    <a:cubicBezTo>
                      <a:pt x="0" y="571"/>
                      <a:pt x="26" y="545"/>
                      <a:pt x="57" y="545"/>
                    </a:cubicBezTo>
                    <a:close/>
                    <a:moveTo>
                      <a:pt x="311" y="545"/>
                    </a:moveTo>
                    <a:cubicBezTo>
                      <a:pt x="343" y="545"/>
                      <a:pt x="369" y="571"/>
                      <a:pt x="369" y="602"/>
                    </a:cubicBezTo>
                    <a:cubicBezTo>
                      <a:pt x="369" y="634"/>
                      <a:pt x="343" y="660"/>
                      <a:pt x="311" y="660"/>
                    </a:cubicBezTo>
                    <a:cubicBezTo>
                      <a:pt x="280" y="660"/>
                      <a:pt x="254" y="634"/>
                      <a:pt x="254" y="602"/>
                    </a:cubicBezTo>
                    <a:cubicBezTo>
                      <a:pt x="254" y="571"/>
                      <a:pt x="280" y="545"/>
                      <a:pt x="311" y="545"/>
                    </a:cubicBezTo>
                    <a:close/>
                    <a:moveTo>
                      <a:pt x="580" y="156"/>
                    </a:moveTo>
                    <a:cubicBezTo>
                      <a:pt x="579" y="172"/>
                      <a:pt x="566" y="184"/>
                      <a:pt x="550" y="183"/>
                    </a:cubicBezTo>
                    <a:cubicBezTo>
                      <a:pt x="534" y="182"/>
                      <a:pt x="522" y="169"/>
                      <a:pt x="523" y="153"/>
                    </a:cubicBezTo>
                    <a:cubicBezTo>
                      <a:pt x="529" y="41"/>
                      <a:pt x="529" y="41"/>
                      <a:pt x="529" y="41"/>
                    </a:cubicBezTo>
                    <a:cubicBezTo>
                      <a:pt x="532" y="0"/>
                      <a:pt x="594" y="12"/>
                      <a:pt x="593" y="45"/>
                    </a:cubicBezTo>
                    <a:cubicBezTo>
                      <a:pt x="580" y="156"/>
                      <a:pt x="580" y="156"/>
                      <a:pt x="58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anose="020F0502020204030204" charset="0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2322729" y="4497317"/>
            <a:ext cx="3214269" cy="1057331"/>
            <a:chOff x="8215313" y="4660900"/>
            <a:chExt cx="3214687" cy="1057331"/>
          </a:xfrm>
        </p:grpSpPr>
        <p:sp>
          <p:nvSpPr>
            <p:cNvPr id="10" name="矩形 9"/>
            <p:cNvSpPr/>
            <p:nvPr/>
          </p:nvSpPr>
          <p:spPr>
            <a:xfrm>
              <a:off x="8215313" y="5016500"/>
              <a:ext cx="3214687" cy="7017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微软雅黑" panose="020B0503020204020204" charset="-122"/>
                </a:rPr>
                <a:t>在此录入上述图表的综合描述说明，在此录入上述图表的综合描述说明。在此录入上述图表的描述说明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215313" y="4660900"/>
              <a:ext cx="2268537" cy="400050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</a:rPr>
                <a:t>点击此处添加标题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630352" y="3093330"/>
            <a:ext cx="549204" cy="636588"/>
            <a:chOff x="7505700" y="3413125"/>
            <a:chExt cx="549275" cy="636588"/>
          </a:xfrm>
          <a:solidFill>
            <a:srgbClr val="476C83"/>
          </a:solidFill>
        </p:grpSpPr>
        <p:sp>
          <p:nvSpPr>
            <p:cNvPr id="24" name="六边形 23"/>
            <p:cNvSpPr/>
            <p:nvPr/>
          </p:nvSpPr>
          <p:spPr>
            <a:xfrm rot="16200000">
              <a:off x="7462044" y="3456781"/>
              <a:ext cx="636588" cy="549275"/>
            </a:xfrm>
            <a:prstGeom prst="hexagon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7600567" y="3551168"/>
              <a:ext cx="359692" cy="361578"/>
              <a:chOff x="6469046" y="3702469"/>
              <a:chExt cx="697452" cy="701109"/>
            </a:xfrm>
            <a:grpFill/>
          </p:grpSpPr>
          <p:sp>
            <p:nvSpPr>
              <p:cNvPr id="26" name="Freeform 5"/>
              <p:cNvSpPr>
                <a:spLocks noEditPoints="1"/>
              </p:cNvSpPr>
              <p:nvPr/>
            </p:nvSpPr>
            <p:spPr bwMode="auto">
              <a:xfrm>
                <a:off x="6469046" y="3702469"/>
                <a:ext cx="613698" cy="603458"/>
              </a:xfrm>
              <a:custGeom>
                <a:avLst/>
                <a:gdLst>
                  <a:gd name="T0" fmla="*/ 54 w 710"/>
                  <a:gd name="T1" fmla="*/ 87 h 698"/>
                  <a:gd name="T2" fmla="*/ 114 w 710"/>
                  <a:gd name="T3" fmla="*/ 87 h 698"/>
                  <a:gd name="T4" fmla="*/ 114 w 710"/>
                  <a:gd name="T5" fmla="*/ 33 h 698"/>
                  <a:gd name="T6" fmla="*/ 146 w 710"/>
                  <a:gd name="T7" fmla="*/ 1 h 698"/>
                  <a:gd name="T8" fmla="*/ 178 w 710"/>
                  <a:gd name="T9" fmla="*/ 33 h 698"/>
                  <a:gd name="T10" fmla="*/ 178 w 710"/>
                  <a:gd name="T11" fmla="*/ 169 h 698"/>
                  <a:gd name="T12" fmla="*/ 146 w 710"/>
                  <a:gd name="T13" fmla="*/ 201 h 698"/>
                  <a:gd name="T14" fmla="*/ 114 w 710"/>
                  <a:gd name="T15" fmla="*/ 169 h 698"/>
                  <a:gd name="T16" fmla="*/ 114 w 710"/>
                  <a:gd name="T17" fmla="*/ 144 h 698"/>
                  <a:gd name="T18" fmla="*/ 57 w 710"/>
                  <a:gd name="T19" fmla="*/ 144 h 698"/>
                  <a:gd name="T20" fmla="*/ 57 w 710"/>
                  <a:gd name="T21" fmla="*/ 262 h 698"/>
                  <a:gd name="T22" fmla="*/ 653 w 710"/>
                  <a:gd name="T23" fmla="*/ 262 h 698"/>
                  <a:gd name="T24" fmla="*/ 653 w 710"/>
                  <a:gd name="T25" fmla="*/ 144 h 698"/>
                  <a:gd name="T26" fmla="*/ 591 w 710"/>
                  <a:gd name="T27" fmla="*/ 144 h 698"/>
                  <a:gd name="T28" fmla="*/ 591 w 710"/>
                  <a:gd name="T29" fmla="*/ 87 h 698"/>
                  <a:gd name="T30" fmla="*/ 656 w 710"/>
                  <a:gd name="T31" fmla="*/ 87 h 698"/>
                  <a:gd name="T32" fmla="*/ 710 w 710"/>
                  <a:gd name="T33" fmla="*/ 141 h 698"/>
                  <a:gd name="T34" fmla="*/ 710 w 710"/>
                  <a:gd name="T35" fmla="*/ 412 h 698"/>
                  <a:gd name="T36" fmla="*/ 653 w 710"/>
                  <a:gd name="T37" fmla="*/ 393 h 698"/>
                  <a:gd name="T38" fmla="*/ 653 w 710"/>
                  <a:gd name="T39" fmla="*/ 300 h 698"/>
                  <a:gd name="T40" fmla="*/ 57 w 710"/>
                  <a:gd name="T41" fmla="*/ 300 h 698"/>
                  <a:gd name="T42" fmla="*/ 57 w 710"/>
                  <a:gd name="T43" fmla="*/ 641 h 698"/>
                  <a:gd name="T44" fmla="*/ 386 w 710"/>
                  <a:gd name="T45" fmla="*/ 641 h 698"/>
                  <a:gd name="T46" fmla="*/ 401 w 710"/>
                  <a:gd name="T47" fmla="*/ 698 h 698"/>
                  <a:gd name="T48" fmla="*/ 54 w 710"/>
                  <a:gd name="T49" fmla="*/ 698 h 698"/>
                  <a:gd name="T50" fmla="*/ 16 w 710"/>
                  <a:gd name="T51" fmla="*/ 682 h 698"/>
                  <a:gd name="T52" fmla="*/ 0 w 710"/>
                  <a:gd name="T53" fmla="*/ 644 h 698"/>
                  <a:gd name="T54" fmla="*/ 0 w 710"/>
                  <a:gd name="T55" fmla="*/ 141 h 698"/>
                  <a:gd name="T56" fmla="*/ 54 w 710"/>
                  <a:gd name="T57" fmla="*/ 87 h 698"/>
                  <a:gd name="T58" fmla="*/ 365 w 710"/>
                  <a:gd name="T59" fmla="*/ 169 h 698"/>
                  <a:gd name="T60" fmla="*/ 334 w 710"/>
                  <a:gd name="T61" fmla="*/ 201 h 698"/>
                  <a:gd name="T62" fmla="*/ 302 w 710"/>
                  <a:gd name="T63" fmla="*/ 169 h 698"/>
                  <a:gd name="T64" fmla="*/ 302 w 710"/>
                  <a:gd name="T65" fmla="*/ 144 h 698"/>
                  <a:gd name="T66" fmla="*/ 216 w 710"/>
                  <a:gd name="T67" fmla="*/ 144 h 698"/>
                  <a:gd name="T68" fmla="*/ 216 w 710"/>
                  <a:gd name="T69" fmla="*/ 87 h 698"/>
                  <a:gd name="T70" fmla="*/ 302 w 710"/>
                  <a:gd name="T71" fmla="*/ 87 h 698"/>
                  <a:gd name="T72" fmla="*/ 302 w 710"/>
                  <a:gd name="T73" fmla="*/ 32 h 698"/>
                  <a:gd name="T74" fmla="*/ 334 w 710"/>
                  <a:gd name="T75" fmla="*/ 0 h 698"/>
                  <a:gd name="T76" fmla="*/ 365 w 710"/>
                  <a:gd name="T77" fmla="*/ 32 h 698"/>
                  <a:gd name="T78" fmla="*/ 365 w 710"/>
                  <a:gd name="T79" fmla="*/ 169 h 698"/>
                  <a:gd name="T80" fmla="*/ 553 w 710"/>
                  <a:gd name="T81" fmla="*/ 169 h 698"/>
                  <a:gd name="T82" fmla="*/ 521 w 710"/>
                  <a:gd name="T83" fmla="*/ 201 h 698"/>
                  <a:gd name="T84" fmla="*/ 489 w 710"/>
                  <a:gd name="T85" fmla="*/ 169 h 698"/>
                  <a:gd name="T86" fmla="*/ 489 w 710"/>
                  <a:gd name="T87" fmla="*/ 144 h 698"/>
                  <a:gd name="T88" fmla="*/ 403 w 710"/>
                  <a:gd name="T89" fmla="*/ 144 h 698"/>
                  <a:gd name="T90" fmla="*/ 403 w 710"/>
                  <a:gd name="T91" fmla="*/ 87 h 698"/>
                  <a:gd name="T92" fmla="*/ 489 w 710"/>
                  <a:gd name="T93" fmla="*/ 87 h 698"/>
                  <a:gd name="T94" fmla="*/ 489 w 710"/>
                  <a:gd name="T95" fmla="*/ 33 h 698"/>
                  <a:gd name="T96" fmla="*/ 521 w 710"/>
                  <a:gd name="T97" fmla="*/ 1 h 698"/>
                  <a:gd name="T98" fmla="*/ 553 w 710"/>
                  <a:gd name="T99" fmla="*/ 33 h 698"/>
                  <a:gd name="T100" fmla="*/ 553 w 710"/>
                  <a:gd name="T101" fmla="*/ 169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10" h="698">
                    <a:moveTo>
                      <a:pt x="54" y="87"/>
                    </a:move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15"/>
                      <a:pt x="128" y="1"/>
                      <a:pt x="146" y="1"/>
                    </a:cubicBezTo>
                    <a:cubicBezTo>
                      <a:pt x="164" y="1"/>
                      <a:pt x="178" y="15"/>
                      <a:pt x="178" y="33"/>
                    </a:cubicBezTo>
                    <a:cubicBezTo>
                      <a:pt x="178" y="169"/>
                      <a:pt x="178" y="169"/>
                      <a:pt x="178" y="169"/>
                    </a:cubicBezTo>
                    <a:cubicBezTo>
                      <a:pt x="178" y="187"/>
                      <a:pt x="164" y="201"/>
                      <a:pt x="146" y="201"/>
                    </a:cubicBezTo>
                    <a:cubicBezTo>
                      <a:pt x="128" y="201"/>
                      <a:pt x="114" y="187"/>
                      <a:pt x="114" y="169"/>
                    </a:cubicBezTo>
                    <a:cubicBezTo>
                      <a:pt x="114" y="144"/>
                      <a:pt x="114" y="144"/>
                      <a:pt x="114" y="144"/>
                    </a:cubicBezTo>
                    <a:cubicBezTo>
                      <a:pt x="57" y="144"/>
                      <a:pt x="57" y="144"/>
                      <a:pt x="57" y="144"/>
                    </a:cubicBezTo>
                    <a:cubicBezTo>
                      <a:pt x="57" y="262"/>
                      <a:pt x="57" y="262"/>
                      <a:pt x="57" y="262"/>
                    </a:cubicBezTo>
                    <a:cubicBezTo>
                      <a:pt x="653" y="262"/>
                      <a:pt x="653" y="262"/>
                      <a:pt x="653" y="262"/>
                    </a:cubicBezTo>
                    <a:cubicBezTo>
                      <a:pt x="653" y="144"/>
                      <a:pt x="653" y="144"/>
                      <a:pt x="653" y="144"/>
                    </a:cubicBezTo>
                    <a:cubicBezTo>
                      <a:pt x="591" y="144"/>
                      <a:pt x="591" y="144"/>
                      <a:pt x="591" y="144"/>
                    </a:cubicBezTo>
                    <a:cubicBezTo>
                      <a:pt x="591" y="87"/>
                      <a:pt x="591" y="87"/>
                      <a:pt x="591" y="87"/>
                    </a:cubicBezTo>
                    <a:cubicBezTo>
                      <a:pt x="656" y="87"/>
                      <a:pt x="656" y="87"/>
                      <a:pt x="656" y="87"/>
                    </a:cubicBezTo>
                    <a:cubicBezTo>
                      <a:pt x="686" y="87"/>
                      <a:pt x="710" y="111"/>
                      <a:pt x="710" y="141"/>
                    </a:cubicBezTo>
                    <a:cubicBezTo>
                      <a:pt x="710" y="412"/>
                      <a:pt x="710" y="412"/>
                      <a:pt x="710" y="412"/>
                    </a:cubicBezTo>
                    <a:cubicBezTo>
                      <a:pt x="692" y="403"/>
                      <a:pt x="673" y="396"/>
                      <a:pt x="653" y="393"/>
                    </a:cubicBezTo>
                    <a:cubicBezTo>
                      <a:pt x="653" y="300"/>
                      <a:pt x="653" y="300"/>
                      <a:pt x="653" y="300"/>
                    </a:cubicBezTo>
                    <a:cubicBezTo>
                      <a:pt x="57" y="300"/>
                      <a:pt x="57" y="300"/>
                      <a:pt x="57" y="300"/>
                    </a:cubicBezTo>
                    <a:cubicBezTo>
                      <a:pt x="57" y="641"/>
                      <a:pt x="57" y="641"/>
                      <a:pt x="57" y="641"/>
                    </a:cubicBezTo>
                    <a:cubicBezTo>
                      <a:pt x="386" y="641"/>
                      <a:pt x="386" y="641"/>
                      <a:pt x="386" y="641"/>
                    </a:cubicBezTo>
                    <a:cubicBezTo>
                      <a:pt x="388" y="661"/>
                      <a:pt x="393" y="680"/>
                      <a:pt x="401" y="698"/>
                    </a:cubicBezTo>
                    <a:cubicBezTo>
                      <a:pt x="54" y="698"/>
                      <a:pt x="54" y="698"/>
                      <a:pt x="54" y="698"/>
                    </a:cubicBezTo>
                    <a:cubicBezTo>
                      <a:pt x="39" y="698"/>
                      <a:pt x="26" y="692"/>
                      <a:pt x="16" y="682"/>
                    </a:cubicBezTo>
                    <a:cubicBezTo>
                      <a:pt x="6" y="673"/>
                      <a:pt x="0" y="659"/>
                      <a:pt x="0" y="644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11"/>
                      <a:pt x="24" y="87"/>
                      <a:pt x="54" y="87"/>
                    </a:cubicBezTo>
                    <a:close/>
                    <a:moveTo>
                      <a:pt x="365" y="169"/>
                    </a:moveTo>
                    <a:cubicBezTo>
                      <a:pt x="365" y="186"/>
                      <a:pt x="351" y="201"/>
                      <a:pt x="334" y="201"/>
                    </a:cubicBezTo>
                    <a:cubicBezTo>
                      <a:pt x="316" y="201"/>
                      <a:pt x="302" y="186"/>
                      <a:pt x="302" y="169"/>
                    </a:cubicBezTo>
                    <a:cubicBezTo>
                      <a:pt x="302" y="144"/>
                      <a:pt x="302" y="144"/>
                      <a:pt x="302" y="144"/>
                    </a:cubicBezTo>
                    <a:cubicBezTo>
                      <a:pt x="216" y="144"/>
                      <a:pt x="216" y="144"/>
                      <a:pt x="216" y="144"/>
                    </a:cubicBezTo>
                    <a:cubicBezTo>
                      <a:pt x="216" y="87"/>
                      <a:pt x="216" y="87"/>
                      <a:pt x="216" y="87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02" y="32"/>
                      <a:pt x="302" y="32"/>
                      <a:pt x="302" y="32"/>
                    </a:cubicBezTo>
                    <a:cubicBezTo>
                      <a:pt x="302" y="15"/>
                      <a:pt x="316" y="0"/>
                      <a:pt x="334" y="0"/>
                    </a:cubicBezTo>
                    <a:cubicBezTo>
                      <a:pt x="351" y="0"/>
                      <a:pt x="365" y="15"/>
                      <a:pt x="365" y="32"/>
                    </a:cubicBezTo>
                    <a:cubicBezTo>
                      <a:pt x="365" y="169"/>
                      <a:pt x="365" y="169"/>
                      <a:pt x="365" y="169"/>
                    </a:cubicBezTo>
                    <a:close/>
                    <a:moveTo>
                      <a:pt x="553" y="169"/>
                    </a:moveTo>
                    <a:cubicBezTo>
                      <a:pt x="553" y="187"/>
                      <a:pt x="539" y="201"/>
                      <a:pt x="521" y="201"/>
                    </a:cubicBezTo>
                    <a:cubicBezTo>
                      <a:pt x="503" y="201"/>
                      <a:pt x="489" y="187"/>
                      <a:pt x="489" y="169"/>
                    </a:cubicBezTo>
                    <a:cubicBezTo>
                      <a:pt x="489" y="144"/>
                      <a:pt x="489" y="144"/>
                      <a:pt x="489" y="144"/>
                    </a:cubicBezTo>
                    <a:cubicBezTo>
                      <a:pt x="403" y="144"/>
                      <a:pt x="403" y="144"/>
                      <a:pt x="403" y="144"/>
                    </a:cubicBezTo>
                    <a:cubicBezTo>
                      <a:pt x="403" y="87"/>
                      <a:pt x="403" y="87"/>
                      <a:pt x="403" y="87"/>
                    </a:cubicBezTo>
                    <a:cubicBezTo>
                      <a:pt x="489" y="87"/>
                      <a:pt x="489" y="87"/>
                      <a:pt x="489" y="87"/>
                    </a:cubicBezTo>
                    <a:cubicBezTo>
                      <a:pt x="489" y="33"/>
                      <a:pt x="489" y="33"/>
                      <a:pt x="489" y="33"/>
                    </a:cubicBezTo>
                    <a:cubicBezTo>
                      <a:pt x="489" y="15"/>
                      <a:pt x="503" y="1"/>
                      <a:pt x="521" y="1"/>
                    </a:cubicBezTo>
                    <a:cubicBezTo>
                      <a:pt x="539" y="1"/>
                      <a:pt x="553" y="15"/>
                      <a:pt x="553" y="33"/>
                    </a:cubicBezTo>
                    <a:cubicBezTo>
                      <a:pt x="553" y="169"/>
                      <a:pt x="553" y="169"/>
                      <a:pt x="55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anose="020F0502020204030204" charset="0"/>
                </a:endParaRPr>
              </a:p>
            </p:txBody>
          </p:sp>
          <p:sp>
            <p:nvSpPr>
              <p:cNvPr id="28" name="Freeform 6"/>
              <p:cNvSpPr>
                <a:spLocks noEditPoints="1"/>
              </p:cNvSpPr>
              <p:nvPr/>
            </p:nvSpPr>
            <p:spPr bwMode="auto">
              <a:xfrm>
                <a:off x="6595224" y="4032725"/>
                <a:ext cx="362075" cy="153973"/>
              </a:xfrm>
              <a:custGeom>
                <a:avLst/>
                <a:gdLst>
                  <a:gd name="T0" fmla="*/ 17 w 419"/>
                  <a:gd name="T1" fmla="*/ 0 h 178"/>
                  <a:gd name="T2" fmla="*/ 84 w 419"/>
                  <a:gd name="T3" fmla="*/ 0 h 178"/>
                  <a:gd name="T4" fmla="*/ 102 w 419"/>
                  <a:gd name="T5" fmla="*/ 18 h 178"/>
                  <a:gd name="T6" fmla="*/ 102 w 419"/>
                  <a:gd name="T7" fmla="*/ 46 h 178"/>
                  <a:gd name="T8" fmla="*/ 84 w 419"/>
                  <a:gd name="T9" fmla="*/ 64 h 178"/>
                  <a:gd name="T10" fmla="*/ 17 w 419"/>
                  <a:gd name="T11" fmla="*/ 64 h 178"/>
                  <a:gd name="T12" fmla="*/ 0 w 419"/>
                  <a:gd name="T13" fmla="*/ 46 h 178"/>
                  <a:gd name="T14" fmla="*/ 0 w 419"/>
                  <a:gd name="T15" fmla="*/ 18 h 178"/>
                  <a:gd name="T16" fmla="*/ 17 w 419"/>
                  <a:gd name="T17" fmla="*/ 0 h 178"/>
                  <a:gd name="T18" fmla="*/ 175 w 419"/>
                  <a:gd name="T19" fmla="*/ 115 h 178"/>
                  <a:gd name="T20" fmla="*/ 245 w 419"/>
                  <a:gd name="T21" fmla="*/ 115 h 178"/>
                  <a:gd name="T22" fmla="*/ 261 w 419"/>
                  <a:gd name="T23" fmla="*/ 131 h 178"/>
                  <a:gd name="T24" fmla="*/ 261 w 419"/>
                  <a:gd name="T25" fmla="*/ 134 h 178"/>
                  <a:gd name="T26" fmla="*/ 245 w 419"/>
                  <a:gd name="T27" fmla="*/ 178 h 178"/>
                  <a:gd name="T28" fmla="*/ 245 w 419"/>
                  <a:gd name="T29" fmla="*/ 178 h 178"/>
                  <a:gd name="T30" fmla="*/ 175 w 419"/>
                  <a:gd name="T31" fmla="*/ 178 h 178"/>
                  <a:gd name="T32" fmla="*/ 159 w 419"/>
                  <a:gd name="T33" fmla="*/ 162 h 178"/>
                  <a:gd name="T34" fmla="*/ 159 w 419"/>
                  <a:gd name="T35" fmla="*/ 131 h 178"/>
                  <a:gd name="T36" fmla="*/ 175 w 419"/>
                  <a:gd name="T37" fmla="*/ 115 h 178"/>
                  <a:gd name="T38" fmla="*/ 16 w 419"/>
                  <a:gd name="T39" fmla="*/ 115 h 178"/>
                  <a:gd name="T40" fmla="*/ 86 w 419"/>
                  <a:gd name="T41" fmla="*/ 115 h 178"/>
                  <a:gd name="T42" fmla="*/ 102 w 419"/>
                  <a:gd name="T43" fmla="*/ 131 h 178"/>
                  <a:gd name="T44" fmla="*/ 102 w 419"/>
                  <a:gd name="T45" fmla="*/ 162 h 178"/>
                  <a:gd name="T46" fmla="*/ 86 w 419"/>
                  <a:gd name="T47" fmla="*/ 178 h 178"/>
                  <a:gd name="T48" fmla="*/ 16 w 419"/>
                  <a:gd name="T49" fmla="*/ 178 h 178"/>
                  <a:gd name="T50" fmla="*/ 0 w 419"/>
                  <a:gd name="T51" fmla="*/ 162 h 178"/>
                  <a:gd name="T52" fmla="*/ 0 w 419"/>
                  <a:gd name="T53" fmla="*/ 131 h 178"/>
                  <a:gd name="T54" fmla="*/ 16 w 419"/>
                  <a:gd name="T55" fmla="*/ 115 h 178"/>
                  <a:gd name="T56" fmla="*/ 334 w 419"/>
                  <a:gd name="T57" fmla="*/ 0 h 178"/>
                  <a:gd name="T58" fmla="*/ 404 w 419"/>
                  <a:gd name="T59" fmla="*/ 0 h 178"/>
                  <a:gd name="T60" fmla="*/ 419 w 419"/>
                  <a:gd name="T61" fmla="*/ 11 h 178"/>
                  <a:gd name="T62" fmla="*/ 321 w 419"/>
                  <a:gd name="T63" fmla="*/ 57 h 178"/>
                  <a:gd name="T64" fmla="*/ 318 w 419"/>
                  <a:gd name="T65" fmla="*/ 48 h 178"/>
                  <a:gd name="T66" fmla="*/ 318 w 419"/>
                  <a:gd name="T67" fmla="*/ 16 h 178"/>
                  <a:gd name="T68" fmla="*/ 334 w 419"/>
                  <a:gd name="T69" fmla="*/ 0 h 178"/>
                  <a:gd name="T70" fmla="*/ 175 w 419"/>
                  <a:gd name="T71" fmla="*/ 0 h 178"/>
                  <a:gd name="T72" fmla="*/ 245 w 419"/>
                  <a:gd name="T73" fmla="*/ 0 h 178"/>
                  <a:gd name="T74" fmla="*/ 261 w 419"/>
                  <a:gd name="T75" fmla="*/ 16 h 178"/>
                  <a:gd name="T76" fmla="*/ 261 w 419"/>
                  <a:gd name="T77" fmla="*/ 48 h 178"/>
                  <a:gd name="T78" fmla="*/ 245 w 419"/>
                  <a:gd name="T79" fmla="*/ 64 h 178"/>
                  <a:gd name="T80" fmla="*/ 175 w 419"/>
                  <a:gd name="T81" fmla="*/ 64 h 178"/>
                  <a:gd name="T82" fmla="*/ 159 w 419"/>
                  <a:gd name="T83" fmla="*/ 48 h 178"/>
                  <a:gd name="T84" fmla="*/ 159 w 419"/>
                  <a:gd name="T85" fmla="*/ 16 h 178"/>
                  <a:gd name="T86" fmla="*/ 175 w 419"/>
                  <a:gd name="T8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9" h="178">
                    <a:moveTo>
                      <a:pt x="17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94" y="0"/>
                      <a:pt x="102" y="8"/>
                      <a:pt x="102" y="18"/>
                    </a:cubicBezTo>
                    <a:cubicBezTo>
                      <a:pt x="102" y="46"/>
                      <a:pt x="102" y="46"/>
                      <a:pt x="102" y="46"/>
                    </a:cubicBezTo>
                    <a:cubicBezTo>
                      <a:pt x="102" y="56"/>
                      <a:pt x="94" y="64"/>
                      <a:pt x="84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8" y="64"/>
                      <a:pt x="0" y="56"/>
                      <a:pt x="0" y="4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lose/>
                    <a:moveTo>
                      <a:pt x="175" y="115"/>
                    </a:moveTo>
                    <a:cubicBezTo>
                      <a:pt x="245" y="115"/>
                      <a:pt x="245" y="115"/>
                      <a:pt x="245" y="115"/>
                    </a:cubicBezTo>
                    <a:cubicBezTo>
                      <a:pt x="253" y="115"/>
                      <a:pt x="261" y="122"/>
                      <a:pt x="261" y="131"/>
                    </a:cubicBezTo>
                    <a:cubicBezTo>
                      <a:pt x="261" y="134"/>
                      <a:pt x="261" y="134"/>
                      <a:pt x="261" y="134"/>
                    </a:cubicBezTo>
                    <a:cubicBezTo>
                      <a:pt x="254" y="148"/>
                      <a:pt x="249" y="163"/>
                      <a:pt x="245" y="178"/>
                    </a:cubicBezTo>
                    <a:cubicBezTo>
                      <a:pt x="245" y="178"/>
                      <a:pt x="245" y="178"/>
                      <a:pt x="245" y="178"/>
                    </a:cubicBezTo>
                    <a:cubicBezTo>
                      <a:pt x="175" y="178"/>
                      <a:pt x="175" y="178"/>
                      <a:pt x="175" y="178"/>
                    </a:cubicBezTo>
                    <a:cubicBezTo>
                      <a:pt x="166" y="178"/>
                      <a:pt x="159" y="171"/>
                      <a:pt x="159" y="162"/>
                    </a:cubicBezTo>
                    <a:cubicBezTo>
                      <a:pt x="159" y="131"/>
                      <a:pt x="159" y="131"/>
                      <a:pt x="159" y="131"/>
                    </a:cubicBezTo>
                    <a:cubicBezTo>
                      <a:pt x="159" y="122"/>
                      <a:pt x="166" y="115"/>
                      <a:pt x="175" y="115"/>
                    </a:cubicBezTo>
                    <a:close/>
                    <a:moveTo>
                      <a:pt x="16" y="115"/>
                    </a:moveTo>
                    <a:cubicBezTo>
                      <a:pt x="86" y="115"/>
                      <a:pt x="86" y="115"/>
                      <a:pt x="86" y="115"/>
                    </a:cubicBezTo>
                    <a:cubicBezTo>
                      <a:pt x="95" y="115"/>
                      <a:pt x="102" y="122"/>
                      <a:pt x="102" y="131"/>
                    </a:cubicBezTo>
                    <a:cubicBezTo>
                      <a:pt x="102" y="162"/>
                      <a:pt x="102" y="162"/>
                      <a:pt x="102" y="162"/>
                    </a:cubicBezTo>
                    <a:cubicBezTo>
                      <a:pt x="102" y="171"/>
                      <a:pt x="95" y="178"/>
                      <a:pt x="86" y="178"/>
                    </a:cubicBezTo>
                    <a:cubicBezTo>
                      <a:pt x="16" y="178"/>
                      <a:pt x="16" y="178"/>
                      <a:pt x="16" y="178"/>
                    </a:cubicBezTo>
                    <a:cubicBezTo>
                      <a:pt x="7" y="178"/>
                      <a:pt x="0" y="171"/>
                      <a:pt x="0" y="162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22"/>
                      <a:pt x="7" y="115"/>
                      <a:pt x="16" y="115"/>
                    </a:cubicBezTo>
                    <a:close/>
                    <a:moveTo>
                      <a:pt x="334" y="0"/>
                    </a:moveTo>
                    <a:cubicBezTo>
                      <a:pt x="404" y="0"/>
                      <a:pt x="404" y="0"/>
                      <a:pt x="404" y="0"/>
                    </a:cubicBezTo>
                    <a:cubicBezTo>
                      <a:pt x="411" y="0"/>
                      <a:pt x="417" y="5"/>
                      <a:pt x="419" y="11"/>
                    </a:cubicBezTo>
                    <a:cubicBezTo>
                      <a:pt x="383" y="18"/>
                      <a:pt x="349" y="34"/>
                      <a:pt x="321" y="57"/>
                    </a:cubicBezTo>
                    <a:cubicBezTo>
                      <a:pt x="319" y="55"/>
                      <a:pt x="318" y="51"/>
                      <a:pt x="318" y="48"/>
                    </a:cubicBezTo>
                    <a:cubicBezTo>
                      <a:pt x="318" y="16"/>
                      <a:pt x="318" y="16"/>
                      <a:pt x="318" y="16"/>
                    </a:cubicBezTo>
                    <a:cubicBezTo>
                      <a:pt x="318" y="7"/>
                      <a:pt x="325" y="0"/>
                      <a:pt x="334" y="0"/>
                    </a:cubicBezTo>
                    <a:close/>
                    <a:moveTo>
                      <a:pt x="175" y="0"/>
                    </a:moveTo>
                    <a:cubicBezTo>
                      <a:pt x="245" y="0"/>
                      <a:pt x="245" y="0"/>
                      <a:pt x="245" y="0"/>
                    </a:cubicBezTo>
                    <a:cubicBezTo>
                      <a:pt x="253" y="0"/>
                      <a:pt x="261" y="7"/>
                      <a:pt x="261" y="16"/>
                    </a:cubicBezTo>
                    <a:cubicBezTo>
                      <a:pt x="261" y="48"/>
                      <a:pt x="261" y="48"/>
                      <a:pt x="261" y="48"/>
                    </a:cubicBezTo>
                    <a:cubicBezTo>
                      <a:pt x="261" y="57"/>
                      <a:pt x="253" y="64"/>
                      <a:pt x="24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66" y="64"/>
                      <a:pt x="159" y="57"/>
                      <a:pt x="159" y="48"/>
                    </a:cubicBezTo>
                    <a:cubicBezTo>
                      <a:pt x="159" y="16"/>
                      <a:pt x="159" y="16"/>
                      <a:pt x="159" y="16"/>
                    </a:cubicBezTo>
                    <a:cubicBezTo>
                      <a:pt x="159" y="7"/>
                      <a:pt x="166" y="0"/>
                      <a:pt x="1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anose="020F0502020204030204" charset="0"/>
                </a:endParaRPr>
              </a:p>
            </p:txBody>
          </p:sp>
          <p:sp>
            <p:nvSpPr>
              <p:cNvPr id="29" name="Freeform 7"/>
              <p:cNvSpPr>
                <a:spLocks noEditPoints="1"/>
              </p:cNvSpPr>
              <p:nvPr/>
            </p:nvSpPr>
            <p:spPr bwMode="auto">
              <a:xfrm>
                <a:off x="6826001" y="4063081"/>
                <a:ext cx="340497" cy="340497"/>
              </a:xfrm>
              <a:custGeom>
                <a:avLst/>
                <a:gdLst>
                  <a:gd name="T0" fmla="*/ 197 w 394"/>
                  <a:gd name="T1" fmla="*/ 57 h 394"/>
                  <a:gd name="T2" fmla="*/ 98 w 394"/>
                  <a:gd name="T3" fmla="*/ 98 h 394"/>
                  <a:gd name="T4" fmla="*/ 57 w 394"/>
                  <a:gd name="T5" fmla="*/ 197 h 394"/>
                  <a:gd name="T6" fmla="*/ 98 w 394"/>
                  <a:gd name="T7" fmla="*/ 296 h 394"/>
                  <a:gd name="T8" fmla="*/ 197 w 394"/>
                  <a:gd name="T9" fmla="*/ 337 h 394"/>
                  <a:gd name="T10" fmla="*/ 296 w 394"/>
                  <a:gd name="T11" fmla="*/ 296 h 394"/>
                  <a:gd name="T12" fmla="*/ 337 w 394"/>
                  <a:gd name="T13" fmla="*/ 197 h 394"/>
                  <a:gd name="T14" fmla="*/ 296 w 394"/>
                  <a:gd name="T15" fmla="*/ 98 h 394"/>
                  <a:gd name="T16" fmla="*/ 197 w 394"/>
                  <a:gd name="T17" fmla="*/ 57 h 394"/>
                  <a:gd name="T18" fmla="*/ 58 w 394"/>
                  <a:gd name="T19" fmla="*/ 58 h 394"/>
                  <a:gd name="T20" fmla="*/ 197 w 394"/>
                  <a:gd name="T21" fmla="*/ 0 h 394"/>
                  <a:gd name="T22" fmla="*/ 336 w 394"/>
                  <a:gd name="T23" fmla="*/ 58 h 394"/>
                  <a:gd name="T24" fmla="*/ 394 w 394"/>
                  <a:gd name="T25" fmla="*/ 197 h 394"/>
                  <a:gd name="T26" fmla="*/ 336 w 394"/>
                  <a:gd name="T27" fmla="*/ 336 h 394"/>
                  <a:gd name="T28" fmla="*/ 197 w 394"/>
                  <a:gd name="T29" fmla="*/ 394 h 394"/>
                  <a:gd name="T30" fmla="*/ 58 w 394"/>
                  <a:gd name="T31" fmla="*/ 336 h 394"/>
                  <a:gd name="T32" fmla="*/ 0 w 394"/>
                  <a:gd name="T33" fmla="*/ 197 h 394"/>
                  <a:gd name="T34" fmla="*/ 58 w 394"/>
                  <a:gd name="T35" fmla="*/ 58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4" h="394">
                    <a:moveTo>
                      <a:pt x="197" y="57"/>
                    </a:moveTo>
                    <a:cubicBezTo>
                      <a:pt x="158" y="57"/>
                      <a:pt x="123" y="73"/>
                      <a:pt x="98" y="98"/>
                    </a:cubicBezTo>
                    <a:cubicBezTo>
                      <a:pt x="73" y="124"/>
                      <a:pt x="57" y="158"/>
                      <a:pt x="57" y="197"/>
                    </a:cubicBezTo>
                    <a:cubicBezTo>
                      <a:pt x="57" y="236"/>
                      <a:pt x="73" y="271"/>
                      <a:pt x="98" y="296"/>
                    </a:cubicBezTo>
                    <a:cubicBezTo>
                      <a:pt x="123" y="321"/>
                      <a:pt x="158" y="337"/>
                      <a:pt x="197" y="337"/>
                    </a:cubicBezTo>
                    <a:cubicBezTo>
                      <a:pt x="236" y="337"/>
                      <a:pt x="270" y="321"/>
                      <a:pt x="296" y="296"/>
                    </a:cubicBezTo>
                    <a:cubicBezTo>
                      <a:pt x="321" y="271"/>
                      <a:pt x="337" y="236"/>
                      <a:pt x="337" y="197"/>
                    </a:cubicBezTo>
                    <a:cubicBezTo>
                      <a:pt x="337" y="158"/>
                      <a:pt x="321" y="124"/>
                      <a:pt x="296" y="98"/>
                    </a:cubicBezTo>
                    <a:cubicBezTo>
                      <a:pt x="270" y="73"/>
                      <a:pt x="236" y="57"/>
                      <a:pt x="197" y="57"/>
                    </a:cubicBezTo>
                    <a:close/>
                    <a:moveTo>
                      <a:pt x="58" y="58"/>
                    </a:moveTo>
                    <a:cubicBezTo>
                      <a:pt x="93" y="22"/>
                      <a:pt x="143" y="0"/>
                      <a:pt x="197" y="0"/>
                    </a:cubicBezTo>
                    <a:cubicBezTo>
                      <a:pt x="251" y="0"/>
                      <a:pt x="301" y="22"/>
                      <a:pt x="336" y="58"/>
                    </a:cubicBezTo>
                    <a:cubicBezTo>
                      <a:pt x="372" y="93"/>
                      <a:pt x="394" y="143"/>
                      <a:pt x="394" y="197"/>
                    </a:cubicBezTo>
                    <a:cubicBezTo>
                      <a:pt x="394" y="252"/>
                      <a:pt x="372" y="301"/>
                      <a:pt x="336" y="336"/>
                    </a:cubicBezTo>
                    <a:cubicBezTo>
                      <a:pt x="301" y="372"/>
                      <a:pt x="251" y="394"/>
                      <a:pt x="197" y="394"/>
                    </a:cubicBezTo>
                    <a:cubicBezTo>
                      <a:pt x="143" y="394"/>
                      <a:pt x="93" y="372"/>
                      <a:pt x="58" y="336"/>
                    </a:cubicBezTo>
                    <a:cubicBezTo>
                      <a:pt x="22" y="301"/>
                      <a:pt x="0" y="252"/>
                      <a:pt x="0" y="197"/>
                    </a:cubicBezTo>
                    <a:cubicBezTo>
                      <a:pt x="0" y="143"/>
                      <a:pt x="22" y="93"/>
                      <a:pt x="58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anose="020F0502020204030204" charset="0"/>
                </a:endParaRPr>
              </a:p>
            </p:txBody>
          </p:sp>
          <p:sp>
            <p:nvSpPr>
              <p:cNvPr id="31" name="Freeform 8"/>
              <p:cNvSpPr/>
              <p:nvPr/>
            </p:nvSpPr>
            <p:spPr bwMode="auto">
              <a:xfrm>
                <a:off x="6923651" y="4160731"/>
                <a:ext cx="99479" cy="100211"/>
              </a:xfrm>
              <a:custGeom>
                <a:avLst/>
                <a:gdLst>
                  <a:gd name="T0" fmla="*/ 55 w 115"/>
                  <a:gd name="T1" fmla="*/ 83 h 116"/>
                  <a:gd name="T2" fmla="*/ 64 w 115"/>
                  <a:gd name="T3" fmla="*/ 104 h 116"/>
                  <a:gd name="T4" fmla="*/ 104 w 115"/>
                  <a:gd name="T5" fmla="*/ 104 h 116"/>
                  <a:gd name="T6" fmla="*/ 104 w 115"/>
                  <a:gd name="T7" fmla="*/ 64 h 116"/>
                  <a:gd name="T8" fmla="*/ 82 w 115"/>
                  <a:gd name="T9" fmla="*/ 56 h 116"/>
                  <a:gd name="T10" fmla="*/ 34 w 115"/>
                  <a:gd name="T11" fmla="*/ 8 h 116"/>
                  <a:gd name="T12" fmla="*/ 8 w 115"/>
                  <a:gd name="T13" fmla="*/ 8 h 116"/>
                  <a:gd name="T14" fmla="*/ 8 w 115"/>
                  <a:gd name="T15" fmla="*/ 35 h 116"/>
                  <a:gd name="T16" fmla="*/ 55 w 115"/>
                  <a:gd name="T17" fmla="*/ 8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55" y="83"/>
                    </a:moveTo>
                    <a:cubicBezTo>
                      <a:pt x="55" y="90"/>
                      <a:pt x="58" y="98"/>
                      <a:pt x="64" y="104"/>
                    </a:cubicBezTo>
                    <a:cubicBezTo>
                      <a:pt x="75" y="116"/>
                      <a:pt x="93" y="116"/>
                      <a:pt x="104" y="104"/>
                    </a:cubicBezTo>
                    <a:cubicBezTo>
                      <a:pt x="115" y="93"/>
                      <a:pt x="115" y="75"/>
                      <a:pt x="104" y="64"/>
                    </a:cubicBezTo>
                    <a:cubicBezTo>
                      <a:pt x="98" y="58"/>
                      <a:pt x="90" y="55"/>
                      <a:pt x="82" y="56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27" y="0"/>
                      <a:pt x="15" y="0"/>
                      <a:pt x="8" y="8"/>
                    </a:cubicBezTo>
                    <a:cubicBezTo>
                      <a:pt x="0" y="15"/>
                      <a:pt x="0" y="27"/>
                      <a:pt x="8" y="35"/>
                    </a:cubicBezTo>
                    <a:cubicBezTo>
                      <a:pt x="55" y="83"/>
                      <a:pt x="55" y="83"/>
                      <a:pt x="5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anose="020F0502020204030204" charset="0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2322729" y="2987921"/>
            <a:ext cx="3214269" cy="1055744"/>
            <a:chOff x="8215313" y="3168650"/>
            <a:chExt cx="3214687" cy="1055744"/>
          </a:xfrm>
        </p:grpSpPr>
        <p:sp>
          <p:nvSpPr>
            <p:cNvPr id="33" name="矩形 32"/>
            <p:cNvSpPr/>
            <p:nvPr/>
          </p:nvSpPr>
          <p:spPr>
            <a:xfrm>
              <a:off x="8215313" y="3522663"/>
              <a:ext cx="3214687" cy="7017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微软雅黑" panose="020B0503020204020204" charset="-122"/>
                </a:rPr>
                <a:t>在此录入上述图表的综合描述说明，在此录入上述图表的综合描述说明。在此录入上述图表的描述说明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215313" y="3168650"/>
              <a:ext cx="2268537" cy="400050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</a:rPr>
                <a:t>点击此处添加标题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630352" y="1562980"/>
            <a:ext cx="549204" cy="636588"/>
            <a:chOff x="7505700" y="1882775"/>
            <a:chExt cx="549275" cy="636588"/>
          </a:xfrm>
          <a:solidFill>
            <a:srgbClr val="476C83"/>
          </a:solidFill>
        </p:grpSpPr>
        <p:sp>
          <p:nvSpPr>
            <p:cNvPr id="36" name="六边形 35"/>
            <p:cNvSpPr/>
            <p:nvPr/>
          </p:nvSpPr>
          <p:spPr>
            <a:xfrm rot="16200000">
              <a:off x="7462044" y="1926431"/>
              <a:ext cx="636588" cy="549275"/>
            </a:xfrm>
            <a:prstGeom prst="hexagon">
              <a:avLst/>
            </a:prstGeom>
            <a:grpFill/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7611830" y="2019643"/>
              <a:ext cx="297260" cy="362332"/>
              <a:chOff x="3683997" y="856343"/>
              <a:chExt cx="576394" cy="702571"/>
            </a:xfrm>
            <a:grpFill/>
          </p:grpSpPr>
          <p:sp>
            <p:nvSpPr>
              <p:cNvPr id="38" name="Freeform 34"/>
              <p:cNvSpPr>
                <a:spLocks noEditPoints="1"/>
              </p:cNvSpPr>
              <p:nvPr/>
            </p:nvSpPr>
            <p:spPr bwMode="auto">
              <a:xfrm>
                <a:off x="3683997" y="856343"/>
                <a:ext cx="576394" cy="702571"/>
              </a:xfrm>
              <a:custGeom>
                <a:avLst/>
                <a:gdLst>
                  <a:gd name="T0" fmla="*/ 16 w 667"/>
                  <a:gd name="T1" fmla="*/ 176 h 813"/>
                  <a:gd name="T2" fmla="*/ 175 w 667"/>
                  <a:gd name="T3" fmla="*/ 16 h 813"/>
                  <a:gd name="T4" fmla="*/ 214 w 667"/>
                  <a:gd name="T5" fmla="*/ 0 h 813"/>
                  <a:gd name="T6" fmla="*/ 613 w 667"/>
                  <a:gd name="T7" fmla="*/ 0 h 813"/>
                  <a:gd name="T8" fmla="*/ 667 w 667"/>
                  <a:gd name="T9" fmla="*/ 54 h 813"/>
                  <a:gd name="T10" fmla="*/ 667 w 667"/>
                  <a:gd name="T11" fmla="*/ 759 h 813"/>
                  <a:gd name="T12" fmla="*/ 613 w 667"/>
                  <a:gd name="T13" fmla="*/ 813 h 813"/>
                  <a:gd name="T14" fmla="*/ 54 w 667"/>
                  <a:gd name="T15" fmla="*/ 813 h 813"/>
                  <a:gd name="T16" fmla="*/ 0 w 667"/>
                  <a:gd name="T17" fmla="*/ 759 h 813"/>
                  <a:gd name="T18" fmla="*/ 0 w 667"/>
                  <a:gd name="T19" fmla="*/ 214 h 813"/>
                  <a:gd name="T20" fmla="*/ 16 w 667"/>
                  <a:gd name="T21" fmla="*/ 176 h 813"/>
                  <a:gd name="T22" fmla="*/ 194 w 667"/>
                  <a:gd name="T23" fmla="*/ 229 h 813"/>
                  <a:gd name="T24" fmla="*/ 57 w 667"/>
                  <a:gd name="T25" fmla="*/ 229 h 813"/>
                  <a:gd name="T26" fmla="*/ 57 w 667"/>
                  <a:gd name="T27" fmla="*/ 756 h 813"/>
                  <a:gd name="T28" fmla="*/ 610 w 667"/>
                  <a:gd name="T29" fmla="*/ 756 h 813"/>
                  <a:gd name="T30" fmla="*/ 610 w 667"/>
                  <a:gd name="T31" fmla="*/ 57 h 813"/>
                  <a:gd name="T32" fmla="*/ 238 w 667"/>
                  <a:gd name="T33" fmla="*/ 57 h 813"/>
                  <a:gd name="T34" fmla="*/ 238 w 667"/>
                  <a:gd name="T35" fmla="*/ 185 h 813"/>
                  <a:gd name="T36" fmla="*/ 194 w 667"/>
                  <a:gd name="T37" fmla="*/ 229 h 813"/>
                  <a:gd name="T38" fmla="*/ 82 w 667"/>
                  <a:gd name="T39" fmla="*/ 191 h 813"/>
                  <a:gd name="T40" fmla="*/ 194 w 667"/>
                  <a:gd name="T41" fmla="*/ 191 h 813"/>
                  <a:gd name="T42" fmla="*/ 200 w 667"/>
                  <a:gd name="T43" fmla="*/ 185 h 813"/>
                  <a:gd name="T44" fmla="*/ 200 w 667"/>
                  <a:gd name="T45" fmla="*/ 72 h 813"/>
                  <a:gd name="T46" fmla="*/ 82 w 667"/>
                  <a:gd name="T47" fmla="*/ 19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7" h="813">
                    <a:moveTo>
                      <a:pt x="16" y="176"/>
                    </a:moveTo>
                    <a:cubicBezTo>
                      <a:pt x="175" y="16"/>
                      <a:pt x="175" y="16"/>
                      <a:pt x="175" y="16"/>
                    </a:cubicBezTo>
                    <a:cubicBezTo>
                      <a:pt x="186" y="6"/>
                      <a:pt x="199" y="0"/>
                      <a:pt x="214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643" y="0"/>
                      <a:pt x="667" y="24"/>
                      <a:pt x="667" y="54"/>
                    </a:cubicBezTo>
                    <a:cubicBezTo>
                      <a:pt x="667" y="759"/>
                      <a:pt x="667" y="759"/>
                      <a:pt x="667" y="759"/>
                    </a:cubicBezTo>
                    <a:cubicBezTo>
                      <a:pt x="667" y="789"/>
                      <a:pt x="643" y="813"/>
                      <a:pt x="613" y="813"/>
                    </a:cubicBezTo>
                    <a:cubicBezTo>
                      <a:pt x="54" y="813"/>
                      <a:pt x="54" y="813"/>
                      <a:pt x="54" y="813"/>
                    </a:cubicBezTo>
                    <a:cubicBezTo>
                      <a:pt x="24" y="813"/>
                      <a:pt x="0" y="789"/>
                      <a:pt x="0" y="759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00"/>
                      <a:pt x="5" y="186"/>
                      <a:pt x="16" y="176"/>
                    </a:cubicBezTo>
                    <a:close/>
                    <a:moveTo>
                      <a:pt x="194" y="229"/>
                    </a:moveTo>
                    <a:cubicBezTo>
                      <a:pt x="57" y="229"/>
                      <a:pt x="57" y="229"/>
                      <a:pt x="57" y="229"/>
                    </a:cubicBezTo>
                    <a:cubicBezTo>
                      <a:pt x="57" y="756"/>
                      <a:pt x="57" y="756"/>
                      <a:pt x="57" y="756"/>
                    </a:cubicBezTo>
                    <a:cubicBezTo>
                      <a:pt x="610" y="756"/>
                      <a:pt x="610" y="756"/>
                      <a:pt x="610" y="756"/>
                    </a:cubicBezTo>
                    <a:cubicBezTo>
                      <a:pt x="610" y="57"/>
                      <a:pt x="610" y="57"/>
                      <a:pt x="610" y="57"/>
                    </a:cubicBezTo>
                    <a:cubicBezTo>
                      <a:pt x="238" y="57"/>
                      <a:pt x="238" y="57"/>
                      <a:pt x="238" y="57"/>
                    </a:cubicBezTo>
                    <a:cubicBezTo>
                      <a:pt x="238" y="185"/>
                      <a:pt x="238" y="185"/>
                      <a:pt x="238" y="185"/>
                    </a:cubicBezTo>
                    <a:cubicBezTo>
                      <a:pt x="238" y="210"/>
                      <a:pt x="218" y="229"/>
                      <a:pt x="194" y="229"/>
                    </a:cubicBezTo>
                    <a:close/>
                    <a:moveTo>
                      <a:pt x="82" y="191"/>
                    </a:moveTo>
                    <a:cubicBezTo>
                      <a:pt x="194" y="191"/>
                      <a:pt x="194" y="191"/>
                      <a:pt x="194" y="191"/>
                    </a:cubicBezTo>
                    <a:cubicBezTo>
                      <a:pt x="197" y="191"/>
                      <a:pt x="200" y="188"/>
                      <a:pt x="200" y="185"/>
                    </a:cubicBezTo>
                    <a:cubicBezTo>
                      <a:pt x="200" y="72"/>
                      <a:pt x="200" y="72"/>
                      <a:pt x="200" y="72"/>
                    </a:cubicBezTo>
                    <a:cubicBezTo>
                      <a:pt x="82" y="191"/>
                      <a:pt x="82" y="191"/>
                      <a:pt x="82" y="1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anose="020F0502020204030204" charset="0"/>
                </a:endParaRPr>
              </a:p>
            </p:txBody>
          </p:sp>
          <p:sp>
            <p:nvSpPr>
              <p:cNvPr id="39" name="Freeform 35"/>
              <p:cNvSpPr>
                <a:spLocks noEditPoints="1"/>
              </p:cNvSpPr>
              <p:nvPr/>
            </p:nvSpPr>
            <p:spPr bwMode="auto">
              <a:xfrm>
                <a:off x="3765921" y="1015436"/>
                <a:ext cx="412546" cy="433758"/>
              </a:xfrm>
              <a:custGeom>
                <a:avLst/>
                <a:gdLst>
                  <a:gd name="T0" fmla="*/ 170 w 477"/>
                  <a:gd name="T1" fmla="*/ 429 h 502"/>
                  <a:gd name="T2" fmla="*/ 86 w 477"/>
                  <a:gd name="T3" fmla="*/ 502 h 502"/>
                  <a:gd name="T4" fmla="*/ 0 w 477"/>
                  <a:gd name="T5" fmla="*/ 416 h 502"/>
                  <a:gd name="T6" fmla="*/ 72 w 477"/>
                  <a:gd name="T7" fmla="*/ 330 h 502"/>
                  <a:gd name="T8" fmla="*/ 63 w 477"/>
                  <a:gd name="T9" fmla="*/ 258 h 502"/>
                  <a:gd name="T10" fmla="*/ 144 w 477"/>
                  <a:gd name="T11" fmla="*/ 143 h 502"/>
                  <a:gd name="T12" fmla="*/ 254 w 477"/>
                  <a:gd name="T13" fmla="*/ 20 h 502"/>
                  <a:gd name="T14" fmla="*/ 458 w 477"/>
                  <a:gd name="T15" fmla="*/ 0 h 502"/>
                  <a:gd name="T16" fmla="*/ 477 w 477"/>
                  <a:gd name="T17" fmla="*/ 153 h 502"/>
                  <a:gd name="T18" fmla="*/ 398 w 477"/>
                  <a:gd name="T19" fmla="*/ 172 h 502"/>
                  <a:gd name="T20" fmla="*/ 438 w 477"/>
                  <a:gd name="T21" fmla="*/ 223 h 502"/>
                  <a:gd name="T22" fmla="*/ 404 w 477"/>
                  <a:gd name="T23" fmla="*/ 245 h 502"/>
                  <a:gd name="T24" fmla="*/ 452 w 477"/>
                  <a:gd name="T25" fmla="*/ 355 h 502"/>
                  <a:gd name="T26" fmla="*/ 452 w 477"/>
                  <a:gd name="T27" fmla="*/ 477 h 502"/>
                  <a:gd name="T28" fmla="*/ 330 w 477"/>
                  <a:gd name="T29" fmla="*/ 477 h 502"/>
                  <a:gd name="T30" fmla="*/ 256 w 477"/>
                  <a:gd name="T31" fmla="*/ 464 h 502"/>
                  <a:gd name="T32" fmla="*/ 235 w 477"/>
                  <a:gd name="T33" fmla="*/ 429 h 502"/>
                  <a:gd name="T34" fmla="*/ 162 w 477"/>
                  <a:gd name="T35" fmla="*/ 160 h 502"/>
                  <a:gd name="T36" fmla="*/ 135 w 477"/>
                  <a:gd name="T37" fmla="*/ 275 h 502"/>
                  <a:gd name="T38" fmla="*/ 101 w 477"/>
                  <a:gd name="T39" fmla="*/ 331 h 502"/>
                  <a:gd name="T40" fmla="*/ 171 w 477"/>
                  <a:gd name="T41" fmla="*/ 404 h 502"/>
                  <a:gd name="T42" fmla="*/ 235 w 477"/>
                  <a:gd name="T43" fmla="*/ 378 h 502"/>
                  <a:gd name="T44" fmla="*/ 306 w 477"/>
                  <a:gd name="T45" fmla="*/ 408 h 502"/>
                  <a:gd name="T46" fmla="*/ 378 w 477"/>
                  <a:gd name="T47" fmla="*/ 330 h 502"/>
                  <a:gd name="T48" fmla="*/ 353 w 477"/>
                  <a:gd name="T49" fmla="*/ 245 h 502"/>
                  <a:gd name="T50" fmla="*/ 382 w 477"/>
                  <a:gd name="T51" fmla="*/ 174 h 502"/>
                  <a:gd name="T52" fmla="*/ 273 w 477"/>
                  <a:gd name="T53" fmla="*/ 172 h 502"/>
                  <a:gd name="T54" fmla="*/ 254 w 477"/>
                  <a:gd name="T55" fmla="*/ 101 h 502"/>
                  <a:gd name="T56" fmla="*/ 292 w 477"/>
                  <a:gd name="T57" fmla="*/ 38 h 502"/>
                  <a:gd name="T58" fmla="*/ 439 w 477"/>
                  <a:gd name="T59" fmla="*/ 134 h 502"/>
                  <a:gd name="T60" fmla="*/ 425 w 477"/>
                  <a:gd name="T61" fmla="*/ 382 h 502"/>
                  <a:gd name="T62" fmla="*/ 357 w 477"/>
                  <a:gd name="T63" fmla="*/ 382 h 502"/>
                  <a:gd name="T64" fmla="*/ 357 w 477"/>
                  <a:gd name="T65" fmla="*/ 450 h 502"/>
                  <a:gd name="T66" fmla="*/ 425 w 477"/>
                  <a:gd name="T67" fmla="*/ 450 h 502"/>
                  <a:gd name="T68" fmla="*/ 425 w 477"/>
                  <a:gd name="T69" fmla="*/ 382 h 502"/>
                  <a:gd name="T70" fmla="*/ 86 w 477"/>
                  <a:gd name="T71" fmla="*/ 367 h 502"/>
                  <a:gd name="T72" fmla="*/ 38 w 477"/>
                  <a:gd name="T73" fmla="*/ 416 h 502"/>
                  <a:gd name="T74" fmla="*/ 86 w 477"/>
                  <a:gd name="T75" fmla="*/ 464 h 502"/>
                  <a:gd name="T76" fmla="*/ 134 w 477"/>
                  <a:gd name="T77" fmla="*/ 416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77" h="502">
                    <a:moveTo>
                      <a:pt x="235" y="429"/>
                    </a:moveTo>
                    <a:cubicBezTo>
                      <a:pt x="170" y="429"/>
                      <a:pt x="170" y="429"/>
                      <a:pt x="170" y="429"/>
                    </a:cubicBezTo>
                    <a:cubicBezTo>
                      <a:pt x="168" y="448"/>
                      <a:pt x="159" y="464"/>
                      <a:pt x="146" y="477"/>
                    </a:cubicBezTo>
                    <a:cubicBezTo>
                      <a:pt x="131" y="493"/>
                      <a:pt x="109" y="502"/>
                      <a:pt x="86" y="502"/>
                    </a:cubicBezTo>
                    <a:cubicBezTo>
                      <a:pt x="62" y="502"/>
                      <a:pt x="41" y="493"/>
                      <a:pt x="25" y="477"/>
                    </a:cubicBezTo>
                    <a:cubicBezTo>
                      <a:pt x="10" y="461"/>
                      <a:pt x="0" y="440"/>
                      <a:pt x="0" y="416"/>
                    </a:cubicBezTo>
                    <a:cubicBezTo>
                      <a:pt x="0" y="392"/>
                      <a:pt x="10" y="370"/>
                      <a:pt x="25" y="355"/>
                    </a:cubicBezTo>
                    <a:cubicBezTo>
                      <a:pt x="38" y="342"/>
                      <a:pt x="54" y="333"/>
                      <a:pt x="72" y="330"/>
                    </a:cubicBezTo>
                    <a:cubicBezTo>
                      <a:pt x="48" y="277"/>
                      <a:pt x="48" y="277"/>
                      <a:pt x="48" y="277"/>
                    </a:cubicBezTo>
                    <a:cubicBezTo>
                      <a:pt x="43" y="269"/>
                      <a:pt x="48" y="255"/>
                      <a:pt x="63" y="258"/>
                    </a:cubicBezTo>
                    <a:cubicBezTo>
                      <a:pt x="84" y="263"/>
                      <a:pt x="84" y="263"/>
                      <a:pt x="84" y="263"/>
                    </a:cubicBezTo>
                    <a:cubicBezTo>
                      <a:pt x="94" y="216"/>
                      <a:pt x="115" y="175"/>
                      <a:pt x="144" y="143"/>
                    </a:cubicBezTo>
                    <a:cubicBezTo>
                      <a:pt x="174" y="108"/>
                      <a:pt x="212" y="84"/>
                      <a:pt x="254" y="75"/>
                    </a:cubicBezTo>
                    <a:cubicBezTo>
                      <a:pt x="254" y="20"/>
                      <a:pt x="254" y="20"/>
                      <a:pt x="254" y="20"/>
                    </a:cubicBezTo>
                    <a:cubicBezTo>
                      <a:pt x="254" y="9"/>
                      <a:pt x="264" y="0"/>
                      <a:pt x="275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68" y="0"/>
                      <a:pt x="477" y="9"/>
                      <a:pt x="477" y="19"/>
                    </a:cubicBezTo>
                    <a:cubicBezTo>
                      <a:pt x="477" y="153"/>
                      <a:pt x="477" y="153"/>
                      <a:pt x="477" y="153"/>
                    </a:cubicBezTo>
                    <a:cubicBezTo>
                      <a:pt x="477" y="163"/>
                      <a:pt x="468" y="172"/>
                      <a:pt x="458" y="172"/>
                    </a:cubicBezTo>
                    <a:cubicBezTo>
                      <a:pt x="398" y="172"/>
                      <a:pt x="398" y="172"/>
                      <a:pt x="398" y="172"/>
                    </a:cubicBezTo>
                    <a:cubicBezTo>
                      <a:pt x="398" y="172"/>
                      <a:pt x="399" y="173"/>
                      <a:pt x="399" y="174"/>
                    </a:cubicBezTo>
                    <a:cubicBezTo>
                      <a:pt x="438" y="223"/>
                      <a:pt x="438" y="223"/>
                      <a:pt x="438" y="223"/>
                    </a:cubicBezTo>
                    <a:cubicBezTo>
                      <a:pt x="444" y="229"/>
                      <a:pt x="443" y="245"/>
                      <a:pt x="428" y="245"/>
                    </a:cubicBezTo>
                    <a:cubicBezTo>
                      <a:pt x="404" y="245"/>
                      <a:pt x="404" y="245"/>
                      <a:pt x="404" y="245"/>
                    </a:cubicBezTo>
                    <a:cubicBezTo>
                      <a:pt x="404" y="330"/>
                      <a:pt x="404" y="330"/>
                      <a:pt x="404" y="330"/>
                    </a:cubicBezTo>
                    <a:cubicBezTo>
                      <a:pt x="422" y="333"/>
                      <a:pt x="439" y="342"/>
                      <a:pt x="452" y="355"/>
                    </a:cubicBezTo>
                    <a:cubicBezTo>
                      <a:pt x="467" y="370"/>
                      <a:pt x="477" y="392"/>
                      <a:pt x="477" y="416"/>
                    </a:cubicBezTo>
                    <a:cubicBezTo>
                      <a:pt x="477" y="440"/>
                      <a:pt x="467" y="461"/>
                      <a:pt x="452" y="477"/>
                    </a:cubicBezTo>
                    <a:cubicBezTo>
                      <a:pt x="436" y="493"/>
                      <a:pt x="415" y="502"/>
                      <a:pt x="391" y="502"/>
                    </a:cubicBezTo>
                    <a:cubicBezTo>
                      <a:pt x="367" y="502"/>
                      <a:pt x="346" y="493"/>
                      <a:pt x="330" y="477"/>
                    </a:cubicBezTo>
                    <a:cubicBezTo>
                      <a:pt x="317" y="463"/>
                      <a:pt x="308" y="445"/>
                      <a:pt x="306" y="425"/>
                    </a:cubicBezTo>
                    <a:cubicBezTo>
                      <a:pt x="256" y="464"/>
                      <a:pt x="256" y="464"/>
                      <a:pt x="256" y="464"/>
                    </a:cubicBezTo>
                    <a:cubicBezTo>
                      <a:pt x="249" y="470"/>
                      <a:pt x="235" y="469"/>
                      <a:pt x="235" y="453"/>
                    </a:cubicBezTo>
                    <a:cubicBezTo>
                      <a:pt x="235" y="429"/>
                      <a:pt x="235" y="429"/>
                      <a:pt x="235" y="429"/>
                    </a:cubicBezTo>
                    <a:close/>
                    <a:moveTo>
                      <a:pt x="254" y="101"/>
                    </a:moveTo>
                    <a:cubicBezTo>
                      <a:pt x="219" y="110"/>
                      <a:pt x="188" y="131"/>
                      <a:pt x="162" y="160"/>
                    </a:cubicBezTo>
                    <a:cubicBezTo>
                      <a:pt x="137" y="189"/>
                      <a:pt x="118" y="226"/>
                      <a:pt x="109" y="269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48" y="278"/>
                      <a:pt x="147" y="292"/>
                      <a:pt x="140" y="298"/>
                    </a:cubicBezTo>
                    <a:cubicBezTo>
                      <a:pt x="101" y="331"/>
                      <a:pt x="101" y="331"/>
                      <a:pt x="101" y="331"/>
                    </a:cubicBezTo>
                    <a:cubicBezTo>
                      <a:pt x="118" y="334"/>
                      <a:pt x="134" y="342"/>
                      <a:pt x="146" y="355"/>
                    </a:cubicBezTo>
                    <a:cubicBezTo>
                      <a:pt x="159" y="368"/>
                      <a:pt x="168" y="385"/>
                      <a:pt x="171" y="404"/>
                    </a:cubicBezTo>
                    <a:cubicBezTo>
                      <a:pt x="235" y="404"/>
                      <a:pt x="235" y="404"/>
                      <a:pt x="235" y="404"/>
                    </a:cubicBezTo>
                    <a:cubicBezTo>
                      <a:pt x="235" y="378"/>
                      <a:pt x="235" y="378"/>
                      <a:pt x="235" y="378"/>
                    </a:cubicBezTo>
                    <a:cubicBezTo>
                      <a:pt x="235" y="365"/>
                      <a:pt x="248" y="363"/>
                      <a:pt x="256" y="369"/>
                    </a:cubicBezTo>
                    <a:cubicBezTo>
                      <a:pt x="306" y="408"/>
                      <a:pt x="306" y="408"/>
                      <a:pt x="306" y="408"/>
                    </a:cubicBezTo>
                    <a:cubicBezTo>
                      <a:pt x="308" y="387"/>
                      <a:pt x="317" y="368"/>
                      <a:pt x="330" y="355"/>
                    </a:cubicBezTo>
                    <a:cubicBezTo>
                      <a:pt x="343" y="342"/>
                      <a:pt x="360" y="333"/>
                      <a:pt x="378" y="330"/>
                    </a:cubicBezTo>
                    <a:cubicBezTo>
                      <a:pt x="378" y="245"/>
                      <a:pt x="378" y="245"/>
                      <a:pt x="378" y="245"/>
                    </a:cubicBezTo>
                    <a:cubicBezTo>
                      <a:pt x="353" y="245"/>
                      <a:pt x="353" y="245"/>
                      <a:pt x="353" y="245"/>
                    </a:cubicBezTo>
                    <a:cubicBezTo>
                      <a:pt x="340" y="245"/>
                      <a:pt x="338" y="230"/>
                      <a:pt x="344" y="223"/>
                    </a:cubicBezTo>
                    <a:cubicBezTo>
                      <a:pt x="382" y="174"/>
                      <a:pt x="382" y="174"/>
                      <a:pt x="382" y="174"/>
                    </a:cubicBezTo>
                    <a:cubicBezTo>
                      <a:pt x="383" y="173"/>
                      <a:pt x="383" y="172"/>
                      <a:pt x="384" y="172"/>
                    </a:cubicBezTo>
                    <a:cubicBezTo>
                      <a:pt x="273" y="172"/>
                      <a:pt x="273" y="172"/>
                      <a:pt x="273" y="172"/>
                    </a:cubicBezTo>
                    <a:cubicBezTo>
                      <a:pt x="263" y="172"/>
                      <a:pt x="254" y="164"/>
                      <a:pt x="254" y="153"/>
                    </a:cubicBezTo>
                    <a:cubicBezTo>
                      <a:pt x="254" y="101"/>
                      <a:pt x="254" y="101"/>
                      <a:pt x="254" y="101"/>
                    </a:cubicBezTo>
                    <a:close/>
                    <a:moveTo>
                      <a:pt x="439" y="38"/>
                    </a:moveTo>
                    <a:cubicBezTo>
                      <a:pt x="292" y="38"/>
                      <a:pt x="292" y="38"/>
                      <a:pt x="292" y="38"/>
                    </a:cubicBezTo>
                    <a:cubicBezTo>
                      <a:pt x="292" y="134"/>
                      <a:pt x="292" y="134"/>
                      <a:pt x="292" y="134"/>
                    </a:cubicBezTo>
                    <a:cubicBezTo>
                      <a:pt x="439" y="134"/>
                      <a:pt x="439" y="134"/>
                      <a:pt x="439" y="134"/>
                    </a:cubicBezTo>
                    <a:cubicBezTo>
                      <a:pt x="439" y="38"/>
                      <a:pt x="439" y="38"/>
                      <a:pt x="439" y="38"/>
                    </a:cubicBezTo>
                    <a:close/>
                    <a:moveTo>
                      <a:pt x="425" y="382"/>
                    </a:moveTo>
                    <a:cubicBezTo>
                      <a:pt x="416" y="373"/>
                      <a:pt x="404" y="367"/>
                      <a:pt x="391" y="367"/>
                    </a:cubicBezTo>
                    <a:cubicBezTo>
                      <a:pt x="378" y="367"/>
                      <a:pt x="366" y="373"/>
                      <a:pt x="357" y="382"/>
                    </a:cubicBezTo>
                    <a:cubicBezTo>
                      <a:pt x="349" y="390"/>
                      <a:pt x="343" y="402"/>
                      <a:pt x="343" y="416"/>
                    </a:cubicBezTo>
                    <a:cubicBezTo>
                      <a:pt x="343" y="429"/>
                      <a:pt x="349" y="441"/>
                      <a:pt x="357" y="450"/>
                    </a:cubicBezTo>
                    <a:cubicBezTo>
                      <a:pt x="366" y="459"/>
                      <a:pt x="378" y="464"/>
                      <a:pt x="391" y="464"/>
                    </a:cubicBezTo>
                    <a:cubicBezTo>
                      <a:pt x="404" y="464"/>
                      <a:pt x="416" y="459"/>
                      <a:pt x="425" y="450"/>
                    </a:cubicBezTo>
                    <a:cubicBezTo>
                      <a:pt x="434" y="441"/>
                      <a:pt x="439" y="429"/>
                      <a:pt x="439" y="416"/>
                    </a:cubicBezTo>
                    <a:cubicBezTo>
                      <a:pt x="439" y="402"/>
                      <a:pt x="434" y="390"/>
                      <a:pt x="425" y="382"/>
                    </a:cubicBezTo>
                    <a:close/>
                    <a:moveTo>
                      <a:pt x="120" y="382"/>
                    </a:moveTo>
                    <a:cubicBezTo>
                      <a:pt x="111" y="373"/>
                      <a:pt x="99" y="367"/>
                      <a:pt x="86" y="367"/>
                    </a:cubicBezTo>
                    <a:cubicBezTo>
                      <a:pt x="73" y="367"/>
                      <a:pt x="61" y="373"/>
                      <a:pt x="52" y="382"/>
                    </a:cubicBezTo>
                    <a:cubicBezTo>
                      <a:pt x="43" y="390"/>
                      <a:pt x="38" y="402"/>
                      <a:pt x="38" y="416"/>
                    </a:cubicBezTo>
                    <a:cubicBezTo>
                      <a:pt x="38" y="429"/>
                      <a:pt x="43" y="441"/>
                      <a:pt x="52" y="450"/>
                    </a:cubicBezTo>
                    <a:cubicBezTo>
                      <a:pt x="61" y="459"/>
                      <a:pt x="73" y="464"/>
                      <a:pt x="86" y="464"/>
                    </a:cubicBezTo>
                    <a:cubicBezTo>
                      <a:pt x="99" y="464"/>
                      <a:pt x="111" y="459"/>
                      <a:pt x="120" y="450"/>
                    </a:cubicBezTo>
                    <a:cubicBezTo>
                      <a:pt x="128" y="441"/>
                      <a:pt x="134" y="429"/>
                      <a:pt x="134" y="416"/>
                    </a:cubicBezTo>
                    <a:cubicBezTo>
                      <a:pt x="134" y="402"/>
                      <a:pt x="128" y="390"/>
                      <a:pt x="120" y="3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anose="020F0502020204030204" charset="0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2322729" y="1494084"/>
            <a:ext cx="3214269" cy="1053147"/>
            <a:chOff x="8215313" y="1674813"/>
            <a:chExt cx="3214687" cy="1053147"/>
          </a:xfrm>
        </p:grpSpPr>
        <p:sp>
          <p:nvSpPr>
            <p:cNvPr id="41" name="矩形 40"/>
            <p:cNvSpPr/>
            <p:nvPr/>
          </p:nvSpPr>
          <p:spPr>
            <a:xfrm>
              <a:off x="8215313" y="2028825"/>
              <a:ext cx="3214687" cy="6991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微软雅黑" panose="020B0503020204020204" charset="-122"/>
                </a:rPr>
                <a:t>在此录入上述图表的综合描述说明，在此录入上述图表的综合描述说明。在此录入上述图表的描述说明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8215313" y="1674813"/>
              <a:ext cx="2268537" cy="400050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</a:rPr>
                <a:t>点击此处添加标题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" y="1427480"/>
            <a:ext cx="12190730" cy="26949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806457" y="635"/>
            <a:ext cx="4385543" cy="58471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383839"/>
            <a:ext cx="2463281" cy="1339680"/>
          </a:xfrm>
          <a:prstGeom prst="rect">
            <a:avLst/>
          </a:prstGeom>
        </p:spPr>
      </p:pic>
      <p:pic>
        <p:nvPicPr>
          <p:cNvPr id="5" name="图片 4" descr="6e0f8c4f48f440cc382896fda0c8a1e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677920" y="-180340"/>
            <a:ext cx="4699847" cy="469984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684107" y="4519507"/>
            <a:ext cx="2150533" cy="1930400"/>
          </a:xfrm>
          <a:prstGeom prst="rect">
            <a:avLst/>
          </a:prstGeom>
        </p:spPr>
      </p:pic>
      <p:sp>
        <p:nvSpPr>
          <p:cNvPr id="12" name="TextBox 37"/>
          <p:cNvSpPr>
            <a:spLocks noChangeArrowheads="1"/>
          </p:cNvSpPr>
          <p:nvPr/>
        </p:nvSpPr>
        <p:spPr bwMode="auto">
          <a:xfrm>
            <a:off x="1138435" y="4122722"/>
            <a:ext cx="9779000" cy="828675"/>
          </a:xfrm>
          <a:prstGeom prst="rect">
            <a:avLst/>
          </a:prstGeom>
          <a:noFill/>
          <a:ln>
            <a:noFill/>
          </a:ln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defTabSz="913765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265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  <a:cs typeface="Arial" panose="020B0604020202020204" pitchFamily="34" charset="0"/>
              </a:rPr>
              <a:t>·  </a:t>
            </a:r>
            <a:r>
              <a:rPr lang="zh-CN" sz="480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  <a:cs typeface="Arial" panose="020B0604020202020204" pitchFamily="34" charset="0"/>
              </a:rPr>
              <a:t>感 谢 聆 听</a:t>
            </a:r>
            <a:r>
              <a:rPr lang="en-US" altLang="zh-CN" sz="4265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  <a:cs typeface="Arial" panose="020B0604020202020204" pitchFamily="34" charset="0"/>
              </a:rPr>
              <a:t>·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7997825" y="3698240"/>
            <a:ext cx="4194175" cy="315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210" y="1273810"/>
            <a:ext cx="12190730" cy="26949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83945" y="3278109"/>
            <a:ext cx="3164840" cy="993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865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5309235" y="4271645"/>
            <a:ext cx="1513840" cy="2540"/>
          </a:xfrm>
          <a:prstGeom prst="line">
            <a:avLst/>
          </a:prstGeom>
          <a:ln w="19050">
            <a:solidFill>
              <a:srgbClr val="476C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84107" y="4519507"/>
            <a:ext cx="2150533" cy="1930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6683981" y="2697617"/>
            <a:ext cx="5508017" cy="414818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4548668" y="699388"/>
            <a:ext cx="3095557" cy="27496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83839"/>
            <a:ext cx="2463281" cy="13396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7806457" y="635"/>
            <a:ext cx="4385543" cy="5847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22225" y="11430"/>
            <a:ext cx="2640330" cy="17087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706687" y="709296"/>
            <a:ext cx="2147925" cy="1168170"/>
          </a:xfrm>
          <a:prstGeom prst="rect">
            <a:avLst/>
          </a:prstGeom>
        </p:spPr>
      </p:pic>
      <p:sp>
        <p:nvSpPr>
          <p:cNvPr id="13" name="TextBox 38"/>
          <p:cNvSpPr>
            <a:spLocks noChangeArrowheads="1"/>
          </p:cNvSpPr>
          <p:nvPr/>
        </p:nvSpPr>
        <p:spPr bwMode="auto">
          <a:xfrm>
            <a:off x="1511377" y="428038"/>
            <a:ext cx="9170275" cy="58229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defTabSz="91376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  </a:t>
            </a:r>
            <a:r>
              <a:rPr lang="zh-CN" altLang="en-US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  </a:t>
            </a:r>
            <a:r>
              <a:rPr lang="en-US" altLang="zh-CN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102100" y="1877695"/>
            <a:ext cx="3722370" cy="340423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组合 37"/>
          <p:cNvGrpSpPr/>
          <p:nvPr/>
        </p:nvGrpSpPr>
        <p:grpSpPr>
          <a:xfrm>
            <a:off x="1409065" y="3223895"/>
            <a:ext cx="1981200" cy="711835"/>
            <a:chOff x="2408" y="3190"/>
            <a:chExt cx="3120" cy="1121"/>
          </a:xfrm>
        </p:grpSpPr>
        <p:sp>
          <p:nvSpPr>
            <p:cNvPr id="39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0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085580" y="3223895"/>
            <a:ext cx="1981200" cy="711835"/>
            <a:chOff x="2408" y="3190"/>
            <a:chExt cx="3120" cy="1121"/>
          </a:xfrm>
        </p:grpSpPr>
        <p:sp>
          <p:nvSpPr>
            <p:cNvPr id="20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1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22225" y="11430"/>
            <a:ext cx="2640330" cy="17087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706687" y="709296"/>
            <a:ext cx="2147925" cy="1168170"/>
          </a:xfrm>
          <a:prstGeom prst="rect">
            <a:avLst/>
          </a:prstGeom>
        </p:spPr>
      </p:pic>
      <p:sp>
        <p:nvSpPr>
          <p:cNvPr id="13" name="TextBox 38"/>
          <p:cNvSpPr>
            <a:spLocks noChangeArrowheads="1"/>
          </p:cNvSpPr>
          <p:nvPr/>
        </p:nvSpPr>
        <p:spPr bwMode="auto">
          <a:xfrm>
            <a:off x="1511377" y="428038"/>
            <a:ext cx="9170275" cy="58229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defTabSz="91376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  </a:t>
            </a:r>
            <a:r>
              <a:rPr lang="zh-CN" altLang="en-US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  </a:t>
            </a:r>
            <a:r>
              <a:rPr lang="en-US" altLang="zh-CN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94335" y="2190750"/>
            <a:ext cx="11125200" cy="3014345"/>
            <a:chOff x="621" y="3697"/>
            <a:chExt cx="14400" cy="4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21" y="3697"/>
              <a:ext cx="14400" cy="45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491" y="3697"/>
              <a:ext cx="3930" cy="4500"/>
            </a:xfrm>
            <a:prstGeom prst="rect">
              <a:avLst/>
            </a:prstGeom>
            <a:solidFill>
              <a:srgbClr val="478183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668145" y="3073400"/>
            <a:ext cx="1981200" cy="711835"/>
            <a:chOff x="2408" y="3190"/>
            <a:chExt cx="3120" cy="1121"/>
          </a:xfrm>
        </p:grpSpPr>
        <p:sp>
          <p:nvSpPr>
            <p:cNvPr id="39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0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22225" y="11430"/>
            <a:ext cx="2640330" cy="17087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706687" y="709296"/>
            <a:ext cx="2147925" cy="1168170"/>
          </a:xfrm>
          <a:prstGeom prst="rect">
            <a:avLst/>
          </a:prstGeom>
        </p:spPr>
      </p:pic>
      <p:sp>
        <p:nvSpPr>
          <p:cNvPr id="13" name="TextBox 38"/>
          <p:cNvSpPr>
            <a:spLocks noChangeArrowheads="1"/>
          </p:cNvSpPr>
          <p:nvPr/>
        </p:nvSpPr>
        <p:spPr bwMode="auto">
          <a:xfrm>
            <a:off x="1511377" y="428038"/>
            <a:ext cx="9170275" cy="58229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defTabSz="91376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  </a:t>
            </a:r>
            <a:r>
              <a:rPr lang="zh-CN" altLang="en-US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  </a:t>
            </a:r>
            <a:r>
              <a:rPr lang="en-US" altLang="zh-CN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74046" y="1527026"/>
            <a:ext cx="5140604" cy="4196994"/>
            <a:chOff x="1692" y="4053"/>
            <a:chExt cx="5418" cy="4961"/>
          </a:xfrm>
        </p:grpSpPr>
        <p:sp>
          <p:nvSpPr>
            <p:cNvPr id="4" name="弧形 3"/>
            <p:cNvSpPr/>
            <p:nvPr/>
          </p:nvSpPr>
          <p:spPr>
            <a:xfrm>
              <a:off x="1929" y="4109"/>
              <a:ext cx="4785" cy="4785"/>
            </a:xfrm>
            <a:prstGeom prst="arc">
              <a:avLst>
                <a:gd name="adj1" fmla="val 16675975"/>
                <a:gd name="adj2" fmla="val 4872627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5116" y="4127"/>
              <a:ext cx="591" cy="59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6419" y="6205"/>
              <a:ext cx="591" cy="59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5116" y="8320"/>
              <a:ext cx="591" cy="59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972" y="4053"/>
              <a:ext cx="824" cy="77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286" y="6125"/>
              <a:ext cx="824" cy="773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969" y="8241"/>
              <a:ext cx="824" cy="773"/>
            </a:xfrm>
            <a:prstGeom prst="rect">
              <a:avLst/>
            </a:prstGeom>
          </p:spPr>
        </p:pic>
        <p:sp>
          <p:nvSpPr>
            <p:cNvPr id="19" name="AutoShape 112"/>
            <p:cNvSpPr/>
            <p:nvPr/>
          </p:nvSpPr>
          <p:spPr bwMode="auto">
            <a:xfrm>
              <a:off x="6563" y="6335"/>
              <a:ext cx="354" cy="352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288" y="8453"/>
              <a:ext cx="242" cy="353"/>
              <a:chOff x="2528974" y="2863357"/>
              <a:chExt cx="246811" cy="359779"/>
            </a:xfrm>
            <a:solidFill>
              <a:schemeClr val="bg1"/>
            </a:solidFill>
          </p:grpSpPr>
          <p:sp>
            <p:nvSpPr>
              <p:cNvPr id="21" name="AutoShape 113"/>
              <p:cNvSpPr/>
              <p:nvPr/>
            </p:nvSpPr>
            <p:spPr bwMode="auto">
              <a:xfrm>
                <a:off x="2528974" y="2863357"/>
                <a:ext cx="246811" cy="3597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2" name="AutoShape 114"/>
              <p:cNvSpPr/>
              <p:nvPr/>
            </p:nvSpPr>
            <p:spPr bwMode="auto">
              <a:xfrm>
                <a:off x="2584843" y="2919841"/>
                <a:ext cx="73061" cy="73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5233" y="4257"/>
              <a:ext cx="353" cy="353"/>
              <a:chOff x="2473104" y="2145028"/>
              <a:chExt cx="359165" cy="359165"/>
            </a:xfrm>
            <a:solidFill>
              <a:schemeClr val="bg1"/>
            </a:solidFill>
          </p:grpSpPr>
          <p:sp>
            <p:nvSpPr>
              <p:cNvPr id="28" name="AutoShape 126"/>
              <p:cNvSpPr/>
              <p:nvPr/>
            </p:nvSpPr>
            <p:spPr bwMode="auto">
              <a:xfrm>
                <a:off x="247310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8" name="AutoShape 127"/>
              <p:cNvSpPr/>
              <p:nvPr/>
            </p:nvSpPr>
            <p:spPr bwMode="auto">
              <a:xfrm>
                <a:off x="2618611" y="2200897"/>
                <a:ext cx="84727" cy="84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1692" y="4773"/>
              <a:ext cx="3892" cy="3647"/>
              <a:chOff x="246915" y="1397842"/>
              <a:chExt cx="3605203" cy="3379110"/>
            </a:xfrm>
          </p:grpSpPr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246915" y="1397842"/>
                <a:ext cx="3605203" cy="3379110"/>
              </a:xfrm>
              <a:prstGeom prst="rect">
                <a:avLst/>
              </a:prstGeom>
            </p:spPr>
          </p:pic>
          <p:sp>
            <p:nvSpPr>
              <p:cNvPr id="42" name="矩形 41"/>
              <p:cNvSpPr/>
              <p:nvPr/>
            </p:nvSpPr>
            <p:spPr>
              <a:xfrm>
                <a:off x="1146905" y="2890090"/>
                <a:ext cx="2136710" cy="234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800" spc="300" smtClean="0">
                    <a:solidFill>
                      <a:schemeClr val="bg1"/>
                    </a:solidFill>
                    <a:latin typeface="Kozuka Mincho Pro B" panose="02020800000000000000" pitchFamily="18" charset="-128"/>
                    <a:ea typeface="Kozuka Mincho Pro B" panose="02020800000000000000" pitchFamily="18" charset="-128"/>
                  </a:rPr>
                  <a:t>QINGMING</a:t>
                </a:r>
                <a:endParaRPr lang="zh-CN" altLang="en-US" sz="800" spc="300">
                  <a:solidFill>
                    <a:schemeClr val="bg1"/>
                  </a:solidFill>
                  <a:latin typeface="Kozuka Mincho Pro B" panose="02020800000000000000" pitchFamily="18" charset="-128"/>
                  <a:ea typeface="Kozuka Mincho Pro B" panose="02020800000000000000" pitchFamily="18" charset="-128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1528263" y="2351260"/>
                <a:ext cx="1259027" cy="571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800" smtClean="0">
                    <a:solidFill>
                      <a:schemeClr val="bg1"/>
                    </a:solidFill>
                    <a:latin typeface="方正苏新诗柳楷简体" panose="02000000000000000000"/>
                    <a:ea typeface="方正苏新诗柳楷简体" panose="02000000000000000000"/>
                  </a:rPr>
                  <a:t>清 明</a:t>
                </a:r>
                <a:endParaRPr lang="zh-CN" altLang="en-US" sz="2800">
                  <a:solidFill>
                    <a:schemeClr val="bg1"/>
                  </a:solidFill>
                  <a:latin typeface="方正苏新诗柳楷简体" panose="02000000000000000000"/>
                  <a:ea typeface="方正苏新诗柳楷简体" panose="0200000000000000000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120130" y="1574165"/>
            <a:ext cx="1981200" cy="711835"/>
            <a:chOff x="2408" y="3190"/>
            <a:chExt cx="3120" cy="1121"/>
          </a:xfrm>
        </p:grpSpPr>
        <p:sp>
          <p:nvSpPr>
            <p:cNvPr id="39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9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515985" y="3136265"/>
            <a:ext cx="1981200" cy="711835"/>
            <a:chOff x="2408" y="3190"/>
            <a:chExt cx="3120" cy="1121"/>
          </a:xfrm>
        </p:grpSpPr>
        <p:sp>
          <p:nvSpPr>
            <p:cNvPr id="11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120130" y="5012055"/>
            <a:ext cx="1981200" cy="711835"/>
            <a:chOff x="2408" y="3190"/>
            <a:chExt cx="3120" cy="1121"/>
          </a:xfrm>
        </p:grpSpPr>
        <p:sp>
          <p:nvSpPr>
            <p:cNvPr id="15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3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22225" y="11430"/>
            <a:ext cx="2640330" cy="17087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706687" y="709296"/>
            <a:ext cx="2147925" cy="1168170"/>
          </a:xfrm>
          <a:prstGeom prst="rect">
            <a:avLst/>
          </a:prstGeom>
        </p:spPr>
      </p:pic>
      <p:sp>
        <p:nvSpPr>
          <p:cNvPr id="13" name="TextBox 38"/>
          <p:cNvSpPr>
            <a:spLocks noChangeArrowheads="1"/>
          </p:cNvSpPr>
          <p:nvPr/>
        </p:nvSpPr>
        <p:spPr bwMode="auto">
          <a:xfrm>
            <a:off x="1511377" y="428038"/>
            <a:ext cx="9170275" cy="58229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defTabSz="91376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  </a:t>
            </a:r>
            <a:r>
              <a:rPr lang="zh-CN" altLang="en-US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  </a:t>
            </a:r>
            <a:r>
              <a:rPr lang="en-US" altLang="zh-CN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074436" y="1806404"/>
            <a:ext cx="4323854" cy="4056077"/>
            <a:chOff x="7154" y="4012"/>
            <a:chExt cx="5482" cy="523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154" y="4104"/>
              <a:ext cx="5482" cy="5138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5" name="椭圆 4"/>
            <p:cNvSpPr/>
            <p:nvPr/>
          </p:nvSpPr>
          <p:spPr>
            <a:xfrm>
              <a:off x="7612" y="4012"/>
              <a:ext cx="5024" cy="5024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1449" y="4293"/>
              <a:ext cx="480" cy="480"/>
            </a:xfrm>
            <a:prstGeom prst="ellipse">
              <a:avLst/>
            </a:prstGeom>
            <a:solidFill>
              <a:srgbClr val="478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8542" y="8470"/>
              <a:ext cx="286" cy="286"/>
            </a:xfrm>
            <a:prstGeom prst="ellipse">
              <a:avLst/>
            </a:prstGeom>
            <a:solidFill>
              <a:srgbClr val="478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401432" y="2670426"/>
            <a:ext cx="4465620" cy="3032532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2843" tIns="61422" rIns="122843" bIns="6142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点击增加文本内容    点击增加文本内容</a:t>
            </a:r>
            <a:endParaRPr lang="en-US" altLang="zh-CN" sz="1800" dirty="0">
              <a:solidFill>
                <a:schemeClr val="bg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just">
              <a:lnSpc>
                <a:spcPct val="150000"/>
              </a:lnSpc>
            </a:pP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0" name="L 形 19"/>
          <p:cNvSpPr/>
          <p:nvPr/>
        </p:nvSpPr>
        <p:spPr>
          <a:xfrm rot="5400000">
            <a:off x="1376366" y="2698781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rgbClr val="478183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L 形 20"/>
          <p:cNvSpPr/>
          <p:nvPr/>
        </p:nvSpPr>
        <p:spPr>
          <a:xfrm rot="16200000">
            <a:off x="5246285" y="4916606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rgbClr val="478183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449195" y="1711960"/>
            <a:ext cx="251333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清明时节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 bldLvl="0" animBg="1"/>
      <p:bldP spid="21" grpId="0" bldLvl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1393825"/>
            <a:ext cx="12190730" cy="26949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83945" y="3278109"/>
            <a:ext cx="3164840" cy="993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865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第贰部分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5339080" y="4302760"/>
            <a:ext cx="1513840" cy="2540"/>
          </a:xfrm>
          <a:prstGeom prst="line">
            <a:avLst/>
          </a:prstGeom>
          <a:ln w="19050">
            <a:solidFill>
              <a:srgbClr val="476C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84107" y="4519507"/>
            <a:ext cx="2150533" cy="1930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6683981" y="2709047"/>
            <a:ext cx="5508017" cy="414818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4548668" y="699388"/>
            <a:ext cx="3095557" cy="27496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83839"/>
            <a:ext cx="2463281" cy="13396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7806457" y="635"/>
            <a:ext cx="4385543" cy="5847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22225" y="11430"/>
            <a:ext cx="2640330" cy="17087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706687" y="709296"/>
            <a:ext cx="2147925" cy="1168170"/>
          </a:xfrm>
          <a:prstGeom prst="rect">
            <a:avLst/>
          </a:prstGeom>
        </p:spPr>
      </p:pic>
      <p:sp>
        <p:nvSpPr>
          <p:cNvPr id="13" name="TextBox 38"/>
          <p:cNvSpPr>
            <a:spLocks noChangeArrowheads="1"/>
          </p:cNvSpPr>
          <p:nvPr/>
        </p:nvSpPr>
        <p:spPr bwMode="auto">
          <a:xfrm>
            <a:off x="1511377" y="428038"/>
            <a:ext cx="9170275" cy="58229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defTabSz="91376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  </a:t>
            </a:r>
            <a:r>
              <a:rPr lang="zh-CN" altLang="en-US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  </a:t>
            </a:r>
            <a:r>
              <a:rPr lang="en-US" altLang="zh-CN" spc="150" dirty="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897630" y="1278890"/>
            <a:ext cx="4397375" cy="4300855"/>
            <a:chOff x="6308" y="3113"/>
            <a:chExt cx="5330" cy="508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7289" y="3820"/>
              <a:ext cx="3409" cy="3409"/>
            </a:xfrm>
            <a:prstGeom prst="diamond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6308" y="3113"/>
              <a:ext cx="5330" cy="5086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1542415" y="2218690"/>
            <a:ext cx="1981200" cy="711835"/>
            <a:chOff x="2408" y="3190"/>
            <a:chExt cx="3120" cy="1121"/>
          </a:xfrm>
        </p:grpSpPr>
        <p:sp>
          <p:nvSpPr>
            <p:cNvPr id="39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0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542415" y="3947795"/>
            <a:ext cx="1981200" cy="711835"/>
            <a:chOff x="2408" y="3190"/>
            <a:chExt cx="3120" cy="1121"/>
          </a:xfrm>
        </p:grpSpPr>
        <p:sp>
          <p:nvSpPr>
            <p:cNvPr id="42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3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902065" y="2218690"/>
            <a:ext cx="1981200" cy="711835"/>
            <a:chOff x="2408" y="3190"/>
            <a:chExt cx="3120" cy="1121"/>
          </a:xfrm>
        </p:grpSpPr>
        <p:sp>
          <p:nvSpPr>
            <p:cNvPr id="45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902065" y="3947795"/>
            <a:ext cx="1981200" cy="711835"/>
            <a:chOff x="2408" y="3190"/>
            <a:chExt cx="3120" cy="1121"/>
          </a:xfrm>
        </p:grpSpPr>
        <p:sp>
          <p:nvSpPr>
            <p:cNvPr id="48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9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738</Words>
  <Application>Microsoft Office PowerPoint</Application>
  <PresentationFormat>宽屏</PresentationFormat>
  <Paragraphs>141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Gill Sans</vt:lpstr>
      <vt:lpstr>Kozuka Mincho Pro B</vt:lpstr>
      <vt:lpstr>方正苏新诗柳楷简体</vt:lpstr>
      <vt:lpstr>华文新魏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2021-07-21T01:57:49Z</dcterms:created>
  <dcterms:modified xsi:type="dcterms:W3CDTF">2023-01-10T07:10:47Z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548FA9C125AD4D589C558D83308EE9E6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