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27"/>
  </p:notesMasterIdLst>
  <p:handoutMasterIdLst>
    <p:handoutMasterId r:id="rId28"/>
  </p:handoutMasterIdLst>
  <p:sldIdLst>
    <p:sldId id="261" r:id="rId3"/>
    <p:sldId id="279" r:id="rId4"/>
    <p:sldId id="260" r:id="rId5"/>
    <p:sldId id="265" r:id="rId6"/>
    <p:sldId id="277" r:id="rId7"/>
    <p:sldId id="275" r:id="rId8"/>
    <p:sldId id="271" r:id="rId9"/>
    <p:sldId id="283" r:id="rId10"/>
    <p:sldId id="263" r:id="rId11"/>
    <p:sldId id="264" r:id="rId12"/>
    <p:sldId id="262" r:id="rId13"/>
    <p:sldId id="270" r:id="rId14"/>
    <p:sldId id="273" r:id="rId15"/>
    <p:sldId id="282" r:id="rId16"/>
    <p:sldId id="274" r:id="rId17"/>
    <p:sldId id="268" r:id="rId18"/>
    <p:sldId id="269" r:id="rId19"/>
    <p:sldId id="278" r:id="rId20"/>
    <p:sldId id="281" r:id="rId21"/>
    <p:sldId id="276" r:id="rId22"/>
    <p:sldId id="267" r:id="rId23"/>
    <p:sldId id="266" r:id="rId24"/>
    <p:sldId id="272" r:id="rId25"/>
    <p:sldId id="280" r:id="rId26"/>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D6"/>
    <a:srgbClr val="47CFFF"/>
    <a:srgbClr val="00003B"/>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27" autoAdjust="0"/>
    <p:restoredTop sz="94660"/>
  </p:normalViewPr>
  <p:slideViewPr>
    <p:cSldViewPr snapToGrid="0">
      <p:cViewPr>
        <p:scale>
          <a:sx n="75" d="100"/>
          <a:sy n="75" d="100"/>
        </p:scale>
        <p:origin x="-1704" y="-94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l="12115" r="12115"/>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07505" y="6717169"/>
            <a:ext cx="1800200"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http://www.2PPT.com/moban/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2144" t="50320" r="12144"/>
          <a:stretch>
            <a:fillRect/>
          </a:stretch>
        </p:blipFill>
        <p:spPr>
          <a:xfrm>
            <a:off x="-1" y="0"/>
            <a:ext cx="12192001" cy="6858000"/>
          </a:xfrm>
          <a:prstGeom prst="rect">
            <a:avLst/>
          </a:prstGeom>
        </p:spPr>
      </p:pic>
      <p:pic>
        <p:nvPicPr>
          <p:cNvPr id="4" name="图片 3"/>
          <p:cNvPicPr>
            <a:picLocks noChangeAspect="1"/>
          </p:cNvPicPr>
          <p:nvPr/>
        </p:nvPicPr>
        <p:blipFill>
          <a:blip r:embed="rId4"/>
          <a:stretch>
            <a:fillRect/>
          </a:stretch>
        </p:blipFill>
        <p:spPr>
          <a:xfrm>
            <a:off x="2235200" y="1376381"/>
            <a:ext cx="7721600" cy="2716858"/>
          </a:xfrm>
          <a:prstGeom prst="rect">
            <a:avLst/>
          </a:prstGeom>
        </p:spPr>
      </p:pic>
      <p:sp>
        <p:nvSpPr>
          <p:cNvPr id="5" name="文本框 4"/>
          <p:cNvSpPr txBox="1"/>
          <p:nvPr/>
        </p:nvSpPr>
        <p:spPr>
          <a:xfrm>
            <a:off x="2882900" y="2269603"/>
            <a:ext cx="6477000" cy="1569660"/>
          </a:xfrm>
          <a:prstGeom prst="rect">
            <a:avLst/>
          </a:prstGeom>
          <a:noFill/>
        </p:spPr>
        <p:txBody>
          <a:bodyPr wrap="square" rtlCol="0">
            <a:spAutoFit/>
          </a:bodyPr>
          <a:lstStyle/>
          <a:p>
            <a:pPr algn="dist"/>
            <a:r>
              <a:rPr lang="zh-CN" altLang="en-US" sz="9600" b="1" dirty="0">
                <a:gradFill>
                  <a:gsLst>
                    <a:gs pos="0">
                      <a:schemeClr val="bg1"/>
                    </a:gs>
                    <a:gs pos="100000">
                      <a:srgbClr val="47CFFF"/>
                    </a:gs>
                  </a:gsLst>
                  <a:lin ang="5400000" scaled="1"/>
                </a:gradFill>
                <a:effectLst>
                  <a:outerShdw blurRad="139700" dist="38100" dir="5400000" algn="t" rotWithShape="0">
                    <a:prstClr val="black">
                      <a:alpha val="52000"/>
                    </a:prstClr>
                  </a:outerShdw>
                </a:effectLst>
                <a:latin typeface="方正正黑简体" panose="02000000000000000000" pitchFamily="2" charset="-122"/>
                <a:ea typeface="方正正黑简体" panose="02000000000000000000" pitchFamily="2" charset="-122"/>
                <a:cs typeface="+mn-ea"/>
                <a:sym typeface="+mn-lt"/>
              </a:rPr>
              <a:t>产品发布会</a:t>
            </a:r>
          </a:p>
        </p:txBody>
      </p:sp>
      <p:sp>
        <p:nvSpPr>
          <p:cNvPr id="6" name="文本框 3"/>
          <p:cNvSpPr txBox="1"/>
          <p:nvPr/>
        </p:nvSpPr>
        <p:spPr bwMode="auto">
          <a:xfrm>
            <a:off x="3530600" y="3757373"/>
            <a:ext cx="5130800" cy="101566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2000" smtClean="0">
                <a:solidFill>
                  <a:schemeClr val="bg1"/>
                </a:solidFill>
                <a:cs typeface="+mn-ea"/>
                <a:sym typeface="+mn-lt"/>
              </a:rPr>
              <a:t>This template is exclusively designed by PPT818 and copyrights belong to PPT818</a:t>
            </a:r>
            <a:endParaRPr lang="en-US" altLang="zh-CN" sz="2000" dirty="0">
              <a:solidFill>
                <a:schemeClr val="bg1"/>
              </a:solidFill>
              <a:cs typeface="+mn-ea"/>
              <a:sym typeface="+mn-lt"/>
            </a:endParaRPr>
          </a:p>
        </p:txBody>
      </p:sp>
      <p:sp>
        <p:nvSpPr>
          <p:cNvPr id="7" name="文本框 6"/>
          <p:cNvSpPr txBox="1"/>
          <p:nvPr/>
        </p:nvSpPr>
        <p:spPr>
          <a:xfrm>
            <a:off x="4711700" y="1125914"/>
            <a:ext cx="2768600" cy="521970"/>
          </a:xfrm>
          <a:prstGeom prst="rect">
            <a:avLst/>
          </a:prstGeom>
          <a:noFill/>
        </p:spPr>
        <p:txBody>
          <a:bodyPr wrap="square" rtlCol="0">
            <a:spAutoFit/>
          </a:bodyPr>
          <a:lstStyle/>
          <a:p>
            <a:pPr algn="dist"/>
            <a:r>
              <a:rPr lang="en-US" altLang="zh-CN" sz="2800" smtClean="0">
                <a:gradFill>
                  <a:gsLst>
                    <a:gs pos="0">
                      <a:schemeClr val="bg1"/>
                    </a:gs>
                    <a:gs pos="100000">
                      <a:srgbClr val="47CFFF"/>
                    </a:gs>
                  </a:gsLst>
                  <a:lin ang="5400000" scaled="1"/>
                </a:gradFill>
                <a:effectLst>
                  <a:outerShdw blurRad="139700" dist="38100" dir="5400000" algn="t" rotWithShape="0">
                    <a:prstClr val="black">
                      <a:alpha val="52000"/>
                    </a:prstClr>
                  </a:outerShdw>
                </a:effectLst>
                <a:cs typeface="+mn-ea"/>
                <a:sym typeface="+mn-lt"/>
              </a:rPr>
              <a:t>PPT818</a:t>
            </a:r>
            <a:r>
              <a:rPr lang="zh-CN" altLang="en-US" sz="2800" smtClean="0">
                <a:gradFill>
                  <a:gsLst>
                    <a:gs pos="0">
                      <a:schemeClr val="bg1"/>
                    </a:gs>
                    <a:gs pos="100000">
                      <a:srgbClr val="47CFFF"/>
                    </a:gs>
                  </a:gsLst>
                  <a:lin ang="5400000" scaled="1"/>
                </a:gradFill>
                <a:effectLst>
                  <a:outerShdw blurRad="139700" dist="38100" dir="5400000" algn="t" rotWithShape="0">
                    <a:prstClr val="black">
                      <a:alpha val="52000"/>
                    </a:prstClr>
                  </a:outerShdw>
                </a:effectLst>
                <a:cs typeface="+mn-ea"/>
                <a:sym typeface="+mn-lt"/>
              </a:rPr>
              <a:t>模板网</a:t>
            </a:r>
            <a:endParaRPr lang="zh-CN" altLang="en-US" sz="2800" dirty="0">
              <a:gradFill>
                <a:gsLst>
                  <a:gs pos="0">
                    <a:schemeClr val="bg1"/>
                  </a:gs>
                  <a:gs pos="100000">
                    <a:srgbClr val="47CFFF"/>
                  </a:gs>
                </a:gsLst>
                <a:lin ang="5400000" scaled="1"/>
              </a:gradFill>
              <a:effectLst>
                <a:outerShdw blurRad="139700" dist="38100" dir="5400000" algn="t" rotWithShape="0">
                  <a:prstClr val="black">
                    <a:alpha val="52000"/>
                  </a:prstClr>
                </a:outerShdw>
              </a:effectLst>
              <a:cs typeface="+mn-ea"/>
              <a:sym typeface="+mn-lt"/>
            </a:endParaRPr>
          </a:p>
        </p:txBody>
      </p:sp>
      <p:sp>
        <p:nvSpPr>
          <p:cNvPr id="9" name="文本框 2"/>
          <p:cNvSpPr txBox="1"/>
          <p:nvPr/>
        </p:nvSpPr>
        <p:spPr bwMode="auto">
          <a:xfrm>
            <a:off x="2857500" y="1690236"/>
            <a:ext cx="6477000" cy="646331"/>
          </a:xfrm>
          <a:prstGeom prst="rect">
            <a:avLst/>
          </a:prstGeom>
          <a:noFill/>
          <a:effectLst>
            <a:outerShdw blurRad="50800" dist="38100" dir="5400000" algn="t" rotWithShape="0">
              <a:prstClr val="black">
                <a:alpha val="59000"/>
              </a:prstClr>
            </a:outerShdw>
          </a:effectLst>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en-US" altLang="zh-CN" sz="3600" dirty="0">
                <a:gradFill>
                  <a:gsLst>
                    <a:gs pos="0">
                      <a:schemeClr val="bg1"/>
                    </a:gs>
                    <a:gs pos="100000">
                      <a:srgbClr val="47CFFF"/>
                    </a:gs>
                  </a:gsLst>
                  <a:lin ang="5400000" scaled="1"/>
                </a:gradFill>
                <a:cs typeface="+mn-ea"/>
                <a:sym typeface="+mn-lt"/>
              </a:rPr>
              <a:t>CHANPINFABUHUI</a:t>
            </a:r>
            <a:endParaRPr lang="zh-CN" altLang="en-US" sz="3600" dirty="0">
              <a:gradFill>
                <a:gsLst>
                  <a:gs pos="0">
                    <a:schemeClr val="bg1"/>
                  </a:gs>
                  <a:gs pos="100000">
                    <a:srgbClr val="47CFFF"/>
                  </a:gs>
                </a:gsLst>
                <a:lin ang="5400000" scaled="1"/>
              </a:gradFill>
              <a:cs typeface="+mn-ea"/>
              <a:sym typeface="+mn-lt"/>
            </a:endParaRPr>
          </a:p>
        </p:txBody>
      </p:sp>
      <p:grpSp>
        <p:nvGrpSpPr>
          <p:cNvPr id="10" name="组合 9"/>
          <p:cNvGrpSpPr/>
          <p:nvPr/>
        </p:nvGrpSpPr>
        <p:grpSpPr>
          <a:xfrm>
            <a:off x="3450828" y="4835525"/>
            <a:ext cx="5290345" cy="369332"/>
            <a:chOff x="5998592" y="5445125"/>
            <a:chExt cx="5290345" cy="369332"/>
          </a:xfrm>
        </p:grpSpPr>
        <p:sp>
          <p:nvSpPr>
            <p:cNvPr id="11" name="Oval 2"/>
            <p:cNvSpPr/>
            <p:nvPr/>
          </p:nvSpPr>
          <p:spPr>
            <a:xfrm>
              <a:off x="5998592" y="5521356"/>
              <a:ext cx="302208" cy="216871"/>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gradFill>
              <a:gsLst>
                <a:gs pos="0">
                  <a:schemeClr val="bg1"/>
                </a:gs>
                <a:gs pos="100000">
                  <a:srgbClr val="47CFFF"/>
                </a:gs>
              </a:gsLst>
              <a:lin ang="5400000" scaled="1"/>
            </a:gradFill>
            <a:ln>
              <a:noFill/>
            </a:ln>
            <a:effectLst>
              <a:outerShdw blurRad="1270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sp>
          <p:nvSpPr>
            <p:cNvPr id="12" name="Oval 63"/>
            <p:cNvSpPr/>
            <p:nvPr/>
          </p:nvSpPr>
          <p:spPr>
            <a:xfrm>
              <a:off x="8772983" y="5478934"/>
              <a:ext cx="302208" cy="301715"/>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gradFill>
              <a:gsLst>
                <a:gs pos="0">
                  <a:schemeClr val="bg1"/>
                </a:gs>
                <a:gs pos="100000">
                  <a:srgbClr val="47CFFF"/>
                </a:gs>
              </a:gsLst>
              <a:lin ang="5400000" scaled="1"/>
            </a:gradFill>
            <a:ln>
              <a:noFill/>
            </a:ln>
            <a:effectLst>
              <a:outerShdw blurRad="1270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13" name="文本框 12"/>
            <p:cNvSpPr txBox="1"/>
            <p:nvPr/>
          </p:nvSpPr>
          <p:spPr bwMode="auto">
            <a:xfrm>
              <a:off x="6494126" y="5445125"/>
              <a:ext cx="2020420" cy="368300"/>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mtClean="0">
                  <a:solidFill>
                    <a:schemeClr val="bg1"/>
                  </a:solidFill>
                  <a:cs typeface="+mn-ea"/>
                  <a:sym typeface="+mn-lt"/>
                </a:rPr>
                <a:t>主办方：</a:t>
              </a:r>
              <a:r>
                <a:rPr lang="en-US" altLang="zh-CN" smtClean="0">
                  <a:solidFill>
                    <a:schemeClr val="bg1"/>
                  </a:solidFill>
                  <a:cs typeface="+mn-ea"/>
                  <a:sym typeface="+mn-lt"/>
                </a:rPr>
                <a:t>PPT818</a:t>
              </a:r>
              <a:endParaRPr lang="zh-CN" altLang="en-US" dirty="0">
                <a:solidFill>
                  <a:schemeClr val="bg1"/>
                </a:solidFill>
                <a:cs typeface="+mn-ea"/>
                <a:sym typeface="+mn-lt"/>
              </a:endParaRPr>
            </a:p>
          </p:txBody>
        </p:sp>
        <p:sp>
          <p:nvSpPr>
            <p:cNvPr id="14" name="文本框 13"/>
            <p:cNvSpPr txBox="1"/>
            <p:nvPr/>
          </p:nvSpPr>
          <p:spPr bwMode="auto">
            <a:xfrm>
              <a:off x="9268517" y="5445125"/>
              <a:ext cx="2020420" cy="369332"/>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dirty="0">
                  <a:solidFill>
                    <a:schemeClr val="bg1"/>
                  </a:solidFill>
                  <a:cs typeface="+mn-ea"/>
                  <a:sym typeface="+mn-lt"/>
                </a:rPr>
                <a:t>部  门：设计部</a:t>
              </a:r>
            </a:p>
          </p:txBody>
        </p:sp>
      </p:grpSp>
    </p:spTree>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p:tgtEl>
                                          <p:spTgt spid="9"/>
                                        </p:tgtEl>
                                        <p:attrNameLst>
                                          <p:attrName>ppt_y</p:attrName>
                                        </p:attrNameLst>
                                      </p:cBhvr>
                                      <p:tavLst>
                                        <p:tav tm="0">
                                          <p:val>
                                            <p:strVal val="#ppt_y+#ppt_h*1.125000"/>
                                          </p:val>
                                        </p:tav>
                                        <p:tav tm="100000">
                                          <p:val>
                                            <p:strVal val="#ppt_y"/>
                                          </p:val>
                                        </p:tav>
                                      </p:tavLst>
                                    </p:anim>
                                    <p:animEffect transition="in" filter="wipe(up)">
                                      <p:cBhvr>
                                        <p:cTn id="18" dur="750"/>
                                        <p:tgtEl>
                                          <p:spTgt spid="9"/>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p:tgtEl>
                                          <p:spTgt spid="5"/>
                                        </p:tgtEl>
                                        <p:attrNameLst>
                                          <p:attrName>ppt_y</p:attrName>
                                        </p:attrNameLst>
                                      </p:cBhvr>
                                      <p:tavLst>
                                        <p:tav tm="0">
                                          <p:val>
                                            <p:strVal val="#ppt_y-#ppt_h*1.125000"/>
                                          </p:val>
                                        </p:tav>
                                        <p:tav tm="100000">
                                          <p:val>
                                            <p:strVal val="#ppt_y"/>
                                          </p:val>
                                        </p:tav>
                                      </p:tavLst>
                                    </p:anim>
                                    <p:animEffect transition="in" filter="wipe(down)">
                                      <p:cBhvr>
                                        <p:cTn id="22" dur="75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bwMode="auto">
          <a:xfrm>
            <a:off x="2154011" y="1893756"/>
            <a:ext cx="7883978" cy="73866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1400" smtClean="0">
                <a:solidFill>
                  <a:schemeClr val="bg1"/>
                </a:solidFill>
                <a:cs typeface="+mn-ea"/>
                <a:sym typeface="+mn-lt"/>
              </a:rPr>
              <a:t>This template is exclusively designed by PPT818 creative and copyrights belong to PPT818This template is exclusively designed by PPT818 creative and copyrights belong to PPT818</a:t>
            </a:r>
            <a:endParaRPr lang="en-US" altLang="zh-CN" sz="1400" dirty="0">
              <a:solidFill>
                <a:schemeClr val="bg1"/>
              </a:solidFill>
              <a:cs typeface="+mn-ea"/>
              <a:sym typeface="+mn-lt"/>
            </a:endParaRPr>
          </a:p>
        </p:txBody>
      </p:sp>
      <p:sp>
        <p:nvSpPr>
          <p:cNvPr id="3" name="椭圆 2"/>
          <p:cNvSpPr/>
          <p:nvPr/>
        </p:nvSpPr>
        <p:spPr>
          <a:xfrm>
            <a:off x="1869883" y="2762512"/>
            <a:ext cx="1586976" cy="1586976"/>
          </a:xfrm>
          <a:prstGeom prst="ellipse">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cs typeface="+mn-ea"/>
              <a:sym typeface="+mn-lt"/>
            </a:endParaRPr>
          </a:p>
        </p:txBody>
      </p:sp>
      <p:sp>
        <p:nvSpPr>
          <p:cNvPr id="4" name="不完整圆 3"/>
          <p:cNvSpPr/>
          <p:nvPr/>
        </p:nvSpPr>
        <p:spPr>
          <a:xfrm>
            <a:off x="1869883" y="2762512"/>
            <a:ext cx="1586976" cy="1586976"/>
          </a:xfrm>
          <a:prstGeom prst="pie">
            <a:avLst>
              <a:gd name="adj1" fmla="val 9420678"/>
              <a:gd name="adj2" fmla="val 16200000"/>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5" name="椭圆 4"/>
          <p:cNvSpPr/>
          <p:nvPr/>
        </p:nvSpPr>
        <p:spPr>
          <a:xfrm>
            <a:off x="4172816" y="2762512"/>
            <a:ext cx="1586976" cy="1586976"/>
          </a:xfrm>
          <a:prstGeom prst="ellipse">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cs typeface="+mn-ea"/>
              <a:sym typeface="+mn-lt"/>
            </a:endParaRPr>
          </a:p>
        </p:txBody>
      </p:sp>
      <p:sp>
        <p:nvSpPr>
          <p:cNvPr id="6" name="不完整圆 5"/>
          <p:cNvSpPr/>
          <p:nvPr/>
        </p:nvSpPr>
        <p:spPr>
          <a:xfrm>
            <a:off x="4172816" y="2762512"/>
            <a:ext cx="1586976" cy="1586976"/>
          </a:xfrm>
          <a:prstGeom prst="pie">
            <a:avLst>
              <a:gd name="adj1" fmla="val 5224672"/>
              <a:gd name="adj2" fmla="val 16200000"/>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7" name="椭圆 6"/>
          <p:cNvSpPr/>
          <p:nvPr/>
        </p:nvSpPr>
        <p:spPr>
          <a:xfrm>
            <a:off x="6475749" y="2762512"/>
            <a:ext cx="1586976" cy="1586976"/>
          </a:xfrm>
          <a:prstGeom prst="ellipse">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cs typeface="+mn-ea"/>
              <a:sym typeface="+mn-lt"/>
            </a:endParaRPr>
          </a:p>
        </p:txBody>
      </p:sp>
      <p:sp>
        <p:nvSpPr>
          <p:cNvPr id="8" name="不完整圆 7"/>
          <p:cNvSpPr/>
          <p:nvPr/>
        </p:nvSpPr>
        <p:spPr>
          <a:xfrm>
            <a:off x="6475749" y="2762512"/>
            <a:ext cx="1586976" cy="1586976"/>
          </a:xfrm>
          <a:prstGeom prst="pie">
            <a:avLst>
              <a:gd name="adj1" fmla="val 20817799"/>
              <a:gd name="adj2" fmla="val 16200000"/>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9" name="椭圆 8"/>
          <p:cNvSpPr/>
          <p:nvPr/>
        </p:nvSpPr>
        <p:spPr>
          <a:xfrm>
            <a:off x="8778683" y="2762512"/>
            <a:ext cx="1586976" cy="1586976"/>
          </a:xfrm>
          <a:prstGeom prst="ellipse">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cs typeface="+mn-ea"/>
              <a:sym typeface="+mn-lt"/>
            </a:endParaRPr>
          </a:p>
        </p:txBody>
      </p:sp>
      <p:sp>
        <p:nvSpPr>
          <p:cNvPr id="10" name="不完整圆 9"/>
          <p:cNvSpPr/>
          <p:nvPr/>
        </p:nvSpPr>
        <p:spPr>
          <a:xfrm>
            <a:off x="8778683" y="2762512"/>
            <a:ext cx="1586976" cy="1586976"/>
          </a:xfrm>
          <a:prstGeom prst="pie">
            <a:avLst>
              <a:gd name="adj1" fmla="val 800044"/>
              <a:gd name="adj2" fmla="val 16200000"/>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11" name="文本框 2"/>
          <p:cNvSpPr txBox="1"/>
          <p:nvPr/>
        </p:nvSpPr>
        <p:spPr bwMode="auto">
          <a:xfrm>
            <a:off x="2038976" y="5073363"/>
            <a:ext cx="1248790" cy="369086"/>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添加标题</a:t>
            </a:r>
          </a:p>
        </p:txBody>
      </p:sp>
      <p:sp>
        <p:nvSpPr>
          <p:cNvPr id="12" name="文本框 3"/>
          <p:cNvSpPr txBox="1"/>
          <p:nvPr/>
        </p:nvSpPr>
        <p:spPr bwMode="auto">
          <a:xfrm>
            <a:off x="1550518" y="5386608"/>
            <a:ext cx="2225706" cy="4603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a:t>
            </a:r>
            <a:endParaRPr lang="en-US" altLang="zh-CN" sz="1200" dirty="0">
              <a:solidFill>
                <a:schemeClr val="bg1"/>
              </a:solidFill>
              <a:cs typeface="+mn-ea"/>
              <a:sym typeface="+mn-lt"/>
            </a:endParaRPr>
          </a:p>
        </p:txBody>
      </p:sp>
      <p:sp>
        <p:nvSpPr>
          <p:cNvPr id="13" name="文本框 2"/>
          <p:cNvSpPr txBox="1"/>
          <p:nvPr/>
        </p:nvSpPr>
        <p:spPr bwMode="auto">
          <a:xfrm>
            <a:off x="4341909" y="5073363"/>
            <a:ext cx="1248790" cy="369086"/>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添加标题</a:t>
            </a:r>
          </a:p>
        </p:txBody>
      </p:sp>
      <p:sp>
        <p:nvSpPr>
          <p:cNvPr id="14" name="文本框 3"/>
          <p:cNvSpPr txBox="1"/>
          <p:nvPr/>
        </p:nvSpPr>
        <p:spPr bwMode="auto">
          <a:xfrm>
            <a:off x="3853451" y="5386608"/>
            <a:ext cx="2225706" cy="4603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a:t>
            </a:r>
            <a:endParaRPr lang="en-US" altLang="zh-CN" sz="1200" dirty="0">
              <a:solidFill>
                <a:schemeClr val="bg1"/>
              </a:solidFill>
              <a:cs typeface="+mn-ea"/>
              <a:sym typeface="+mn-lt"/>
            </a:endParaRPr>
          </a:p>
        </p:txBody>
      </p:sp>
      <p:sp>
        <p:nvSpPr>
          <p:cNvPr id="15" name="文本框 2"/>
          <p:cNvSpPr txBox="1"/>
          <p:nvPr/>
        </p:nvSpPr>
        <p:spPr bwMode="auto">
          <a:xfrm>
            <a:off x="6644842" y="5073363"/>
            <a:ext cx="1248790" cy="369086"/>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添加标题</a:t>
            </a:r>
          </a:p>
        </p:txBody>
      </p:sp>
      <p:sp>
        <p:nvSpPr>
          <p:cNvPr id="16" name="文本框 3"/>
          <p:cNvSpPr txBox="1"/>
          <p:nvPr/>
        </p:nvSpPr>
        <p:spPr bwMode="auto">
          <a:xfrm>
            <a:off x="6156384" y="5386608"/>
            <a:ext cx="2225706" cy="4603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a:t>
            </a:r>
            <a:endParaRPr lang="en-US" altLang="zh-CN" sz="1200" dirty="0">
              <a:solidFill>
                <a:schemeClr val="bg1"/>
              </a:solidFill>
              <a:cs typeface="+mn-ea"/>
              <a:sym typeface="+mn-lt"/>
            </a:endParaRPr>
          </a:p>
        </p:txBody>
      </p:sp>
      <p:sp>
        <p:nvSpPr>
          <p:cNvPr id="17" name="文本框 2"/>
          <p:cNvSpPr txBox="1"/>
          <p:nvPr/>
        </p:nvSpPr>
        <p:spPr bwMode="auto">
          <a:xfrm>
            <a:off x="8947776" y="5073363"/>
            <a:ext cx="1248790" cy="369086"/>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添加标题</a:t>
            </a:r>
          </a:p>
        </p:txBody>
      </p:sp>
      <p:sp>
        <p:nvSpPr>
          <p:cNvPr id="18" name="文本框 3"/>
          <p:cNvSpPr txBox="1"/>
          <p:nvPr/>
        </p:nvSpPr>
        <p:spPr bwMode="auto">
          <a:xfrm>
            <a:off x="8459318" y="5386608"/>
            <a:ext cx="2225706" cy="4603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a:t>
            </a:r>
            <a:endParaRPr lang="en-US" altLang="zh-CN" sz="1200" dirty="0">
              <a:solidFill>
                <a:schemeClr val="bg1"/>
              </a:solidFill>
              <a:cs typeface="+mn-ea"/>
              <a:sym typeface="+mn-lt"/>
            </a:endParaRPr>
          </a:p>
        </p:txBody>
      </p:sp>
      <p:sp>
        <p:nvSpPr>
          <p:cNvPr id="19" name="文本框 2"/>
          <p:cNvSpPr txBox="1"/>
          <p:nvPr/>
        </p:nvSpPr>
        <p:spPr bwMode="auto">
          <a:xfrm>
            <a:off x="2154011" y="4517341"/>
            <a:ext cx="1018720" cy="52322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en-US" altLang="zh-CN" sz="2800"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28%</a:t>
            </a:r>
            <a:endParaRPr lang="zh-CN" altLang="en-US" sz="2800"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endParaRPr>
          </a:p>
        </p:txBody>
      </p:sp>
      <p:sp>
        <p:nvSpPr>
          <p:cNvPr id="20" name="文本框 2"/>
          <p:cNvSpPr txBox="1"/>
          <p:nvPr/>
        </p:nvSpPr>
        <p:spPr bwMode="auto">
          <a:xfrm>
            <a:off x="4456944" y="4517341"/>
            <a:ext cx="1018720" cy="52322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en-US" altLang="zh-CN" sz="2800"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56%</a:t>
            </a:r>
            <a:endParaRPr lang="zh-CN" altLang="en-US" sz="2800"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endParaRPr>
          </a:p>
        </p:txBody>
      </p:sp>
      <p:sp>
        <p:nvSpPr>
          <p:cNvPr id="21" name="文本框 2"/>
          <p:cNvSpPr txBox="1"/>
          <p:nvPr/>
        </p:nvSpPr>
        <p:spPr bwMode="auto">
          <a:xfrm>
            <a:off x="6759877" y="4517341"/>
            <a:ext cx="1018720" cy="52322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en-US" altLang="zh-CN" sz="2800"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77%</a:t>
            </a:r>
            <a:endParaRPr lang="zh-CN" altLang="en-US" sz="2800"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endParaRPr>
          </a:p>
        </p:txBody>
      </p:sp>
      <p:sp>
        <p:nvSpPr>
          <p:cNvPr id="22" name="文本框 2"/>
          <p:cNvSpPr txBox="1"/>
          <p:nvPr/>
        </p:nvSpPr>
        <p:spPr bwMode="auto">
          <a:xfrm>
            <a:off x="9062810" y="4517341"/>
            <a:ext cx="1018720" cy="52322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en-US" altLang="zh-CN" sz="2800"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70%</a:t>
            </a:r>
            <a:endParaRPr lang="zh-CN" altLang="en-US" sz="2800"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endParaRPr>
          </a:p>
        </p:txBody>
      </p:sp>
      <p:pic>
        <p:nvPicPr>
          <p:cNvPr id="23" name="图片 22"/>
          <p:cNvPicPr>
            <a:picLocks noChangeAspect="1"/>
          </p:cNvPicPr>
          <p:nvPr/>
        </p:nvPicPr>
        <p:blipFill>
          <a:blip r:embed="rId3"/>
          <a:stretch>
            <a:fillRect/>
          </a:stretch>
        </p:blipFill>
        <p:spPr>
          <a:xfrm>
            <a:off x="4321910" y="351636"/>
            <a:ext cx="3548180" cy="810838"/>
          </a:xfrm>
          <a:prstGeom prst="rect">
            <a:avLst/>
          </a:prstGeom>
        </p:spPr>
      </p:pic>
      <p:grpSp>
        <p:nvGrpSpPr>
          <p:cNvPr id="24" name="组合 23"/>
          <p:cNvGrpSpPr/>
          <p:nvPr/>
        </p:nvGrpSpPr>
        <p:grpSpPr>
          <a:xfrm>
            <a:off x="3968572" y="384583"/>
            <a:ext cx="4254856" cy="716042"/>
            <a:chOff x="2265413" y="2073374"/>
            <a:chExt cx="4254856" cy="716042"/>
          </a:xfrm>
        </p:grpSpPr>
        <p:sp>
          <p:nvSpPr>
            <p:cNvPr id="25" name="文本框 24"/>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26" name="文本框 25"/>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42"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1000"/>
                                        <p:tgtEl>
                                          <p:spTgt spid="19"/>
                                        </p:tgtEl>
                                      </p:cBhvr>
                                    </p:animEffect>
                                    <p:anim calcmode="lin" valueType="num">
                                      <p:cBhvr>
                                        <p:cTn id="97" dur="1000" fill="hold"/>
                                        <p:tgtEl>
                                          <p:spTgt spid="19"/>
                                        </p:tgtEl>
                                        <p:attrNameLst>
                                          <p:attrName>ppt_x</p:attrName>
                                        </p:attrNameLst>
                                      </p:cBhvr>
                                      <p:tavLst>
                                        <p:tav tm="0">
                                          <p:val>
                                            <p:strVal val="#ppt_x"/>
                                          </p:val>
                                        </p:tav>
                                        <p:tav tm="100000">
                                          <p:val>
                                            <p:strVal val="#ppt_x"/>
                                          </p:val>
                                        </p:tav>
                                      </p:tavLst>
                                    </p:anim>
                                    <p:anim calcmode="lin" valueType="num">
                                      <p:cBhvr>
                                        <p:cTn id="98" dur="1000" fill="hold"/>
                                        <p:tgtEl>
                                          <p:spTgt spid="1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1000" fill="hold"/>
                                        <p:tgtEl>
                                          <p:spTgt spid="20"/>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1000"/>
                                        <p:tgtEl>
                                          <p:spTgt spid="21"/>
                                        </p:tgtEl>
                                      </p:cBhvr>
                                    </p:animEffect>
                                    <p:anim calcmode="lin" valueType="num">
                                      <p:cBhvr>
                                        <p:cTn id="107" dur="1000" fill="hold"/>
                                        <p:tgtEl>
                                          <p:spTgt spid="21"/>
                                        </p:tgtEl>
                                        <p:attrNameLst>
                                          <p:attrName>ppt_x</p:attrName>
                                        </p:attrNameLst>
                                      </p:cBhvr>
                                      <p:tavLst>
                                        <p:tav tm="0">
                                          <p:val>
                                            <p:strVal val="#ppt_x"/>
                                          </p:val>
                                        </p:tav>
                                        <p:tav tm="100000">
                                          <p:val>
                                            <p:strVal val="#ppt_x"/>
                                          </p:val>
                                        </p:tav>
                                      </p:tavLst>
                                    </p:anim>
                                    <p:anim calcmode="lin" valueType="num">
                                      <p:cBhvr>
                                        <p:cTn id="108" dur="1000" fill="hold"/>
                                        <p:tgtEl>
                                          <p:spTgt spid="2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anim calcmode="lin" valueType="num">
                                      <p:cBhvr>
                                        <p:cTn id="112" dur="1000" fill="hold"/>
                                        <p:tgtEl>
                                          <p:spTgt spid="22"/>
                                        </p:tgtEl>
                                        <p:attrNameLst>
                                          <p:attrName>ppt_x</p:attrName>
                                        </p:attrNameLst>
                                      </p:cBhvr>
                                      <p:tavLst>
                                        <p:tav tm="0">
                                          <p:val>
                                            <p:strVal val="#ppt_x"/>
                                          </p:val>
                                        </p:tav>
                                        <p:tav tm="100000">
                                          <p:val>
                                            <p:strVal val="#ppt_x"/>
                                          </p:val>
                                        </p:tav>
                                      </p:tavLst>
                                    </p:anim>
                                    <p:anim calcmode="lin" valueType="num">
                                      <p:cBhvr>
                                        <p:cTn id="113" dur="1000" fill="hold"/>
                                        <p:tgtEl>
                                          <p:spTgt spid="22"/>
                                        </p:tgtEl>
                                        <p:attrNameLst>
                                          <p:attrName>ppt_y</p:attrName>
                                        </p:attrNameLst>
                                      </p:cBhvr>
                                      <p:tavLst>
                                        <p:tav tm="0">
                                          <p:val>
                                            <p:strVal val="#ppt_y+.1"/>
                                          </p:val>
                                        </p:tav>
                                        <p:tav tm="100000">
                                          <p:val>
                                            <p:strVal val="#ppt_y"/>
                                          </p:val>
                                        </p:tav>
                                      </p:tavLst>
                                    </p:anim>
                                  </p:childTnLst>
                                </p:cTn>
                              </p:par>
                            </p:childTnLst>
                          </p:cTn>
                        </p:par>
                        <p:par>
                          <p:cTn id="114" fill="hold">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fade">
                                      <p:cBhvr>
                                        <p:cTn id="1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3"/>
          <a:stretch>
            <a:fillRect/>
          </a:stretch>
        </p:blipFill>
        <p:spPr>
          <a:xfrm>
            <a:off x="4321910" y="351636"/>
            <a:ext cx="3548180" cy="810838"/>
          </a:xfrm>
          <a:prstGeom prst="rect">
            <a:avLst/>
          </a:prstGeom>
        </p:spPr>
      </p:pic>
      <p:sp>
        <p:nvSpPr>
          <p:cNvPr id="2" name="矩形 1"/>
          <p:cNvSpPr/>
          <p:nvPr/>
        </p:nvSpPr>
        <p:spPr>
          <a:xfrm rot="18900000">
            <a:off x="4932675" y="4021955"/>
            <a:ext cx="846530" cy="846530"/>
          </a:xfrm>
          <a:prstGeom prst="rect">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3" name="矩形 2"/>
          <p:cNvSpPr/>
          <p:nvPr/>
        </p:nvSpPr>
        <p:spPr>
          <a:xfrm rot="18900000">
            <a:off x="5633242" y="3321387"/>
            <a:ext cx="846530" cy="846530"/>
          </a:xfrm>
          <a:prstGeom prst="rect">
            <a:avLst/>
          </a:prstGeom>
          <a:blipFill>
            <a:blip r:embed="rId4"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cs typeface="+mn-ea"/>
              <a:sym typeface="+mn-lt"/>
            </a:endParaRPr>
          </a:p>
        </p:txBody>
      </p:sp>
      <p:sp>
        <p:nvSpPr>
          <p:cNvPr id="4" name="矩形 3"/>
          <p:cNvSpPr/>
          <p:nvPr/>
        </p:nvSpPr>
        <p:spPr>
          <a:xfrm rot="18900000">
            <a:off x="6333809" y="2620821"/>
            <a:ext cx="846530" cy="846530"/>
          </a:xfrm>
          <a:prstGeom prst="rect">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5" name="矩形 4"/>
          <p:cNvSpPr/>
          <p:nvPr/>
        </p:nvSpPr>
        <p:spPr>
          <a:xfrm rot="18900000">
            <a:off x="7035522" y="3322536"/>
            <a:ext cx="846530" cy="846530"/>
          </a:xfrm>
          <a:prstGeom prst="rect">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6" name="矩形 5"/>
          <p:cNvSpPr/>
          <p:nvPr/>
        </p:nvSpPr>
        <p:spPr>
          <a:xfrm rot="18900000">
            <a:off x="3530394" y="4020807"/>
            <a:ext cx="846530" cy="846530"/>
          </a:xfrm>
          <a:prstGeom prst="rect">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7" name="矩形 6"/>
          <p:cNvSpPr/>
          <p:nvPr/>
        </p:nvSpPr>
        <p:spPr>
          <a:xfrm rot="18900000">
            <a:off x="3790242" y="2178957"/>
            <a:ext cx="1727966" cy="1727966"/>
          </a:xfrm>
          <a:prstGeom prst="rect">
            <a:avLst/>
          </a:prstGeom>
          <a:blipFill>
            <a:blip r:embed="rId5"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20" name="文本框 2"/>
          <p:cNvSpPr txBox="1"/>
          <p:nvPr/>
        </p:nvSpPr>
        <p:spPr bwMode="auto">
          <a:xfrm>
            <a:off x="6444316" y="2788318"/>
            <a:ext cx="626663" cy="52322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sz="2800" dirty="0">
                <a:solidFill>
                  <a:schemeClr val="bg2">
                    <a:lumMod val="10000"/>
                  </a:schemeClr>
                </a:solidFill>
                <a:cs typeface="+mn-ea"/>
                <a:sym typeface="+mn-lt"/>
              </a:rPr>
              <a:t>01</a:t>
            </a:r>
            <a:endParaRPr lang="zh-CN" altLang="en-US" sz="2800" dirty="0">
              <a:solidFill>
                <a:schemeClr val="bg2">
                  <a:lumMod val="10000"/>
                </a:schemeClr>
              </a:solidFill>
              <a:cs typeface="+mn-ea"/>
              <a:sym typeface="+mn-lt"/>
            </a:endParaRPr>
          </a:p>
        </p:txBody>
      </p:sp>
      <p:sp>
        <p:nvSpPr>
          <p:cNvPr id="21" name="文本框 2"/>
          <p:cNvSpPr txBox="1"/>
          <p:nvPr/>
        </p:nvSpPr>
        <p:spPr bwMode="auto">
          <a:xfrm>
            <a:off x="7145455" y="3490585"/>
            <a:ext cx="626663" cy="52322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sz="2800" dirty="0">
                <a:solidFill>
                  <a:schemeClr val="bg2">
                    <a:lumMod val="10000"/>
                  </a:schemeClr>
                </a:solidFill>
                <a:cs typeface="+mn-ea"/>
                <a:sym typeface="+mn-lt"/>
              </a:rPr>
              <a:t>02</a:t>
            </a:r>
            <a:endParaRPr lang="zh-CN" altLang="en-US" sz="2800" dirty="0">
              <a:solidFill>
                <a:schemeClr val="bg2">
                  <a:lumMod val="10000"/>
                </a:schemeClr>
              </a:solidFill>
              <a:cs typeface="+mn-ea"/>
              <a:sym typeface="+mn-lt"/>
            </a:endParaRPr>
          </a:p>
        </p:txBody>
      </p:sp>
      <p:sp>
        <p:nvSpPr>
          <p:cNvPr id="22" name="文本框 2"/>
          <p:cNvSpPr txBox="1"/>
          <p:nvPr/>
        </p:nvSpPr>
        <p:spPr bwMode="auto">
          <a:xfrm>
            <a:off x="5027510" y="4179923"/>
            <a:ext cx="626663" cy="52322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sz="2800" dirty="0">
                <a:solidFill>
                  <a:schemeClr val="bg2">
                    <a:lumMod val="10000"/>
                  </a:schemeClr>
                </a:solidFill>
                <a:cs typeface="+mn-ea"/>
                <a:sym typeface="+mn-lt"/>
              </a:rPr>
              <a:t>03</a:t>
            </a:r>
            <a:endParaRPr lang="zh-CN" altLang="en-US" sz="2800" dirty="0">
              <a:solidFill>
                <a:schemeClr val="bg2">
                  <a:lumMod val="10000"/>
                </a:schemeClr>
              </a:solidFill>
              <a:cs typeface="+mn-ea"/>
              <a:sym typeface="+mn-lt"/>
            </a:endParaRPr>
          </a:p>
        </p:txBody>
      </p:sp>
      <p:sp>
        <p:nvSpPr>
          <p:cNvPr id="23" name="文本框 2"/>
          <p:cNvSpPr txBox="1"/>
          <p:nvPr/>
        </p:nvSpPr>
        <p:spPr bwMode="auto">
          <a:xfrm>
            <a:off x="3640327" y="4179923"/>
            <a:ext cx="626663" cy="52322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r>
              <a:rPr lang="en-US" altLang="zh-CN" sz="2800" dirty="0">
                <a:solidFill>
                  <a:schemeClr val="bg2">
                    <a:lumMod val="10000"/>
                  </a:schemeClr>
                </a:solidFill>
                <a:cs typeface="+mn-ea"/>
                <a:sym typeface="+mn-lt"/>
              </a:rPr>
              <a:t>04</a:t>
            </a:r>
            <a:endParaRPr lang="zh-CN" altLang="en-US" sz="2800" dirty="0">
              <a:solidFill>
                <a:schemeClr val="bg2">
                  <a:lumMod val="10000"/>
                </a:schemeClr>
              </a:solidFill>
              <a:cs typeface="+mn-ea"/>
              <a:sym typeface="+mn-lt"/>
            </a:endParaRPr>
          </a:p>
        </p:txBody>
      </p:sp>
      <p:grpSp>
        <p:nvGrpSpPr>
          <p:cNvPr id="29" name="组合 28"/>
          <p:cNvGrpSpPr/>
          <p:nvPr/>
        </p:nvGrpSpPr>
        <p:grpSpPr>
          <a:xfrm>
            <a:off x="7458786" y="2013408"/>
            <a:ext cx="3047998" cy="958405"/>
            <a:chOff x="8580946" y="2000212"/>
            <a:chExt cx="3047998" cy="958405"/>
          </a:xfrm>
        </p:grpSpPr>
        <p:sp>
          <p:nvSpPr>
            <p:cNvPr id="27" name="文本框 2"/>
            <p:cNvSpPr txBox="1"/>
            <p:nvPr/>
          </p:nvSpPr>
          <p:spPr bwMode="auto">
            <a:xfrm>
              <a:off x="8580946" y="2000212"/>
              <a:ext cx="1248790" cy="369086"/>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添加标题</a:t>
              </a:r>
            </a:p>
          </p:txBody>
        </p:sp>
        <p:sp>
          <p:nvSpPr>
            <p:cNvPr id="28" name="文本框 3"/>
            <p:cNvSpPr txBox="1"/>
            <p:nvPr/>
          </p:nvSpPr>
          <p:spPr bwMode="auto">
            <a:xfrm>
              <a:off x="8580946" y="2313457"/>
              <a:ext cx="3047998" cy="645160"/>
            </a:xfrm>
            <a:prstGeom prst="rect">
              <a:avLst/>
            </a:prstGeom>
            <a:noFill/>
          </p:spPr>
          <p:txBody>
            <a:bodyPr wrap="square">
              <a:spAutoFit/>
              <a:scene3d>
                <a:camera prst="orthographicFront"/>
                <a:lightRig rig="threePt" dir="t"/>
              </a:scene3d>
              <a:sp3d contourW="12700"/>
            </a:bodyPr>
            <a:lstStyle>
              <a:defPPr>
                <a:defRPr lang="en-US"/>
              </a:defPPr>
              <a:lvl1pPr algn="ctr" fontAlgn="auto">
                <a:spcBef>
                  <a:spcPts val="0"/>
                </a:spcBef>
                <a:spcAft>
                  <a:spcPts val="0"/>
                </a:spcAft>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grpSp>
      <p:grpSp>
        <p:nvGrpSpPr>
          <p:cNvPr id="30" name="组合 29"/>
          <p:cNvGrpSpPr/>
          <p:nvPr/>
        </p:nvGrpSpPr>
        <p:grpSpPr>
          <a:xfrm>
            <a:off x="8057375" y="4020903"/>
            <a:ext cx="3047998" cy="958405"/>
            <a:chOff x="8580946" y="2000212"/>
            <a:chExt cx="3047998" cy="958405"/>
          </a:xfrm>
        </p:grpSpPr>
        <p:sp>
          <p:nvSpPr>
            <p:cNvPr id="31" name="文本框 2"/>
            <p:cNvSpPr txBox="1"/>
            <p:nvPr/>
          </p:nvSpPr>
          <p:spPr bwMode="auto">
            <a:xfrm>
              <a:off x="8580946" y="2000212"/>
              <a:ext cx="1248790" cy="369086"/>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添加标题</a:t>
              </a:r>
            </a:p>
          </p:txBody>
        </p:sp>
        <p:sp>
          <p:nvSpPr>
            <p:cNvPr id="32" name="文本框 3"/>
            <p:cNvSpPr txBox="1"/>
            <p:nvPr/>
          </p:nvSpPr>
          <p:spPr bwMode="auto">
            <a:xfrm>
              <a:off x="8580946" y="2313457"/>
              <a:ext cx="3047998" cy="645160"/>
            </a:xfrm>
            <a:prstGeom prst="rect">
              <a:avLst/>
            </a:prstGeom>
            <a:noFill/>
          </p:spPr>
          <p:txBody>
            <a:bodyPr wrap="square">
              <a:spAutoFit/>
              <a:scene3d>
                <a:camera prst="orthographicFront"/>
                <a:lightRig rig="threePt" dir="t"/>
              </a:scene3d>
              <a:sp3d contourW="12700"/>
            </a:bodyPr>
            <a:lstStyle>
              <a:defPPr>
                <a:defRPr lang="en-US"/>
              </a:defPPr>
              <a:lvl1pPr algn="ctr" fontAlgn="auto">
                <a:spcBef>
                  <a:spcPts val="0"/>
                </a:spcBef>
                <a:spcAft>
                  <a:spcPts val="0"/>
                </a:spcAft>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grpSp>
      <p:grpSp>
        <p:nvGrpSpPr>
          <p:cNvPr id="33" name="组合 32"/>
          <p:cNvGrpSpPr/>
          <p:nvPr/>
        </p:nvGrpSpPr>
        <p:grpSpPr>
          <a:xfrm>
            <a:off x="5233075" y="5202323"/>
            <a:ext cx="3047998" cy="958405"/>
            <a:chOff x="8580946" y="2000212"/>
            <a:chExt cx="3047998" cy="958405"/>
          </a:xfrm>
        </p:grpSpPr>
        <p:sp>
          <p:nvSpPr>
            <p:cNvPr id="34" name="文本框 2"/>
            <p:cNvSpPr txBox="1"/>
            <p:nvPr/>
          </p:nvSpPr>
          <p:spPr bwMode="auto">
            <a:xfrm>
              <a:off x="8580946" y="2000212"/>
              <a:ext cx="1248790" cy="369086"/>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添加标题</a:t>
              </a:r>
            </a:p>
          </p:txBody>
        </p:sp>
        <p:sp>
          <p:nvSpPr>
            <p:cNvPr id="35" name="文本框 3"/>
            <p:cNvSpPr txBox="1"/>
            <p:nvPr/>
          </p:nvSpPr>
          <p:spPr bwMode="auto">
            <a:xfrm>
              <a:off x="8580946" y="2313457"/>
              <a:ext cx="3047998" cy="645160"/>
            </a:xfrm>
            <a:prstGeom prst="rect">
              <a:avLst/>
            </a:prstGeom>
            <a:noFill/>
          </p:spPr>
          <p:txBody>
            <a:bodyPr wrap="square">
              <a:spAutoFit/>
              <a:scene3d>
                <a:camera prst="orthographicFront"/>
                <a:lightRig rig="threePt" dir="t"/>
              </a:scene3d>
              <a:sp3d contourW="12700"/>
            </a:bodyPr>
            <a:lstStyle>
              <a:defPPr>
                <a:defRPr lang="en-US"/>
              </a:defPPr>
              <a:lvl1pPr algn="ctr" fontAlgn="auto">
                <a:spcBef>
                  <a:spcPts val="0"/>
                </a:spcBef>
                <a:spcAft>
                  <a:spcPts val="0"/>
                </a:spcAft>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grpSp>
      <p:grpSp>
        <p:nvGrpSpPr>
          <p:cNvPr id="36" name="组合 35"/>
          <p:cNvGrpSpPr/>
          <p:nvPr/>
        </p:nvGrpSpPr>
        <p:grpSpPr>
          <a:xfrm>
            <a:off x="1218992" y="5202323"/>
            <a:ext cx="3047998" cy="958405"/>
            <a:chOff x="8580946" y="2000212"/>
            <a:chExt cx="3047998" cy="958405"/>
          </a:xfrm>
        </p:grpSpPr>
        <p:sp>
          <p:nvSpPr>
            <p:cNvPr id="37" name="文本框 2"/>
            <p:cNvSpPr txBox="1"/>
            <p:nvPr/>
          </p:nvSpPr>
          <p:spPr bwMode="auto">
            <a:xfrm>
              <a:off x="10380154" y="2000212"/>
              <a:ext cx="1248790" cy="369086"/>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添加标题</a:t>
              </a:r>
            </a:p>
          </p:txBody>
        </p:sp>
        <p:sp>
          <p:nvSpPr>
            <p:cNvPr id="38" name="文本框 3"/>
            <p:cNvSpPr txBox="1"/>
            <p:nvPr/>
          </p:nvSpPr>
          <p:spPr bwMode="auto">
            <a:xfrm>
              <a:off x="8580946" y="2313457"/>
              <a:ext cx="3047998" cy="645160"/>
            </a:xfrm>
            <a:prstGeom prst="rect">
              <a:avLst/>
            </a:prstGeom>
            <a:noFill/>
          </p:spPr>
          <p:txBody>
            <a:bodyPr wrap="square">
              <a:spAutoFit/>
              <a:scene3d>
                <a:camera prst="orthographicFront"/>
                <a:lightRig rig="threePt" dir="t"/>
              </a:scene3d>
              <a:sp3d contourW="12700"/>
            </a:bodyPr>
            <a:lstStyle>
              <a:defPPr>
                <a:defRPr lang="en-US"/>
              </a:defPPr>
              <a:lvl1pPr algn="ctr" fontAlgn="auto">
                <a:spcBef>
                  <a:spcPts val="0"/>
                </a:spcBef>
                <a:spcAft>
                  <a:spcPts val="0"/>
                </a:spcAft>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grpSp>
      <p:grpSp>
        <p:nvGrpSpPr>
          <p:cNvPr id="39" name="组合 38"/>
          <p:cNvGrpSpPr/>
          <p:nvPr/>
        </p:nvGrpSpPr>
        <p:grpSpPr>
          <a:xfrm>
            <a:off x="3968572" y="384583"/>
            <a:ext cx="4254856" cy="716042"/>
            <a:chOff x="2265413" y="2073374"/>
            <a:chExt cx="4254856" cy="716042"/>
          </a:xfrm>
        </p:grpSpPr>
        <p:sp>
          <p:nvSpPr>
            <p:cNvPr id="40" name="文本框 39"/>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41" name="文本框 40"/>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par>
                          <p:cTn id="55" fill="hold">
                            <p:stCondLst>
                              <p:cond delay="500"/>
                            </p:stCondLst>
                            <p:childTnLst>
                              <p:par>
                                <p:cTn id="56" presetID="12" presetClass="entr" presetSubtype="8"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p:tgtEl>
                                          <p:spTgt spid="29"/>
                                        </p:tgtEl>
                                        <p:attrNameLst>
                                          <p:attrName>ppt_x</p:attrName>
                                        </p:attrNameLst>
                                      </p:cBhvr>
                                      <p:tavLst>
                                        <p:tav tm="0">
                                          <p:val>
                                            <p:strVal val="#ppt_x-#ppt_w*1.125000"/>
                                          </p:val>
                                        </p:tav>
                                        <p:tav tm="100000">
                                          <p:val>
                                            <p:strVal val="#ppt_x"/>
                                          </p:val>
                                        </p:tav>
                                      </p:tavLst>
                                    </p:anim>
                                    <p:animEffect transition="in" filter="wipe(right)">
                                      <p:cBhvr>
                                        <p:cTn id="59" dur="500"/>
                                        <p:tgtEl>
                                          <p:spTgt spid="29"/>
                                        </p:tgtEl>
                                      </p:cBhvr>
                                    </p:animEffect>
                                  </p:childTnLst>
                                </p:cTn>
                              </p:par>
                            </p:childTnLst>
                          </p:cTn>
                        </p:par>
                        <p:par>
                          <p:cTn id="60" fill="hold">
                            <p:stCondLst>
                              <p:cond delay="1000"/>
                            </p:stCondLst>
                            <p:childTnLst>
                              <p:par>
                                <p:cTn id="61" presetID="1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p:tgtEl>
                                          <p:spTgt spid="30"/>
                                        </p:tgtEl>
                                        <p:attrNameLst>
                                          <p:attrName>ppt_x</p:attrName>
                                        </p:attrNameLst>
                                      </p:cBhvr>
                                      <p:tavLst>
                                        <p:tav tm="0">
                                          <p:val>
                                            <p:strVal val="#ppt_x-#ppt_w*1.125000"/>
                                          </p:val>
                                        </p:tav>
                                        <p:tav tm="100000">
                                          <p:val>
                                            <p:strVal val="#ppt_x"/>
                                          </p:val>
                                        </p:tav>
                                      </p:tavLst>
                                    </p:anim>
                                    <p:animEffect transition="in" filter="wipe(right)">
                                      <p:cBhvr>
                                        <p:cTn id="64" dur="500"/>
                                        <p:tgtEl>
                                          <p:spTgt spid="30"/>
                                        </p:tgtEl>
                                      </p:cBhvr>
                                    </p:animEffect>
                                  </p:childTnLst>
                                </p:cTn>
                              </p:par>
                            </p:childTnLst>
                          </p:cTn>
                        </p:par>
                        <p:par>
                          <p:cTn id="65" fill="hold">
                            <p:stCondLst>
                              <p:cond delay="1500"/>
                            </p:stCondLst>
                            <p:childTnLst>
                              <p:par>
                                <p:cTn id="66" presetID="12" presetClass="entr" presetSubtype="8"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p:tgtEl>
                                          <p:spTgt spid="33"/>
                                        </p:tgtEl>
                                        <p:attrNameLst>
                                          <p:attrName>ppt_x</p:attrName>
                                        </p:attrNameLst>
                                      </p:cBhvr>
                                      <p:tavLst>
                                        <p:tav tm="0">
                                          <p:val>
                                            <p:strVal val="#ppt_x-#ppt_w*1.125000"/>
                                          </p:val>
                                        </p:tav>
                                        <p:tav tm="100000">
                                          <p:val>
                                            <p:strVal val="#ppt_x"/>
                                          </p:val>
                                        </p:tav>
                                      </p:tavLst>
                                    </p:anim>
                                    <p:animEffect transition="in" filter="wipe(right)">
                                      <p:cBhvr>
                                        <p:cTn id="69" dur="500"/>
                                        <p:tgtEl>
                                          <p:spTgt spid="33"/>
                                        </p:tgtEl>
                                      </p:cBhvr>
                                    </p:animEffect>
                                  </p:childTnLst>
                                </p:cTn>
                              </p:par>
                            </p:childTnLst>
                          </p:cTn>
                        </p:par>
                        <p:par>
                          <p:cTn id="70" fill="hold">
                            <p:stCondLst>
                              <p:cond delay="2000"/>
                            </p:stCondLst>
                            <p:childTnLst>
                              <p:par>
                                <p:cTn id="71" presetID="12" presetClass="entr" presetSubtype="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p:tgtEl>
                                          <p:spTgt spid="36"/>
                                        </p:tgtEl>
                                        <p:attrNameLst>
                                          <p:attrName>ppt_x</p:attrName>
                                        </p:attrNameLst>
                                      </p:cBhvr>
                                      <p:tavLst>
                                        <p:tav tm="0">
                                          <p:val>
                                            <p:strVal val="#ppt_x+#ppt_w*1.125000"/>
                                          </p:val>
                                        </p:tav>
                                        <p:tav tm="100000">
                                          <p:val>
                                            <p:strVal val="#ppt_x"/>
                                          </p:val>
                                        </p:tav>
                                      </p:tavLst>
                                    </p:anim>
                                    <p:animEffect transition="in" filter="wipe(left)">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5400461" y="3162353"/>
            <a:ext cx="1390370" cy="324000"/>
          </a:xfrm>
          <a:prstGeom prst="rect">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sp>
        <p:nvSpPr>
          <p:cNvPr id="21" name="文本框 20"/>
          <p:cNvSpPr txBox="1"/>
          <p:nvPr/>
        </p:nvSpPr>
        <p:spPr>
          <a:xfrm>
            <a:off x="5543133" y="3179983"/>
            <a:ext cx="1096036" cy="523220"/>
          </a:xfrm>
          <a:prstGeom prst="rect">
            <a:avLst/>
          </a:prstGeom>
          <a:noFill/>
        </p:spPr>
        <p:txBody>
          <a:bodyPr wrap="square" rtlCol="0">
            <a:spAutoFit/>
            <a:scene3d>
              <a:camera prst="orthographicFront"/>
              <a:lightRig rig="threePt" dir="t"/>
            </a:scene3d>
            <a:sp3d contourW="12700"/>
          </a:bodyPr>
          <a:lstStyle/>
          <a:p>
            <a:pPr algn="dist"/>
            <a:r>
              <a:rPr lang="en-US" altLang="zh-CN" sz="1400" dirty="0">
                <a:solidFill>
                  <a:schemeClr val="bg2">
                    <a:lumMod val="10000"/>
                  </a:schemeClr>
                </a:solidFill>
                <a:effectLst>
                  <a:outerShdw blurRad="152400" dist="38100" dir="5400000" algn="t" rotWithShape="0">
                    <a:prstClr val="black">
                      <a:alpha val="55000"/>
                    </a:prstClr>
                  </a:outerShdw>
                </a:effectLst>
                <a:cs typeface="+mn-ea"/>
                <a:sym typeface="+mn-lt"/>
              </a:rPr>
              <a:t>NO.01 &gt;&gt;&gt;</a:t>
            </a:r>
            <a:endParaRPr lang="zh-CN" altLang="en-US" sz="1400" dirty="0">
              <a:solidFill>
                <a:schemeClr val="bg2">
                  <a:lumMod val="10000"/>
                </a:schemeClr>
              </a:solidFill>
              <a:effectLst>
                <a:outerShdw blurRad="152400" dist="38100" dir="5400000" algn="t" rotWithShape="0">
                  <a:prstClr val="black">
                    <a:alpha val="55000"/>
                  </a:prstClr>
                </a:outerShdw>
              </a:effectLst>
              <a:cs typeface="+mn-ea"/>
              <a:sym typeface="+mn-lt"/>
            </a:endParaRPr>
          </a:p>
        </p:txBody>
      </p:sp>
      <p:sp>
        <p:nvSpPr>
          <p:cNvPr id="2" name="矩形 1"/>
          <p:cNvSpPr/>
          <p:nvPr/>
        </p:nvSpPr>
        <p:spPr>
          <a:xfrm>
            <a:off x="1379096" y="3879395"/>
            <a:ext cx="2813942" cy="1593866"/>
          </a:xfrm>
          <a:prstGeom prst="rect">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sp>
        <p:nvSpPr>
          <p:cNvPr id="3" name="矩形 2"/>
          <p:cNvSpPr/>
          <p:nvPr/>
        </p:nvSpPr>
        <p:spPr>
          <a:xfrm>
            <a:off x="4689031" y="3879395"/>
            <a:ext cx="2813941" cy="1593866"/>
          </a:xfrm>
          <a:prstGeom prst="rect">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sp>
        <p:nvSpPr>
          <p:cNvPr id="4" name="矩形 3"/>
          <p:cNvSpPr/>
          <p:nvPr/>
        </p:nvSpPr>
        <p:spPr>
          <a:xfrm>
            <a:off x="7998965" y="3879395"/>
            <a:ext cx="2813941" cy="1593866"/>
          </a:xfrm>
          <a:prstGeom prst="rect">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sp>
        <p:nvSpPr>
          <p:cNvPr id="5" name="椭圆 4"/>
          <p:cNvSpPr/>
          <p:nvPr/>
        </p:nvSpPr>
        <p:spPr>
          <a:xfrm>
            <a:off x="1698642" y="4169446"/>
            <a:ext cx="453733" cy="543722"/>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gradFill flip="none" rotWithShape="0">
            <a:gsLst>
              <a:gs pos="0">
                <a:srgbClr val="009ED6"/>
              </a:gs>
              <a:gs pos="81000">
                <a:schemeClr val="bg1"/>
              </a:gs>
            </a:gsLst>
            <a:lin ang="2700000" scaled="1"/>
            <a:tileRect/>
          </a:gradFill>
          <a:ln w="31750">
            <a:no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endParaRPr lang="zh-CN" altLang="en-US" sz="1400">
              <a:cs typeface="+mn-ea"/>
              <a:sym typeface="+mn-lt"/>
            </a:endParaRPr>
          </a:p>
        </p:txBody>
      </p:sp>
      <p:sp>
        <p:nvSpPr>
          <p:cNvPr id="6" name="椭圆 5"/>
          <p:cNvSpPr/>
          <p:nvPr/>
        </p:nvSpPr>
        <p:spPr>
          <a:xfrm>
            <a:off x="4963647" y="4169446"/>
            <a:ext cx="530243" cy="543722"/>
          </a:xfrm>
          <a:custGeom>
            <a:avLst/>
            <a:gdLst>
              <a:gd name="connsiteX0" fmla="*/ 289142 w 593263"/>
              <a:gd name="connsiteY0" fmla="*/ 515850 h 608344"/>
              <a:gd name="connsiteX1" fmla="*/ 227765 w 593263"/>
              <a:gd name="connsiteY1" fmla="*/ 563478 h 608344"/>
              <a:gd name="connsiteX2" fmla="*/ 365576 w 593263"/>
              <a:gd name="connsiteY2" fmla="*/ 563478 h 608344"/>
              <a:gd name="connsiteX3" fmla="*/ 304122 w 593263"/>
              <a:gd name="connsiteY3" fmla="*/ 515850 h 608344"/>
              <a:gd name="connsiteX4" fmla="*/ 289175 w 593263"/>
              <a:gd name="connsiteY4" fmla="*/ 515431 h 608344"/>
              <a:gd name="connsiteX5" fmla="*/ 304155 w 593263"/>
              <a:gd name="connsiteY5" fmla="*/ 515431 h 608344"/>
              <a:gd name="connsiteX6" fmla="*/ 366070 w 593263"/>
              <a:gd name="connsiteY6" fmla="*/ 564057 h 608344"/>
              <a:gd name="connsiteX7" fmla="*/ 227259 w 593263"/>
              <a:gd name="connsiteY7" fmla="*/ 564057 h 608344"/>
              <a:gd name="connsiteX8" fmla="*/ 289175 w 593263"/>
              <a:gd name="connsiteY8" fmla="*/ 515431 h 608344"/>
              <a:gd name="connsiteX9" fmla="*/ 289142 w 593263"/>
              <a:gd name="connsiteY9" fmla="*/ 514853 h 608344"/>
              <a:gd name="connsiteX10" fmla="*/ 226767 w 593263"/>
              <a:gd name="connsiteY10" fmla="*/ 564014 h 608344"/>
              <a:gd name="connsiteX11" fmla="*/ 226767 w 593263"/>
              <a:gd name="connsiteY11" fmla="*/ 564475 h 608344"/>
              <a:gd name="connsiteX12" fmla="*/ 366574 w 593263"/>
              <a:gd name="connsiteY12" fmla="*/ 564475 h 608344"/>
              <a:gd name="connsiteX13" fmla="*/ 366574 w 593263"/>
              <a:gd name="connsiteY13" fmla="*/ 564014 h 608344"/>
              <a:gd name="connsiteX14" fmla="*/ 304122 w 593263"/>
              <a:gd name="connsiteY14" fmla="*/ 514853 h 608344"/>
              <a:gd name="connsiteX15" fmla="*/ 530681 w 593263"/>
              <a:gd name="connsiteY15" fmla="*/ 143537 h 608344"/>
              <a:gd name="connsiteX16" fmla="*/ 530416 w 593263"/>
              <a:gd name="connsiteY16" fmla="*/ 144771 h 608344"/>
              <a:gd name="connsiteX17" fmla="*/ 530089 w 593263"/>
              <a:gd name="connsiteY17" fmla="*/ 145272 h 608344"/>
              <a:gd name="connsiteX18" fmla="*/ 62599 w 593263"/>
              <a:gd name="connsiteY18" fmla="*/ 143295 h 608344"/>
              <a:gd name="connsiteX19" fmla="*/ 63310 w 593263"/>
              <a:gd name="connsiteY19" fmla="*/ 145377 h 608344"/>
              <a:gd name="connsiteX20" fmla="*/ 62916 w 593263"/>
              <a:gd name="connsiteY20" fmla="*/ 144771 h 608344"/>
              <a:gd name="connsiteX21" fmla="*/ 151870 w 593263"/>
              <a:gd name="connsiteY21" fmla="*/ 44867 h 608344"/>
              <a:gd name="connsiteX22" fmla="*/ 151870 w 593263"/>
              <a:gd name="connsiteY22" fmla="*/ 247725 h 608344"/>
              <a:gd name="connsiteX23" fmla="*/ 151870 w 593263"/>
              <a:gd name="connsiteY23" fmla="*/ 248568 h 608344"/>
              <a:gd name="connsiteX24" fmla="*/ 163623 w 593263"/>
              <a:gd name="connsiteY24" fmla="*/ 303712 h 608344"/>
              <a:gd name="connsiteX25" fmla="*/ 290756 w 593263"/>
              <a:gd name="connsiteY25" fmla="*/ 386466 h 608344"/>
              <a:gd name="connsiteX26" fmla="*/ 302509 w 593263"/>
              <a:gd name="connsiteY26" fmla="*/ 386466 h 608344"/>
              <a:gd name="connsiteX27" fmla="*/ 429718 w 593263"/>
              <a:gd name="connsiteY27" fmla="*/ 303712 h 608344"/>
              <a:gd name="connsiteX28" fmla="*/ 441471 w 593263"/>
              <a:gd name="connsiteY28" fmla="*/ 248568 h 608344"/>
              <a:gd name="connsiteX29" fmla="*/ 441471 w 593263"/>
              <a:gd name="connsiteY29" fmla="*/ 247725 h 608344"/>
              <a:gd name="connsiteX30" fmla="*/ 441471 w 593263"/>
              <a:gd name="connsiteY30" fmla="*/ 44867 h 608344"/>
              <a:gd name="connsiteX31" fmla="*/ 485907 w 593263"/>
              <a:gd name="connsiteY31" fmla="*/ 44359 h 608344"/>
              <a:gd name="connsiteX32" fmla="*/ 533074 w 593263"/>
              <a:gd name="connsiteY32" fmla="*/ 44359 h 608344"/>
              <a:gd name="connsiteX33" fmla="*/ 548899 w 593263"/>
              <a:gd name="connsiteY33" fmla="*/ 60926 h 608344"/>
              <a:gd name="connsiteX34" fmla="*/ 547924 w 593263"/>
              <a:gd name="connsiteY34" fmla="*/ 67809 h 608344"/>
              <a:gd name="connsiteX35" fmla="*/ 533150 w 593263"/>
              <a:gd name="connsiteY35" fmla="*/ 136289 h 608344"/>
              <a:gd name="connsiteX36" fmla="*/ 530681 w 593263"/>
              <a:gd name="connsiteY36" fmla="*/ 143537 h 608344"/>
              <a:gd name="connsiteX37" fmla="*/ 548401 w 593263"/>
              <a:gd name="connsiteY37" fmla="*/ 60896 h 608344"/>
              <a:gd name="connsiteX38" fmla="*/ 544176 w 593263"/>
              <a:gd name="connsiteY38" fmla="*/ 49622 h 608344"/>
              <a:gd name="connsiteX39" fmla="*/ 533037 w 593263"/>
              <a:gd name="connsiteY39" fmla="*/ 44867 h 608344"/>
              <a:gd name="connsiteX40" fmla="*/ 486332 w 593263"/>
              <a:gd name="connsiteY40" fmla="*/ 44867 h 608344"/>
              <a:gd name="connsiteX41" fmla="*/ 486332 w 593263"/>
              <a:gd name="connsiteY41" fmla="*/ 212368 h 608344"/>
              <a:gd name="connsiteX42" fmla="*/ 530089 w 593263"/>
              <a:gd name="connsiteY42" fmla="*/ 145272 h 608344"/>
              <a:gd name="connsiteX43" fmla="*/ 528649 w 593263"/>
              <a:gd name="connsiteY43" fmla="*/ 149497 h 608344"/>
              <a:gd name="connsiteX44" fmla="*/ 502008 w 593263"/>
              <a:gd name="connsiteY44" fmla="*/ 190019 h 608344"/>
              <a:gd name="connsiteX45" fmla="*/ 485907 w 593263"/>
              <a:gd name="connsiteY45" fmla="*/ 213629 h 608344"/>
              <a:gd name="connsiteX46" fmla="*/ 151362 w 593263"/>
              <a:gd name="connsiteY46" fmla="*/ 44359 h 608344"/>
              <a:gd name="connsiteX47" fmla="*/ 220576 w 593263"/>
              <a:gd name="connsiteY47" fmla="*/ 44359 h 608344"/>
              <a:gd name="connsiteX48" fmla="*/ 264900 w 593263"/>
              <a:gd name="connsiteY48" fmla="*/ 44359 h 608344"/>
              <a:gd name="connsiteX49" fmla="*/ 328429 w 593263"/>
              <a:gd name="connsiteY49" fmla="*/ 44359 h 608344"/>
              <a:gd name="connsiteX50" fmla="*/ 372830 w 593263"/>
              <a:gd name="connsiteY50" fmla="*/ 44359 h 608344"/>
              <a:gd name="connsiteX51" fmla="*/ 442044 w 593263"/>
              <a:gd name="connsiteY51" fmla="*/ 44359 h 608344"/>
              <a:gd name="connsiteX52" fmla="*/ 442044 w 593263"/>
              <a:gd name="connsiteY52" fmla="*/ 247759 h 608344"/>
              <a:gd name="connsiteX53" fmla="*/ 441967 w 593263"/>
              <a:gd name="connsiteY53" fmla="*/ 248603 h 608344"/>
              <a:gd name="connsiteX54" fmla="*/ 430214 w 593263"/>
              <a:gd name="connsiteY54" fmla="*/ 303978 h 608344"/>
              <a:gd name="connsiteX55" fmla="*/ 302541 w 593263"/>
              <a:gd name="connsiteY55" fmla="*/ 386964 h 608344"/>
              <a:gd name="connsiteX56" fmla="*/ 290788 w 593263"/>
              <a:gd name="connsiteY56" fmla="*/ 386964 h 608344"/>
              <a:gd name="connsiteX57" fmla="*/ 163192 w 593263"/>
              <a:gd name="connsiteY57" fmla="*/ 303978 h 608344"/>
              <a:gd name="connsiteX58" fmla="*/ 151362 w 593263"/>
              <a:gd name="connsiteY58" fmla="*/ 248603 h 608344"/>
              <a:gd name="connsiteX59" fmla="*/ 151362 w 593263"/>
              <a:gd name="connsiteY59" fmla="*/ 247759 h 608344"/>
              <a:gd name="connsiteX60" fmla="*/ 60332 w 593263"/>
              <a:gd name="connsiteY60" fmla="*/ 44359 h 608344"/>
              <a:gd name="connsiteX61" fmla="*/ 107499 w 593263"/>
              <a:gd name="connsiteY61" fmla="*/ 44359 h 608344"/>
              <a:gd name="connsiteX62" fmla="*/ 107499 w 593263"/>
              <a:gd name="connsiteY62" fmla="*/ 213629 h 608344"/>
              <a:gd name="connsiteX63" fmla="*/ 89716 w 593263"/>
              <a:gd name="connsiteY63" fmla="*/ 187576 h 608344"/>
              <a:gd name="connsiteX64" fmla="*/ 64773 w 593263"/>
              <a:gd name="connsiteY64" fmla="*/ 149662 h 608344"/>
              <a:gd name="connsiteX65" fmla="*/ 63310 w 593263"/>
              <a:gd name="connsiteY65" fmla="*/ 145377 h 608344"/>
              <a:gd name="connsiteX66" fmla="*/ 106932 w 593263"/>
              <a:gd name="connsiteY66" fmla="*/ 212368 h 608344"/>
              <a:gd name="connsiteX67" fmla="*/ 106932 w 593263"/>
              <a:gd name="connsiteY67" fmla="*/ 44867 h 608344"/>
              <a:gd name="connsiteX68" fmla="*/ 60304 w 593263"/>
              <a:gd name="connsiteY68" fmla="*/ 44867 h 608344"/>
              <a:gd name="connsiteX69" fmla="*/ 49089 w 593263"/>
              <a:gd name="connsiteY69" fmla="*/ 49622 h 608344"/>
              <a:gd name="connsiteX70" fmla="*/ 44940 w 593263"/>
              <a:gd name="connsiteY70" fmla="*/ 60896 h 608344"/>
              <a:gd name="connsiteX71" fmla="*/ 62599 w 593263"/>
              <a:gd name="connsiteY71" fmla="*/ 143295 h 608344"/>
              <a:gd name="connsiteX72" fmla="*/ 60093 w 593263"/>
              <a:gd name="connsiteY72" fmla="*/ 135955 h 608344"/>
              <a:gd name="connsiteX73" fmla="*/ 45391 w 593263"/>
              <a:gd name="connsiteY73" fmla="*/ 67700 h 608344"/>
              <a:gd name="connsiteX74" fmla="*/ 44431 w 593263"/>
              <a:gd name="connsiteY74" fmla="*/ 60926 h 608344"/>
              <a:gd name="connsiteX75" fmla="*/ 60332 w 593263"/>
              <a:gd name="connsiteY75" fmla="*/ 44359 h 608344"/>
              <a:gd name="connsiteX76" fmla="*/ 485334 w 593263"/>
              <a:gd name="connsiteY76" fmla="*/ 43793 h 608344"/>
              <a:gd name="connsiteX77" fmla="*/ 485334 w 593263"/>
              <a:gd name="connsiteY77" fmla="*/ 214899 h 608344"/>
              <a:gd name="connsiteX78" fmla="*/ 486256 w 593263"/>
              <a:gd name="connsiteY78" fmla="*/ 213979 h 608344"/>
              <a:gd name="connsiteX79" fmla="*/ 502008 w 593263"/>
              <a:gd name="connsiteY79" fmla="*/ 190019 h 608344"/>
              <a:gd name="connsiteX80" fmla="*/ 527658 w 593263"/>
              <a:gd name="connsiteY80" fmla="*/ 152406 h 608344"/>
              <a:gd name="connsiteX81" fmla="*/ 528649 w 593263"/>
              <a:gd name="connsiteY81" fmla="*/ 149497 h 608344"/>
              <a:gd name="connsiteX82" fmla="*/ 531107 w 593263"/>
              <a:gd name="connsiteY82" fmla="*/ 145759 h 608344"/>
              <a:gd name="connsiteX83" fmla="*/ 533150 w 593263"/>
              <a:gd name="connsiteY83" fmla="*/ 136289 h 608344"/>
              <a:gd name="connsiteX84" fmla="*/ 541843 w 593263"/>
              <a:gd name="connsiteY84" fmla="*/ 110778 h 608344"/>
              <a:gd name="connsiteX85" fmla="*/ 547924 w 593263"/>
              <a:gd name="connsiteY85" fmla="*/ 67809 h 608344"/>
              <a:gd name="connsiteX86" fmla="*/ 549399 w 593263"/>
              <a:gd name="connsiteY86" fmla="*/ 60973 h 608344"/>
              <a:gd name="connsiteX87" fmla="*/ 544944 w 593263"/>
              <a:gd name="connsiteY87" fmla="*/ 48931 h 608344"/>
              <a:gd name="connsiteX88" fmla="*/ 533037 w 593263"/>
              <a:gd name="connsiteY88" fmla="*/ 43793 h 608344"/>
              <a:gd name="connsiteX89" fmla="*/ 150795 w 593263"/>
              <a:gd name="connsiteY89" fmla="*/ 43793 h 608344"/>
              <a:gd name="connsiteX90" fmla="*/ 150795 w 593263"/>
              <a:gd name="connsiteY90" fmla="*/ 247725 h 608344"/>
              <a:gd name="connsiteX91" fmla="*/ 150871 w 593263"/>
              <a:gd name="connsiteY91" fmla="*/ 248568 h 608344"/>
              <a:gd name="connsiteX92" fmla="*/ 162701 w 593263"/>
              <a:gd name="connsiteY92" fmla="*/ 304095 h 608344"/>
              <a:gd name="connsiteX93" fmla="*/ 290756 w 593263"/>
              <a:gd name="connsiteY93" fmla="*/ 387463 h 608344"/>
              <a:gd name="connsiteX94" fmla="*/ 302509 w 593263"/>
              <a:gd name="connsiteY94" fmla="*/ 387463 h 608344"/>
              <a:gd name="connsiteX95" fmla="*/ 430640 w 593263"/>
              <a:gd name="connsiteY95" fmla="*/ 304095 h 608344"/>
              <a:gd name="connsiteX96" fmla="*/ 442470 w 593263"/>
              <a:gd name="connsiteY96" fmla="*/ 248568 h 608344"/>
              <a:gd name="connsiteX97" fmla="*/ 442470 w 593263"/>
              <a:gd name="connsiteY97" fmla="*/ 43793 h 608344"/>
              <a:gd name="connsiteX98" fmla="*/ 60304 w 593263"/>
              <a:gd name="connsiteY98" fmla="*/ 43793 h 608344"/>
              <a:gd name="connsiteX99" fmla="*/ 48397 w 593263"/>
              <a:gd name="connsiteY99" fmla="*/ 48931 h 608344"/>
              <a:gd name="connsiteX100" fmla="*/ 43942 w 593263"/>
              <a:gd name="connsiteY100" fmla="*/ 60973 h 608344"/>
              <a:gd name="connsiteX101" fmla="*/ 45391 w 593263"/>
              <a:gd name="connsiteY101" fmla="*/ 67700 h 608344"/>
              <a:gd name="connsiteX102" fmla="*/ 51498 w 593263"/>
              <a:gd name="connsiteY102" fmla="*/ 110778 h 608344"/>
              <a:gd name="connsiteX103" fmla="*/ 60093 w 593263"/>
              <a:gd name="connsiteY103" fmla="*/ 135955 h 608344"/>
              <a:gd name="connsiteX104" fmla="*/ 62205 w 593263"/>
              <a:gd name="connsiteY104" fmla="*/ 145759 h 608344"/>
              <a:gd name="connsiteX105" fmla="*/ 64773 w 593263"/>
              <a:gd name="connsiteY105" fmla="*/ 149662 h 608344"/>
              <a:gd name="connsiteX106" fmla="*/ 65710 w 593263"/>
              <a:gd name="connsiteY106" fmla="*/ 152406 h 608344"/>
              <a:gd name="connsiteX107" fmla="*/ 89716 w 593263"/>
              <a:gd name="connsiteY107" fmla="*/ 187576 h 608344"/>
              <a:gd name="connsiteX108" fmla="*/ 107086 w 593263"/>
              <a:gd name="connsiteY108" fmla="*/ 213979 h 608344"/>
              <a:gd name="connsiteX109" fmla="*/ 108007 w 593263"/>
              <a:gd name="connsiteY109" fmla="*/ 214899 h 608344"/>
              <a:gd name="connsiteX110" fmla="*/ 108007 w 593263"/>
              <a:gd name="connsiteY110" fmla="*/ 43793 h 608344"/>
              <a:gd name="connsiteX111" fmla="*/ 60304 w 593263"/>
              <a:gd name="connsiteY111" fmla="*/ 997 h 608344"/>
              <a:gd name="connsiteX112" fmla="*/ 533037 w 593263"/>
              <a:gd name="connsiteY112" fmla="*/ 997 h 608344"/>
              <a:gd name="connsiteX113" fmla="*/ 575978 w 593263"/>
              <a:gd name="connsiteY113" fmla="*/ 19481 h 608344"/>
              <a:gd name="connsiteX114" fmla="*/ 592187 w 593263"/>
              <a:gd name="connsiteY114" fmla="*/ 63197 h 608344"/>
              <a:gd name="connsiteX115" fmla="*/ 559539 w 593263"/>
              <a:gd name="connsiteY115" fmla="*/ 185678 h 608344"/>
              <a:gd name="connsiteX116" fmla="*/ 496933 w 593263"/>
              <a:gd name="connsiteY116" fmla="*/ 262297 h 608344"/>
              <a:gd name="connsiteX117" fmla="*/ 483797 w 593263"/>
              <a:gd name="connsiteY117" fmla="*/ 272650 h 608344"/>
              <a:gd name="connsiteX118" fmla="*/ 483644 w 593263"/>
              <a:gd name="connsiteY118" fmla="*/ 272727 h 608344"/>
              <a:gd name="connsiteX119" fmla="*/ 483567 w 593263"/>
              <a:gd name="connsiteY119" fmla="*/ 272957 h 608344"/>
              <a:gd name="connsiteX120" fmla="*/ 470969 w 593263"/>
              <a:gd name="connsiteY120" fmla="*/ 318821 h 608344"/>
              <a:gd name="connsiteX121" fmla="*/ 431792 w 593263"/>
              <a:gd name="connsiteY121" fmla="*/ 376802 h 608344"/>
              <a:gd name="connsiteX122" fmla="*/ 373718 w 593263"/>
              <a:gd name="connsiteY122" fmla="*/ 415917 h 608344"/>
              <a:gd name="connsiteX123" fmla="*/ 318563 w 593263"/>
              <a:gd name="connsiteY123" fmla="*/ 429568 h 608344"/>
              <a:gd name="connsiteX124" fmla="*/ 318103 w 593263"/>
              <a:gd name="connsiteY124" fmla="*/ 429568 h 608344"/>
              <a:gd name="connsiteX125" fmla="*/ 318103 w 593263"/>
              <a:gd name="connsiteY125" fmla="*/ 473438 h 608344"/>
              <a:gd name="connsiteX126" fmla="*/ 318487 w 593263"/>
              <a:gd name="connsiteY126" fmla="*/ 473438 h 608344"/>
              <a:gd name="connsiteX127" fmla="*/ 370722 w 593263"/>
              <a:gd name="connsiteY127" fmla="*/ 494069 h 608344"/>
              <a:gd name="connsiteX128" fmla="*/ 409438 w 593263"/>
              <a:gd name="connsiteY128" fmla="*/ 564014 h 608344"/>
              <a:gd name="connsiteX129" fmla="*/ 409438 w 593263"/>
              <a:gd name="connsiteY129" fmla="*/ 607270 h 608344"/>
              <a:gd name="connsiteX130" fmla="*/ 183903 w 593263"/>
              <a:gd name="connsiteY130" fmla="*/ 607270 h 608344"/>
              <a:gd name="connsiteX131" fmla="*/ 183903 w 593263"/>
              <a:gd name="connsiteY131" fmla="*/ 564014 h 608344"/>
              <a:gd name="connsiteX132" fmla="*/ 222542 w 593263"/>
              <a:gd name="connsiteY132" fmla="*/ 494069 h 608344"/>
              <a:gd name="connsiteX133" fmla="*/ 274778 w 593263"/>
              <a:gd name="connsiteY133" fmla="*/ 473438 h 608344"/>
              <a:gd name="connsiteX134" fmla="*/ 275239 w 593263"/>
              <a:gd name="connsiteY134" fmla="*/ 473438 h 608344"/>
              <a:gd name="connsiteX135" fmla="*/ 275239 w 593263"/>
              <a:gd name="connsiteY135" fmla="*/ 429568 h 608344"/>
              <a:gd name="connsiteX136" fmla="*/ 274778 w 593263"/>
              <a:gd name="connsiteY136" fmla="*/ 429568 h 608344"/>
              <a:gd name="connsiteX137" fmla="*/ 219623 w 593263"/>
              <a:gd name="connsiteY137" fmla="*/ 415917 h 608344"/>
              <a:gd name="connsiteX138" fmla="*/ 161549 w 593263"/>
              <a:gd name="connsiteY138" fmla="*/ 376802 h 608344"/>
              <a:gd name="connsiteX139" fmla="*/ 122372 w 593263"/>
              <a:gd name="connsiteY139" fmla="*/ 318821 h 608344"/>
              <a:gd name="connsiteX140" fmla="*/ 109697 w 593263"/>
              <a:gd name="connsiteY140" fmla="*/ 272957 h 608344"/>
              <a:gd name="connsiteX141" fmla="*/ 109697 w 593263"/>
              <a:gd name="connsiteY141" fmla="*/ 272727 h 608344"/>
              <a:gd name="connsiteX142" fmla="*/ 109544 w 593263"/>
              <a:gd name="connsiteY142" fmla="*/ 272650 h 608344"/>
              <a:gd name="connsiteX143" fmla="*/ 96331 w 593263"/>
              <a:gd name="connsiteY143" fmla="*/ 262297 h 608344"/>
              <a:gd name="connsiteX144" fmla="*/ 33802 w 593263"/>
              <a:gd name="connsiteY144" fmla="*/ 185678 h 608344"/>
              <a:gd name="connsiteX145" fmla="*/ 1155 w 593263"/>
              <a:gd name="connsiteY145" fmla="*/ 63197 h 608344"/>
              <a:gd name="connsiteX146" fmla="*/ 17286 w 593263"/>
              <a:gd name="connsiteY146" fmla="*/ 19481 h 608344"/>
              <a:gd name="connsiteX147" fmla="*/ 60304 w 593263"/>
              <a:gd name="connsiteY147" fmla="*/ 997 h 608344"/>
              <a:gd name="connsiteX148" fmla="*/ 60332 w 593263"/>
              <a:gd name="connsiteY148" fmla="*/ 565 h 608344"/>
              <a:gd name="connsiteX149" fmla="*/ 16930 w 593263"/>
              <a:gd name="connsiteY149" fmla="*/ 19126 h 608344"/>
              <a:gd name="connsiteX150" fmla="*/ 644 w 593263"/>
              <a:gd name="connsiteY150" fmla="*/ 63226 h 608344"/>
              <a:gd name="connsiteX151" fmla="*/ 33369 w 593263"/>
              <a:gd name="connsiteY151" fmla="*/ 185941 h 608344"/>
              <a:gd name="connsiteX152" fmla="*/ 96053 w 593263"/>
              <a:gd name="connsiteY152" fmla="*/ 262715 h 608344"/>
              <a:gd name="connsiteX153" fmla="*/ 109266 w 593263"/>
              <a:gd name="connsiteY153" fmla="*/ 273069 h 608344"/>
              <a:gd name="connsiteX154" fmla="*/ 121941 w 593263"/>
              <a:gd name="connsiteY154" fmla="*/ 319011 h 608344"/>
              <a:gd name="connsiteX155" fmla="*/ 161195 w 593263"/>
              <a:gd name="connsiteY155" fmla="*/ 377224 h 608344"/>
              <a:gd name="connsiteX156" fmla="*/ 219424 w 593263"/>
              <a:gd name="connsiteY156" fmla="*/ 416416 h 608344"/>
              <a:gd name="connsiteX157" fmla="*/ 274733 w 593263"/>
              <a:gd name="connsiteY157" fmla="*/ 430068 h 608344"/>
              <a:gd name="connsiteX158" fmla="*/ 274733 w 593263"/>
              <a:gd name="connsiteY158" fmla="*/ 473018 h 608344"/>
              <a:gd name="connsiteX159" fmla="*/ 222343 w 593263"/>
              <a:gd name="connsiteY159" fmla="*/ 493649 h 608344"/>
              <a:gd name="connsiteX160" fmla="*/ 183396 w 593263"/>
              <a:gd name="connsiteY160" fmla="*/ 564057 h 608344"/>
              <a:gd name="connsiteX161" fmla="*/ 183396 w 593263"/>
              <a:gd name="connsiteY161" fmla="*/ 607851 h 608344"/>
              <a:gd name="connsiteX162" fmla="*/ 227259 w 593263"/>
              <a:gd name="connsiteY162" fmla="*/ 607851 h 608344"/>
              <a:gd name="connsiteX163" fmla="*/ 366070 w 593263"/>
              <a:gd name="connsiteY163" fmla="*/ 607851 h 608344"/>
              <a:gd name="connsiteX164" fmla="*/ 409934 w 593263"/>
              <a:gd name="connsiteY164" fmla="*/ 607851 h 608344"/>
              <a:gd name="connsiteX165" fmla="*/ 409934 w 593263"/>
              <a:gd name="connsiteY165" fmla="*/ 564057 h 608344"/>
              <a:gd name="connsiteX166" fmla="*/ 371064 w 593263"/>
              <a:gd name="connsiteY166" fmla="*/ 493649 h 608344"/>
              <a:gd name="connsiteX167" fmla="*/ 318596 w 593263"/>
              <a:gd name="connsiteY167" fmla="*/ 473018 h 608344"/>
              <a:gd name="connsiteX168" fmla="*/ 318596 w 593263"/>
              <a:gd name="connsiteY168" fmla="*/ 430068 h 608344"/>
              <a:gd name="connsiteX169" fmla="*/ 373906 w 593263"/>
              <a:gd name="connsiteY169" fmla="*/ 416416 h 608344"/>
              <a:gd name="connsiteX170" fmla="*/ 432211 w 593263"/>
              <a:gd name="connsiteY170" fmla="*/ 377224 h 608344"/>
              <a:gd name="connsiteX171" fmla="*/ 471466 w 593263"/>
              <a:gd name="connsiteY171" fmla="*/ 319011 h 608344"/>
              <a:gd name="connsiteX172" fmla="*/ 484141 w 593263"/>
              <a:gd name="connsiteY172" fmla="*/ 273069 h 608344"/>
              <a:gd name="connsiteX173" fmla="*/ 497353 w 593263"/>
              <a:gd name="connsiteY173" fmla="*/ 262715 h 608344"/>
              <a:gd name="connsiteX174" fmla="*/ 560037 w 593263"/>
              <a:gd name="connsiteY174" fmla="*/ 185941 h 608344"/>
              <a:gd name="connsiteX175" fmla="*/ 592762 w 593263"/>
              <a:gd name="connsiteY175" fmla="*/ 63226 h 608344"/>
              <a:gd name="connsiteX176" fmla="*/ 576400 w 593263"/>
              <a:gd name="connsiteY176" fmla="*/ 19126 h 608344"/>
              <a:gd name="connsiteX177" fmla="*/ 533074 w 593263"/>
              <a:gd name="connsiteY177" fmla="*/ 565 h 608344"/>
              <a:gd name="connsiteX178" fmla="*/ 485907 w 593263"/>
              <a:gd name="connsiteY178" fmla="*/ 565 h 608344"/>
              <a:gd name="connsiteX179" fmla="*/ 442044 w 593263"/>
              <a:gd name="connsiteY179" fmla="*/ 565 h 608344"/>
              <a:gd name="connsiteX180" fmla="*/ 372830 w 593263"/>
              <a:gd name="connsiteY180" fmla="*/ 565 h 608344"/>
              <a:gd name="connsiteX181" fmla="*/ 335036 w 593263"/>
              <a:gd name="connsiteY181" fmla="*/ 565 h 608344"/>
              <a:gd name="connsiteX182" fmla="*/ 258294 w 593263"/>
              <a:gd name="connsiteY182" fmla="*/ 565 h 608344"/>
              <a:gd name="connsiteX183" fmla="*/ 220576 w 593263"/>
              <a:gd name="connsiteY183" fmla="*/ 565 h 608344"/>
              <a:gd name="connsiteX184" fmla="*/ 151362 w 593263"/>
              <a:gd name="connsiteY184" fmla="*/ 565 h 608344"/>
              <a:gd name="connsiteX185" fmla="*/ 107499 w 593263"/>
              <a:gd name="connsiteY185" fmla="*/ 565 h 608344"/>
              <a:gd name="connsiteX186" fmla="*/ 60304 w 593263"/>
              <a:gd name="connsiteY186" fmla="*/ 0 h 608344"/>
              <a:gd name="connsiteX187" fmla="*/ 533037 w 593263"/>
              <a:gd name="connsiteY187" fmla="*/ 0 h 608344"/>
              <a:gd name="connsiteX188" fmla="*/ 576746 w 593263"/>
              <a:gd name="connsiteY188" fmla="*/ 18790 h 608344"/>
              <a:gd name="connsiteX189" fmla="*/ 593185 w 593263"/>
              <a:gd name="connsiteY189" fmla="*/ 63273 h 608344"/>
              <a:gd name="connsiteX190" fmla="*/ 560384 w 593263"/>
              <a:gd name="connsiteY190" fmla="*/ 186139 h 608344"/>
              <a:gd name="connsiteX191" fmla="*/ 497624 w 593263"/>
              <a:gd name="connsiteY191" fmla="*/ 263064 h 608344"/>
              <a:gd name="connsiteX192" fmla="*/ 484566 w 593263"/>
              <a:gd name="connsiteY192" fmla="*/ 273341 h 608344"/>
              <a:gd name="connsiteX193" fmla="*/ 471891 w 593263"/>
              <a:gd name="connsiteY193" fmla="*/ 319204 h 608344"/>
              <a:gd name="connsiteX194" fmla="*/ 432560 w 593263"/>
              <a:gd name="connsiteY194" fmla="*/ 377492 h 608344"/>
              <a:gd name="connsiteX195" fmla="*/ 374102 w 593263"/>
              <a:gd name="connsiteY195" fmla="*/ 416837 h 608344"/>
              <a:gd name="connsiteX196" fmla="*/ 319101 w 593263"/>
              <a:gd name="connsiteY196" fmla="*/ 430565 h 608344"/>
              <a:gd name="connsiteX197" fmla="*/ 319101 w 593263"/>
              <a:gd name="connsiteY197" fmla="*/ 472517 h 608344"/>
              <a:gd name="connsiteX198" fmla="*/ 371337 w 593263"/>
              <a:gd name="connsiteY198" fmla="*/ 493225 h 608344"/>
              <a:gd name="connsiteX199" fmla="*/ 410437 w 593263"/>
              <a:gd name="connsiteY199" fmla="*/ 564014 h 608344"/>
              <a:gd name="connsiteX200" fmla="*/ 410437 w 593263"/>
              <a:gd name="connsiteY200" fmla="*/ 608344 h 608344"/>
              <a:gd name="connsiteX201" fmla="*/ 182904 w 593263"/>
              <a:gd name="connsiteY201" fmla="*/ 608344 h 608344"/>
              <a:gd name="connsiteX202" fmla="*/ 182904 w 593263"/>
              <a:gd name="connsiteY202" fmla="*/ 564014 h 608344"/>
              <a:gd name="connsiteX203" fmla="*/ 222004 w 593263"/>
              <a:gd name="connsiteY203" fmla="*/ 493225 h 608344"/>
              <a:gd name="connsiteX204" fmla="*/ 274240 w 593263"/>
              <a:gd name="connsiteY204" fmla="*/ 472517 h 608344"/>
              <a:gd name="connsiteX205" fmla="*/ 274240 w 593263"/>
              <a:gd name="connsiteY205" fmla="*/ 430565 h 608344"/>
              <a:gd name="connsiteX206" fmla="*/ 219239 w 593263"/>
              <a:gd name="connsiteY206" fmla="*/ 416837 h 608344"/>
              <a:gd name="connsiteX207" fmla="*/ 160781 w 593263"/>
              <a:gd name="connsiteY207" fmla="*/ 377492 h 608344"/>
              <a:gd name="connsiteX208" fmla="*/ 121450 w 593263"/>
              <a:gd name="connsiteY208" fmla="*/ 319204 h 608344"/>
              <a:gd name="connsiteX209" fmla="*/ 108699 w 593263"/>
              <a:gd name="connsiteY209" fmla="*/ 273341 h 608344"/>
              <a:gd name="connsiteX210" fmla="*/ 95717 w 593263"/>
              <a:gd name="connsiteY210" fmla="*/ 263064 h 608344"/>
              <a:gd name="connsiteX211" fmla="*/ 32880 w 593263"/>
              <a:gd name="connsiteY211" fmla="*/ 186139 h 608344"/>
              <a:gd name="connsiteX212" fmla="*/ 79 w 593263"/>
              <a:gd name="connsiteY212" fmla="*/ 63273 h 608344"/>
              <a:gd name="connsiteX213" fmla="*/ 16595 w 593263"/>
              <a:gd name="connsiteY213" fmla="*/ 18790 h 608344"/>
              <a:gd name="connsiteX214" fmla="*/ 60304 w 593263"/>
              <a:gd name="connsiteY214" fmla="*/ 0 h 6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93263" h="608344">
                <a:moveTo>
                  <a:pt x="289142" y="515850"/>
                </a:moveTo>
                <a:cubicBezTo>
                  <a:pt x="254421" y="518458"/>
                  <a:pt x="228150" y="538935"/>
                  <a:pt x="227765" y="563478"/>
                </a:cubicBezTo>
                <a:lnTo>
                  <a:pt x="365576" y="563478"/>
                </a:lnTo>
                <a:cubicBezTo>
                  <a:pt x="365192" y="538935"/>
                  <a:pt x="338920" y="518458"/>
                  <a:pt x="304122" y="515850"/>
                </a:cubicBezTo>
                <a:close/>
                <a:moveTo>
                  <a:pt x="289175" y="515431"/>
                </a:moveTo>
                <a:lnTo>
                  <a:pt x="304155" y="515431"/>
                </a:lnTo>
                <a:cubicBezTo>
                  <a:pt x="338953" y="518039"/>
                  <a:pt x="366070" y="538824"/>
                  <a:pt x="366070" y="564057"/>
                </a:cubicBezTo>
                <a:lnTo>
                  <a:pt x="227259" y="564057"/>
                </a:lnTo>
                <a:cubicBezTo>
                  <a:pt x="227259" y="538824"/>
                  <a:pt x="254376" y="518039"/>
                  <a:pt x="289175" y="515431"/>
                </a:cubicBezTo>
                <a:close/>
                <a:moveTo>
                  <a:pt x="289142" y="514853"/>
                </a:moveTo>
                <a:cubicBezTo>
                  <a:pt x="253576" y="517537"/>
                  <a:pt x="226767" y="538705"/>
                  <a:pt x="226767" y="564014"/>
                </a:cubicBezTo>
                <a:lnTo>
                  <a:pt x="226767" y="564475"/>
                </a:lnTo>
                <a:lnTo>
                  <a:pt x="366574" y="564475"/>
                </a:lnTo>
                <a:lnTo>
                  <a:pt x="366574" y="564014"/>
                </a:lnTo>
                <a:cubicBezTo>
                  <a:pt x="366574" y="538705"/>
                  <a:pt x="339765" y="517537"/>
                  <a:pt x="304122" y="514853"/>
                </a:cubicBezTo>
                <a:close/>
                <a:moveTo>
                  <a:pt x="530681" y="143537"/>
                </a:moveTo>
                <a:lnTo>
                  <a:pt x="530416" y="144771"/>
                </a:lnTo>
                <a:lnTo>
                  <a:pt x="530089" y="145272"/>
                </a:lnTo>
                <a:close/>
                <a:moveTo>
                  <a:pt x="62599" y="143295"/>
                </a:moveTo>
                <a:lnTo>
                  <a:pt x="63310" y="145377"/>
                </a:lnTo>
                <a:lnTo>
                  <a:pt x="62916" y="144771"/>
                </a:lnTo>
                <a:close/>
                <a:moveTo>
                  <a:pt x="151870" y="44867"/>
                </a:moveTo>
                <a:lnTo>
                  <a:pt x="151870" y="247725"/>
                </a:lnTo>
                <a:lnTo>
                  <a:pt x="151870" y="248568"/>
                </a:lnTo>
                <a:cubicBezTo>
                  <a:pt x="151947" y="267742"/>
                  <a:pt x="155941" y="286302"/>
                  <a:pt x="163623" y="303712"/>
                </a:cubicBezTo>
                <a:cubicBezTo>
                  <a:pt x="185900" y="353947"/>
                  <a:pt x="235754" y="386466"/>
                  <a:pt x="290756" y="386466"/>
                </a:cubicBezTo>
                <a:lnTo>
                  <a:pt x="302509" y="386466"/>
                </a:lnTo>
                <a:cubicBezTo>
                  <a:pt x="357510" y="386466"/>
                  <a:pt x="407441" y="353947"/>
                  <a:pt x="429718" y="303712"/>
                </a:cubicBezTo>
                <a:cubicBezTo>
                  <a:pt x="437400" y="286302"/>
                  <a:pt x="441317" y="267742"/>
                  <a:pt x="441471" y="248568"/>
                </a:cubicBezTo>
                <a:lnTo>
                  <a:pt x="441471" y="247725"/>
                </a:lnTo>
                <a:lnTo>
                  <a:pt x="441471" y="44867"/>
                </a:lnTo>
                <a:close/>
                <a:moveTo>
                  <a:pt x="485907" y="44359"/>
                </a:moveTo>
                <a:lnTo>
                  <a:pt x="533074" y="44359"/>
                </a:lnTo>
                <a:cubicBezTo>
                  <a:pt x="542139" y="44359"/>
                  <a:pt x="549360" y="51952"/>
                  <a:pt x="548899" y="60926"/>
                </a:cubicBezTo>
                <a:lnTo>
                  <a:pt x="547924" y="67809"/>
                </a:lnTo>
                <a:lnTo>
                  <a:pt x="533150" y="136289"/>
                </a:lnTo>
                <a:lnTo>
                  <a:pt x="530681" y="143537"/>
                </a:lnTo>
                <a:lnTo>
                  <a:pt x="548401" y="60896"/>
                </a:lnTo>
                <a:cubicBezTo>
                  <a:pt x="548554" y="56678"/>
                  <a:pt x="547095" y="52689"/>
                  <a:pt x="544176" y="49622"/>
                </a:cubicBezTo>
                <a:cubicBezTo>
                  <a:pt x="541257" y="46554"/>
                  <a:pt x="537262" y="44867"/>
                  <a:pt x="533037" y="44867"/>
                </a:cubicBezTo>
                <a:lnTo>
                  <a:pt x="486332" y="44867"/>
                </a:lnTo>
                <a:lnTo>
                  <a:pt x="486332" y="212368"/>
                </a:lnTo>
                <a:lnTo>
                  <a:pt x="530089" y="145272"/>
                </a:lnTo>
                <a:lnTo>
                  <a:pt x="528649" y="149497"/>
                </a:lnTo>
                <a:lnTo>
                  <a:pt x="502008" y="190019"/>
                </a:lnTo>
                <a:lnTo>
                  <a:pt x="485907" y="213629"/>
                </a:lnTo>
                <a:close/>
                <a:moveTo>
                  <a:pt x="151362" y="44359"/>
                </a:moveTo>
                <a:lnTo>
                  <a:pt x="220576" y="44359"/>
                </a:lnTo>
                <a:lnTo>
                  <a:pt x="264900" y="44359"/>
                </a:lnTo>
                <a:lnTo>
                  <a:pt x="328429" y="44359"/>
                </a:lnTo>
                <a:lnTo>
                  <a:pt x="372830" y="44359"/>
                </a:lnTo>
                <a:lnTo>
                  <a:pt x="442044" y="44359"/>
                </a:lnTo>
                <a:lnTo>
                  <a:pt x="442044" y="247759"/>
                </a:lnTo>
                <a:cubicBezTo>
                  <a:pt x="442044" y="248066"/>
                  <a:pt x="441967" y="248373"/>
                  <a:pt x="441967" y="248603"/>
                </a:cubicBezTo>
                <a:cubicBezTo>
                  <a:pt x="441890" y="268314"/>
                  <a:pt x="437665" y="287028"/>
                  <a:pt x="430214" y="303978"/>
                </a:cubicBezTo>
                <a:cubicBezTo>
                  <a:pt x="408551" y="352834"/>
                  <a:pt x="359541" y="386964"/>
                  <a:pt x="302541" y="386964"/>
                </a:cubicBezTo>
                <a:lnTo>
                  <a:pt x="290788" y="386964"/>
                </a:lnTo>
                <a:cubicBezTo>
                  <a:pt x="233789" y="386964"/>
                  <a:pt x="184855" y="352834"/>
                  <a:pt x="163192" y="303978"/>
                </a:cubicBezTo>
                <a:cubicBezTo>
                  <a:pt x="155741" y="287028"/>
                  <a:pt x="151516" y="268314"/>
                  <a:pt x="151362" y="248603"/>
                </a:cubicBezTo>
                <a:cubicBezTo>
                  <a:pt x="151362" y="248373"/>
                  <a:pt x="151362" y="248066"/>
                  <a:pt x="151362" y="247759"/>
                </a:cubicBezTo>
                <a:close/>
                <a:moveTo>
                  <a:pt x="60332" y="44359"/>
                </a:moveTo>
                <a:lnTo>
                  <a:pt x="107499" y="44359"/>
                </a:lnTo>
                <a:lnTo>
                  <a:pt x="107499" y="213629"/>
                </a:lnTo>
                <a:lnTo>
                  <a:pt x="89716" y="187576"/>
                </a:lnTo>
                <a:lnTo>
                  <a:pt x="64773" y="149662"/>
                </a:lnTo>
                <a:lnTo>
                  <a:pt x="63310" y="145377"/>
                </a:lnTo>
                <a:lnTo>
                  <a:pt x="106932" y="212368"/>
                </a:lnTo>
                <a:lnTo>
                  <a:pt x="106932" y="44867"/>
                </a:lnTo>
                <a:lnTo>
                  <a:pt x="60304" y="44867"/>
                </a:lnTo>
                <a:cubicBezTo>
                  <a:pt x="56002" y="44867"/>
                  <a:pt x="52084" y="46554"/>
                  <a:pt x="49089" y="49622"/>
                </a:cubicBezTo>
                <a:cubicBezTo>
                  <a:pt x="46246" y="52689"/>
                  <a:pt x="44710" y="56678"/>
                  <a:pt x="44940" y="60896"/>
                </a:cubicBezTo>
                <a:lnTo>
                  <a:pt x="62599" y="143295"/>
                </a:lnTo>
                <a:lnTo>
                  <a:pt x="60093" y="135955"/>
                </a:lnTo>
                <a:lnTo>
                  <a:pt x="45391" y="67700"/>
                </a:lnTo>
                <a:lnTo>
                  <a:pt x="44431" y="60926"/>
                </a:lnTo>
                <a:cubicBezTo>
                  <a:pt x="43970" y="51952"/>
                  <a:pt x="51268" y="44359"/>
                  <a:pt x="60332" y="44359"/>
                </a:cubicBezTo>
                <a:close/>
                <a:moveTo>
                  <a:pt x="485334" y="43793"/>
                </a:moveTo>
                <a:lnTo>
                  <a:pt x="485334" y="214899"/>
                </a:lnTo>
                <a:lnTo>
                  <a:pt x="486256" y="213979"/>
                </a:lnTo>
                <a:lnTo>
                  <a:pt x="502008" y="190019"/>
                </a:lnTo>
                <a:lnTo>
                  <a:pt x="527658" y="152406"/>
                </a:lnTo>
                <a:lnTo>
                  <a:pt x="528649" y="149497"/>
                </a:lnTo>
                <a:lnTo>
                  <a:pt x="531107" y="145759"/>
                </a:lnTo>
                <a:lnTo>
                  <a:pt x="533150" y="136289"/>
                </a:lnTo>
                <a:lnTo>
                  <a:pt x="541843" y="110778"/>
                </a:lnTo>
                <a:lnTo>
                  <a:pt x="547924" y="67809"/>
                </a:lnTo>
                <a:lnTo>
                  <a:pt x="549399" y="60973"/>
                </a:lnTo>
                <a:cubicBezTo>
                  <a:pt x="549630" y="56448"/>
                  <a:pt x="548017" y="52229"/>
                  <a:pt x="544944" y="48931"/>
                </a:cubicBezTo>
                <a:cubicBezTo>
                  <a:pt x="541794" y="45634"/>
                  <a:pt x="537569" y="43793"/>
                  <a:pt x="533037" y="43793"/>
                </a:cubicBezTo>
                <a:close/>
                <a:moveTo>
                  <a:pt x="150795" y="43793"/>
                </a:moveTo>
                <a:lnTo>
                  <a:pt x="150795" y="247725"/>
                </a:lnTo>
                <a:lnTo>
                  <a:pt x="150871" y="248568"/>
                </a:lnTo>
                <a:cubicBezTo>
                  <a:pt x="150948" y="267895"/>
                  <a:pt x="154943" y="286609"/>
                  <a:pt x="162701" y="304095"/>
                </a:cubicBezTo>
                <a:cubicBezTo>
                  <a:pt x="185055" y="354714"/>
                  <a:pt x="235370" y="387463"/>
                  <a:pt x="290756" y="387463"/>
                </a:cubicBezTo>
                <a:lnTo>
                  <a:pt x="302509" y="387463"/>
                </a:lnTo>
                <a:cubicBezTo>
                  <a:pt x="357971" y="387463"/>
                  <a:pt x="408209" y="354714"/>
                  <a:pt x="430640" y="304095"/>
                </a:cubicBezTo>
                <a:cubicBezTo>
                  <a:pt x="438398" y="286609"/>
                  <a:pt x="442393" y="267895"/>
                  <a:pt x="442470" y="248568"/>
                </a:cubicBezTo>
                <a:lnTo>
                  <a:pt x="442470" y="43793"/>
                </a:lnTo>
                <a:close/>
                <a:moveTo>
                  <a:pt x="60304" y="43793"/>
                </a:moveTo>
                <a:cubicBezTo>
                  <a:pt x="55772" y="43793"/>
                  <a:pt x="51547" y="45634"/>
                  <a:pt x="48397" y="48931"/>
                </a:cubicBezTo>
                <a:cubicBezTo>
                  <a:pt x="45248" y="52229"/>
                  <a:pt x="43711" y="56448"/>
                  <a:pt x="43942" y="60973"/>
                </a:cubicBezTo>
                <a:lnTo>
                  <a:pt x="45391" y="67700"/>
                </a:lnTo>
                <a:lnTo>
                  <a:pt x="51498" y="110778"/>
                </a:lnTo>
                <a:lnTo>
                  <a:pt x="60093" y="135955"/>
                </a:lnTo>
                <a:lnTo>
                  <a:pt x="62205" y="145759"/>
                </a:lnTo>
                <a:lnTo>
                  <a:pt x="64773" y="149662"/>
                </a:lnTo>
                <a:lnTo>
                  <a:pt x="65710" y="152406"/>
                </a:lnTo>
                <a:lnTo>
                  <a:pt x="89716" y="187576"/>
                </a:lnTo>
                <a:lnTo>
                  <a:pt x="107086" y="213979"/>
                </a:lnTo>
                <a:lnTo>
                  <a:pt x="108007" y="214899"/>
                </a:lnTo>
                <a:lnTo>
                  <a:pt x="108007" y="43793"/>
                </a:lnTo>
                <a:close/>
                <a:moveTo>
                  <a:pt x="60304" y="997"/>
                </a:moveTo>
                <a:lnTo>
                  <a:pt x="533037" y="997"/>
                </a:lnTo>
                <a:cubicBezTo>
                  <a:pt x="549169" y="997"/>
                  <a:pt x="564840" y="7746"/>
                  <a:pt x="575978" y="19481"/>
                </a:cubicBezTo>
                <a:cubicBezTo>
                  <a:pt x="587117" y="31138"/>
                  <a:pt x="593032" y="47091"/>
                  <a:pt x="592187" y="63197"/>
                </a:cubicBezTo>
                <a:cubicBezTo>
                  <a:pt x="589805" y="108370"/>
                  <a:pt x="578820" y="149555"/>
                  <a:pt x="559539" y="185678"/>
                </a:cubicBezTo>
                <a:cubicBezTo>
                  <a:pt x="543868" y="214976"/>
                  <a:pt x="522821" y="240745"/>
                  <a:pt x="496933" y="262297"/>
                </a:cubicBezTo>
                <a:cubicBezTo>
                  <a:pt x="492708" y="265825"/>
                  <a:pt x="488330" y="269353"/>
                  <a:pt x="483797" y="272650"/>
                </a:cubicBezTo>
                <a:lnTo>
                  <a:pt x="483644" y="272727"/>
                </a:lnTo>
                <a:lnTo>
                  <a:pt x="483567" y="272957"/>
                </a:lnTo>
                <a:cubicBezTo>
                  <a:pt x="481416" y="288680"/>
                  <a:pt x="477191" y="304172"/>
                  <a:pt x="470969" y="318821"/>
                </a:cubicBezTo>
                <a:cubicBezTo>
                  <a:pt x="461751" y="340525"/>
                  <a:pt x="448538" y="360083"/>
                  <a:pt x="431792" y="376802"/>
                </a:cubicBezTo>
                <a:cubicBezTo>
                  <a:pt x="415046" y="393522"/>
                  <a:pt x="395458" y="406713"/>
                  <a:pt x="373718" y="415917"/>
                </a:cubicBezTo>
                <a:cubicBezTo>
                  <a:pt x="356127" y="423279"/>
                  <a:pt x="337614" y="427881"/>
                  <a:pt x="318563" y="429568"/>
                </a:cubicBezTo>
                <a:lnTo>
                  <a:pt x="318103" y="429568"/>
                </a:lnTo>
                <a:lnTo>
                  <a:pt x="318103" y="473438"/>
                </a:lnTo>
                <a:lnTo>
                  <a:pt x="318487" y="473438"/>
                </a:lnTo>
                <a:cubicBezTo>
                  <a:pt x="337921" y="476506"/>
                  <a:pt x="355973" y="483638"/>
                  <a:pt x="370722" y="494069"/>
                </a:cubicBezTo>
                <a:cubicBezTo>
                  <a:pt x="395304" y="511325"/>
                  <a:pt x="409438" y="536864"/>
                  <a:pt x="409438" y="564014"/>
                </a:cubicBezTo>
                <a:lnTo>
                  <a:pt x="409438" y="607270"/>
                </a:lnTo>
                <a:lnTo>
                  <a:pt x="183903" y="607270"/>
                </a:lnTo>
                <a:lnTo>
                  <a:pt x="183903" y="564014"/>
                </a:lnTo>
                <a:cubicBezTo>
                  <a:pt x="183903" y="536864"/>
                  <a:pt x="197960" y="511325"/>
                  <a:pt x="222542" y="494069"/>
                </a:cubicBezTo>
                <a:cubicBezTo>
                  <a:pt x="237291" y="483638"/>
                  <a:pt x="255343" y="476506"/>
                  <a:pt x="274778" y="473438"/>
                </a:cubicBezTo>
                <a:lnTo>
                  <a:pt x="275239" y="473438"/>
                </a:lnTo>
                <a:lnTo>
                  <a:pt x="275239" y="429568"/>
                </a:lnTo>
                <a:lnTo>
                  <a:pt x="274778" y="429568"/>
                </a:lnTo>
                <a:cubicBezTo>
                  <a:pt x="255727" y="427881"/>
                  <a:pt x="237214" y="423279"/>
                  <a:pt x="219623" y="415917"/>
                </a:cubicBezTo>
                <a:cubicBezTo>
                  <a:pt x="197807" y="406713"/>
                  <a:pt x="178295" y="393522"/>
                  <a:pt x="161549" y="376802"/>
                </a:cubicBezTo>
                <a:cubicBezTo>
                  <a:pt x="144726" y="360083"/>
                  <a:pt x="131590" y="340525"/>
                  <a:pt x="122372" y="318821"/>
                </a:cubicBezTo>
                <a:cubicBezTo>
                  <a:pt x="116150" y="304095"/>
                  <a:pt x="111925" y="288680"/>
                  <a:pt x="109697" y="272957"/>
                </a:cubicBezTo>
                <a:lnTo>
                  <a:pt x="109697" y="272727"/>
                </a:lnTo>
                <a:lnTo>
                  <a:pt x="109544" y="272650"/>
                </a:lnTo>
                <a:cubicBezTo>
                  <a:pt x="105011" y="269353"/>
                  <a:pt x="100556" y="265825"/>
                  <a:pt x="96331" y="262297"/>
                </a:cubicBezTo>
                <a:cubicBezTo>
                  <a:pt x="70521" y="240745"/>
                  <a:pt x="49473" y="214976"/>
                  <a:pt x="33802" y="185678"/>
                </a:cubicBezTo>
                <a:cubicBezTo>
                  <a:pt x="14444" y="149555"/>
                  <a:pt x="3459" y="108370"/>
                  <a:pt x="1155" y="63197"/>
                </a:cubicBezTo>
                <a:cubicBezTo>
                  <a:pt x="310" y="47091"/>
                  <a:pt x="6148" y="31138"/>
                  <a:pt x="17286" y="19481"/>
                </a:cubicBezTo>
                <a:cubicBezTo>
                  <a:pt x="28425" y="7746"/>
                  <a:pt x="44095" y="997"/>
                  <a:pt x="60304" y="997"/>
                </a:cubicBezTo>
                <a:close/>
                <a:moveTo>
                  <a:pt x="60332" y="565"/>
                </a:moveTo>
                <a:cubicBezTo>
                  <a:pt x="43970" y="565"/>
                  <a:pt x="28222" y="7314"/>
                  <a:pt x="16930" y="19126"/>
                </a:cubicBezTo>
                <a:cubicBezTo>
                  <a:pt x="5714" y="30937"/>
                  <a:pt x="-201" y="47043"/>
                  <a:pt x="644" y="63226"/>
                </a:cubicBezTo>
                <a:cubicBezTo>
                  <a:pt x="3026" y="108478"/>
                  <a:pt x="14011" y="149741"/>
                  <a:pt x="33369" y="185941"/>
                </a:cubicBezTo>
                <a:cubicBezTo>
                  <a:pt x="49117" y="215316"/>
                  <a:pt x="70165" y="241163"/>
                  <a:pt x="96053" y="262715"/>
                </a:cubicBezTo>
                <a:cubicBezTo>
                  <a:pt x="100508" y="266397"/>
                  <a:pt x="104887" y="269848"/>
                  <a:pt x="109266" y="273069"/>
                </a:cubicBezTo>
                <a:cubicBezTo>
                  <a:pt x="111417" y="288869"/>
                  <a:pt x="115642" y="304208"/>
                  <a:pt x="121941" y="319011"/>
                </a:cubicBezTo>
                <a:cubicBezTo>
                  <a:pt x="131159" y="340792"/>
                  <a:pt x="144372" y="360427"/>
                  <a:pt x="161195" y="377224"/>
                </a:cubicBezTo>
                <a:cubicBezTo>
                  <a:pt x="178018" y="394020"/>
                  <a:pt x="197607" y="407212"/>
                  <a:pt x="219424" y="416416"/>
                </a:cubicBezTo>
                <a:cubicBezTo>
                  <a:pt x="237169" y="423855"/>
                  <a:pt x="255682" y="428457"/>
                  <a:pt x="274733" y="430068"/>
                </a:cubicBezTo>
                <a:lnTo>
                  <a:pt x="274733" y="473018"/>
                </a:lnTo>
                <a:cubicBezTo>
                  <a:pt x="255375" y="476086"/>
                  <a:pt x="237246" y="483142"/>
                  <a:pt x="222343" y="493649"/>
                </a:cubicBezTo>
                <a:cubicBezTo>
                  <a:pt x="197607" y="511060"/>
                  <a:pt x="183396" y="536753"/>
                  <a:pt x="183396" y="564057"/>
                </a:cubicBezTo>
                <a:lnTo>
                  <a:pt x="183396" y="607851"/>
                </a:lnTo>
                <a:lnTo>
                  <a:pt x="227259" y="607851"/>
                </a:lnTo>
                <a:lnTo>
                  <a:pt x="366070" y="607851"/>
                </a:lnTo>
                <a:lnTo>
                  <a:pt x="409934" y="607851"/>
                </a:lnTo>
                <a:lnTo>
                  <a:pt x="409934" y="564057"/>
                </a:lnTo>
                <a:cubicBezTo>
                  <a:pt x="409934" y="536753"/>
                  <a:pt x="395799" y="511060"/>
                  <a:pt x="371064" y="493649"/>
                </a:cubicBezTo>
                <a:cubicBezTo>
                  <a:pt x="356161" y="483142"/>
                  <a:pt x="338032" y="476086"/>
                  <a:pt x="318596" y="473018"/>
                </a:cubicBezTo>
                <a:lnTo>
                  <a:pt x="318596" y="430068"/>
                </a:lnTo>
                <a:cubicBezTo>
                  <a:pt x="337724" y="428457"/>
                  <a:pt x="356238" y="423855"/>
                  <a:pt x="373906" y="416416"/>
                </a:cubicBezTo>
                <a:cubicBezTo>
                  <a:pt x="395799" y="407212"/>
                  <a:pt x="415388" y="394020"/>
                  <a:pt x="432211" y="377224"/>
                </a:cubicBezTo>
                <a:cubicBezTo>
                  <a:pt x="449034" y="360427"/>
                  <a:pt x="462247" y="340792"/>
                  <a:pt x="471466" y="319011"/>
                </a:cubicBezTo>
                <a:cubicBezTo>
                  <a:pt x="477765" y="304208"/>
                  <a:pt x="481990" y="288869"/>
                  <a:pt x="484141" y="273069"/>
                </a:cubicBezTo>
                <a:cubicBezTo>
                  <a:pt x="488519" y="269848"/>
                  <a:pt x="492898" y="266397"/>
                  <a:pt x="497353" y="262715"/>
                </a:cubicBezTo>
                <a:cubicBezTo>
                  <a:pt x="523241" y="241163"/>
                  <a:pt x="544290" y="215316"/>
                  <a:pt x="560037" y="185941"/>
                </a:cubicBezTo>
                <a:cubicBezTo>
                  <a:pt x="579396" y="149741"/>
                  <a:pt x="590381" y="108478"/>
                  <a:pt x="592762" y="63226"/>
                </a:cubicBezTo>
                <a:cubicBezTo>
                  <a:pt x="593607" y="47043"/>
                  <a:pt x="587615" y="30937"/>
                  <a:pt x="576400" y="19126"/>
                </a:cubicBezTo>
                <a:cubicBezTo>
                  <a:pt x="565184" y="7314"/>
                  <a:pt x="549360" y="565"/>
                  <a:pt x="533074" y="565"/>
                </a:cubicBezTo>
                <a:lnTo>
                  <a:pt x="485907" y="565"/>
                </a:lnTo>
                <a:lnTo>
                  <a:pt x="442044" y="565"/>
                </a:lnTo>
                <a:lnTo>
                  <a:pt x="372830" y="565"/>
                </a:lnTo>
                <a:lnTo>
                  <a:pt x="335036" y="565"/>
                </a:lnTo>
                <a:lnTo>
                  <a:pt x="258294" y="565"/>
                </a:lnTo>
                <a:lnTo>
                  <a:pt x="220576" y="565"/>
                </a:lnTo>
                <a:lnTo>
                  <a:pt x="151362" y="565"/>
                </a:lnTo>
                <a:lnTo>
                  <a:pt x="107499" y="565"/>
                </a:lnTo>
                <a:close/>
                <a:moveTo>
                  <a:pt x="60304" y="0"/>
                </a:moveTo>
                <a:lnTo>
                  <a:pt x="533037" y="0"/>
                </a:lnTo>
                <a:cubicBezTo>
                  <a:pt x="549476" y="0"/>
                  <a:pt x="565454" y="6826"/>
                  <a:pt x="576746" y="18790"/>
                </a:cubicBezTo>
                <a:cubicBezTo>
                  <a:pt x="588038" y="30678"/>
                  <a:pt x="594030" y="46861"/>
                  <a:pt x="593185" y="63273"/>
                </a:cubicBezTo>
                <a:cubicBezTo>
                  <a:pt x="590881" y="108523"/>
                  <a:pt x="579819" y="149939"/>
                  <a:pt x="560384" y="186139"/>
                </a:cubicBezTo>
                <a:cubicBezTo>
                  <a:pt x="544637" y="215589"/>
                  <a:pt x="523512" y="241436"/>
                  <a:pt x="497624" y="263064"/>
                </a:cubicBezTo>
                <a:cubicBezTo>
                  <a:pt x="493400" y="266592"/>
                  <a:pt x="489021" y="270043"/>
                  <a:pt x="484566" y="273341"/>
                </a:cubicBezTo>
                <a:cubicBezTo>
                  <a:pt x="482415" y="289063"/>
                  <a:pt x="478113" y="304556"/>
                  <a:pt x="471891" y="319204"/>
                </a:cubicBezTo>
                <a:cubicBezTo>
                  <a:pt x="462673" y="341062"/>
                  <a:pt x="449383" y="360696"/>
                  <a:pt x="432560" y="377492"/>
                </a:cubicBezTo>
                <a:cubicBezTo>
                  <a:pt x="415660" y="394365"/>
                  <a:pt x="395995" y="407557"/>
                  <a:pt x="374102" y="416837"/>
                </a:cubicBezTo>
                <a:cubicBezTo>
                  <a:pt x="356588" y="424200"/>
                  <a:pt x="338075" y="428801"/>
                  <a:pt x="319101" y="430565"/>
                </a:cubicBezTo>
                <a:lnTo>
                  <a:pt x="319101" y="472517"/>
                </a:lnTo>
                <a:cubicBezTo>
                  <a:pt x="338536" y="475662"/>
                  <a:pt x="356588" y="482795"/>
                  <a:pt x="371337" y="493225"/>
                </a:cubicBezTo>
                <a:cubicBezTo>
                  <a:pt x="396226" y="510711"/>
                  <a:pt x="410437" y="536558"/>
                  <a:pt x="410437" y="564014"/>
                </a:cubicBezTo>
                <a:lnTo>
                  <a:pt x="410437" y="608344"/>
                </a:lnTo>
                <a:lnTo>
                  <a:pt x="182904" y="608344"/>
                </a:lnTo>
                <a:lnTo>
                  <a:pt x="182904" y="564014"/>
                </a:lnTo>
                <a:cubicBezTo>
                  <a:pt x="182904" y="536558"/>
                  <a:pt x="197115" y="510711"/>
                  <a:pt x="222004" y="493225"/>
                </a:cubicBezTo>
                <a:cubicBezTo>
                  <a:pt x="236753" y="482795"/>
                  <a:pt x="254805" y="475662"/>
                  <a:pt x="274240" y="472517"/>
                </a:cubicBezTo>
                <a:lnTo>
                  <a:pt x="274240" y="430565"/>
                </a:lnTo>
                <a:cubicBezTo>
                  <a:pt x="255266" y="428801"/>
                  <a:pt x="236753" y="424200"/>
                  <a:pt x="219239" y="416837"/>
                </a:cubicBezTo>
                <a:cubicBezTo>
                  <a:pt x="197346" y="407557"/>
                  <a:pt x="177681" y="394365"/>
                  <a:pt x="160781" y="377492"/>
                </a:cubicBezTo>
                <a:cubicBezTo>
                  <a:pt x="143958" y="360696"/>
                  <a:pt x="130668" y="341062"/>
                  <a:pt x="121450" y="319204"/>
                </a:cubicBezTo>
                <a:cubicBezTo>
                  <a:pt x="115228" y="304479"/>
                  <a:pt x="110926" y="289063"/>
                  <a:pt x="108699" y="273341"/>
                </a:cubicBezTo>
                <a:cubicBezTo>
                  <a:pt x="104243" y="270043"/>
                  <a:pt x="99865" y="266592"/>
                  <a:pt x="95717" y="263064"/>
                </a:cubicBezTo>
                <a:cubicBezTo>
                  <a:pt x="69752" y="241436"/>
                  <a:pt x="48628" y="215589"/>
                  <a:pt x="32880" y="186139"/>
                </a:cubicBezTo>
                <a:cubicBezTo>
                  <a:pt x="13522" y="149939"/>
                  <a:pt x="2460" y="108523"/>
                  <a:pt x="79" y="63273"/>
                </a:cubicBezTo>
                <a:cubicBezTo>
                  <a:pt x="-766" y="46861"/>
                  <a:pt x="5226" y="30678"/>
                  <a:pt x="16595" y="18790"/>
                </a:cubicBezTo>
                <a:cubicBezTo>
                  <a:pt x="27887" y="6826"/>
                  <a:pt x="43865" y="0"/>
                  <a:pt x="60304" y="0"/>
                </a:cubicBezTo>
                <a:close/>
              </a:path>
            </a:pathLst>
          </a:custGeom>
          <a:gradFill flip="none" rotWithShape="0">
            <a:gsLst>
              <a:gs pos="0">
                <a:srgbClr val="009ED6"/>
              </a:gs>
              <a:gs pos="81000">
                <a:schemeClr val="bg1"/>
              </a:gs>
            </a:gsLst>
            <a:lin ang="2700000" scaled="1"/>
            <a:tileRect/>
          </a:gradFill>
          <a:ln w="31750">
            <a:no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endParaRPr lang="zh-CN" altLang="en-US" sz="1400">
              <a:cs typeface="+mn-ea"/>
              <a:sym typeface="+mn-lt"/>
            </a:endParaRPr>
          </a:p>
        </p:txBody>
      </p:sp>
      <p:sp>
        <p:nvSpPr>
          <p:cNvPr id="7" name="椭圆 6"/>
          <p:cNvSpPr/>
          <p:nvPr/>
        </p:nvSpPr>
        <p:spPr>
          <a:xfrm>
            <a:off x="8265665" y="4170061"/>
            <a:ext cx="543722" cy="542675"/>
          </a:xfrm>
          <a:custGeom>
            <a:avLst/>
            <a:gdLst>
              <a:gd name="T0" fmla="*/ 325 w 333"/>
              <a:gd name="T1" fmla="*/ 136 h 333"/>
              <a:gd name="T2" fmla="*/ 295 w 333"/>
              <a:gd name="T3" fmla="*/ 132 h 333"/>
              <a:gd name="T4" fmla="*/ 282 w 333"/>
              <a:gd name="T5" fmla="*/ 100 h 333"/>
              <a:gd name="T6" fmla="*/ 301 w 333"/>
              <a:gd name="T7" fmla="*/ 77 h 333"/>
              <a:gd name="T8" fmla="*/ 300 w 333"/>
              <a:gd name="T9" fmla="*/ 64 h 333"/>
              <a:gd name="T10" fmla="*/ 269 w 333"/>
              <a:gd name="T11" fmla="*/ 33 h 333"/>
              <a:gd name="T12" fmla="*/ 257 w 333"/>
              <a:gd name="T13" fmla="*/ 33 h 333"/>
              <a:gd name="T14" fmla="*/ 233 w 333"/>
              <a:gd name="T15" fmla="*/ 51 h 333"/>
              <a:gd name="T16" fmla="*/ 201 w 333"/>
              <a:gd name="T17" fmla="*/ 38 h 333"/>
              <a:gd name="T18" fmla="*/ 198 w 333"/>
              <a:gd name="T19" fmla="*/ 8 h 333"/>
              <a:gd name="T20" fmla="*/ 188 w 333"/>
              <a:gd name="T21" fmla="*/ 0 h 333"/>
              <a:gd name="T22" fmla="*/ 145 w 333"/>
              <a:gd name="T23" fmla="*/ 0 h 333"/>
              <a:gd name="T24" fmla="*/ 136 w 333"/>
              <a:gd name="T25" fmla="*/ 8 h 333"/>
              <a:gd name="T26" fmla="*/ 132 w 333"/>
              <a:gd name="T27" fmla="*/ 38 h 333"/>
              <a:gd name="T28" fmla="*/ 100 w 333"/>
              <a:gd name="T29" fmla="*/ 51 h 333"/>
              <a:gd name="T30" fmla="*/ 77 w 333"/>
              <a:gd name="T31" fmla="*/ 33 h 333"/>
              <a:gd name="T32" fmla="*/ 64 w 333"/>
              <a:gd name="T33" fmla="*/ 33 h 333"/>
              <a:gd name="T34" fmla="*/ 33 w 333"/>
              <a:gd name="T35" fmla="*/ 64 h 333"/>
              <a:gd name="T36" fmla="*/ 33 w 333"/>
              <a:gd name="T37" fmla="*/ 77 h 333"/>
              <a:gd name="T38" fmla="*/ 51 w 333"/>
              <a:gd name="T39" fmla="*/ 100 h 333"/>
              <a:gd name="T40" fmla="*/ 38 w 333"/>
              <a:gd name="T41" fmla="*/ 132 h 333"/>
              <a:gd name="T42" fmla="*/ 8 w 333"/>
              <a:gd name="T43" fmla="*/ 136 h 333"/>
              <a:gd name="T44" fmla="*/ 0 w 333"/>
              <a:gd name="T45" fmla="*/ 145 h 333"/>
              <a:gd name="T46" fmla="*/ 0 w 333"/>
              <a:gd name="T47" fmla="*/ 188 h 333"/>
              <a:gd name="T48" fmla="*/ 8 w 333"/>
              <a:gd name="T49" fmla="*/ 198 h 333"/>
              <a:gd name="T50" fmla="*/ 38 w 333"/>
              <a:gd name="T51" fmla="*/ 201 h 333"/>
              <a:gd name="T52" fmla="*/ 51 w 333"/>
              <a:gd name="T53" fmla="*/ 233 h 333"/>
              <a:gd name="T54" fmla="*/ 33 w 333"/>
              <a:gd name="T55" fmla="*/ 257 h 333"/>
              <a:gd name="T56" fmla="*/ 34 w 333"/>
              <a:gd name="T57" fmla="*/ 269 h 333"/>
              <a:gd name="T58" fmla="*/ 64 w 333"/>
              <a:gd name="T59" fmla="*/ 300 h 333"/>
              <a:gd name="T60" fmla="*/ 77 w 333"/>
              <a:gd name="T61" fmla="*/ 301 h 333"/>
              <a:gd name="T62" fmla="*/ 100 w 333"/>
              <a:gd name="T63" fmla="*/ 282 h 333"/>
              <a:gd name="T64" fmla="*/ 132 w 333"/>
              <a:gd name="T65" fmla="*/ 295 h 333"/>
              <a:gd name="T66" fmla="*/ 136 w 333"/>
              <a:gd name="T67" fmla="*/ 325 h 333"/>
              <a:gd name="T68" fmla="*/ 145 w 333"/>
              <a:gd name="T69" fmla="*/ 333 h 333"/>
              <a:gd name="T70" fmla="*/ 188 w 333"/>
              <a:gd name="T71" fmla="*/ 333 h 333"/>
              <a:gd name="T72" fmla="*/ 198 w 333"/>
              <a:gd name="T73" fmla="*/ 325 h 333"/>
              <a:gd name="T74" fmla="*/ 201 w 333"/>
              <a:gd name="T75" fmla="*/ 295 h 333"/>
              <a:gd name="T76" fmla="*/ 233 w 333"/>
              <a:gd name="T77" fmla="*/ 282 h 333"/>
              <a:gd name="T78" fmla="*/ 257 w 333"/>
              <a:gd name="T79" fmla="*/ 301 h 333"/>
              <a:gd name="T80" fmla="*/ 269 w 333"/>
              <a:gd name="T81" fmla="*/ 300 h 333"/>
              <a:gd name="T82" fmla="*/ 300 w 333"/>
              <a:gd name="T83" fmla="*/ 269 h 333"/>
              <a:gd name="T84" fmla="*/ 301 w 333"/>
              <a:gd name="T85" fmla="*/ 257 h 333"/>
              <a:gd name="T86" fmla="*/ 282 w 333"/>
              <a:gd name="T87" fmla="*/ 233 h 333"/>
              <a:gd name="T88" fmla="*/ 295 w 333"/>
              <a:gd name="T89" fmla="*/ 201 h 333"/>
              <a:gd name="T90" fmla="*/ 325 w 333"/>
              <a:gd name="T91" fmla="*/ 198 h 333"/>
              <a:gd name="T92" fmla="*/ 333 w 333"/>
              <a:gd name="T93" fmla="*/ 188 h 333"/>
              <a:gd name="T94" fmla="*/ 333 w 333"/>
              <a:gd name="T95" fmla="*/ 145 h 333"/>
              <a:gd name="T96" fmla="*/ 325 w 333"/>
              <a:gd name="T97" fmla="*/ 136 h 333"/>
              <a:gd name="T98" fmla="*/ 167 w 333"/>
              <a:gd name="T99" fmla="*/ 250 h 333"/>
              <a:gd name="T100" fmla="*/ 83 w 333"/>
              <a:gd name="T101" fmla="*/ 167 h 333"/>
              <a:gd name="T102" fmla="*/ 167 w 333"/>
              <a:gd name="T103" fmla="*/ 83 h 333"/>
              <a:gd name="T104" fmla="*/ 250 w 333"/>
              <a:gd name="T105" fmla="*/ 167 h 333"/>
              <a:gd name="T106" fmla="*/ 167 w 333"/>
              <a:gd name="T107" fmla="*/ 25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3" h="333">
                <a:moveTo>
                  <a:pt x="325" y="136"/>
                </a:moveTo>
                <a:lnTo>
                  <a:pt x="295" y="132"/>
                </a:lnTo>
                <a:cubicBezTo>
                  <a:pt x="292" y="121"/>
                  <a:pt x="288" y="110"/>
                  <a:pt x="282" y="100"/>
                </a:cubicBezTo>
                <a:lnTo>
                  <a:pt x="301" y="77"/>
                </a:lnTo>
                <a:cubicBezTo>
                  <a:pt x="303" y="73"/>
                  <a:pt x="303" y="67"/>
                  <a:pt x="300" y="64"/>
                </a:cubicBezTo>
                <a:lnTo>
                  <a:pt x="269" y="33"/>
                </a:lnTo>
                <a:cubicBezTo>
                  <a:pt x="266" y="30"/>
                  <a:pt x="260" y="30"/>
                  <a:pt x="257" y="33"/>
                </a:cubicBezTo>
                <a:lnTo>
                  <a:pt x="233" y="51"/>
                </a:lnTo>
                <a:cubicBezTo>
                  <a:pt x="223" y="45"/>
                  <a:pt x="213" y="41"/>
                  <a:pt x="201" y="38"/>
                </a:cubicBezTo>
                <a:lnTo>
                  <a:pt x="198" y="8"/>
                </a:lnTo>
                <a:cubicBezTo>
                  <a:pt x="197" y="4"/>
                  <a:pt x="193" y="0"/>
                  <a:pt x="188" y="0"/>
                </a:cubicBezTo>
                <a:lnTo>
                  <a:pt x="145" y="0"/>
                </a:lnTo>
                <a:cubicBezTo>
                  <a:pt x="140" y="0"/>
                  <a:pt x="136" y="4"/>
                  <a:pt x="136" y="8"/>
                </a:cubicBezTo>
                <a:lnTo>
                  <a:pt x="132" y="38"/>
                </a:lnTo>
                <a:cubicBezTo>
                  <a:pt x="121" y="41"/>
                  <a:pt x="110" y="46"/>
                  <a:pt x="100" y="51"/>
                </a:cubicBezTo>
                <a:lnTo>
                  <a:pt x="77" y="33"/>
                </a:lnTo>
                <a:cubicBezTo>
                  <a:pt x="73" y="30"/>
                  <a:pt x="67" y="30"/>
                  <a:pt x="64" y="33"/>
                </a:cubicBezTo>
                <a:lnTo>
                  <a:pt x="33" y="64"/>
                </a:lnTo>
                <a:cubicBezTo>
                  <a:pt x="30" y="67"/>
                  <a:pt x="30" y="73"/>
                  <a:pt x="33" y="77"/>
                </a:cubicBezTo>
                <a:lnTo>
                  <a:pt x="51" y="100"/>
                </a:lnTo>
                <a:cubicBezTo>
                  <a:pt x="45" y="110"/>
                  <a:pt x="41" y="121"/>
                  <a:pt x="38" y="132"/>
                </a:cubicBezTo>
                <a:lnTo>
                  <a:pt x="8" y="136"/>
                </a:lnTo>
                <a:cubicBezTo>
                  <a:pt x="4" y="136"/>
                  <a:pt x="0" y="140"/>
                  <a:pt x="0" y="145"/>
                </a:cubicBezTo>
                <a:lnTo>
                  <a:pt x="0" y="188"/>
                </a:lnTo>
                <a:cubicBezTo>
                  <a:pt x="0" y="193"/>
                  <a:pt x="4" y="197"/>
                  <a:pt x="8" y="198"/>
                </a:cubicBezTo>
                <a:lnTo>
                  <a:pt x="38" y="201"/>
                </a:lnTo>
                <a:cubicBezTo>
                  <a:pt x="41" y="213"/>
                  <a:pt x="46" y="223"/>
                  <a:pt x="51" y="233"/>
                </a:cubicBezTo>
                <a:lnTo>
                  <a:pt x="33" y="257"/>
                </a:lnTo>
                <a:cubicBezTo>
                  <a:pt x="30" y="260"/>
                  <a:pt x="30" y="266"/>
                  <a:pt x="34" y="269"/>
                </a:cubicBezTo>
                <a:lnTo>
                  <a:pt x="64" y="300"/>
                </a:lnTo>
                <a:cubicBezTo>
                  <a:pt x="67" y="303"/>
                  <a:pt x="73" y="303"/>
                  <a:pt x="77" y="301"/>
                </a:cubicBezTo>
                <a:lnTo>
                  <a:pt x="100" y="282"/>
                </a:lnTo>
                <a:cubicBezTo>
                  <a:pt x="110" y="288"/>
                  <a:pt x="121" y="292"/>
                  <a:pt x="132" y="295"/>
                </a:cubicBezTo>
                <a:lnTo>
                  <a:pt x="136" y="325"/>
                </a:lnTo>
                <a:cubicBezTo>
                  <a:pt x="136" y="330"/>
                  <a:pt x="140" y="333"/>
                  <a:pt x="145" y="333"/>
                </a:cubicBezTo>
                <a:lnTo>
                  <a:pt x="188" y="333"/>
                </a:lnTo>
                <a:cubicBezTo>
                  <a:pt x="193" y="333"/>
                  <a:pt x="197" y="330"/>
                  <a:pt x="198" y="325"/>
                </a:cubicBezTo>
                <a:lnTo>
                  <a:pt x="201" y="295"/>
                </a:lnTo>
                <a:cubicBezTo>
                  <a:pt x="213" y="292"/>
                  <a:pt x="223" y="288"/>
                  <a:pt x="233" y="282"/>
                </a:cubicBezTo>
                <a:lnTo>
                  <a:pt x="257" y="301"/>
                </a:lnTo>
                <a:cubicBezTo>
                  <a:pt x="260" y="303"/>
                  <a:pt x="266" y="303"/>
                  <a:pt x="269" y="300"/>
                </a:cubicBezTo>
                <a:lnTo>
                  <a:pt x="300" y="269"/>
                </a:lnTo>
                <a:cubicBezTo>
                  <a:pt x="303" y="266"/>
                  <a:pt x="303" y="260"/>
                  <a:pt x="301" y="257"/>
                </a:cubicBezTo>
                <a:lnTo>
                  <a:pt x="282" y="233"/>
                </a:lnTo>
                <a:cubicBezTo>
                  <a:pt x="288" y="223"/>
                  <a:pt x="292" y="213"/>
                  <a:pt x="295" y="201"/>
                </a:cubicBezTo>
                <a:lnTo>
                  <a:pt x="325" y="198"/>
                </a:lnTo>
                <a:cubicBezTo>
                  <a:pt x="330" y="197"/>
                  <a:pt x="333" y="193"/>
                  <a:pt x="333" y="188"/>
                </a:cubicBezTo>
                <a:lnTo>
                  <a:pt x="333" y="145"/>
                </a:lnTo>
                <a:cubicBezTo>
                  <a:pt x="333" y="140"/>
                  <a:pt x="330" y="136"/>
                  <a:pt x="325" y="136"/>
                </a:cubicBezTo>
                <a:close/>
                <a:moveTo>
                  <a:pt x="167" y="250"/>
                </a:moveTo>
                <a:cubicBezTo>
                  <a:pt x="121" y="250"/>
                  <a:pt x="83" y="213"/>
                  <a:pt x="83" y="167"/>
                </a:cubicBezTo>
                <a:cubicBezTo>
                  <a:pt x="83" y="121"/>
                  <a:pt x="121" y="83"/>
                  <a:pt x="167" y="83"/>
                </a:cubicBezTo>
                <a:cubicBezTo>
                  <a:pt x="213" y="83"/>
                  <a:pt x="250" y="121"/>
                  <a:pt x="250" y="167"/>
                </a:cubicBezTo>
                <a:cubicBezTo>
                  <a:pt x="250" y="213"/>
                  <a:pt x="213" y="250"/>
                  <a:pt x="167" y="250"/>
                </a:cubicBezTo>
                <a:close/>
              </a:path>
            </a:pathLst>
          </a:custGeom>
          <a:gradFill flip="none" rotWithShape="0">
            <a:gsLst>
              <a:gs pos="0">
                <a:srgbClr val="009ED6"/>
              </a:gs>
              <a:gs pos="81000">
                <a:schemeClr val="bg1"/>
              </a:gs>
            </a:gsLst>
            <a:lin ang="2700000" scaled="1"/>
            <a:tileRect/>
          </a:gradFill>
          <a:ln w="31750">
            <a:no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endParaRPr lang="zh-CN" altLang="en-US" sz="1400">
              <a:cs typeface="+mn-ea"/>
              <a:sym typeface="+mn-lt"/>
            </a:endParaRPr>
          </a:p>
        </p:txBody>
      </p:sp>
      <p:grpSp>
        <p:nvGrpSpPr>
          <p:cNvPr id="8" name="组合 7"/>
          <p:cNvGrpSpPr/>
          <p:nvPr/>
        </p:nvGrpSpPr>
        <p:grpSpPr>
          <a:xfrm>
            <a:off x="5713739" y="4017064"/>
            <a:ext cx="1626861" cy="1720165"/>
            <a:chOff x="7244921" y="1884877"/>
            <a:chExt cx="1626861" cy="1720165"/>
          </a:xfrm>
        </p:grpSpPr>
        <p:sp>
          <p:nvSpPr>
            <p:cNvPr id="9" name="矩形 8"/>
            <p:cNvSpPr/>
            <p:nvPr/>
          </p:nvSpPr>
          <p:spPr bwMode="auto">
            <a:xfrm>
              <a:off x="7244921" y="2220047"/>
              <a:ext cx="1626861" cy="1384995"/>
            </a:xfrm>
            <a:prstGeom prst="rect">
              <a:avLst/>
            </a:prstGeom>
          </p:spPr>
          <p:txBody>
            <a:bodyPr wrap="square">
              <a:spAutoFit/>
              <a:scene3d>
                <a:camera prst="orthographicFront"/>
                <a:lightRig rig="threePt" dir="t"/>
              </a:scene3d>
              <a:sp3d contourW="12700"/>
            </a:bodyPr>
            <a:lstStyle/>
            <a:p>
              <a:pPr>
                <a:defRPr/>
              </a:pPr>
              <a:r>
                <a:rPr lang="en-US" altLang="zh-CN" sz="1200" smtClean="0">
                  <a:solidFill>
                    <a:schemeClr val="bg1"/>
                  </a:solidFill>
                  <a:cs typeface="+mn-ea"/>
                  <a:sym typeface="+mn-lt"/>
                </a:rPr>
                <a:t>This template is exclusively designed by PPT818 creative, and copyrights belong to PPT818 internet.</a:t>
              </a:r>
              <a:endParaRPr lang="zh-CN" altLang="en-US" sz="1200" dirty="0">
                <a:solidFill>
                  <a:schemeClr val="bg1"/>
                </a:solidFill>
                <a:cs typeface="+mn-ea"/>
                <a:sym typeface="+mn-lt"/>
              </a:endParaRPr>
            </a:p>
          </p:txBody>
        </p:sp>
        <p:sp>
          <p:nvSpPr>
            <p:cNvPr id="10" name="文本框 9"/>
            <p:cNvSpPr txBox="1"/>
            <p:nvPr/>
          </p:nvSpPr>
          <p:spPr>
            <a:xfrm>
              <a:off x="7244921" y="1884877"/>
              <a:ext cx="1391079"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标题添加</a:t>
              </a:r>
            </a:p>
          </p:txBody>
        </p:sp>
      </p:grpSp>
      <p:grpSp>
        <p:nvGrpSpPr>
          <p:cNvPr id="11" name="组合 10"/>
          <p:cNvGrpSpPr/>
          <p:nvPr/>
        </p:nvGrpSpPr>
        <p:grpSpPr>
          <a:xfrm>
            <a:off x="2389142" y="4017064"/>
            <a:ext cx="1626861" cy="1720165"/>
            <a:chOff x="7244921" y="1884877"/>
            <a:chExt cx="1626861" cy="1720165"/>
          </a:xfrm>
        </p:grpSpPr>
        <p:sp>
          <p:nvSpPr>
            <p:cNvPr id="12" name="矩形 11"/>
            <p:cNvSpPr/>
            <p:nvPr/>
          </p:nvSpPr>
          <p:spPr bwMode="auto">
            <a:xfrm>
              <a:off x="7244921" y="2220047"/>
              <a:ext cx="1626861" cy="1384995"/>
            </a:xfrm>
            <a:prstGeom prst="rect">
              <a:avLst/>
            </a:prstGeom>
          </p:spPr>
          <p:txBody>
            <a:bodyPr wrap="square">
              <a:spAutoFit/>
              <a:scene3d>
                <a:camera prst="orthographicFront"/>
                <a:lightRig rig="threePt" dir="t"/>
              </a:scene3d>
              <a:sp3d contourW="12700"/>
            </a:bodyPr>
            <a:lstStyle/>
            <a:p>
              <a:pPr>
                <a:defRPr/>
              </a:pPr>
              <a:r>
                <a:rPr lang="en-US" altLang="zh-CN" sz="1200" smtClean="0">
                  <a:solidFill>
                    <a:schemeClr val="bg1"/>
                  </a:solidFill>
                  <a:cs typeface="+mn-ea"/>
                  <a:sym typeface="+mn-lt"/>
                </a:rPr>
                <a:t>This template is exclusively designed by PPT818 creative, and copyrights belong to PPT818 internet.</a:t>
              </a:r>
              <a:endParaRPr lang="zh-CN" altLang="en-US" sz="1200" dirty="0">
                <a:solidFill>
                  <a:schemeClr val="bg1"/>
                </a:solidFill>
                <a:cs typeface="+mn-ea"/>
                <a:sym typeface="+mn-lt"/>
              </a:endParaRPr>
            </a:p>
          </p:txBody>
        </p:sp>
        <p:sp>
          <p:nvSpPr>
            <p:cNvPr id="13" name="文本框 12"/>
            <p:cNvSpPr txBox="1"/>
            <p:nvPr/>
          </p:nvSpPr>
          <p:spPr>
            <a:xfrm>
              <a:off x="7244921" y="1884877"/>
              <a:ext cx="1391079"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标题添加</a:t>
              </a:r>
            </a:p>
          </p:txBody>
        </p:sp>
      </p:grpSp>
      <p:grpSp>
        <p:nvGrpSpPr>
          <p:cNvPr id="14" name="组合 13"/>
          <p:cNvGrpSpPr/>
          <p:nvPr/>
        </p:nvGrpSpPr>
        <p:grpSpPr>
          <a:xfrm>
            <a:off x="9045169" y="4017064"/>
            <a:ext cx="1626861" cy="1720165"/>
            <a:chOff x="7244921" y="1884877"/>
            <a:chExt cx="1626861" cy="1720165"/>
          </a:xfrm>
        </p:grpSpPr>
        <p:sp>
          <p:nvSpPr>
            <p:cNvPr id="15" name="矩形 14"/>
            <p:cNvSpPr/>
            <p:nvPr/>
          </p:nvSpPr>
          <p:spPr bwMode="auto">
            <a:xfrm>
              <a:off x="7244921" y="2220047"/>
              <a:ext cx="1626861" cy="1384995"/>
            </a:xfrm>
            <a:prstGeom prst="rect">
              <a:avLst/>
            </a:prstGeom>
          </p:spPr>
          <p:txBody>
            <a:bodyPr wrap="square">
              <a:spAutoFit/>
              <a:scene3d>
                <a:camera prst="orthographicFront"/>
                <a:lightRig rig="threePt" dir="t"/>
              </a:scene3d>
              <a:sp3d contourW="12700"/>
            </a:bodyPr>
            <a:lstStyle/>
            <a:p>
              <a:pPr>
                <a:defRPr/>
              </a:pPr>
              <a:r>
                <a:rPr lang="en-US" altLang="zh-CN" sz="1200" smtClean="0">
                  <a:solidFill>
                    <a:schemeClr val="bg1"/>
                  </a:solidFill>
                  <a:cs typeface="+mn-ea"/>
                  <a:sym typeface="+mn-lt"/>
                </a:rPr>
                <a:t>This template is exclusively designed by PPT818 creative, and copyrights belong to PPT818 internet.</a:t>
              </a:r>
              <a:endParaRPr lang="zh-CN" altLang="en-US" sz="1200" dirty="0">
                <a:solidFill>
                  <a:schemeClr val="bg1"/>
                </a:solidFill>
                <a:cs typeface="+mn-ea"/>
                <a:sym typeface="+mn-lt"/>
              </a:endParaRPr>
            </a:p>
          </p:txBody>
        </p:sp>
        <p:sp>
          <p:nvSpPr>
            <p:cNvPr id="16" name="文本框 15"/>
            <p:cNvSpPr txBox="1"/>
            <p:nvPr/>
          </p:nvSpPr>
          <p:spPr>
            <a:xfrm>
              <a:off x="7244921" y="1884877"/>
              <a:ext cx="1391079"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标题添加</a:t>
              </a:r>
            </a:p>
          </p:txBody>
        </p:sp>
      </p:grpSp>
      <p:grpSp>
        <p:nvGrpSpPr>
          <p:cNvPr id="18" name="组合 17"/>
          <p:cNvGrpSpPr/>
          <p:nvPr/>
        </p:nvGrpSpPr>
        <p:grpSpPr>
          <a:xfrm>
            <a:off x="3033932" y="1948244"/>
            <a:ext cx="6124136" cy="1165115"/>
            <a:chOff x="5768942" y="1884877"/>
            <a:chExt cx="6124136" cy="1165115"/>
          </a:xfrm>
        </p:grpSpPr>
        <p:sp>
          <p:nvSpPr>
            <p:cNvPr id="19" name="矩形 18"/>
            <p:cNvSpPr/>
            <p:nvPr/>
          </p:nvSpPr>
          <p:spPr bwMode="auto">
            <a:xfrm>
              <a:off x="5768942" y="2220047"/>
              <a:ext cx="6124136" cy="829945"/>
            </a:xfrm>
            <a:prstGeom prst="rect">
              <a:avLst/>
            </a:prstGeom>
            <a:noFill/>
          </p:spPr>
          <p:txBody>
            <a:bodyPr wrap="square">
              <a:spAutoFit/>
              <a:scene3d>
                <a:camera prst="orthographicFront"/>
                <a:lightRig rig="threePt" dir="t"/>
              </a:scene3d>
              <a:sp3d contourW="12700"/>
            </a:bodyPr>
            <a:lstStyle/>
            <a:p>
              <a:pPr algn="ctr"/>
              <a:r>
                <a:rPr lang="en-US" altLang="zh-CN" sz="1200" smtClean="0">
                  <a:solidFill>
                    <a:schemeClr val="bg1"/>
                  </a:solidFill>
                  <a:cs typeface="+mn-ea"/>
                  <a:sym typeface="+mn-lt"/>
                </a:rPr>
                <a:t>This template is exclusively designed by PPT818 creative, and copyrights tu internet. This template is exclusively designed by PPT818 creativebelong to PPT818 internet. This template is exclusively designed by PPT818 creative, and copyrights belong to PPT818 internet.</a:t>
              </a:r>
              <a:endParaRPr lang="zh-CN" altLang="en-US" sz="1200" dirty="0">
                <a:solidFill>
                  <a:schemeClr val="bg1"/>
                </a:solidFill>
                <a:cs typeface="+mn-ea"/>
                <a:sym typeface="+mn-lt"/>
              </a:endParaRPr>
            </a:p>
          </p:txBody>
        </p:sp>
        <p:sp>
          <p:nvSpPr>
            <p:cNvPr id="20" name="文本框 19"/>
            <p:cNvSpPr txBox="1"/>
            <p:nvPr/>
          </p:nvSpPr>
          <p:spPr>
            <a:xfrm>
              <a:off x="8135471" y="1884877"/>
              <a:ext cx="1391079"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标题添加</a:t>
              </a:r>
            </a:p>
          </p:txBody>
        </p:sp>
      </p:grpSp>
      <p:pic>
        <p:nvPicPr>
          <p:cNvPr id="22" name="图片 21"/>
          <p:cNvPicPr>
            <a:picLocks noChangeAspect="1"/>
          </p:cNvPicPr>
          <p:nvPr/>
        </p:nvPicPr>
        <p:blipFill>
          <a:blip r:embed="rId3"/>
          <a:stretch>
            <a:fillRect/>
          </a:stretch>
        </p:blipFill>
        <p:spPr>
          <a:xfrm>
            <a:off x="4321910" y="351636"/>
            <a:ext cx="3548180" cy="810838"/>
          </a:xfrm>
          <a:prstGeom prst="rect">
            <a:avLst/>
          </a:prstGeom>
        </p:spPr>
      </p:pic>
      <p:grpSp>
        <p:nvGrpSpPr>
          <p:cNvPr id="23" name="组合 22"/>
          <p:cNvGrpSpPr/>
          <p:nvPr/>
        </p:nvGrpSpPr>
        <p:grpSpPr>
          <a:xfrm>
            <a:off x="3968572" y="384583"/>
            <a:ext cx="4254856" cy="716042"/>
            <a:chOff x="2265413" y="2073374"/>
            <a:chExt cx="4254856" cy="716042"/>
          </a:xfrm>
        </p:grpSpPr>
        <p:sp>
          <p:nvSpPr>
            <p:cNvPr id="24" name="文本框 23"/>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25" name="文本框 24"/>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0-#ppt_w/2"/>
                                          </p:val>
                                        </p:tav>
                                        <p:tav tm="100000">
                                          <p:val>
                                            <p:strVal val="#ppt_x"/>
                                          </p:val>
                                        </p:tav>
                                      </p:tavLst>
                                    </p:anim>
                                    <p:anim calcmode="lin" valueType="num">
                                      <p:cBhvr additive="base">
                                        <p:cTn id="41" dur="500" fill="hold"/>
                                        <p:tgtEl>
                                          <p:spTgt spid="6"/>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0-#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0-#ppt_w/2"/>
                                          </p:val>
                                        </p:tav>
                                        <p:tav tm="100000">
                                          <p:val>
                                            <p:strVal val="#ppt_x"/>
                                          </p:val>
                                        </p:tav>
                                      </p:tavLst>
                                    </p:anim>
                                    <p:anim calcmode="lin" valueType="num">
                                      <p:cBhvr additive="base">
                                        <p:cTn id="5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 grpId="0" animBg="1"/>
      <p:bldP spid="3"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3833918" y="2394858"/>
            <a:ext cx="1127822" cy="1127822"/>
            <a:chOff x="2056657" y="2326835"/>
            <a:chExt cx="1661886" cy="1661886"/>
          </a:xfrm>
        </p:grpSpPr>
        <p:sp>
          <p:nvSpPr>
            <p:cNvPr id="3" name="弧形 2"/>
            <p:cNvSpPr/>
            <p:nvPr/>
          </p:nvSpPr>
          <p:spPr>
            <a:xfrm>
              <a:off x="2056657" y="2326835"/>
              <a:ext cx="1661886" cy="1661886"/>
            </a:xfrm>
            <a:prstGeom prst="arc">
              <a:avLst>
                <a:gd name="adj1" fmla="val 9870481"/>
                <a:gd name="adj2" fmla="val 8778426"/>
              </a:avLst>
            </a:prstGeom>
            <a:noFill/>
            <a:ln w="31750">
              <a:solidFill>
                <a:srgbClr val="009ED6">
                  <a:alpha val="70000"/>
                </a:srgbClr>
              </a:soli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400">
                <a:solidFill>
                  <a:schemeClr val="lt1"/>
                </a:solidFill>
                <a:cs typeface="+mn-ea"/>
                <a:sym typeface="+mn-lt"/>
              </a:endParaRPr>
            </a:p>
          </p:txBody>
        </p:sp>
        <p:sp>
          <p:nvSpPr>
            <p:cNvPr id="4" name="弧形 3"/>
            <p:cNvSpPr/>
            <p:nvPr/>
          </p:nvSpPr>
          <p:spPr>
            <a:xfrm>
              <a:off x="2056657" y="2326835"/>
              <a:ext cx="1661886" cy="1661886"/>
            </a:xfrm>
            <a:prstGeom prst="arc">
              <a:avLst>
                <a:gd name="adj1" fmla="val 16200000"/>
                <a:gd name="adj2" fmla="val 13956591"/>
              </a:avLst>
            </a:prstGeom>
            <a:no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400" dirty="0">
                <a:solidFill>
                  <a:schemeClr val="lt1"/>
                </a:solidFill>
                <a:cs typeface="+mn-ea"/>
                <a:sym typeface="+mn-lt"/>
              </a:endParaRPr>
            </a:p>
          </p:txBody>
        </p:sp>
        <p:sp>
          <p:nvSpPr>
            <p:cNvPr id="5" name="Oval 8"/>
            <p:cNvSpPr/>
            <p:nvPr/>
          </p:nvSpPr>
          <p:spPr>
            <a:xfrm>
              <a:off x="2593672" y="2875222"/>
              <a:ext cx="587856" cy="565110"/>
            </a:xfrm>
            <a:custGeom>
              <a:avLst/>
              <a:gdLst>
                <a:gd name="connsiteX0" fmla="*/ 241391 w 516922"/>
                <a:gd name="connsiteY0" fmla="*/ 466920 h 496921"/>
                <a:gd name="connsiteX1" fmla="*/ 374792 w 516922"/>
                <a:gd name="connsiteY1" fmla="*/ 466920 h 496921"/>
                <a:gd name="connsiteX2" fmla="*/ 394157 w 516922"/>
                <a:gd name="connsiteY2" fmla="*/ 492438 h 496921"/>
                <a:gd name="connsiteX3" fmla="*/ 241391 w 516922"/>
                <a:gd name="connsiteY3" fmla="*/ 492438 h 496921"/>
                <a:gd name="connsiteX4" fmla="*/ 45175 w 516922"/>
                <a:gd name="connsiteY4" fmla="*/ 266910 h 496921"/>
                <a:gd name="connsiteX5" fmla="*/ 178975 w 516922"/>
                <a:gd name="connsiteY5" fmla="*/ 266910 h 496921"/>
                <a:gd name="connsiteX6" fmla="*/ 178975 w 516922"/>
                <a:gd name="connsiteY6" fmla="*/ 312085 h 496921"/>
                <a:gd name="connsiteX7" fmla="*/ 45175 w 516922"/>
                <a:gd name="connsiteY7" fmla="*/ 312085 h 496921"/>
                <a:gd name="connsiteX8" fmla="*/ 45175 w 516922"/>
                <a:gd name="connsiteY8" fmla="*/ 167939 h 496921"/>
                <a:gd name="connsiteX9" fmla="*/ 178975 w 516922"/>
                <a:gd name="connsiteY9" fmla="*/ 167939 h 496921"/>
                <a:gd name="connsiteX10" fmla="*/ 178975 w 516922"/>
                <a:gd name="connsiteY10" fmla="*/ 213114 h 496921"/>
                <a:gd name="connsiteX11" fmla="*/ 45175 w 516922"/>
                <a:gd name="connsiteY11" fmla="*/ 213114 h 496921"/>
                <a:gd name="connsiteX12" fmla="*/ 254150 w 516922"/>
                <a:gd name="connsiteY12" fmla="*/ 92418 h 496921"/>
                <a:gd name="connsiteX13" fmla="*/ 497537 w 516922"/>
                <a:gd name="connsiteY13" fmla="*/ 92418 h 496921"/>
                <a:gd name="connsiteX14" fmla="*/ 516922 w 516922"/>
                <a:gd name="connsiteY14" fmla="*/ 111788 h 496921"/>
                <a:gd name="connsiteX15" fmla="*/ 516922 w 516922"/>
                <a:gd name="connsiteY15" fmla="*/ 402340 h 496921"/>
                <a:gd name="connsiteX16" fmla="*/ 497537 w 516922"/>
                <a:gd name="connsiteY16" fmla="*/ 421710 h 496921"/>
                <a:gd name="connsiteX17" fmla="*/ 359690 w 516922"/>
                <a:gd name="connsiteY17" fmla="*/ 421710 h 496921"/>
                <a:gd name="connsiteX18" fmla="*/ 359690 w 516922"/>
                <a:gd name="connsiteY18" fmla="*/ 458298 h 496921"/>
                <a:gd name="connsiteX19" fmla="*/ 254150 w 516922"/>
                <a:gd name="connsiteY19" fmla="*/ 458298 h 496921"/>
                <a:gd name="connsiteX20" fmla="*/ 254150 w 516922"/>
                <a:gd name="connsiteY20" fmla="*/ 382970 h 496921"/>
                <a:gd name="connsiteX21" fmla="*/ 478152 w 516922"/>
                <a:gd name="connsiteY21" fmla="*/ 382970 h 496921"/>
                <a:gd name="connsiteX22" fmla="*/ 478152 w 516922"/>
                <a:gd name="connsiteY22" fmla="*/ 131158 h 496921"/>
                <a:gd name="connsiteX23" fmla="*/ 254150 w 516922"/>
                <a:gd name="connsiteY23" fmla="*/ 131158 h 496921"/>
                <a:gd name="connsiteX24" fmla="*/ 45175 w 516922"/>
                <a:gd name="connsiteY24" fmla="*/ 75176 h 496921"/>
                <a:gd name="connsiteX25" fmla="*/ 178975 w 516922"/>
                <a:gd name="connsiteY25" fmla="*/ 75176 h 496921"/>
                <a:gd name="connsiteX26" fmla="*/ 178975 w 516922"/>
                <a:gd name="connsiteY26" fmla="*/ 120351 h 496921"/>
                <a:gd name="connsiteX27" fmla="*/ 45175 w 516922"/>
                <a:gd name="connsiteY27" fmla="*/ 120351 h 496921"/>
                <a:gd name="connsiteX28" fmla="*/ 28019 w 516922"/>
                <a:gd name="connsiteY28" fmla="*/ 27965 h 496921"/>
                <a:gd name="connsiteX29" fmla="*/ 28019 w 516922"/>
                <a:gd name="connsiteY29" fmla="*/ 466805 h 496921"/>
                <a:gd name="connsiteX30" fmla="*/ 196130 w 516922"/>
                <a:gd name="connsiteY30" fmla="*/ 466805 h 496921"/>
                <a:gd name="connsiteX31" fmla="*/ 196130 w 516922"/>
                <a:gd name="connsiteY31" fmla="*/ 27965 h 496921"/>
                <a:gd name="connsiteX32" fmla="*/ 28019 w 516922"/>
                <a:gd name="connsiteY32" fmla="*/ 0 h 496921"/>
                <a:gd name="connsiteX33" fmla="*/ 196130 w 516922"/>
                <a:gd name="connsiteY33" fmla="*/ 0 h 496921"/>
                <a:gd name="connsiteX34" fmla="*/ 224149 w 516922"/>
                <a:gd name="connsiteY34" fmla="*/ 27965 h 496921"/>
                <a:gd name="connsiteX35" fmla="*/ 224149 w 516922"/>
                <a:gd name="connsiteY35" fmla="*/ 466805 h 496921"/>
                <a:gd name="connsiteX36" fmla="*/ 196130 w 516922"/>
                <a:gd name="connsiteY36" fmla="*/ 496921 h 496921"/>
                <a:gd name="connsiteX37" fmla="*/ 28019 w 516922"/>
                <a:gd name="connsiteY37" fmla="*/ 496921 h 496921"/>
                <a:gd name="connsiteX38" fmla="*/ 0 w 516922"/>
                <a:gd name="connsiteY38" fmla="*/ 466805 h 496921"/>
                <a:gd name="connsiteX39" fmla="*/ 0 w 516922"/>
                <a:gd name="connsiteY39" fmla="*/ 27965 h 496921"/>
                <a:gd name="connsiteX40" fmla="*/ 28019 w 516922"/>
                <a:gd name="connsiteY40" fmla="*/ 0 h 4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6922" h="496921">
                  <a:moveTo>
                    <a:pt x="241391" y="466920"/>
                  </a:moveTo>
                  <a:lnTo>
                    <a:pt x="374792" y="466920"/>
                  </a:lnTo>
                  <a:lnTo>
                    <a:pt x="394157" y="492438"/>
                  </a:lnTo>
                  <a:lnTo>
                    <a:pt x="241391" y="492438"/>
                  </a:lnTo>
                  <a:close/>
                  <a:moveTo>
                    <a:pt x="45175" y="266910"/>
                  </a:moveTo>
                  <a:lnTo>
                    <a:pt x="178975" y="266910"/>
                  </a:lnTo>
                  <a:lnTo>
                    <a:pt x="178975" y="312085"/>
                  </a:lnTo>
                  <a:lnTo>
                    <a:pt x="45175" y="312085"/>
                  </a:lnTo>
                  <a:close/>
                  <a:moveTo>
                    <a:pt x="45175" y="167939"/>
                  </a:moveTo>
                  <a:lnTo>
                    <a:pt x="178975" y="167939"/>
                  </a:lnTo>
                  <a:lnTo>
                    <a:pt x="178975" y="213114"/>
                  </a:lnTo>
                  <a:lnTo>
                    <a:pt x="45175" y="213114"/>
                  </a:lnTo>
                  <a:close/>
                  <a:moveTo>
                    <a:pt x="254150" y="92418"/>
                  </a:moveTo>
                  <a:lnTo>
                    <a:pt x="497537" y="92418"/>
                  </a:lnTo>
                  <a:cubicBezTo>
                    <a:pt x="508307" y="92418"/>
                    <a:pt x="516922" y="101027"/>
                    <a:pt x="516922" y="111788"/>
                  </a:cubicBezTo>
                  <a:lnTo>
                    <a:pt x="516922" y="402340"/>
                  </a:lnTo>
                  <a:cubicBezTo>
                    <a:pt x="516922" y="413101"/>
                    <a:pt x="508307" y="421710"/>
                    <a:pt x="497537" y="421710"/>
                  </a:cubicBezTo>
                  <a:lnTo>
                    <a:pt x="359690" y="421710"/>
                  </a:lnTo>
                  <a:lnTo>
                    <a:pt x="359690" y="458298"/>
                  </a:lnTo>
                  <a:lnTo>
                    <a:pt x="254150" y="458298"/>
                  </a:lnTo>
                  <a:lnTo>
                    <a:pt x="254150" y="382970"/>
                  </a:lnTo>
                  <a:lnTo>
                    <a:pt x="478152" y="382970"/>
                  </a:lnTo>
                  <a:lnTo>
                    <a:pt x="478152" y="131158"/>
                  </a:lnTo>
                  <a:lnTo>
                    <a:pt x="254150" y="131158"/>
                  </a:lnTo>
                  <a:close/>
                  <a:moveTo>
                    <a:pt x="45175" y="75176"/>
                  </a:moveTo>
                  <a:lnTo>
                    <a:pt x="178975" y="75176"/>
                  </a:lnTo>
                  <a:lnTo>
                    <a:pt x="178975" y="120351"/>
                  </a:lnTo>
                  <a:lnTo>
                    <a:pt x="45175" y="120351"/>
                  </a:lnTo>
                  <a:close/>
                  <a:moveTo>
                    <a:pt x="28019" y="27965"/>
                  </a:moveTo>
                  <a:lnTo>
                    <a:pt x="28019" y="466805"/>
                  </a:lnTo>
                  <a:lnTo>
                    <a:pt x="196130" y="466805"/>
                  </a:lnTo>
                  <a:lnTo>
                    <a:pt x="196130" y="27965"/>
                  </a:lnTo>
                  <a:close/>
                  <a:moveTo>
                    <a:pt x="28019" y="0"/>
                  </a:moveTo>
                  <a:lnTo>
                    <a:pt x="196130" y="0"/>
                  </a:lnTo>
                  <a:cubicBezTo>
                    <a:pt x="211217" y="0"/>
                    <a:pt x="224149" y="12907"/>
                    <a:pt x="224149" y="27965"/>
                  </a:cubicBezTo>
                  <a:lnTo>
                    <a:pt x="224149" y="466805"/>
                  </a:lnTo>
                  <a:cubicBezTo>
                    <a:pt x="224149" y="484014"/>
                    <a:pt x="211217" y="496921"/>
                    <a:pt x="196130" y="496921"/>
                  </a:cubicBezTo>
                  <a:lnTo>
                    <a:pt x="28019" y="496921"/>
                  </a:lnTo>
                  <a:cubicBezTo>
                    <a:pt x="12932" y="496921"/>
                    <a:pt x="0" y="484014"/>
                    <a:pt x="0" y="466805"/>
                  </a:cubicBezTo>
                  <a:lnTo>
                    <a:pt x="0" y="27965"/>
                  </a:lnTo>
                  <a:cubicBezTo>
                    <a:pt x="0" y="12907"/>
                    <a:pt x="12932" y="0"/>
                    <a:pt x="28019" y="0"/>
                  </a:cubicBezTo>
                  <a:close/>
                </a:path>
              </a:pathLst>
            </a:custGeom>
            <a:gradFill flip="none" rotWithShape="0">
              <a:gsLst>
                <a:gs pos="0">
                  <a:srgbClr val="009ED6"/>
                </a:gs>
                <a:gs pos="81000">
                  <a:schemeClr val="bg1"/>
                </a:gs>
              </a:gsLst>
              <a:lin ang="2700000" scaled="1"/>
              <a:tileRect/>
            </a:gradFill>
            <a:ln w="31750">
              <a:no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solidFill>
                  <a:schemeClr val="bg2">
                    <a:lumMod val="10000"/>
                  </a:schemeClr>
                </a:solidFill>
                <a:cs typeface="+mn-ea"/>
                <a:sym typeface="+mn-lt"/>
              </a:endParaRPr>
            </a:p>
          </p:txBody>
        </p:sp>
      </p:grpSp>
      <p:grpSp>
        <p:nvGrpSpPr>
          <p:cNvPr id="6" name="Group 10"/>
          <p:cNvGrpSpPr/>
          <p:nvPr/>
        </p:nvGrpSpPr>
        <p:grpSpPr>
          <a:xfrm>
            <a:off x="3833918" y="4567810"/>
            <a:ext cx="1127822" cy="1127822"/>
            <a:chOff x="2056657" y="2326835"/>
            <a:chExt cx="1661886" cy="1661886"/>
          </a:xfrm>
        </p:grpSpPr>
        <p:sp>
          <p:nvSpPr>
            <p:cNvPr id="7" name="弧形 6"/>
            <p:cNvSpPr/>
            <p:nvPr/>
          </p:nvSpPr>
          <p:spPr>
            <a:xfrm>
              <a:off x="2056657" y="2326835"/>
              <a:ext cx="1661886" cy="1661886"/>
            </a:xfrm>
            <a:prstGeom prst="arc">
              <a:avLst>
                <a:gd name="adj1" fmla="val 9870481"/>
                <a:gd name="adj2" fmla="val 8778426"/>
              </a:avLst>
            </a:prstGeom>
            <a:noFill/>
            <a:ln w="31750">
              <a:solidFill>
                <a:srgbClr val="009ED6">
                  <a:alpha val="70000"/>
                </a:srgbClr>
              </a:soli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400">
                <a:solidFill>
                  <a:schemeClr val="lt1"/>
                </a:solidFill>
                <a:cs typeface="+mn-ea"/>
                <a:sym typeface="+mn-lt"/>
              </a:endParaRPr>
            </a:p>
          </p:txBody>
        </p:sp>
        <p:sp>
          <p:nvSpPr>
            <p:cNvPr id="8" name="弧形 7"/>
            <p:cNvSpPr/>
            <p:nvPr/>
          </p:nvSpPr>
          <p:spPr>
            <a:xfrm>
              <a:off x="2056657" y="2326835"/>
              <a:ext cx="1661886" cy="1661886"/>
            </a:xfrm>
            <a:prstGeom prst="arc">
              <a:avLst>
                <a:gd name="adj1" fmla="val 16200000"/>
                <a:gd name="adj2" fmla="val 13956591"/>
              </a:avLst>
            </a:prstGeom>
            <a:no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400">
                <a:solidFill>
                  <a:schemeClr val="lt1"/>
                </a:solidFill>
                <a:cs typeface="+mn-ea"/>
                <a:sym typeface="+mn-lt"/>
              </a:endParaRPr>
            </a:p>
          </p:txBody>
        </p:sp>
        <p:sp>
          <p:nvSpPr>
            <p:cNvPr id="9" name="Oval 13"/>
            <p:cNvSpPr/>
            <p:nvPr/>
          </p:nvSpPr>
          <p:spPr>
            <a:xfrm>
              <a:off x="2593672" y="2886783"/>
              <a:ext cx="587856" cy="541988"/>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solidFill>
                  <a:schemeClr val="bg2">
                    <a:lumMod val="10000"/>
                  </a:schemeClr>
                </a:solidFill>
                <a:cs typeface="+mn-ea"/>
                <a:sym typeface="+mn-lt"/>
              </a:endParaRPr>
            </a:p>
          </p:txBody>
        </p:sp>
      </p:grpSp>
      <p:grpSp>
        <p:nvGrpSpPr>
          <p:cNvPr id="10" name="Group 14"/>
          <p:cNvGrpSpPr/>
          <p:nvPr/>
        </p:nvGrpSpPr>
        <p:grpSpPr>
          <a:xfrm>
            <a:off x="7230261" y="2394858"/>
            <a:ext cx="1127822" cy="1127822"/>
            <a:chOff x="2056657" y="2326835"/>
            <a:chExt cx="1661886" cy="1661886"/>
          </a:xfrm>
        </p:grpSpPr>
        <p:sp>
          <p:nvSpPr>
            <p:cNvPr id="11" name="弧形 10"/>
            <p:cNvSpPr/>
            <p:nvPr/>
          </p:nvSpPr>
          <p:spPr>
            <a:xfrm>
              <a:off x="2056657" y="2326835"/>
              <a:ext cx="1661886" cy="1661886"/>
            </a:xfrm>
            <a:prstGeom prst="arc">
              <a:avLst>
                <a:gd name="adj1" fmla="val 9870481"/>
                <a:gd name="adj2" fmla="val 8778426"/>
              </a:avLst>
            </a:prstGeom>
            <a:noFill/>
            <a:ln w="31750">
              <a:solidFill>
                <a:srgbClr val="009ED6">
                  <a:alpha val="70000"/>
                </a:srgbClr>
              </a:soli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400">
                <a:solidFill>
                  <a:schemeClr val="lt1"/>
                </a:solidFill>
                <a:cs typeface="+mn-ea"/>
                <a:sym typeface="+mn-lt"/>
              </a:endParaRPr>
            </a:p>
          </p:txBody>
        </p:sp>
        <p:sp>
          <p:nvSpPr>
            <p:cNvPr id="12" name="弧形 11"/>
            <p:cNvSpPr/>
            <p:nvPr/>
          </p:nvSpPr>
          <p:spPr>
            <a:xfrm>
              <a:off x="2056657" y="2326835"/>
              <a:ext cx="1661886" cy="1661886"/>
            </a:xfrm>
            <a:prstGeom prst="arc">
              <a:avLst>
                <a:gd name="adj1" fmla="val 16200000"/>
                <a:gd name="adj2" fmla="val 13956591"/>
              </a:avLst>
            </a:prstGeom>
            <a:no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400">
                <a:solidFill>
                  <a:schemeClr val="lt1"/>
                </a:solidFill>
                <a:cs typeface="+mn-ea"/>
                <a:sym typeface="+mn-lt"/>
              </a:endParaRPr>
            </a:p>
          </p:txBody>
        </p:sp>
        <p:sp>
          <p:nvSpPr>
            <p:cNvPr id="13" name="Oval 17"/>
            <p:cNvSpPr/>
            <p:nvPr/>
          </p:nvSpPr>
          <p:spPr>
            <a:xfrm>
              <a:off x="2598171" y="2863850"/>
              <a:ext cx="578857" cy="587856"/>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gradFill flip="none" rotWithShape="0">
              <a:gsLst>
                <a:gs pos="0">
                  <a:srgbClr val="009ED6"/>
                </a:gs>
                <a:gs pos="81000">
                  <a:schemeClr val="bg1"/>
                </a:gs>
              </a:gsLst>
              <a:lin ang="2700000" scaled="1"/>
              <a:tileRect/>
            </a:gradFill>
            <a:ln w="31750">
              <a:no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solidFill>
                  <a:schemeClr val="bg2">
                    <a:lumMod val="10000"/>
                  </a:schemeClr>
                </a:solidFill>
                <a:cs typeface="+mn-ea"/>
                <a:sym typeface="+mn-lt"/>
              </a:endParaRPr>
            </a:p>
          </p:txBody>
        </p:sp>
      </p:grpSp>
      <p:grpSp>
        <p:nvGrpSpPr>
          <p:cNvPr id="14" name="Group 18"/>
          <p:cNvGrpSpPr/>
          <p:nvPr/>
        </p:nvGrpSpPr>
        <p:grpSpPr>
          <a:xfrm>
            <a:off x="7230261" y="4567810"/>
            <a:ext cx="1127822" cy="1127822"/>
            <a:chOff x="2056657" y="2326835"/>
            <a:chExt cx="1661886" cy="1661886"/>
          </a:xfrm>
        </p:grpSpPr>
        <p:sp>
          <p:nvSpPr>
            <p:cNvPr id="15" name="弧形 14"/>
            <p:cNvSpPr/>
            <p:nvPr/>
          </p:nvSpPr>
          <p:spPr>
            <a:xfrm>
              <a:off x="2056657" y="2326835"/>
              <a:ext cx="1661886" cy="1661886"/>
            </a:xfrm>
            <a:prstGeom prst="arc">
              <a:avLst>
                <a:gd name="adj1" fmla="val 9870481"/>
                <a:gd name="adj2" fmla="val 8778426"/>
              </a:avLst>
            </a:prstGeom>
            <a:noFill/>
            <a:ln w="31750">
              <a:solidFill>
                <a:srgbClr val="009ED6">
                  <a:alpha val="70000"/>
                </a:srgbClr>
              </a:soli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400">
                <a:solidFill>
                  <a:schemeClr val="lt1"/>
                </a:solidFill>
                <a:cs typeface="+mn-ea"/>
                <a:sym typeface="+mn-lt"/>
              </a:endParaRPr>
            </a:p>
          </p:txBody>
        </p:sp>
        <p:sp>
          <p:nvSpPr>
            <p:cNvPr id="16" name="弧形 15"/>
            <p:cNvSpPr/>
            <p:nvPr/>
          </p:nvSpPr>
          <p:spPr>
            <a:xfrm>
              <a:off x="2056657" y="2326835"/>
              <a:ext cx="1661886" cy="1661886"/>
            </a:xfrm>
            <a:prstGeom prst="arc">
              <a:avLst>
                <a:gd name="adj1" fmla="val 16200000"/>
                <a:gd name="adj2" fmla="val 13956591"/>
              </a:avLst>
            </a:prstGeom>
            <a:no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400">
                <a:solidFill>
                  <a:schemeClr val="lt1"/>
                </a:solidFill>
                <a:cs typeface="+mn-ea"/>
                <a:sym typeface="+mn-lt"/>
              </a:endParaRPr>
            </a:p>
          </p:txBody>
        </p:sp>
        <p:sp>
          <p:nvSpPr>
            <p:cNvPr id="17" name="Oval 21"/>
            <p:cNvSpPr/>
            <p:nvPr/>
          </p:nvSpPr>
          <p:spPr>
            <a:xfrm>
              <a:off x="2593672" y="2864293"/>
              <a:ext cx="587856" cy="586969"/>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gradFill flip="none" rotWithShape="0">
              <a:gsLst>
                <a:gs pos="0">
                  <a:srgbClr val="009ED6"/>
                </a:gs>
                <a:gs pos="81000">
                  <a:schemeClr val="bg1"/>
                </a:gs>
              </a:gsLst>
              <a:lin ang="2700000" scaled="1"/>
              <a:tileRect/>
            </a:gradFill>
            <a:ln w="31750">
              <a:no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400">
                <a:solidFill>
                  <a:schemeClr val="bg2">
                    <a:lumMod val="10000"/>
                  </a:schemeClr>
                </a:solidFill>
                <a:cs typeface="+mn-ea"/>
                <a:sym typeface="+mn-lt"/>
              </a:endParaRPr>
            </a:p>
          </p:txBody>
        </p:sp>
      </p:grpSp>
      <p:grpSp>
        <p:nvGrpSpPr>
          <p:cNvPr id="18" name="组合 17"/>
          <p:cNvGrpSpPr/>
          <p:nvPr/>
        </p:nvGrpSpPr>
        <p:grpSpPr>
          <a:xfrm>
            <a:off x="1168399" y="2395889"/>
            <a:ext cx="2361245" cy="1218072"/>
            <a:chOff x="2530512" y="1992455"/>
            <a:chExt cx="2361245" cy="1218072"/>
          </a:xfrm>
        </p:grpSpPr>
        <p:sp>
          <p:nvSpPr>
            <p:cNvPr id="19" name="文本框 18"/>
            <p:cNvSpPr txBox="1"/>
            <p:nvPr/>
          </p:nvSpPr>
          <p:spPr bwMode="auto">
            <a:xfrm>
              <a:off x="3541746" y="1992455"/>
              <a:ext cx="1350011"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标题添加</a:t>
              </a:r>
            </a:p>
          </p:txBody>
        </p:sp>
        <p:sp>
          <p:nvSpPr>
            <p:cNvPr id="20" name="文本框 19"/>
            <p:cNvSpPr txBox="1"/>
            <p:nvPr/>
          </p:nvSpPr>
          <p:spPr bwMode="auto">
            <a:xfrm>
              <a:off x="2530512" y="2380582"/>
              <a:ext cx="2361245" cy="829945"/>
            </a:xfrm>
            <a:prstGeom prst="rect">
              <a:avLst/>
            </a:prstGeom>
            <a:noFill/>
          </p:spPr>
          <p:txBody>
            <a:bodyPr wrap="square">
              <a:spAutoFit/>
              <a:scene3d>
                <a:camera prst="orthographicFront"/>
                <a:lightRig rig="threePt" dir="t"/>
              </a:scene3d>
              <a:sp3d contourW="12700"/>
            </a:bodyPr>
            <a:lstStyle>
              <a:defPPr>
                <a:defRPr lang="en-US"/>
              </a:defPPr>
              <a:lvl1pPr algn="ctr" fontAlgn="auto">
                <a:spcBef>
                  <a:spcPts val="0"/>
                </a:spcBef>
                <a:spcAft>
                  <a:spcPts val="0"/>
                </a:spcAft>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grpSp>
      <p:grpSp>
        <p:nvGrpSpPr>
          <p:cNvPr id="21" name="组合 20"/>
          <p:cNvGrpSpPr/>
          <p:nvPr/>
        </p:nvGrpSpPr>
        <p:grpSpPr>
          <a:xfrm>
            <a:off x="1168399" y="4568841"/>
            <a:ext cx="2361245" cy="1218072"/>
            <a:chOff x="2530512" y="1992455"/>
            <a:chExt cx="2361245" cy="1218072"/>
          </a:xfrm>
        </p:grpSpPr>
        <p:sp>
          <p:nvSpPr>
            <p:cNvPr id="22" name="文本框 21"/>
            <p:cNvSpPr txBox="1"/>
            <p:nvPr/>
          </p:nvSpPr>
          <p:spPr bwMode="auto">
            <a:xfrm>
              <a:off x="3541746" y="1992455"/>
              <a:ext cx="1350011"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标题添加</a:t>
              </a:r>
            </a:p>
          </p:txBody>
        </p:sp>
        <p:sp>
          <p:nvSpPr>
            <p:cNvPr id="23" name="文本框 22"/>
            <p:cNvSpPr txBox="1"/>
            <p:nvPr/>
          </p:nvSpPr>
          <p:spPr bwMode="auto">
            <a:xfrm>
              <a:off x="2530512" y="2380582"/>
              <a:ext cx="2361245" cy="829945"/>
            </a:xfrm>
            <a:prstGeom prst="rect">
              <a:avLst/>
            </a:prstGeom>
            <a:noFill/>
          </p:spPr>
          <p:txBody>
            <a:bodyPr wrap="square">
              <a:spAutoFit/>
              <a:scene3d>
                <a:camera prst="orthographicFront"/>
                <a:lightRig rig="threePt" dir="t"/>
              </a:scene3d>
              <a:sp3d contourW="12700"/>
            </a:bodyPr>
            <a:lstStyle>
              <a:defPPr>
                <a:defRPr lang="en-US"/>
              </a:defPPr>
              <a:lvl1pPr algn="ctr" fontAlgn="auto">
                <a:spcBef>
                  <a:spcPts val="0"/>
                </a:spcBef>
                <a:spcAft>
                  <a:spcPts val="0"/>
                </a:spcAft>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grpSp>
      <p:grpSp>
        <p:nvGrpSpPr>
          <p:cNvPr id="24" name="组合 23"/>
          <p:cNvGrpSpPr/>
          <p:nvPr/>
        </p:nvGrpSpPr>
        <p:grpSpPr>
          <a:xfrm>
            <a:off x="8662356" y="2395889"/>
            <a:ext cx="2361245" cy="1218072"/>
            <a:chOff x="2198450" y="1992455"/>
            <a:chExt cx="2361245" cy="1218072"/>
          </a:xfrm>
        </p:grpSpPr>
        <p:sp>
          <p:nvSpPr>
            <p:cNvPr id="25" name="文本框 24"/>
            <p:cNvSpPr txBox="1"/>
            <p:nvPr/>
          </p:nvSpPr>
          <p:spPr bwMode="auto">
            <a:xfrm>
              <a:off x="2198450" y="1992455"/>
              <a:ext cx="1350011"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标题添加</a:t>
              </a:r>
            </a:p>
          </p:txBody>
        </p:sp>
        <p:sp>
          <p:nvSpPr>
            <p:cNvPr id="26" name="文本框 25"/>
            <p:cNvSpPr txBox="1"/>
            <p:nvPr/>
          </p:nvSpPr>
          <p:spPr bwMode="auto">
            <a:xfrm>
              <a:off x="2198451" y="2380582"/>
              <a:ext cx="2361244" cy="829945"/>
            </a:xfrm>
            <a:prstGeom prst="rect">
              <a:avLst/>
            </a:prstGeom>
            <a:noFill/>
          </p:spPr>
          <p:txBody>
            <a:bodyPr wrap="square">
              <a:spAutoFit/>
              <a:scene3d>
                <a:camera prst="orthographicFront"/>
                <a:lightRig rig="threePt" dir="t"/>
              </a:scene3d>
              <a:sp3d contourW="12700"/>
            </a:bodyPr>
            <a:lstStyle>
              <a:defPPr>
                <a:defRPr lang="en-US"/>
              </a:defPPr>
              <a:lvl1pPr algn="ctr" fontAlgn="auto">
                <a:spcBef>
                  <a:spcPts val="0"/>
                </a:spcBef>
                <a:spcAft>
                  <a:spcPts val="0"/>
                </a:spcAft>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grpSp>
      <p:grpSp>
        <p:nvGrpSpPr>
          <p:cNvPr id="27" name="组合 26"/>
          <p:cNvGrpSpPr/>
          <p:nvPr/>
        </p:nvGrpSpPr>
        <p:grpSpPr>
          <a:xfrm>
            <a:off x="8662356" y="4568841"/>
            <a:ext cx="2361245" cy="1218072"/>
            <a:chOff x="2198450" y="1992455"/>
            <a:chExt cx="2361245" cy="1218072"/>
          </a:xfrm>
        </p:grpSpPr>
        <p:sp>
          <p:nvSpPr>
            <p:cNvPr id="28" name="文本框 27"/>
            <p:cNvSpPr txBox="1"/>
            <p:nvPr/>
          </p:nvSpPr>
          <p:spPr bwMode="auto">
            <a:xfrm>
              <a:off x="2198450" y="1992455"/>
              <a:ext cx="1350011"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标题添加</a:t>
              </a:r>
            </a:p>
          </p:txBody>
        </p:sp>
        <p:sp>
          <p:nvSpPr>
            <p:cNvPr id="29" name="文本框 28"/>
            <p:cNvSpPr txBox="1"/>
            <p:nvPr/>
          </p:nvSpPr>
          <p:spPr bwMode="auto">
            <a:xfrm>
              <a:off x="2198450" y="2380582"/>
              <a:ext cx="2361245" cy="829945"/>
            </a:xfrm>
            <a:prstGeom prst="rect">
              <a:avLst/>
            </a:prstGeom>
            <a:noFill/>
          </p:spPr>
          <p:txBody>
            <a:bodyPr wrap="square">
              <a:spAutoFit/>
              <a:scene3d>
                <a:camera prst="orthographicFront"/>
                <a:lightRig rig="threePt" dir="t"/>
              </a:scene3d>
              <a:sp3d contourW="12700"/>
            </a:bodyPr>
            <a:lstStyle>
              <a:defPPr>
                <a:defRPr lang="en-US"/>
              </a:defPPr>
              <a:lvl1pPr algn="ctr" fontAlgn="auto">
                <a:spcBef>
                  <a:spcPts val="0"/>
                </a:spcBef>
                <a:spcAft>
                  <a:spcPts val="0"/>
                </a:spcAft>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grpSp>
      <p:sp>
        <p:nvSpPr>
          <p:cNvPr id="30" name="椭圆 29"/>
          <p:cNvSpPr/>
          <p:nvPr/>
        </p:nvSpPr>
        <p:spPr>
          <a:xfrm>
            <a:off x="5152571" y="3101818"/>
            <a:ext cx="1886858" cy="1886854"/>
          </a:xfrm>
          <a:prstGeom prst="ellipse">
            <a:avLst/>
          </a:prstGeom>
          <a:blipFill>
            <a:blip r:embed="rId3"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pic>
        <p:nvPicPr>
          <p:cNvPr id="31" name="图片 30"/>
          <p:cNvPicPr>
            <a:picLocks noChangeAspect="1"/>
          </p:cNvPicPr>
          <p:nvPr/>
        </p:nvPicPr>
        <p:blipFill>
          <a:blip r:embed="rId4"/>
          <a:stretch>
            <a:fillRect/>
          </a:stretch>
        </p:blipFill>
        <p:spPr>
          <a:xfrm>
            <a:off x="4321910" y="351636"/>
            <a:ext cx="3548180" cy="810838"/>
          </a:xfrm>
          <a:prstGeom prst="rect">
            <a:avLst/>
          </a:prstGeom>
        </p:spPr>
      </p:pic>
      <p:grpSp>
        <p:nvGrpSpPr>
          <p:cNvPr id="32" name="组合 31"/>
          <p:cNvGrpSpPr/>
          <p:nvPr/>
        </p:nvGrpSpPr>
        <p:grpSpPr>
          <a:xfrm>
            <a:off x="3968572" y="384583"/>
            <a:ext cx="4254856" cy="716042"/>
            <a:chOff x="2265413" y="2073374"/>
            <a:chExt cx="4254856" cy="716042"/>
          </a:xfrm>
        </p:grpSpPr>
        <p:sp>
          <p:nvSpPr>
            <p:cNvPr id="33" name="文本框 32"/>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34" name="文本框 33"/>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1000"/>
                            </p:stCondLst>
                            <p:childTnLst>
                              <p:par>
                                <p:cTn id="32" presetID="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0-#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l="12144" r="12144" b="50320"/>
          <a:stretch>
            <a:fillRect/>
          </a:stretch>
        </p:blipFill>
        <p:spPr>
          <a:xfrm>
            <a:off x="-1" y="0"/>
            <a:ext cx="12192001" cy="6858000"/>
          </a:xfrm>
          <a:prstGeom prst="rect">
            <a:avLst/>
          </a:prstGeom>
        </p:spPr>
      </p:pic>
      <p:pic>
        <p:nvPicPr>
          <p:cNvPr id="26" name="图片 25"/>
          <p:cNvPicPr>
            <a:picLocks noChangeAspect="1"/>
          </p:cNvPicPr>
          <p:nvPr/>
        </p:nvPicPr>
        <p:blipFill>
          <a:blip r:embed="rId4"/>
          <a:stretch>
            <a:fillRect/>
          </a:stretch>
        </p:blipFill>
        <p:spPr>
          <a:xfrm>
            <a:off x="2235200" y="1890067"/>
            <a:ext cx="7721600" cy="2716858"/>
          </a:xfrm>
          <a:prstGeom prst="rect">
            <a:avLst/>
          </a:prstGeom>
        </p:spPr>
      </p:pic>
      <p:sp>
        <p:nvSpPr>
          <p:cNvPr id="27" name="文本框 26"/>
          <p:cNvSpPr txBox="1"/>
          <p:nvPr/>
        </p:nvSpPr>
        <p:spPr>
          <a:xfrm>
            <a:off x="2857500" y="2465789"/>
            <a:ext cx="6477000" cy="1569660"/>
          </a:xfrm>
          <a:prstGeom prst="rect">
            <a:avLst/>
          </a:prstGeom>
          <a:noFill/>
        </p:spPr>
        <p:txBody>
          <a:bodyPr wrap="square" rtlCol="0">
            <a:spAutoFit/>
          </a:bodyPr>
          <a:lstStyle>
            <a:defPPr>
              <a:defRPr lang="en-US"/>
            </a:defPPr>
            <a:lvl1pPr algn="dist">
              <a:defRPr sz="9600" b="1">
                <a:gradFill>
                  <a:gsLst>
                    <a:gs pos="0">
                      <a:schemeClr val="bg1"/>
                    </a:gs>
                    <a:gs pos="100000">
                      <a:srgbClr val="47CFFF"/>
                    </a:gs>
                  </a:gsLst>
                  <a:lin ang="5400000" scaled="1"/>
                </a:gradFill>
                <a:effectLst>
                  <a:outerShdw blurRad="139700" dist="38100" dir="5400000" algn="t" rotWithShape="0">
                    <a:prstClr val="black">
                      <a:alpha val="52000"/>
                    </a:prst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标题添加</a:t>
            </a:r>
          </a:p>
        </p:txBody>
      </p:sp>
      <p:sp>
        <p:nvSpPr>
          <p:cNvPr id="28" name="文本框 3"/>
          <p:cNvSpPr txBox="1"/>
          <p:nvPr/>
        </p:nvSpPr>
        <p:spPr bwMode="auto">
          <a:xfrm>
            <a:off x="3530600" y="4271059"/>
            <a:ext cx="5130800" cy="101566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2000" smtClean="0">
                <a:solidFill>
                  <a:schemeClr val="bg1"/>
                </a:solidFill>
                <a:cs typeface="+mn-ea"/>
                <a:sym typeface="+mn-lt"/>
              </a:rPr>
              <a:t>This template is exclusively designed by PPT818 and copyrights belong to PPT818</a:t>
            </a:r>
            <a:endParaRPr lang="en-US" altLang="zh-CN" sz="2000" dirty="0">
              <a:solidFill>
                <a:schemeClr val="bg1"/>
              </a:solidFill>
              <a:cs typeface="+mn-ea"/>
              <a:sym typeface="+mn-lt"/>
            </a:endParaRPr>
          </a:p>
        </p:txBody>
      </p:sp>
      <p:sp>
        <p:nvSpPr>
          <p:cNvPr id="29" name="文本框 28"/>
          <p:cNvSpPr txBox="1"/>
          <p:nvPr/>
        </p:nvSpPr>
        <p:spPr>
          <a:xfrm>
            <a:off x="4711700" y="1525300"/>
            <a:ext cx="2768600" cy="830997"/>
          </a:xfrm>
          <a:prstGeom prst="rect">
            <a:avLst/>
          </a:prstGeom>
          <a:noFill/>
        </p:spPr>
        <p:txBody>
          <a:bodyPr wrap="square" rtlCol="0">
            <a:spAutoFit/>
          </a:bodyPr>
          <a:lstStyle/>
          <a:p>
            <a:pPr algn="dist"/>
            <a:r>
              <a:rPr lang="en-US" altLang="zh-CN" sz="4800" dirty="0">
                <a:gradFill>
                  <a:gsLst>
                    <a:gs pos="0">
                      <a:schemeClr val="bg1"/>
                    </a:gs>
                    <a:gs pos="100000">
                      <a:srgbClr val="47CFFF"/>
                    </a:gs>
                  </a:gsLst>
                  <a:lin ang="5400000" scaled="1"/>
                </a:gradFill>
                <a:effectLst>
                  <a:outerShdw blurRad="139700" dist="38100" dir="5400000" algn="t" rotWithShape="0">
                    <a:prstClr val="black">
                      <a:alpha val="52000"/>
                    </a:prstClr>
                  </a:outerShdw>
                </a:effectLst>
                <a:cs typeface="+mn-ea"/>
                <a:sym typeface="+mn-lt"/>
              </a:rPr>
              <a:t>PART 03</a:t>
            </a:r>
            <a:endParaRPr lang="zh-CN" altLang="en-US" sz="4800" dirty="0">
              <a:gradFill>
                <a:gsLst>
                  <a:gs pos="0">
                    <a:schemeClr val="bg1"/>
                  </a:gs>
                  <a:gs pos="100000">
                    <a:srgbClr val="47CFFF"/>
                  </a:gs>
                </a:gsLst>
                <a:lin ang="5400000" scaled="1"/>
              </a:gradFill>
              <a:effectLst>
                <a:outerShdw blurRad="139700" dist="38100" dir="5400000" algn="t" rotWithShape="0">
                  <a:prstClr val="black">
                    <a:alpha val="52000"/>
                  </a:prst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750"/>
                                        <p:tgtEl>
                                          <p:spTgt spid="27"/>
                                        </p:tgtEl>
                                        <p:attrNameLst>
                                          <p:attrName>ppt_y</p:attrName>
                                        </p:attrNameLst>
                                      </p:cBhvr>
                                      <p:tavLst>
                                        <p:tav tm="0">
                                          <p:val>
                                            <p:strVal val="#ppt_y+#ppt_h*1.125000"/>
                                          </p:val>
                                        </p:tav>
                                        <p:tav tm="100000">
                                          <p:val>
                                            <p:strVal val="#ppt_y"/>
                                          </p:val>
                                        </p:tav>
                                      </p:tavLst>
                                    </p:anim>
                                    <p:animEffect transition="in" filter="wipe(up)">
                                      <p:cBhvr>
                                        <p:cTn id="17" dur="750"/>
                                        <p:tgtEl>
                                          <p:spTgt spid="2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085013" y="2033588"/>
            <a:ext cx="1652474" cy="1652474"/>
          </a:xfrm>
          <a:prstGeom prst="roundRect">
            <a:avLst/>
          </a:prstGeom>
          <a:blipFill>
            <a:blip r:embed="rId3"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cs typeface="+mn-ea"/>
              <a:sym typeface="+mn-lt"/>
            </a:endParaRPr>
          </a:p>
        </p:txBody>
      </p:sp>
      <p:sp>
        <p:nvSpPr>
          <p:cNvPr id="3" name="矩形: 圆角 2"/>
          <p:cNvSpPr/>
          <p:nvPr/>
        </p:nvSpPr>
        <p:spPr>
          <a:xfrm>
            <a:off x="7085013" y="4035640"/>
            <a:ext cx="1652474" cy="1652474"/>
          </a:xfrm>
          <a:prstGeom prst="roundRect">
            <a:avLst/>
          </a:prstGeom>
          <a:blipFill>
            <a:blip r:embed="rId4"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cs typeface="+mn-ea"/>
              <a:sym typeface="+mn-lt"/>
            </a:endParaRPr>
          </a:p>
        </p:txBody>
      </p:sp>
      <p:sp>
        <p:nvSpPr>
          <p:cNvPr id="4" name="矩形: 圆角 3"/>
          <p:cNvSpPr/>
          <p:nvPr/>
        </p:nvSpPr>
        <p:spPr>
          <a:xfrm>
            <a:off x="9127488" y="2033588"/>
            <a:ext cx="1652474" cy="1652474"/>
          </a:xfrm>
          <a:prstGeom prst="roundRect">
            <a:avLst/>
          </a:prstGeom>
          <a:blipFill>
            <a:blip r:embed="rId5"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cs typeface="+mn-ea"/>
              <a:sym typeface="+mn-lt"/>
            </a:endParaRPr>
          </a:p>
        </p:txBody>
      </p:sp>
      <p:sp>
        <p:nvSpPr>
          <p:cNvPr id="5" name="矩形: 圆角 4"/>
          <p:cNvSpPr/>
          <p:nvPr/>
        </p:nvSpPr>
        <p:spPr>
          <a:xfrm>
            <a:off x="9127488" y="4035640"/>
            <a:ext cx="1652474" cy="1652474"/>
          </a:xfrm>
          <a:prstGeom prst="roundRect">
            <a:avLst/>
          </a:prstGeom>
          <a:blipFill>
            <a:blip r:embed="rId6"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cs typeface="+mn-ea"/>
              <a:sym typeface="+mn-lt"/>
            </a:endParaRPr>
          </a:p>
        </p:txBody>
      </p:sp>
      <p:grpSp>
        <p:nvGrpSpPr>
          <p:cNvPr id="6" name="组合 5"/>
          <p:cNvGrpSpPr/>
          <p:nvPr/>
        </p:nvGrpSpPr>
        <p:grpSpPr>
          <a:xfrm>
            <a:off x="1113794" y="2234799"/>
            <a:ext cx="5160006" cy="1033287"/>
            <a:chOff x="935994" y="2107799"/>
            <a:chExt cx="5160006" cy="1033287"/>
          </a:xfrm>
        </p:grpSpPr>
        <p:sp>
          <p:nvSpPr>
            <p:cNvPr id="7" name="文本框 6"/>
            <p:cNvSpPr txBox="1"/>
            <p:nvPr/>
          </p:nvSpPr>
          <p:spPr bwMode="auto">
            <a:xfrm>
              <a:off x="935994" y="2107799"/>
              <a:ext cx="1350011"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标题添加</a:t>
              </a:r>
            </a:p>
          </p:txBody>
        </p:sp>
        <p:sp>
          <p:nvSpPr>
            <p:cNvPr id="8" name="文本框 7"/>
            <p:cNvSpPr txBox="1"/>
            <p:nvPr/>
          </p:nvSpPr>
          <p:spPr bwMode="auto">
            <a:xfrm>
              <a:off x="935994" y="2495926"/>
              <a:ext cx="5160006" cy="645160"/>
            </a:xfrm>
            <a:prstGeom prst="rect">
              <a:avLst/>
            </a:prstGeom>
            <a:noFill/>
          </p:spPr>
          <p:txBody>
            <a:bodyPr wrap="square">
              <a:spAutoFit/>
              <a:scene3d>
                <a:camera prst="orthographicFront"/>
                <a:lightRig rig="threePt" dir="t"/>
              </a:scene3d>
              <a:sp3d contourW="12700"/>
            </a:bodyPr>
            <a:lstStyle>
              <a:defPPr>
                <a:defRPr lang="en-US"/>
              </a:defPPr>
              <a:lvl1pPr>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mtClean="0">
                  <a:latin typeface="+mn-lt"/>
                  <a:cs typeface="+mn-ea"/>
                  <a:sym typeface="+mn-lt"/>
                </a:rPr>
                <a:t>This template is exclusively designed by PPT818 creative and copyrights belong to PPT818This template is exclusively designed by PPT818 creative and copyrights belong to PPT818</a:t>
              </a:r>
              <a:endParaRPr lang="en-US" altLang="zh-CN" dirty="0">
                <a:latin typeface="+mn-lt"/>
                <a:cs typeface="+mn-ea"/>
                <a:sym typeface="+mn-lt"/>
              </a:endParaRPr>
            </a:p>
          </p:txBody>
        </p:sp>
      </p:grpSp>
      <p:grpSp>
        <p:nvGrpSpPr>
          <p:cNvPr id="9" name="组合 8"/>
          <p:cNvGrpSpPr/>
          <p:nvPr/>
        </p:nvGrpSpPr>
        <p:grpSpPr>
          <a:xfrm>
            <a:off x="1121415" y="4111840"/>
            <a:ext cx="4809484" cy="1353985"/>
            <a:chOff x="943615" y="3671686"/>
            <a:chExt cx="4809484" cy="1353985"/>
          </a:xfrm>
        </p:grpSpPr>
        <p:grpSp>
          <p:nvGrpSpPr>
            <p:cNvPr id="10" name="组合 9"/>
            <p:cNvGrpSpPr/>
            <p:nvPr/>
          </p:nvGrpSpPr>
          <p:grpSpPr>
            <a:xfrm>
              <a:off x="1019174" y="4041407"/>
              <a:ext cx="4733925" cy="172187"/>
              <a:chOff x="1019174" y="2891688"/>
              <a:chExt cx="4733925" cy="172187"/>
            </a:xfrm>
          </p:grpSpPr>
          <p:sp>
            <p:nvSpPr>
              <p:cNvPr id="23" name="矩形: 圆角 22"/>
              <p:cNvSpPr/>
              <p:nvPr/>
            </p:nvSpPr>
            <p:spPr>
              <a:xfrm>
                <a:off x="1019174" y="2891688"/>
                <a:ext cx="4733925" cy="172187"/>
              </a:xfrm>
              <a:prstGeom prst="roundRect">
                <a:avLst>
                  <a:gd name="adj" fmla="val 50000"/>
                </a:avLst>
              </a:prstGeom>
              <a:solidFill>
                <a:srgbClr val="009ED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圆角 23"/>
              <p:cNvSpPr/>
              <p:nvPr/>
            </p:nvSpPr>
            <p:spPr>
              <a:xfrm>
                <a:off x="1019175" y="2891688"/>
                <a:ext cx="3190876" cy="172187"/>
              </a:xfrm>
              <a:prstGeom prst="roundRect">
                <a:avLst>
                  <a:gd name="adj" fmla="val 50000"/>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bg2">
                      <a:lumMod val="10000"/>
                    </a:schemeClr>
                  </a:solidFill>
                  <a:cs typeface="+mn-ea"/>
                  <a:sym typeface="+mn-lt"/>
                </a:endParaRPr>
              </a:p>
            </p:txBody>
          </p:sp>
        </p:grpSp>
        <p:grpSp>
          <p:nvGrpSpPr>
            <p:cNvPr id="11" name="组合 10"/>
            <p:cNvGrpSpPr/>
            <p:nvPr/>
          </p:nvGrpSpPr>
          <p:grpSpPr>
            <a:xfrm>
              <a:off x="1019174" y="4853484"/>
              <a:ext cx="4733925" cy="172187"/>
              <a:chOff x="1019174" y="4294301"/>
              <a:chExt cx="4733925" cy="172187"/>
            </a:xfrm>
          </p:grpSpPr>
          <p:sp>
            <p:nvSpPr>
              <p:cNvPr id="21" name="矩形: 圆角 20"/>
              <p:cNvSpPr/>
              <p:nvPr/>
            </p:nvSpPr>
            <p:spPr>
              <a:xfrm>
                <a:off x="1019174" y="4294301"/>
                <a:ext cx="4733925" cy="172187"/>
              </a:xfrm>
              <a:prstGeom prst="roundRect">
                <a:avLst>
                  <a:gd name="adj" fmla="val 50000"/>
                </a:avLst>
              </a:prstGeom>
              <a:solidFill>
                <a:srgbClr val="009ED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圆角 21"/>
              <p:cNvSpPr/>
              <p:nvPr/>
            </p:nvSpPr>
            <p:spPr>
              <a:xfrm>
                <a:off x="1019174" y="4294301"/>
                <a:ext cx="3952875" cy="172187"/>
              </a:xfrm>
              <a:prstGeom prst="roundRect">
                <a:avLst>
                  <a:gd name="adj" fmla="val 50000"/>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bg2">
                      <a:lumMod val="10000"/>
                    </a:schemeClr>
                  </a:solidFill>
                  <a:cs typeface="+mn-ea"/>
                  <a:sym typeface="+mn-lt"/>
                </a:endParaRPr>
              </a:p>
            </p:txBody>
          </p:sp>
        </p:grpSp>
        <p:sp>
          <p:nvSpPr>
            <p:cNvPr id="13" name="文本框 12"/>
            <p:cNvSpPr txBox="1"/>
            <p:nvPr/>
          </p:nvSpPr>
          <p:spPr bwMode="auto">
            <a:xfrm>
              <a:off x="943615" y="3671686"/>
              <a:ext cx="1350010"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标题添加</a:t>
              </a:r>
            </a:p>
          </p:txBody>
        </p:sp>
        <p:sp>
          <p:nvSpPr>
            <p:cNvPr id="14" name="文本框 13"/>
            <p:cNvSpPr txBox="1"/>
            <p:nvPr/>
          </p:nvSpPr>
          <p:spPr bwMode="auto">
            <a:xfrm>
              <a:off x="943615" y="4484994"/>
              <a:ext cx="1350010"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标题添加</a:t>
              </a:r>
            </a:p>
          </p:txBody>
        </p:sp>
        <p:sp>
          <p:nvSpPr>
            <p:cNvPr id="16" name="文本框 15"/>
            <p:cNvSpPr txBox="1"/>
            <p:nvPr/>
          </p:nvSpPr>
          <p:spPr bwMode="auto">
            <a:xfrm>
              <a:off x="4393563" y="3684386"/>
              <a:ext cx="1350010" cy="307777"/>
            </a:xfrm>
            <a:prstGeom prst="rect">
              <a:avLst/>
            </a:prstGeom>
            <a:noFill/>
          </p:spPr>
          <p:txBody>
            <a:bodyPr wrap="square">
              <a:spAutoFit/>
              <a:scene3d>
                <a:camera prst="orthographicFront"/>
                <a:lightRig rig="threePt" dir="t"/>
              </a:scene3d>
              <a:sp3d contourW="12700"/>
            </a:bodyPr>
            <a:lstStyle>
              <a:defPPr>
                <a:defRPr lang="en-US"/>
              </a:defPPr>
              <a:lvl1pPr>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zh-CN" sz="1400" dirty="0">
                  <a:latin typeface="+mn-lt"/>
                  <a:cs typeface="+mn-ea"/>
                  <a:sym typeface="+mn-lt"/>
                </a:rPr>
                <a:t>68%</a:t>
              </a:r>
              <a:endParaRPr lang="zh-CN" altLang="en-US" sz="1400" dirty="0">
                <a:latin typeface="+mn-lt"/>
                <a:cs typeface="+mn-ea"/>
                <a:sym typeface="+mn-lt"/>
              </a:endParaRPr>
            </a:p>
          </p:txBody>
        </p:sp>
        <p:sp>
          <p:nvSpPr>
            <p:cNvPr id="17" name="文本框 16"/>
            <p:cNvSpPr txBox="1"/>
            <p:nvPr/>
          </p:nvSpPr>
          <p:spPr bwMode="auto">
            <a:xfrm>
              <a:off x="4393563" y="4497694"/>
              <a:ext cx="1350010" cy="307777"/>
            </a:xfrm>
            <a:prstGeom prst="rect">
              <a:avLst/>
            </a:prstGeom>
            <a:noFill/>
          </p:spPr>
          <p:txBody>
            <a:bodyPr wrap="square">
              <a:spAutoFit/>
              <a:scene3d>
                <a:camera prst="orthographicFront"/>
                <a:lightRig rig="threePt" dir="t"/>
              </a:scene3d>
              <a:sp3d contourW="12700"/>
            </a:bodyPr>
            <a:lstStyle>
              <a:defPPr>
                <a:defRPr lang="en-US"/>
              </a:defPPr>
              <a:lvl1pPr>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zh-CN" sz="1400" dirty="0">
                  <a:latin typeface="+mn-lt"/>
                  <a:cs typeface="+mn-ea"/>
                  <a:sym typeface="+mn-lt"/>
                </a:rPr>
                <a:t>80%</a:t>
              </a:r>
              <a:endParaRPr lang="zh-CN" altLang="en-US" sz="1400" dirty="0">
                <a:latin typeface="+mn-lt"/>
                <a:cs typeface="+mn-ea"/>
                <a:sym typeface="+mn-lt"/>
              </a:endParaRPr>
            </a:p>
          </p:txBody>
        </p:sp>
      </p:grpSp>
      <p:pic>
        <p:nvPicPr>
          <p:cNvPr id="25" name="图片 24"/>
          <p:cNvPicPr>
            <a:picLocks noChangeAspect="1"/>
          </p:cNvPicPr>
          <p:nvPr/>
        </p:nvPicPr>
        <p:blipFill>
          <a:blip r:embed="rId7"/>
          <a:stretch>
            <a:fillRect/>
          </a:stretch>
        </p:blipFill>
        <p:spPr>
          <a:xfrm>
            <a:off x="4321910" y="351636"/>
            <a:ext cx="3548180" cy="810838"/>
          </a:xfrm>
          <a:prstGeom prst="rect">
            <a:avLst/>
          </a:prstGeom>
        </p:spPr>
      </p:pic>
      <p:grpSp>
        <p:nvGrpSpPr>
          <p:cNvPr id="26" name="组合 25"/>
          <p:cNvGrpSpPr/>
          <p:nvPr/>
        </p:nvGrpSpPr>
        <p:grpSpPr>
          <a:xfrm>
            <a:off x="3968572" y="384583"/>
            <a:ext cx="4254856" cy="716042"/>
            <a:chOff x="2265413" y="2073374"/>
            <a:chExt cx="4254856" cy="716042"/>
          </a:xfrm>
        </p:grpSpPr>
        <p:sp>
          <p:nvSpPr>
            <p:cNvPr id="27" name="文本框 26"/>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28" name="文本框 27"/>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2437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383185" y="2282117"/>
            <a:ext cx="3454596" cy="3423695"/>
            <a:chOff x="4375872" y="1930312"/>
            <a:chExt cx="3454596" cy="3423695"/>
          </a:xfrm>
        </p:grpSpPr>
        <p:sp>
          <p:nvSpPr>
            <p:cNvPr id="3" name="ïśliďê"/>
            <p:cNvSpPr/>
            <p:nvPr/>
          </p:nvSpPr>
          <p:spPr>
            <a:xfrm>
              <a:off x="5226088" y="2767486"/>
              <a:ext cx="1906808" cy="1716124"/>
            </a:xfrm>
            <a:custGeom>
              <a:avLst/>
              <a:gdLst>
                <a:gd name="T0" fmla="*/ 116 w 257"/>
                <a:gd name="T1" fmla="*/ 232 h 232"/>
                <a:gd name="T2" fmla="*/ 124 w 257"/>
                <a:gd name="T3" fmla="*/ 224 h 232"/>
                <a:gd name="T4" fmla="*/ 116 w 257"/>
                <a:gd name="T5" fmla="*/ 216 h 232"/>
                <a:gd name="T6" fmla="*/ 16 w 257"/>
                <a:gd name="T7" fmla="*/ 116 h 232"/>
                <a:gd name="T8" fmla="*/ 116 w 257"/>
                <a:gd name="T9" fmla="*/ 16 h 232"/>
                <a:gd name="T10" fmla="*/ 216 w 257"/>
                <a:gd name="T11" fmla="*/ 116 h 232"/>
                <a:gd name="T12" fmla="*/ 212 w 257"/>
                <a:gd name="T13" fmla="*/ 150 h 232"/>
                <a:gd name="T14" fmla="*/ 204 w 257"/>
                <a:gd name="T15" fmla="*/ 132 h 232"/>
                <a:gd name="T16" fmla="*/ 194 w 257"/>
                <a:gd name="T17" fmla="*/ 127 h 232"/>
                <a:gd name="T18" fmla="*/ 189 w 257"/>
                <a:gd name="T19" fmla="*/ 138 h 232"/>
                <a:gd name="T20" fmla="*/ 204 w 257"/>
                <a:gd name="T21" fmla="*/ 174 h 232"/>
                <a:gd name="T22" fmla="*/ 204 w 257"/>
                <a:gd name="T23" fmla="*/ 175 h 232"/>
                <a:gd name="T24" fmla="*/ 204 w 257"/>
                <a:gd name="T25" fmla="*/ 175 h 232"/>
                <a:gd name="T26" fmla="*/ 205 w 257"/>
                <a:gd name="T27" fmla="*/ 176 h 232"/>
                <a:gd name="T28" fmla="*/ 205 w 257"/>
                <a:gd name="T29" fmla="*/ 176 h 232"/>
                <a:gd name="T30" fmla="*/ 206 w 257"/>
                <a:gd name="T31" fmla="*/ 177 h 232"/>
                <a:gd name="T32" fmla="*/ 207 w 257"/>
                <a:gd name="T33" fmla="*/ 178 h 232"/>
                <a:gd name="T34" fmla="*/ 208 w 257"/>
                <a:gd name="T35" fmla="*/ 178 h 232"/>
                <a:gd name="T36" fmla="*/ 209 w 257"/>
                <a:gd name="T37" fmla="*/ 179 h 232"/>
                <a:gd name="T38" fmla="*/ 210 w 257"/>
                <a:gd name="T39" fmla="*/ 179 h 232"/>
                <a:gd name="T40" fmla="*/ 210 w 257"/>
                <a:gd name="T41" fmla="*/ 179 h 232"/>
                <a:gd name="T42" fmla="*/ 211 w 257"/>
                <a:gd name="T43" fmla="*/ 179 h 232"/>
                <a:gd name="T44" fmla="*/ 211 w 257"/>
                <a:gd name="T45" fmla="*/ 179 h 232"/>
                <a:gd name="T46" fmla="*/ 212 w 257"/>
                <a:gd name="T47" fmla="*/ 179 h 232"/>
                <a:gd name="T48" fmla="*/ 213 w 257"/>
                <a:gd name="T49" fmla="*/ 179 h 232"/>
                <a:gd name="T50" fmla="*/ 214 w 257"/>
                <a:gd name="T51" fmla="*/ 179 h 232"/>
                <a:gd name="T52" fmla="*/ 215 w 257"/>
                <a:gd name="T53" fmla="*/ 178 h 232"/>
                <a:gd name="T54" fmla="*/ 215 w 257"/>
                <a:gd name="T55" fmla="*/ 178 h 232"/>
                <a:gd name="T56" fmla="*/ 252 w 257"/>
                <a:gd name="T57" fmla="*/ 157 h 232"/>
                <a:gd name="T58" fmla="*/ 255 w 257"/>
                <a:gd name="T59" fmla="*/ 146 h 232"/>
                <a:gd name="T60" fmla="*/ 244 w 257"/>
                <a:gd name="T61" fmla="*/ 143 h 232"/>
                <a:gd name="T62" fmla="*/ 228 w 257"/>
                <a:gd name="T63" fmla="*/ 152 h 232"/>
                <a:gd name="T64" fmla="*/ 232 w 257"/>
                <a:gd name="T65" fmla="*/ 116 h 232"/>
                <a:gd name="T66" fmla="*/ 116 w 257"/>
                <a:gd name="T67" fmla="*/ 0 h 232"/>
                <a:gd name="T68" fmla="*/ 0 w 257"/>
                <a:gd name="T69" fmla="*/ 116 h 232"/>
                <a:gd name="T70" fmla="*/ 116 w 257"/>
                <a:gd name="T7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 h="232">
                  <a:moveTo>
                    <a:pt x="116" y="232"/>
                  </a:moveTo>
                  <a:cubicBezTo>
                    <a:pt x="121" y="232"/>
                    <a:pt x="124" y="229"/>
                    <a:pt x="124" y="224"/>
                  </a:cubicBezTo>
                  <a:cubicBezTo>
                    <a:pt x="124" y="220"/>
                    <a:pt x="121" y="216"/>
                    <a:pt x="116" y="216"/>
                  </a:cubicBezTo>
                  <a:cubicBezTo>
                    <a:pt x="61" y="216"/>
                    <a:pt x="16" y="171"/>
                    <a:pt x="16" y="116"/>
                  </a:cubicBezTo>
                  <a:cubicBezTo>
                    <a:pt x="16" y="61"/>
                    <a:pt x="61" y="16"/>
                    <a:pt x="116" y="16"/>
                  </a:cubicBezTo>
                  <a:cubicBezTo>
                    <a:pt x="171" y="16"/>
                    <a:pt x="216" y="61"/>
                    <a:pt x="216" y="116"/>
                  </a:cubicBezTo>
                  <a:cubicBezTo>
                    <a:pt x="216" y="117"/>
                    <a:pt x="217" y="134"/>
                    <a:pt x="212" y="150"/>
                  </a:cubicBezTo>
                  <a:cubicBezTo>
                    <a:pt x="204" y="132"/>
                    <a:pt x="204" y="132"/>
                    <a:pt x="204" y="132"/>
                  </a:cubicBezTo>
                  <a:cubicBezTo>
                    <a:pt x="202" y="128"/>
                    <a:pt x="198" y="126"/>
                    <a:pt x="194" y="127"/>
                  </a:cubicBezTo>
                  <a:cubicBezTo>
                    <a:pt x="189" y="129"/>
                    <a:pt x="187" y="134"/>
                    <a:pt x="189" y="138"/>
                  </a:cubicBezTo>
                  <a:cubicBezTo>
                    <a:pt x="204" y="174"/>
                    <a:pt x="204" y="174"/>
                    <a:pt x="204" y="174"/>
                  </a:cubicBezTo>
                  <a:cubicBezTo>
                    <a:pt x="204" y="174"/>
                    <a:pt x="204" y="174"/>
                    <a:pt x="204" y="175"/>
                  </a:cubicBezTo>
                  <a:cubicBezTo>
                    <a:pt x="204" y="175"/>
                    <a:pt x="204" y="175"/>
                    <a:pt x="204" y="175"/>
                  </a:cubicBezTo>
                  <a:cubicBezTo>
                    <a:pt x="204" y="175"/>
                    <a:pt x="204" y="175"/>
                    <a:pt x="205" y="176"/>
                  </a:cubicBezTo>
                  <a:cubicBezTo>
                    <a:pt x="205" y="176"/>
                    <a:pt x="205" y="176"/>
                    <a:pt x="205" y="176"/>
                  </a:cubicBezTo>
                  <a:cubicBezTo>
                    <a:pt x="205" y="177"/>
                    <a:pt x="206" y="177"/>
                    <a:pt x="206" y="177"/>
                  </a:cubicBezTo>
                  <a:cubicBezTo>
                    <a:pt x="206" y="177"/>
                    <a:pt x="207" y="178"/>
                    <a:pt x="207" y="178"/>
                  </a:cubicBezTo>
                  <a:cubicBezTo>
                    <a:pt x="207" y="178"/>
                    <a:pt x="207" y="178"/>
                    <a:pt x="208" y="178"/>
                  </a:cubicBezTo>
                  <a:cubicBezTo>
                    <a:pt x="208" y="178"/>
                    <a:pt x="208" y="179"/>
                    <a:pt x="209" y="179"/>
                  </a:cubicBezTo>
                  <a:cubicBezTo>
                    <a:pt x="209" y="179"/>
                    <a:pt x="209" y="179"/>
                    <a:pt x="210" y="179"/>
                  </a:cubicBezTo>
                  <a:cubicBezTo>
                    <a:pt x="210" y="179"/>
                    <a:pt x="210" y="179"/>
                    <a:pt x="210" y="179"/>
                  </a:cubicBezTo>
                  <a:cubicBezTo>
                    <a:pt x="211" y="179"/>
                    <a:pt x="211" y="179"/>
                    <a:pt x="211" y="179"/>
                  </a:cubicBezTo>
                  <a:cubicBezTo>
                    <a:pt x="211" y="179"/>
                    <a:pt x="211" y="179"/>
                    <a:pt x="211" y="179"/>
                  </a:cubicBezTo>
                  <a:cubicBezTo>
                    <a:pt x="211" y="179"/>
                    <a:pt x="212" y="179"/>
                    <a:pt x="212" y="179"/>
                  </a:cubicBezTo>
                  <a:cubicBezTo>
                    <a:pt x="212" y="179"/>
                    <a:pt x="213" y="179"/>
                    <a:pt x="213" y="179"/>
                  </a:cubicBezTo>
                  <a:cubicBezTo>
                    <a:pt x="213" y="179"/>
                    <a:pt x="214" y="179"/>
                    <a:pt x="214" y="179"/>
                  </a:cubicBezTo>
                  <a:cubicBezTo>
                    <a:pt x="214" y="178"/>
                    <a:pt x="215" y="178"/>
                    <a:pt x="215" y="178"/>
                  </a:cubicBezTo>
                  <a:cubicBezTo>
                    <a:pt x="215" y="178"/>
                    <a:pt x="215" y="178"/>
                    <a:pt x="215" y="178"/>
                  </a:cubicBezTo>
                  <a:cubicBezTo>
                    <a:pt x="252" y="157"/>
                    <a:pt x="252" y="157"/>
                    <a:pt x="252" y="157"/>
                  </a:cubicBezTo>
                  <a:cubicBezTo>
                    <a:pt x="256" y="154"/>
                    <a:pt x="257" y="149"/>
                    <a:pt x="255" y="146"/>
                  </a:cubicBezTo>
                  <a:cubicBezTo>
                    <a:pt x="253" y="142"/>
                    <a:pt x="248" y="140"/>
                    <a:pt x="244" y="143"/>
                  </a:cubicBezTo>
                  <a:cubicBezTo>
                    <a:pt x="228" y="152"/>
                    <a:pt x="228" y="152"/>
                    <a:pt x="228" y="152"/>
                  </a:cubicBezTo>
                  <a:cubicBezTo>
                    <a:pt x="233" y="134"/>
                    <a:pt x="232" y="117"/>
                    <a:pt x="232" y="116"/>
                  </a:cubicBezTo>
                  <a:cubicBezTo>
                    <a:pt x="232" y="52"/>
                    <a:pt x="180" y="0"/>
                    <a:pt x="116" y="0"/>
                  </a:cubicBezTo>
                  <a:cubicBezTo>
                    <a:pt x="52" y="0"/>
                    <a:pt x="0" y="52"/>
                    <a:pt x="0" y="116"/>
                  </a:cubicBezTo>
                  <a:cubicBezTo>
                    <a:pt x="0" y="180"/>
                    <a:pt x="52" y="232"/>
                    <a:pt x="116" y="232"/>
                  </a:cubicBezTo>
                  <a:close/>
                </a:path>
              </a:pathLst>
            </a:custGeom>
            <a:gradFill flip="none" rotWithShape="0">
              <a:gsLst>
                <a:gs pos="0">
                  <a:srgbClr val="009ED6"/>
                </a:gs>
                <a:gs pos="81000">
                  <a:schemeClr val="bg1"/>
                </a:gs>
              </a:gsLst>
              <a:lin ang="2700000" scaled="1"/>
              <a:tileRect/>
            </a:gradFill>
            <a:ln w="31750">
              <a:no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400">
                <a:cs typeface="+mn-ea"/>
                <a:sym typeface="+mn-lt"/>
              </a:endParaRPr>
            </a:p>
          </p:txBody>
        </p:sp>
        <p:sp>
          <p:nvSpPr>
            <p:cNvPr id="4" name="ï$1idè"/>
            <p:cNvSpPr/>
            <p:nvPr/>
          </p:nvSpPr>
          <p:spPr>
            <a:xfrm rot="10800000">
              <a:off x="4405031" y="1930312"/>
              <a:ext cx="1903374" cy="1599136"/>
            </a:xfrm>
            <a:custGeom>
              <a:avLst/>
              <a:gdLst>
                <a:gd name="connsiteX0" fmla="*/ 370825 w 2466521"/>
                <a:gd name="connsiteY0" fmla="*/ 2072270 h 2072270"/>
                <a:gd name="connsiteX1" fmla="*/ 303147 w 2466521"/>
                <a:gd name="connsiteY1" fmla="*/ 2068853 h 2072270"/>
                <a:gd name="connsiteX2" fmla="*/ 284239 w 2466521"/>
                <a:gd name="connsiteY2" fmla="*/ 2066281 h 2072270"/>
                <a:gd name="connsiteX3" fmla="*/ 47099 w 2466521"/>
                <a:gd name="connsiteY3" fmla="*/ 1877727 h 2072270"/>
                <a:gd name="connsiteX4" fmla="*/ 62381 w 2466521"/>
                <a:gd name="connsiteY4" fmla="*/ 1481505 h 2072270"/>
                <a:gd name="connsiteX5" fmla="*/ 215929 w 2466521"/>
                <a:gd name="connsiteY5" fmla="*/ 1344762 h 2072270"/>
                <a:gd name="connsiteX6" fmla="*/ 307716 w 2466521"/>
                <a:gd name="connsiteY6" fmla="*/ 1313682 h 2072270"/>
                <a:gd name="connsiteX7" fmla="*/ 370825 w 2466521"/>
                <a:gd name="connsiteY7" fmla="*/ 1316868 h 2072270"/>
                <a:gd name="connsiteX8" fmla="*/ 1705439 w 2466521"/>
                <a:gd name="connsiteY8" fmla="*/ 112493 h 2072270"/>
                <a:gd name="connsiteX9" fmla="*/ 1709142 w 2466521"/>
                <a:gd name="connsiteY9" fmla="*/ 39163 h 2072270"/>
                <a:gd name="connsiteX10" fmla="*/ 1718451 w 2466521"/>
                <a:gd name="connsiteY10" fmla="*/ 53001 h 2072270"/>
                <a:gd name="connsiteX11" fmla="*/ 1815545 w 2466521"/>
                <a:gd name="connsiteY11" fmla="*/ 136486 h 2072270"/>
                <a:gd name="connsiteX12" fmla="*/ 2300446 w 2466521"/>
                <a:gd name="connsiteY12" fmla="*/ 155189 h 2072270"/>
                <a:gd name="connsiteX13" fmla="*/ 2403682 w 2466521"/>
                <a:gd name="connsiteY13" fmla="*/ 79431 h 2072270"/>
                <a:gd name="connsiteX14" fmla="*/ 2466521 w 2466521"/>
                <a:gd name="connsiteY14" fmla="*/ 0 h 2072270"/>
                <a:gd name="connsiteX15" fmla="*/ 2456941 w 2466521"/>
                <a:gd name="connsiteY15" fmla="*/ 189728 h 2072270"/>
                <a:gd name="connsiteX16" fmla="*/ 370825 w 2466521"/>
                <a:gd name="connsiteY16" fmla="*/ 2072270 h 207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6521" h="2072270">
                  <a:moveTo>
                    <a:pt x="370825" y="2072270"/>
                  </a:moveTo>
                  <a:lnTo>
                    <a:pt x="303147" y="2068853"/>
                  </a:lnTo>
                  <a:lnTo>
                    <a:pt x="284239" y="2066281"/>
                  </a:lnTo>
                  <a:cubicBezTo>
                    <a:pt x="184305" y="2038557"/>
                    <a:pt x="98017" y="1971400"/>
                    <a:pt x="47099" y="1877727"/>
                  </a:cubicBezTo>
                  <a:cubicBezTo>
                    <a:pt x="-20793" y="1752830"/>
                    <a:pt x="-14929" y="1600802"/>
                    <a:pt x="62381" y="1481505"/>
                  </a:cubicBezTo>
                  <a:cubicBezTo>
                    <a:pt x="101036" y="1421857"/>
                    <a:pt x="154456" y="1375169"/>
                    <a:pt x="215929" y="1344762"/>
                  </a:cubicBezTo>
                  <a:lnTo>
                    <a:pt x="307716" y="1313682"/>
                  </a:lnTo>
                  <a:lnTo>
                    <a:pt x="370825" y="1316868"/>
                  </a:lnTo>
                  <a:cubicBezTo>
                    <a:pt x="1065430" y="1316868"/>
                    <a:pt x="1636739" y="788972"/>
                    <a:pt x="1705439" y="112493"/>
                  </a:cubicBezTo>
                  <a:lnTo>
                    <a:pt x="1709142" y="39163"/>
                  </a:lnTo>
                  <a:lnTo>
                    <a:pt x="1718451" y="53001"/>
                  </a:lnTo>
                  <a:cubicBezTo>
                    <a:pt x="1746512" y="84662"/>
                    <a:pt x="1779046" y="112833"/>
                    <a:pt x="1815545" y="136486"/>
                  </a:cubicBezTo>
                  <a:cubicBezTo>
                    <a:pt x="1961542" y="231099"/>
                    <a:pt x="2147595" y="238275"/>
                    <a:pt x="2300446" y="155189"/>
                  </a:cubicBezTo>
                  <a:cubicBezTo>
                    <a:pt x="2338659" y="134418"/>
                    <a:pt x="2373266" y="108837"/>
                    <a:pt x="2403682" y="79431"/>
                  </a:cubicBezTo>
                  <a:lnTo>
                    <a:pt x="2466521" y="0"/>
                  </a:lnTo>
                  <a:lnTo>
                    <a:pt x="2456941" y="189728"/>
                  </a:lnTo>
                  <a:cubicBezTo>
                    <a:pt x="2349556" y="1247124"/>
                    <a:pt x="1456552" y="2072270"/>
                    <a:pt x="370825" y="2072270"/>
                  </a:cubicBezTo>
                  <a:close/>
                </a:path>
              </a:pathLst>
            </a:cu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400">
                <a:cs typeface="+mn-ea"/>
                <a:sym typeface="+mn-lt"/>
              </a:endParaRPr>
            </a:p>
          </p:txBody>
        </p:sp>
        <p:sp>
          <p:nvSpPr>
            <p:cNvPr id="5" name="iṥļiḓê"/>
            <p:cNvSpPr/>
            <p:nvPr/>
          </p:nvSpPr>
          <p:spPr>
            <a:xfrm rot="10800000">
              <a:off x="6375878" y="1963312"/>
              <a:ext cx="1436758" cy="1852204"/>
            </a:xfrm>
            <a:custGeom>
              <a:avLst/>
              <a:gdLst>
                <a:gd name="connsiteX0" fmla="*/ 1807547 w 1861852"/>
                <a:gd name="connsiteY0" fmla="*/ 2400216 h 2400216"/>
                <a:gd name="connsiteX1" fmla="*/ 1674335 w 1861852"/>
                <a:gd name="connsiteY1" fmla="*/ 2379885 h 2400216"/>
                <a:gd name="connsiteX2" fmla="*/ 0 w 1861852"/>
                <a:gd name="connsiteY2" fmla="*/ 325545 h 2400216"/>
                <a:gd name="connsiteX3" fmla="*/ 1464 w 1861852"/>
                <a:gd name="connsiteY3" fmla="*/ 296556 h 2400216"/>
                <a:gd name="connsiteX4" fmla="*/ 3139 w 1861852"/>
                <a:gd name="connsiteY4" fmla="*/ 284239 h 2400216"/>
                <a:gd name="connsiteX5" fmla="*/ 191693 w 1861852"/>
                <a:gd name="connsiteY5" fmla="*/ 47099 h 2400216"/>
                <a:gd name="connsiteX6" fmla="*/ 587915 w 1861852"/>
                <a:gd name="connsiteY6" fmla="*/ 62381 h 2400216"/>
                <a:gd name="connsiteX7" fmla="*/ 724658 w 1861852"/>
                <a:gd name="connsiteY7" fmla="*/ 215929 h 2400216"/>
                <a:gd name="connsiteX8" fmla="*/ 756229 w 1861852"/>
                <a:gd name="connsiteY8" fmla="*/ 309165 h 2400216"/>
                <a:gd name="connsiteX9" fmla="*/ 755402 w 1861852"/>
                <a:gd name="connsiteY9" fmla="*/ 325545 h 2400216"/>
                <a:gd name="connsiteX10" fmla="*/ 1826575 w 1861852"/>
                <a:gd name="connsiteY10" fmla="*/ 1639830 h 2400216"/>
                <a:gd name="connsiteX11" fmla="*/ 1861852 w 1861852"/>
                <a:gd name="connsiteY11" fmla="*/ 1645214 h 2400216"/>
                <a:gd name="connsiteX12" fmla="*/ 1799125 w 1861852"/>
                <a:gd name="connsiteY12" fmla="*/ 1687413 h 2400216"/>
                <a:gd name="connsiteX13" fmla="*/ 1715640 w 1861852"/>
                <a:gd name="connsiteY13" fmla="*/ 1784507 h 2400216"/>
                <a:gd name="connsiteX14" fmla="*/ 1696937 w 1861852"/>
                <a:gd name="connsiteY14" fmla="*/ 2269408 h 2400216"/>
                <a:gd name="connsiteX15" fmla="*/ 1772695 w 1861852"/>
                <a:gd name="connsiteY15" fmla="*/ 2372644 h 2400216"/>
                <a:gd name="connsiteX16" fmla="*/ 1807547 w 1861852"/>
                <a:gd name="connsiteY16" fmla="*/ 2400216 h 240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1852" h="2400216">
                  <a:moveTo>
                    <a:pt x="1807547" y="2400216"/>
                  </a:moveTo>
                  <a:lnTo>
                    <a:pt x="1674335" y="2379885"/>
                  </a:lnTo>
                  <a:cubicBezTo>
                    <a:pt x="718794" y="2184353"/>
                    <a:pt x="0" y="1338891"/>
                    <a:pt x="0" y="325545"/>
                  </a:cubicBezTo>
                  <a:lnTo>
                    <a:pt x="1464" y="296556"/>
                  </a:lnTo>
                  <a:lnTo>
                    <a:pt x="3139" y="284239"/>
                  </a:lnTo>
                  <a:cubicBezTo>
                    <a:pt x="30863" y="184305"/>
                    <a:pt x="98020" y="98017"/>
                    <a:pt x="191693" y="47099"/>
                  </a:cubicBezTo>
                  <a:cubicBezTo>
                    <a:pt x="316590" y="-20793"/>
                    <a:pt x="468618" y="-14929"/>
                    <a:pt x="587915" y="62381"/>
                  </a:cubicBezTo>
                  <a:cubicBezTo>
                    <a:pt x="647564" y="101036"/>
                    <a:pt x="694251" y="154456"/>
                    <a:pt x="724658" y="215929"/>
                  </a:cubicBezTo>
                  <a:lnTo>
                    <a:pt x="756229" y="309165"/>
                  </a:lnTo>
                  <a:lnTo>
                    <a:pt x="755402" y="325545"/>
                  </a:lnTo>
                  <a:cubicBezTo>
                    <a:pt x="755402" y="973843"/>
                    <a:pt x="1215258" y="1514736"/>
                    <a:pt x="1826575" y="1639830"/>
                  </a:cubicBezTo>
                  <a:lnTo>
                    <a:pt x="1861852" y="1645214"/>
                  </a:lnTo>
                  <a:lnTo>
                    <a:pt x="1799125" y="1687413"/>
                  </a:lnTo>
                  <a:cubicBezTo>
                    <a:pt x="1767464" y="1715474"/>
                    <a:pt x="1739293" y="1748008"/>
                    <a:pt x="1715640" y="1784507"/>
                  </a:cubicBezTo>
                  <a:cubicBezTo>
                    <a:pt x="1621027" y="1930504"/>
                    <a:pt x="1613851" y="2116557"/>
                    <a:pt x="1696937" y="2269408"/>
                  </a:cubicBezTo>
                  <a:cubicBezTo>
                    <a:pt x="1717709" y="2307621"/>
                    <a:pt x="1743290" y="2342228"/>
                    <a:pt x="1772695" y="2372644"/>
                  </a:cubicBezTo>
                  <a:lnTo>
                    <a:pt x="1807547" y="2400216"/>
                  </a:lnTo>
                  <a:close/>
                </a:path>
              </a:pathLst>
            </a:cu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400">
                <a:cs typeface="+mn-ea"/>
                <a:sym typeface="+mn-lt"/>
              </a:endParaRPr>
            </a:p>
          </p:txBody>
        </p:sp>
        <p:sp>
          <p:nvSpPr>
            <p:cNvPr id="6" name="íŝļîḑê"/>
            <p:cNvSpPr/>
            <p:nvPr/>
          </p:nvSpPr>
          <p:spPr>
            <a:xfrm rot="10800000">
              <a:off x="4386394" y="3603767"/>
              <a:ext cx="1422086" cy="1713960"/>
            </a:xfrm>
            <a:custGeom>
              <a:avLst/>
              <a:gdLst>
                <a:gd name="connsiteX0" fmla="*/ 1444238 w 1842839"/>
                <a:gd name="connsiteY0" fmla="*/ 2220782 h 2221070"/>
                <a:gd name="connsiteX1" fmla="*/ 1248227 w 1842839"/>
                <a:gd name="connsiteY1" fmla="*/ 2158690 h 2221070"/>
                <a:gd name="connsiteX2" fmla="*/ 1111484 w 1842839"/>
                <a:gd name="connsiteY2" fmla="*/ 2005141 h 2221070"/>
                <a:gd name="connsiteX3" fmla="*/ 1091568 w 1842839"/>
                <a:gd name="connsiteY3" fmla="*/ 1946324 h 2221070"/>
                <a:gd name="connsiteX4" fmla="*/ 1090906 w 1842839"/>
                <a:gd name="connsiteY4" fmla="*/ 1933225 h 2221070"/>
                <a:gd name="connsiteX5" fmla="*/ 1073259 w 1842839"/>
                <a:gd name="connsiteY5" fmla="*/ 1817593 h 2221070"/>
                <a:gd name="connsiteX6" fmla="*/ 1072426 w 1842839"/>
                <a:gd name="connsiteY6" fmla="*/ 1803275 h 2221070"/>
                <a:gd name="connsiteX7" fmla="*/ 1071057 w 1842839"/>
                <a:gd name="connsiteY7" fmla="*/ 1803169 h 2221070"/>
                <a:gd name="connsiteX8" fmla="*/ 1070577 w 1842839"/>
                <a:gd name="connsiteY8" fmla="*/ 1800023 h 2221070"/>
                <a:gd name="connsiteX9" fmla="*/ 26659 w 1842839"/>
                <a:gd name="connsiteY9" fmla="*/ 756105 h 2221070"/>
                <a:gd name="connsiteX10" fmla="*/ 0 w 1842839"/>
                <a:gd name="connsiteY10" fmla="*/ 752036 h 2221070"/>
                <a:gd name="connsiteX11" fmla="*/ 71201 w 1842839"/>
                <a:gd name="connsiteY11" fmla="*/ 704136 h 2221070"/>
                <a:gd name="connsiteX12" fmla="*/ 154686 w 1842839"/>
                <a:gd name="connsiteY12" fmla="*/ 607042 h 2221070"/>
                <a:gd name="connsiteX13" fmla="*/ 173389 w 1842839"/>
                <a:gd name="connsiteY13" fmla="*/ 122141 h 2221070"/>
                <a:gd name="connsiteX14" fmla="*/ 97631 w 1842839"/>
                <a:gd name="connsiteY14" fmla="*/ 18905 h 2221070"/>
                <a:gd name="connsiteX15" fmla="*/ 73735 w 1842839"/>
                <a:gd name="connsiteY15" fmla="*/ 0 h 2221070"/>
                <a:gd name="connsiteX16" fmla="*/ 178899 w 1842839"/>
                <a:gd name="connsiteY16" fmla="*/ 16050 h 2221070"/>
                <a:gd name="connsiteX17" fmla="*/ 1842408 w 1842839"/>
                <a:gd name="connsiteY17" fmla="*/ 1855990 h 2221070"/>
                <a:gd name="connsiteX18" fmla="*/ 1842839 w 1842839"/>
                <a:gd name="connsiteY18" fmla="*/ 1864516 h 2221070"/>
                <a:gd name="connsiteX19" fmla="*/ 1833003 w 1842839"/>
                <a:gd name="connsiteY19" fmla="*/ 1936832 h 2221070"/>
                <a:gd name="connsiteX20" fmla="*/ 1644449 w 1842839"/>
                <a:gd name="connsiteY20" fmla="*/ 2173972 h 2221070"/>
                <a:gd name="connsiteX21" fmla="*/ 1444238 w 1842839"/>
                <a:gd name="connsiteY21" fmla="*/ 2220782 h 222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2839" h="2221070">
                  <a:moveTo>
                    <a:pt x="1444238" y="2220782"/>
                  </a:moveTo>
                  <a:cubicBezTo>
                    <a:pt x="1375707" y="2218139"/>
                    <a:pt x="1307876" y="2197345"/>
                    <a:pt x="1248227" y="2158690"/>
                  </a:cubicBezTo>
                  <a:cubicBezTo>
                    <a:pt x="1188579" y="2120035"/>
                    <a:pt x="1141891" y="2066615"/>
                    <a:pt x="1111484" y="2005141"/>
                  </a:cubicBezTo>
                  <a:lnTo>
                    <a:pt x="1091568" y="1946324"/>
                  </a:lnTo>
                  <a:lnTo>
                    <a:pt x="1090906" y="1933225"/>
                  </a:lnTo>
                  <a:lnTo>
                    <a:pt x="1073259" y="1817593"/>
                  </a:lnTo>
                  <a:lnTo>
                    <a:pt x="1072426" y="1803275"/>
                  </a:lnTo>
                  <a:lnTo>
                    <a:pt x="1071057" y="1803169"/>
                  </a:lnTo>
                  <a:lnTo>
                    <a:pt x="1070577" y="1800023"/>
                  </a:lnTo>
                  <a:cubicBezTo>
                    <a:pt x="963354" y="1276037"/>
                    <a:pt x="550645" y="863328"/>
                    <a:pt x="26659" y="756105"/>
                  </a:cubicBezTo>
                  <a:lnTo>
                    <a:pt x="0" y="752036"/>
                  </a:lnTo>
                  <a:lnTo>
                    <a:pt x="71201" y="704136"/>
                  </a:lnTo>
                  <a:cubicBezTo>
                    <a:pt x="102862" y="676075"/>
                    <a:pt x="131033" y="643541"/>
                    <a:pt x="154686" y="607042"/>
                  </a:cubicBezTo>
                  <a:cubicBezTo>
                    <a:pt x="249299" y="461045"/>
                    <a:pt x="256475" y="274992"/>
                    <a:pt x="173389" y="122141"/>
                  </a:cubicBezTo>
                  <a:cubicBezTo>
                    <a:pt x="152618" y="83928"/>
                    <a:pt x="127037" y="49321"/>
                    <a:pt x="97631" y="18905"/>
                  </a:cubicBezTo>
                  <a:lnTo>
                    <a:pt x="73735" y="0"/>
                  </a:lnTo>
                  <a:lnTo>
                    <a:pt x="178899" y="16050"/>
                  </a:lnTo>
                  <a:cubicBezTo>
                    <a:pt x="1066187" y="197616"/>
                    <a:pt x="1749341" y="939580"/>
                    <a:pt x="1842408" y="1855990"/>
                  </a:cubicBezTo>
                  <a:lnTo>
                    <a:pt x="1842839" y="1864516"/>
                  </a:lnTo>
                  <a:lnTo>
                    <a:pt x="1833003" y="1936832"/>
                  </a:lnTo>
                  <a:cubicBezTo>
                    <a:pt x="1805279" y="2036766"/>
                    <a:pt x="1738122" y="2123054"/>
                    <a:pt x="1644449" y="2173972"/>
                  </a:cubicBezTo>
                  <a:cubicBezTo>
                    <a:pt x="1582001" y="2207918"/>
                    <a:pt x="1512769" y="2223425"/>
                    <a:pt x="1444238" y="2220782"/>
                  </a:cubicBezTo>
                  <a:close/>
                </a:path>
              </a:pathLst>
            </a:cu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400">
                <a:cs typeface="+mn-ea"/>
                <a:sym typeface="+mn-lt"/>
              </a:endParaRPr>
            </a:p>
          </p:txBody>
        </p:sp>
        <p:sp>
          <p:nvSpPr>
            <p:cNvPr id="7" name="íśliḑé"/>
            <p:cNvSpPr/>
            <p:nvPr/>
          </p:nvSpPr>
          <p:spPr>
            <a:xfrm rot="10800000">
              <a:off x="5868057" y="3886103"/>
              <a:ext cx="1906416" cy="1467904"/>
            </a:xfrm>
            <a:custGeom>
              <a:avLst/>
              <a:gdLst>
                <a:gd name="connsiteX0" fmla="*/ 756723 w 2470467"/>
                <a:gd name="connsiteY0" fmla="*/ 1902212 h 1902212"/>
                <a:gd name="connsiteX1" fmla="*/ 717833 w 2470467"/>
                <a:gd name="connsiteY1" fmla="*/ 1844405 h 1902212"/>
                <a:gd name="connsiteX2" fmla="*/ 620739 w 2470467"/>
                <a:gd name="connsiteY2" fmla="*/ 1760920 h 1902212"/>
                <a:gd name="connsiteX3" fmla="*/ 135838 w 2470467"/>
                <a:gd name="connsiteY3" fmla="*/ 1742217 h 1902212"/>
                <a:gd name="connsiteX4" fmla="*/ 32602 w 2470467"/>
                <a:gd name="connsiteY4" fmla="*/ 1817975 h 1902212"/>
                <a:gd name="connsiteX5" fmla="*/ 0 w 2470467"/>
                <a:gd name="connsiteY5" fmla="*/ 1859186 h 1902212"/>
                <a:gd name="connsiteX6" fmla="*/ 28211 w 2470467"/>
                <a:gd name="connsiteY6" fmla="*/ 1674335 h 1902212"/>
                <a:gd name="connsiteX7" fmla="*/ 2082551 w 2470467"/>
                <a:gd name="connsiteY7" fmla="*/ 0 h 1902212"/>
                <a:gd name="connsiteX8" fmla="*/ 2195875 w 2470467"/>
                <a:gd name="connsiteY8" fmla="*/ 5722 h 1902212"/>
                <a:gd name="connsiteX9" fmla="*/ 2280810 w 2470467"/>
                <a:gd name="connsiteY9" fmla="*/ 41993 h 1902212"/>
                <a:gd name="connsiteX10" fmla="*/ 2423369 w 2470467"/>
                <a:gd name="connsiteY10" fmla="*/ 190157 h 1902212"/>
                <a:gd name="connsiteX11" fmla="*/ 2408087 w 2470467"/>
                <a:gd name="connsiteY11" fmla="*/ 586379 h 1902212"/>
                <a:gd name="connsiteX12" fmla="*/ 2157128 w 2470467"/>
                <a:gd name="connsiteY12" fmla="*/ 756107 h 1902212"/>
                <a:gd name="connsiteX13" fmla="*/ 2128954 w 2470467"/>
                <a:gd name="connsiteY13" fmla="*/ 757745 h 1902212"/>
                <a:gd name="connsiteX14" fmla="*/ 2082551 w 2470467"/>
                <a:gd name="connsiteY14" fmla="*/ 755402 h 1902212"/>
                <a:gd name="connsiteX15" fmla="*/ 768266 w 2470467"/>
                <a:gd name="connsiteY15" fmla="*/ 1826575 h 1902212"/>
                <a:gd name="connsiteX16" fmla="*/ 756723 w 2470467"/>
                <a:gd name="connsiteY16" fmla="*/ 1902212 h 190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0467" h="1902212">
                  <a:moveTo>
                    <a:pt x="756723" y="1902212"/>
                  </a:moveTo>
                  <a:lnTo>
                    <a:pt x="717833" y="1844405"/>
                  </a:lnTo>
                  <a:cubicBezTo>
                    <a:pt x="689772" y="1812744"/>
                    <a:pt x="657238" y="1784573"/>
                    <a:pt x="620739" y="1760920"/>
                  </a:cubicBezTo>
                  <a:cubicBezTo>
                    <a:pt x="474742" y="1666307"/>
                    <a:pt x="288689" y="1659131"/>
                    <a:pt x="135838" y="1742217"/>
                  </a:cubicBezTo>
                  <a:cubicBezTo>
                    <a:pt x="97625" y="1762989"/>
                    <a:pt x="63018" y="1788570"/>
                    <a:pt x="32602" y="1817975"/>
                  </a:cubicBezTo>
                  <a:lnTo>
                    <a:pt x="0" y="1859186"/>
                  </a:lnTo>
                  <a:lnTo>
                    <a:pt x="28211" y="1674335"/>
                  </a:lnTo>
                  <a:cubicBezTo>
                    <a:pt x="223744" y="718794"/>
                    <a:pt x="1069206" y="0"/>
                    <a:pt x="2082551" y="0"/>
                  </a:cubicBezTo>
                  <a:lnTo>
                    <a:pt x="2195875" y="5722"/>
                  </a:lnTo>
                  <a:lnTo>
                    <a:pt x="2280810" y="41993"/>
                  </a:lnTo>
                  <a:cubicBezTo>
                    <a:pt x="2339758" y="77045"/>
                    <a:pt x="2389424" y="127708"/>
                    <a:pt x="2423369" y="190157"/>
                  </a:cubicBezTo>
                  <a:cubicBezTo>
                    <a:pt x="2491261" y="315054"/>
                    <a:pt x="2485397" y="467082"/>
                    <a:pt x="2408087" y="586379"/>
                  </a:cubicBezTo>
                  <a:cubicBezTo>
                    <a:pt x="2350105" y="675852"/>
                    <a:pt x="2258900" y="736163"/>
                    <a:pt x="2157128" y="756107"/>
                  </a:cubicBezTo>
                  <a:lnTo>
                    <a:pt x="2128954" y="757745"/>
                  </a:lnTo>
                  <a:lnTo>
                    <a:pt x="2082551" y="755402"/>
                  </a:lnTo>
                  <a:cubicBezTo>
                    <a:pt x="1434253" y="755402"/>
                    <a:pt x="893360" y="1215258"/>
                    <a:pt x="768266" y="1826575"/>
                  </a:cubicBezTo>
                  <a:lnTo>
                    <a:pt x="756723" y="1902212"/>
                  </a:lnTo>
                  <a:close/>
                </a:path>
              </a:pathLst>
            </a:cu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sz="1400">
                <a:cs typeface="+mn-ea"/>
                <a:sym typeface="+mn-lt"/>
              </a:endParaRPr>
            </a:p>
          </p:txBody>
        </p:sp>
        <p:sp>
          <p:nvSpPr>
            <p:cNvPr id="8" name="ïśļîde"/>
            <p:cNvSpPr/>
            <p:nvPr/>
          </p:nvSpPr>
          <p:spPr bwMode="auto">
            <a:xfrm>
              <a:off x="5800302" y="3319093"/>
              <a:ext cx="591396" cy="609685"/>
            </a:xfrm>
            <a:custGeom>
              <a:avLst/>
              <a:gdLst>
                <a:gd name="T0" fmla="*/ 5363 w 5499"/>
                <a:gd name="T1" fmla="*/ 3729 h 5677"/>
                <a:gd name="T2" fmla="*/ 4520 w 5499"/>
                <a:gd name="T3" fmla="*/ 2649 h 5677"/>
                <a:gd name="T4" fmla="*/ 3673 w 5499"/>
                <a:gd name="T5" fmla="*/ 3040 h 5677"/>
                <a:gd name="T6" fmla="*/ 3023 w 5499"/>
                <a:gd name="T7" fmla="*/ 2741 h 5677"/>
                <a:gd name="T8" fmla="*/ 3454 w 5499"/>
                <a:gd name="T9" fmla="*/ 1972 h 5677"/>
                <a:gd name="T10" fmla="*/ 3507 w 5499"/>
                <a:gd name="T11" fmla="*/ 1328 h 5677"/>
                <a:gd name="T12" fmla="*/ 2170 w 5499"/>
                <a:gd name="T13" fmla="*/ 0 h 5677"/>
                <a:gd name="T14" fmla="*/ 1102 w 5499"/>
                <a:gd name="T15" fmla="*/ 1508 h 5677"/>
                <a:gd name="T16" fmla="*/ 1279 w 5499"/>
                <a:gd name="T17" fmla="*/ 2144 h 5677"/>
                <a:gd name="T18" fmla="*/ 1534 w 5499"/>
                <a:gd name="T19" fmla="*/ 2877 h 5677"/>
                <a:gd name="T20" fmla="*/ 3 w 5499"/>
                <a:gd name="T21" fmla="*/ 5432 h 5677"/>
                <a:gd name="T22" fmla="*/ 4372 w 5499"/>
                <a:gd name="T23" fmla="*/ 5653 h 5677"/>
                <a:gd name="T24" fmla="*/ 4996 w 5499"/>
                <a:gd name="T25" fmla="*/ 5161 h 5677"/>
                <a:gd name="T26" fmla="*/ 5363 w 5499"/>
                <a:gd name="T27" fmla="*/ 3960 h 5677"/>
                <a:gd name="T28" fmla="*/ 2075 w 5499"/>
                <a:gd name="T29" fmla="*/ 3721 h 5677"/>
                <a:gd name="T30" fmla="*/ 1829 w 5499"/>
                <a:gd name="T31" fmla="*/ 3415 h 5677"/>
                <a:gd name="T32" fmla="*/ 1924 w 5499"/>
                <a:gd name="T33" fmla="*/ 2970 h 5677"/>
                <a:gd name="T34" fmla="*/ 2135 w 5499"/>
                <a:gd name="T35" fmla="*/ 3252 h 5677"/>
                <a:gd name="T36" fmla="*/ 2140 w 5499"/>
                <a:gd name="T37" fmla="*/ 3663 h 5677"/>
                <a:gd name="T38" fmla="*/ 2592 w 5499"/>
                <a:gd name="T39" fmla="*/ 3721 h 5677"/>
                <a:gd name="T40" fmla="*/ 2492 w 5499"/>
                <a:gd name="T41" fmla="*/ 3318 h 5677"/>
                <a:gd name="T42" fmla="*/ 2533 w 5499"/>
                <a:gd name="T43" fmla="*/ 3090 h 5677"/>
                <a:gd name="T44" fmla="*/ 2807 w 5499"/>
                <a:gd name="T45" fmla="*/ 2972 h 5677"/>
                <a:gd name="T46" fmla="*/ 2825 w 5499"/>
                <a:gd name="T47" fmla="*/ 3454 h 5677"/>
                <a:gd name="T48" fmla="*/ 1776 w 5499"/>
                <a:gd name="T49" fmla="*/ 2351 h 5677"/>
                <a:gd name="T50" fmla="*/ 1477 w 5499"/>
                <a:gd name="T51" fmla="*/ 1747 h 5677"/>
                <a:gd name="T52" fmla="*/ 1513 w 5499"/>
                <a:gd name="T53" fmla="*/ 1522 h 5677"/>
                <a:gd name="T54" fmla="*/ 1575 w 5499"/>
                <a:gd name="T55" fmla="*/ 1348 h 5677"/>
                <a:gd name="T56" fmla="*/ 2781 w 5499"/>
                <a:gd name="T57" fmla="*/ 1554 h 5677"/>
                <a:gd name="T58" fmla="*/ 3119 w 5499"/>
                <a:gd name="T59" fmla="*/ 1522 h 5677"/>
                <a:gd name="T60" fmla="*/ 3219 w 5499"/>
                <a:gd name="T61" fmla="*/ 1693 h 5677"/>
                <a:gd name="T62" fmla="*/ 3123 w 5499"/>
                <a:gd name="T63" fmla="*/ 1815 h 5677"/>
                <a:gd name="T64" fmla="*/ 5035 w 5499"/>
                <a:gd name="T65" fmla="*/ 4769 h 5677"/>
                <a:gd name="T66" fmla="*/ 4520 w 5499"/>
                <a:gd name="T67" fmla="*/ 5367 h 5677"/>
                <a:gd name="T68" fmla="*/ 3887 w 5499"/>
                <a:gd name="T69" fmla="*/ 4672 h 5677"/>
                <a:gd name="T70" fmla="*/ 4121 w 5499"/>
                <a:gd name="T71" fmla="*/ 4395 h 5677"/>
                <a:gd name="T72" fmla="*/ 4693 w 5499"/>
                <a:gd name="T73" fmla="*/ 4475 h 5677"/>
                <a:gd name="T74" fmla="*/ 3985 w 5499"/>
                <a:gd name="T75" fmla="*/ 4136 h 5677"/>
                <a:gd name="T76" fmla="*/ 4355 w 5499"/>
                <a:gd name="T77" fmla="*/ 3316 h 5677"/>
                <a:gd name="T78" fmla="*/ 4686 w 5499"/>
                <a:gd name="T79" fmla="*/ 3124 h 5677"/>
                <a:gd name="T80" fmla="*/ 5064 w 5499"/>
                <a:gd name="T81" fmla="*/ 3650 h 5677"/>
                <a:gd name="T82" fmla="*/ 4693 w 5499"/>
                <a:gd name="T83" fmla="*/ 3744 h 5677"/>
                <a:gd name="T84" fmla="*/ 4379 w 5499"/>
                <a:gd name="T85" fmla="*/ 3819 h 5677"/>
                <a:gd name="T86" fmla="*/ 5110 w 5499"/>
                <a:gd name="T87" fmla="*/ 4137 h 5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99" h="5677">
                  <a:moveTo>
                    <a:pt x="5363" y="3960"/>
                  </a:moveTo>
                  <a:cubicBezTo>
                    <a:pt x="5342" y="3930"/>
                    <a:pt x="5320" y="3902"/>
                    <a:pt x="5296" y="3876"/>
                  </a:cubicBezTo>
                  <a:cubicBezTo>
                    <a:pt x="5326" y="3832"/>
                    <a:pt x="5349" y="3782"/>
                    <a:pt x="5363" y="3729"/>
                  </a:cubicBezTo>
                  <a:cubicBezTo>
                    <a:pt x="5405" y="3570"/>
                    <a:pt x="5363" y="3403"/>
                    <a:pt x="5251" y="3283"/>
                  </a:cubicBezTo>
                  <a:cubicBezTo>
                    <a:pt x="5178" y="3205"/>
                    <a:pt x="5093" y="3143"/>
                    <a:pt x="4995" y="3096"/>
                  </a:cubicBezTo>
                  <a:cubicBezTo>
                    <a:pt x="4980" y="2847"/>
                    <a:pt x="4773" y="2649"/>
                    <a:pt x="4520" y="2649"/>
                  </a:cubicBezTo>
                  <a:cubicBezTo>
                    <a:pt x="4272" y="2649"/>
                    <a:pt x="4067" y="2841"/>
                    <a:pt x="4047" y="3085"/>
                  </a:cubicBezTo>
                  <a:cubicBezTo>
                    <a:pt x="4017" y="3098"/>
                    <a:pt x="3989" y="3112"/>
                    <a:pt x="3962" y="3128"/>
                  </a:cubicBezTo>
                  <a:lnTo>
                    <a:pt x="3673" y="3040"/>
                  </a:lnTo>
                  <a:cubicBezTo>
                    <a:pt x="3673" y="3040"/>
                    <a:pt x="3673" y="3041"/>
                    <a:pt x="3673" y="3041"/>
                  </a:cubicBezTo>
                  <a:lnTo>
                    <a:pt x="3133" y="2877"/>
                  </a:lnTo>
                  <a:cubicBezTo>
                    <a:pt x="3116" y="2825"/>
                    <a:pt x="3077" y="2779"/>
                    <a:pt x="3023" y="2741"/>
                  </a:cubicBezTo>
                  <a:cubicBezTo>
                    <a:pt x="3083" y="2675"/>
                    <a:pt x="3133" y="2608"/>
                    <a:pt x="3171" y="2553"/>
                  </a:cubicBezTo>
                  <a:cubicBezTo>
                    <a:pt x="3261" y="2421"/>
                    <a:pt x="3337" y="2280"/>
                    <a:pt x="3389" y="2144"/>
                  </a:cubicBezTo>
                  <a:cubicBezTo>
                    <a:pt x="3414" y="2087"/>
                    <a:pt x="3436" y="2029"/>
                    <a:pt x="3454" y="1972"/>
                  </a:cubicBezTo>
                  <a:cubicBezTo>
                    <a:pt x="3524" y="1914"/>
                    <a:pt x="3565" y="1826"/>
                    <a:pt x="3565" y="1734"/>
                  </a:cubicBezTo>
                  <a:lnTo>
                    <a:pt x="3565" y="1508"/>
                  </a:lnTo>
                  <a:cubicBezTo>
                    <a:pt x="3565" y="1443"/>
                    <a:pt x="3545" y="1380"/>
                    <a:pt x="3507" y="1328"/>
                  </a:cubicBezTo>
                  <a:lnTo>
                    <a:pt x="3507" y="1010"/>
                  </a:lnTo>
                  <a:cubicBezTo>
                    <a:pt x="3507" y="453"/>
                    <a:pt x="3054" y="0"/>
                    <a:pt x="2497" y="0"/>
                  </a:cubicBezTo>
                  <a:lnTo>
                    <a:pt x="2170" y="0"/>
                  </a:lnTo>
                  <a:cubicBezTo>
                    <a:pt x="1613" y="0"/>
                    <a:pt x="1160" y="453"/>
                    <a:pt x="1160" y="1010"/>
                  </a:cubicBezTo>
                  <a:lnTo>
                    <a:pt x="1160" y="1328"/>
                  </a:lnTo>
                  <a:cubicBezTo>
                    <a:pt x="1122" y="1380"/>
                    <a:pt x="1102" y="1444"/>
                    <a:pt x="1102" y="1508"/>
                  </a:cubicBezTo>
                  <a:lnTo>
                    <a:pt x="1102" y="1734"/>
                  </a:lnTo>
                  <a:cubicBezTo>
                    <a:pt x="1102" y="1826"/>
                    <a:pt x="1143" y="1914"/>
                    <a:pt x="1213" y="1972"/>
                  </a:cubicBezTo>
                  <a:cubicBezTo>
                    <a:pt x="1231" y="2029"/>
                    <a:pt x="1253" y="2087"/>
                    <a:pt x="1279" y="2144"/>
                  </a:cubicBezTo>
                  <a:cubicBezTo>
                    <a:pt x="1331" y="2280"/>
                    <a:pt x="1406" y="2421"/>
                    <a:pt x="1496" y="2552"/>
                  </a:cubicBezTo>
                  <a:cubicBezTo>
                    <a:pt x="1534" y="2608"/>
                    <a:pt x="1584" y="2674"/>
                    <a:pt x="1644" y="2740"/>
                  </a:cubicBezTo>
                  <a:cubicBezTo>
                    <a:pt x="1590" y="2779"/>
                    <a:pt x="1551" y="2825"/>
                    <a:pt x="1534" y="2877"/>
                  </a:cubicBezTo>
                  <a:lnTo>
                    <a:pt x="814" y="3095"/>
                  </a:lnTo>
                  <a:cubicBezTo>
                    <a:pt x="307" y="3241"/>
                    <a:pt x="3" y="5432"/>
                    <a:pt x="3" y="5432"/>
                  </a:cubicBezTo>
                  <a:lnTo>
                    <a:pt x="3" y="5432"/>
                  </a:lnTo>
                  <a:cubicBezTo>
                    <a:pt x="1" y="5442"/>
                    <a:pt x="0" y="5452"/>
                    <a:pt x="0" y="5462"/>
                  </a:cubicBezTo>
                  <a:cubicBezTo>
                    <a:pt x="0" y="5567"/>
                    <a:pt x="86" y="5653"/>
                    <a:pt x="191" y="5653"/>
                  </a:cubicBezTo>
                  <a:lnTo>
                    <a:pt x="4372" y="5653"/>
                  </a:lnTo>
                  <a:cubicBezTo>
                    <a:pt x="4418" y="5668"/>
                    <a:pt x="4468" y="5677"/>
                    <a:pt x="4520" y="5677"/>
                  </a:cubicBezTo>
                  <a:cubicBezTo>
                    <a:pt x="4783" y="5677"/>
                    <a:pt x="4996" y="5464"/>
                    <a:pt x="4996" y="5202"/>
                  </a:cubicBezTo>
                  <a:lnTo>
                    <a:pt x="4996" y="5161"/>
                  </a:lnTo>
                  <a:cubicBezTo>
                    <a:pt x="5091" y="5119"/>
                    <a:pt x="5175" y="5063"/>
                    <a:pt x="5248" y="4994"/>
                  </a:cubicBezTo>
                  <a:cubicBezTo>
                    <a:pt x="5412" y="4838"/>
                    <a:pt x="5499" y="4635"/>
                    <a:pt x="5499" y="4406"/>
                  </a:cubicBezTo>
                  <a:cubicBezTo>
                    <a:pt x="5499" y="4239"/>
                    <a:pt x="5453" y="4089"/>
                    <a:pt x="5363" y="3960"/>
                  </a:cubicBezTo>
                  <a:close/>
                  <a:moveTo>
                    <a:pt x="2140" y="3663"/>
                  </a:moveTo>
                  <a:cubicBezTo>
                    <a:pt x="2137" y="3689"/>
                    <a:pt x="2118" y="3711"/>
                    <a:pt x="2093" y="3718"/>
                  </a:cubicBezTo>
                  <a:cubicBezTo>
                    <a:pt x="2087" y="3720"/>
                    <a:pt x="2081" y="3721"/>
                    <a:pt x="2075" y="3721"/>
                  </a:cubicBezTo>
                  <a:cubicBezTo>
                    <a:pt x="2055" y="3721"/>
                    <a:pt x="2036" y="3711"/>
                    <a:pt x="2024" y="3695"/>
                  </a:cubicBezTo>
                  <a:lnTo>
                    <a:pt x="1842" y="3454"/>
                  </a:lnTo>
                  <a:cubicBezTo>
                    <a:pt x="1833" y="3442"/>
                    <a:pt x="1829" y="3429"/>
                    <a:pt x="1829" y="3415"/>
                  </a:cubicBezTo>
                  <a:lnTo>
                    <a:pt x="1829" y="3028"/>
                  </a:lnTo>
                  <a:cubicBezTo>
                    <a:pt x="1829" y="3005"/>
                    <a:pt x="1841" y="2984"/>
                    <a:pt x="1860" y="2972"/>
                  </a:cubicBezTo>
                  <a:cubicBezTo>
                    <a:pt x="1880" y="2961"/>
                    <a:pt x="1904" y="2960"/>
                    <a:pt x="1924" y="2970"/>
                  </a:cubicBezTo>
                  <a:cubicBezTo>
                    <a:pt x="1977" y="2998"/>
                    <a:pt x="2030" y="3017"/>
                    <a:pt x="2081" y="3026"/>
                  </a:cubicBezTo>
                  <a:cubicBezTo>
                    <a:pt x="2112" y="3032"/>
                    <a:pt x="2135" y="3059"/>
                    <a:pt x="2135" y="3090"/>
                  </a:cubicBezTo>
                  <a:lnTo>
                    <a:pt x="2135" y="3252"/>
                  </a:lnTo>
                  <a:cubicBezTo>
                    <a:pt x="2144" y="3255"/>
                    <a:pt x="2152" y="3261"/>
                    <a:pt x="2159" y="3268"/>
                  </a:cubicBezTo>
                  <a:cubicBezTo>
                    <a:pt x="2171" y="3282"/>
                    <a:pt x="2177" y="3300"/>
                    <a:pt x="2175" y="3318"/>
                  </a:cubicBezTo>
                  <a:lnTo>
                    <a:pt x="2140" y="3663"/>
                  </a:lnTo>
                  <a:close/>
                  <a:moveTo>
                    <a:pt x="2825" y="3454"/>
                  </a:moveTo>
                  <a:lnTo>
                    <a:pt x="2644" y="3695"/>
                  </a:lnTo>
                  <a:cubicBezTo>
                    <a:pt x="2631" y="3711"/>
                    <a:pt x="2612" y="3721"/>
                    <a:pt x="2592" y="3721"/>
                  </a:cubicBezTo>
                  <a:cubicBezTo>
                    <a:pt x="2586" y="3721"/>
                    <a:pt x="2580" y="3720"/>
                    <a:pt x="2574" y="3718"/>
                  </a:cubicBezTo>
                  <a:cubicBezTo>
                    <a:pt x="2549" y="3711"/>
                    <a:pt x="2530" y="3689"/>
                    <a:pt x="2527" y="3662"/>
                  </a:cubicBezTo>
                  <a:lnTo>
                    <a:pt x="2492" y="3318"/>
                  </a:lnTo>
                  <a:cubicBezTo>
                    <a:pt x="2490" y="3300"/>
                    <a:pt x="2496" y="3282"/>
                    <a:pt x="2508" y="3268"/>
                  </a:cubicBezTo>
                  <a:cubicBezTo>
                    <a:pt x="2515" y="3261"/>
                    <a:pt x="2523" y="3255"/>
                    <a:pt x="2533" y="3252"/>
                  </a:cubicBezTo>
                  <a:lnTo>
                    <a:pt x="2533" y="3090"/>
                  </a:lnTo>
                  <a:cubicBezTo>
                    <a:pt x="2533" y="3059"/>
                    <a:pt x="2555" y="3032"/>
                    <a:pt x="2586" y="3026"/>
                  </a:cubicBezTo>
                  <a:cubicBezTo>
                    <a:pt x="2637" y="3017"/>
                    <a:pt x="2690" y="2998"/>
                    <a:pt x="2743" y="2971"/>
                  </a:cubicBezTo>
                  <a:cubicBezTo>
                    <a:pt x="2763" y="2960"/>
                    <a:pt x="2787" y="2961"/>
                    <a:pt x="2807" y="2972"/>
                  </a:cubicBezTo>
                  <a:cubicBezTo>
                    <a:pt x="2826" y="2984"/>
                    <a:pt x="2838" y="3005"/>
                    <a:pt x="2838" y="3028"/>
                  </a:cubicBezTo>
                  <a:lnTo>
                    <a:pt x="2838" y="3415"/>
                  </a:lnTo>
                  <a:cubicBezTo>
                    <a:pt x="2838" y="3429"/>
                    <a:pt x="2834" y="3442"/>
                    <a:pt x="2825" y="3454"/>
                  </a:cubicBezTo>
                  <a:close/>
                  <a:moveTo>
                    <a:pt x="2508" y="2684"/>
                  </a:moveTo>
                  <a:lnTo>
                    <a:pt x="2160" y="2684"/>
                  </a:lnTo>
                  <a:cubicBezTo>
                    <a:pt x="2083" y="2684"/>
                    <a:pt x="1934" y="2581"/>
                    <a:pt x="1776" y="2351"/>
                  </a:cubicBezTo>
                  <a:cubicBezTo>
                    <a:pt x="1651" y="2170"/>
                    <a:pt x="1564" y="1970"/>
                    <a:pt x="1544" y="1815"/>
                  </a:cubicBezTo>
                  <a:lnTo>
                    <a:pt x="1540" y="1788"/>
                  </a:lnTo>
                  <a:lnTo>
                    <a:pt x="1477" y="1747"/>
                  </a:lnTo>
                  <a:cubicBezTo>
                    <a:pt x="1459" y="1735"/>
                    <a:pt x="1448" y="1715"/>
                    <a:pt x="1448" y="1693"/>
                  </a:cubicBezTo>
                  <a:lnTo>
                    <a:pt x="1448" y="1586"/>
                  </a:lnTo>
                  <a:cubicBezTo>
                    <a:pt x="1448" y="1551"/>
                    <a:pt x="1477" y="1522"/>
                    <a:pt x="1513" y="1522"/>
                  </a:cubicBezTo>
                  <a:lnTo>
                    <a:pt x="1539" y="1522"/>
                  </a:lnTo>
                  <a:lnTo>
                    <a:pt x="1539" y="1406"/>
                  </a:lnTo>
                  <a:cubicBezTo>
                    <a:pt x="1539" y="1382"/>
                    <a:pt x="1553" y="1359"/>
                    <a:pt x="1575" y="1348"/>
                  </a:cubicBezTo>
                  <a:cubicBezTo>
                    <a:pt x="1664" y="1304"/>
                    <a:pt x="1841" y="1229"/>
                    <a:pt x="2024" y="1229"/>
                  </a:cubicBezTo>
                  <a:cubicBezTo>
                    <a:pt x="2170" y="1229"/>
                    <a:pt x="2292" y="1278"/>
                    <a:pt x="2384" y="1374"/>
                  </a:cubicBezTo>
                  <a:cubicBezTo>
                    <a:pt x="2500" y="1493"/>
                    <a:pt x="2633" y="1554"/>
                    <a:pt x="2781" y="1554"/>
                  </a:cubicBezTo>
                  <a:cubicBezTo>
                    <a:pt x="2864" y="1554"/>
                    <a:pt x="2950" y="1534"/>
                    <a:pt x="3037" y="1495"/>
                  </a:cubicBezTo>
                  <a:cubicBezTo>
                    <a:pt x="3057" y="1486"/>
                    <a:pt x="3080" y="1488"/>
                    <a:pt x="3098" y="1500"/>
                  </a:cubicBezTo>
                  <a:cubicBezTo>
                    <a:pt x="3107" y="1506"/>
                    <a:pt x="3114" y="1513"/>
                    <a:pt x="3119" y="1522"/>
                  </a:cubicBezTo>
                  <a:lnTo>
                    <a:pt x="3154" y="1522"/>
                  </a:lnTo>
                  <a:cubicBezTo>
                    <a:pt x="3190" y="1522"/>
                    <a:pt x="3219" y="1551"/>
                    <a:pt x="3219" y="1586"/>
                  </a:cubicBezTo>
                  <a:lnTo>
                    <a:pt x="3219" y="1693"/>
                  </a:lnTo>
                  <a:cubicBezTo>
                    <a:pt x="3219" y="1715"/>
                    <a:pt x="3208" y="1735"/>
                    <a:pt x="3190" y="1747"/>
                  </a:cubicBezTo>
                  <a:lnTo>
                    <a:pt x="3127" y="1788"/>
                  </a:lnTo>
                  <a:lnTo>
                    <a:pt x="3123" y="1815"/>
                  </a:lnTo>
                  <a:cubicBezTo>
                    <a:pt x="3103" y="1970"/>
                    <a:pt x="3016" y="2170"/>
                    <a:pt x="2891" y="2351"/>
                  </a:cubicBezTo>
                  <a:cubicBezTo>
                    <a:pt x="2733" y="2581"/>
                    <a:pt x="2584" y="2684"/>
                    <a:pt x="2508" y="2684"/>
                  </a:cubicBezTo>
                  <a:close/>
                  <a:moveTo>
                    <a:pt x="5035" y="4769"/>
                  </a:moveTo>
                  <a:cubicBezTo>
                    <a:pt x="4947" y="4852"/>
                    <a:pt x="4830" y="4908"/>
                    <a:pt x="4686" y="4935"/>
                  </a:cubicBezTo>
                  <a:lnTo>
                    <a:pt x="4686" y="5202"/>
                  </a:lnTo>
                  <a:cubicBezTo>
                    <a:pt x="4686" y="5293"/>
                    <a:pt x="4612" y="5367"/>
                    <a:pt x="4520" y="5367"/>
                  </a:cubicBezTo>
                  <a:cubicBezTo>
                    <a:pt x="4429" y="5367"/>
                    <a:pt x="4355" y="5293"/>
                    <a:pt x="4355" y="5202"/>
                  </a:cubicBezTo>
                  <a:lnTo>
                    <a:pt x="4355" y="4944"/>
                  </a:lnTo>
                  <a:cubicBezTo>
                    <a:pt x="4144" y="4915"/>
                    <a:pt x="3987" y="4824"/>
                    <a:pt x="3887" y="4672"/>
                  </a:cubicBezTo>
                  <a:cubicBezTo>
                    <a:pt x="3857" y="4626"/>
                    <a:pt x="3851" y="4567"/>
                    <a:pt x="3873" y="4516"/>
                  </a:cubicBezTo>
                  <a:cubicBezTo>
                    <a:pt x="3895" y="4465"/>
                    <a:pt x="3941" y="4428"/>
                    <a:pt x="3995" y="4418"/>
                  </a:cubicBezTo>
                  <a:lnTo>
                    <a:pt x="4121" y="4395"/>
                  </a:lnTo>
                  <a:cubicBezTo>
                    <a:pt x="4185" y="4383"/>
                    <a:pt x="4250" y="4410"/>
                    <a:pt x="4287" y="4463"/>
                  </a:cubicBezTo>
                  <a:cubicBezTo>
                    <a:pt x="4334" y="4531"/>
                    <a:pt x="4414" y="4565"/>
                    <a:pt x="4524" y="4565"/>
                  </a:cubicBezTo>
                  <a:cubicBezTo>
                    <a:pt x="4693" y="4565"/>
                    <a:pt x="4693" y="4498"/>
                    <a:pt x="4693" y="4475"/>
                  </a:cubicBezTo>
                  <a:cubicBezTo>
                    <a:pt x="4693" y="4443"/>
                    <a:pt x="4681" y="4420"/>
                    <a:pt x="4656" y="4402"/>
                  </a:cubicBezTo>
                  <a:cubicBezTo>
                    <a:pt x="4629" y="4384"/>
                    <a:pt x="4581" y="4367"/>
                    <a:pt x="4512" y="4353"/>
                  </a:cubicBezTo>
                  <a:cubicBezTo>
                    <a:pt x="4237" y="4297"/>
                    <a:pt x="4059" y="4224"/>
                    <a:pt x="3985" y="4136"/>
                  </a:cubicBezTo>
                  <a:cubicBezTo>
                    <a:pt x="3909" y="4048"/>
                    <a:pt x="3872" y="3948"/>
                    <a:pt x="3872" y="3833"/>
                  </a:cubicBezTo>
                  <a:cubicBezTo>
                    <a:pt x="3872" y="3707"/>
                    <a:pt x="3914" y="3595"/>
                    <a:pt x="3995" y="3497"/>
                  </a:cubicBezTo>
                  <a:cubicBezTo>
                    <a:pt x="4074" y="3403"/>
                    <a:pt x="4195" y="3342"/>
                    <a:pt x="4355" y="3316"/>
                  </a:cubicBezTo>
                  <a:lnTo>
                    <a:pt x="4355" y="3124"/>
                  </a:lnTo>
                  <a:cubicBezTo>
                    <a:pt x="4355" y="3033"/>
                    <a:pt x="4429" y="2959"/>
                    <a:pt x="4520" y="2959"/>
                  </a:cubicBezTo>
                  <a:cubicBezTo>
                    <a:pt x="4612" y="2959"/>
                    <a:pt x="4686" y="3033"/>
                    <a:pt x="4686" y="3124"/>
                  </a:cubicBezTo>
                  <a:lnTo>
                    <a:pt x="4686" y="3319"/>
                  </a:lnTo>
                  <a:cubicBezTo>
                    <a:pt x="4829" y="3346"/>
                    <a:pt x="4940" y="3404"/>
                    <a:pt x="5024" y="3494"/>
                  </a:cubicBezTo>
                  <a:cubicBezTo>
                    <a:pt x="5063" y="3536"/>
                    <a:pt x="5078" y="3595"/>
                    <a:pt x="5064" y="3650"/>
                  </a:cubicBezTo>
                  <a:cubicBezTo>
                    <a:pt x="5049" y="3705"/>
                    <a:pt x="5007" y="3749"/>
                    <a:pt x="4953" y="3766"/>
                  </a:cubicBezTo>
                  <a:lnTo>
                    <a:pt x="4867" y="3793"/>
                  </a:lnTo>
                  <a:cubicBezTo>
                    <a:pt x="4805" y="3812"/>
                    <a:pt x="4737" y="3793"/>
                    <a:pt x="4693" y="3744"/>
                  </a:cubicBezTo>
                  <a:cubicBezTo>
                    <a:pt x="4650" y="3696"/>
                    <a:pt x="4586" y="3671"/>
                    <a:pt x="4503" y="3671"/>
                  </a:cubicBezTo>
                  <a:cubicBezTo>
                    <a:pt x="4436" y="3671"/>
                    <a:pt x="4356" y="3687"/>
                    <a:pt x="4356" y="3763"/>
                  </a:cubicBezTo>
                  <a:cubicBezTo>
                    <a:pt x="4356" y="3785"/>
                    <a:pt x="4364" y="3804"/>
                    <a:pt x="4379" y="3819"/>
                  </a:cubicBezTo>
                  <a:cubicBezTo>
                    <a:pt x="4396" y="3835"/>
                    <a:pt x="4444" y="3852"/>
                    <a:pt x="4521" y="3870"/>
                  </a:cubicBezTo>
                  <a:cubicBezTo>
                    <a:pt x="4701" y="3909"/>
                    <a:pt x="4832" y="3945"/>
                    <a:pt x="4910" y="3976"/>
                  </a:cubicBezTo>
                  <a:cubicBezTo>
                    <a:pt x="4990" y="4008"/>
                    <a:pt x="5057" y="4062"/>
                    <a:pt x="5110" y="4137"/>
                  </a:cubicBezTo>
                  <a:cubicBezTo>
                    <a:pt x="5162" y="4213"/>
                    <a:pt x="5189" y="4303"/>
                    <a:pt x="5189" y="4406"/>
                  </a:cubicBezTo>
                  <a:cubicBezTo>
                    <a:pt x="5189" y="4550"/>
                    <a:pt x="5137" y="4672"/>
                    <a:pt x="5035" y="4769"/>
                  </a:cubicBezTo>
                  <a:close/>
                </a:path>
              </a:pathLst>
            </a:custGeom>
            <a:gradFill flip="none" rotWithShape="0">
              <a:gsLst>
                <a:gs pos="0">
                  <a:srgbClr val="009ED6"/>
                </a:gs>
                <a:gs pos="81000">
                  <a:schemeClr val="bg1"/>
                </a:gs>
              </a:gsLst>
              <a:lin ang="2700000" scaled="1"/>
              <a:tileRect/>
            </a:gradFill>
            <a:ln w="31750">
              <a:no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9" name="íṡ1iḓê"/>
            <p:cNvSpPr txBox="1"/>
            <p:nvPr/>
          </p:nvSpPr>
          <p:spPr>
            <a:xfrm>
              <a:off x="5722557" y="1982289"/>
              <a:ext cx="611964" cy="461665"/>
            </a:xfrm>
            <a:prstGeom prst="rect">
              <a:avLst/>
            </a:prstGeom>
            <a:noFill/>
          </p:spPr>
          <p:txBody>
            <a:bodyPr wrap="square">
              <a:spAutoFit/>
              <a:scene3d>
                <a:camera prst="orthographicFront"/>
                <a:lightRig rig="threePt" dir="t"/>
              </a:scene3d>
              <a:sp3d contourW="12700"/>
            </a:bodyPr>
            <a:lstStyle>
              <a:defPPr>
                <a:defRPr lang="en-US"/>
              </a:defPPr>
              <a:lvl1pPr algn="r" fontAlgn="auto">
                <a:spcBef>
                  <a:spcPts val="0"/>
                </a:spcBef>
                <a:spcAft>
                  <a:spcPts val="0"/>
                </a:spcAft>
                <a:defRPr sz="1200">
                  <a:solidFill>
                    <a:schemeClr val="tx1">
                      <a:lumMod val="65000"/>
                      <a:lumOff val="35000"/>
                    </a:schemeClr>
                  </a:solidFill>
                  <a:latin typeface="Humanst521 BT" panose="020B0602020204020204" pitchFamily="34" charset="0"/>
                </a:defRPr>
              </a:lvl1pPr>
            </a:lstStyle>
            <a:p>
              <a:pPr algn="ctr"/>
              <a:r>
                <a:rPr lang="de-DE" sz="2400" dirty="0">
                  <a:solidFill>
                    <a:schemeClr val="bg2">
                      <a:lumMod val="10000"/>
                    </a:schemeClr>
                  </a:solidFill>
                  <a:latin typeface="+mn-lt"/>
                  <a:cs typeface="+mn-ea"/>
                  <a:sym typeface="+mn-lt"/>
                </a:rPr>
                <a:t>01</a:t>
              </a:r>
            </a:p>
          </p:txBody>
        </p:sp>
        <p:sp>
          <p:nvSpPr>
            <p:cNvPr id="10" name="iŝḷíďê"/>
            <p:cNvSpPr txBox="1"/>
            <p:nvPr/>
          </p:nvSpPr>
          <p:spPr>
            <a:xfrm>
              <a:off x="7218504" y="3278771"/>
              <a:ext cx="611964" cy="461665"/>
            </a:xfrm>
            <a:prstGeom prst="rect">
              <a:avLst/>
            </a:prstGeom>
            <a:noFill/>
          </p:spPr>
          <p:txBody>
            <a:bodyPr wrap="square">
              <a:spAutoFit/>
              <a:scene3d>
                <a:camera prst="orthographicFront"/>
                <a:lightRig rig="threePt" dir="t"/>
              </a:scene3d>
              <a:sp3d contourW="12700"/>
            </a:bodyPr>
            <a:lstStyle>
              <a:defPPr>
                <a:defRPr lang="en-US"/>
              </a:defPPr>
              <a:lvl1pPr algn="ctr" fontAlgn="auto">
                <a:spcBef>
                  <a:spcPts val="0"/>
                </a:spcBef>
                <a:spcAft>
                  <a:spcPts val="0"/>
                </a:spcAft>
                <a:defRPr sz="2800">
                  <a:solidFill>
                    <a:schemeClr val="tx1">
                      <a:lumMod val="85000"/>
                      <a:lumOff val="15000"/>
                    </a:schemeClr>
                  </a:solidFill>
                  <a:latin typeface="Humanst521 BT" panose="020B0602020204020204" pitchFamily="34" charset="0"/>
                </a:defRPr>
              </a:lvl1pPr>
            </a:lstStyle>
            <a:p>
              <a:r>
                <a:rPr lang="de-DE" sz="2400" dirty="0">
                  <a:gradFill>
                    <a:gsLst>
                      <a:gs pos="0">
                        <a:schemeClr val="bg1"/>
                      </a:gs>
                      <a:gs pos="91000">
                        <a:srgbClr val="47CFFF"/>
                      </a:gs>
                    </a:gsLst>
                    <a:lin ang="5400000" scaled="1"/>
                  </a:gradFill>
                  <a:latin typeface="+mn-lt"/>
                  <a:cs typeface="+mn-ea"/>
                  <a:sym typeface="+mn-lt"/>
                </a:rPr>
                <a:t>02</a:t>
              </a:r>
            </a:p>
          </p:txBody>
        </p:sp>
        <p:sp>
          <p:nvSpPr>
            <p:cNvPr id="11" name="îšḷiḋe"/>
            <p:cNvSpPr txBox="1"/>
            <p:nvPr/>
          </p:nvSpPr>
          <p:spPr>
            <a:xfrm>
              <a:off x="5833606" y="4840264"/>
              <a:ext cx="611964" cy="461665"/>
            </a:xfrm>
            <a:prstGeom prst="rect">
              <a:avLst/>
            </a:prstGeom>
            <a:noFill/>
          </p:spPr>
          <p:txBody>
            <a:bodyPr wrap="square">
              <a:spAutoFit/>
              <a:scene3d>
                <a:camera prst="orthographicFront"/>
                <a:lightRig rig="threePt" dir="t"/>
              </a:scene3d>
              <a:sp3d contourW="12700"/>
            </a:bodyPr>
            <a:lstStyle>
              <a:defPPr>
                <a:defRPr lang="en-US"/>
              </a:defPPr>
              <a:lvl1pPr algn="ctr" fontAlgn="auto">
                <a:spcBef>
                  <a:spcPts val="0"/>
                </a:spcBef>
                <a:spcAft>
                  <a:spcPts val="0"/>
                </a:spcAft>
                <a:defRPr sz="2800">
                  <a:solidFill>
                    <a:schemeClr val="tx1">
                      <a:lumMod val="85000"/>
                      <a:lumOff val="15000"/>
                    </a:schemeClr>
                  </a:solidFill>
                  <a:latin typeface="Humanst521 BT" panose="020B0602020204020204" pitchFamily="34" charset="0"/>
                </a:defRPr>
              </a:lvl1pPr>
            </a:lstStyle>
            <a:p>
              <a:r>
                <a:rPr lang="de-DE" sz="2400" dirty="0">
                  <a:solidFill>
                    <a:schemeClr val="bg2">
                      <a:lumMod val="10000"/>
                    </a:schemeClr>
                  </a:solidFill>
                  <a:latin typeface="+mn-lt"/>
                  <a:cs typeface="+mn-ea"/>
                  <a:sym typeface="+mn-lt"/>
                </a:rPr>
                <a:t>03</a:t>
              </a:r>
            </a:p>
          </p:txBody>
        </p:sp>
        <p:sp>
          <p:nvSpPr>
            <p:cNvPr id="12" name="ïsḷíḓé"/>
            <p:cNvSpPr txBox="1"/>
            <p:nvPr/>
          </p:nvSpPr>
          <p:spPr>
            <a:xfrm>
              <a:off x="4375872" y="3690325"/>
              <a:ext cx="611964" cy="461665"/>
            </a:xfrm>
            <a:prstGeom prst="rect">
              <a:avLst/>
            </a:prstGeom>
            <a:noFill/>
          </p:spPr>
          <p:txBody>
            <a:bodyPr wrap="square">
              <a:spAutoFit/>
              <a:scene3d>
                <a:camera prst="orthographicFront"/>
                <a:lightRig rig="threePt" dir="t"/>
              </a:scene3d>
              <a:sp3d contourW="12700"/>
            </a:bodyPr>
            <a:lstStyle>
              <a:defPPr>
                <a:defRPr lang="en-US"/>
              </a:defPPr>
              <a:lvl1pPr algn="ctr" fontAlgn="auto">
                <a:spcBef>
                  <a:spcPts val="0"/>
                </a:spcBef>
                <a:spcAft>
                  <a:spcPts val="0"/>
                </a:spcAft>
                <a:defRPr sz="2800">
                  <a:solidFill>
                    <a:schemeClr val="tx1">
                      <a:lumMod val="85000"/>
                      <a:lumOff val="15000"/>
                    </a:schemeClr>
                  </a:solidFill>
                  <a:latin typeface="Humanst521 BT" panose="020B0602020204020204" pitchFamily="34" charset="0"/>
                </a:defRPr>
              </a:lvl1pPr>
            </a:lstStyle>
            <a:p>
              <a:r>
                <a:rPr lang="de-DE" sz="2400" dirty="0">
                  <a:gradFill>
                    <a:gsLst>
                      <a:gs pos="0">
                        <a:schemeClr val="bg1"/>
                      </a:gs>
                      <a:gs pos="91000">
                        <a:srgbClr val="47CFFF"/>
                      </a:gs>
                    </a:gsLst>
                    <a:lin ang="5400000" scaled="1"/>
                  </a:gradFill>
                  <a:latin typeface="+mn-lt"/>
                  <a:cs typeface="+mn-ea"/>
                  <a:sym typeface="+mn-lt"/>
                </a:rPr>
                <a:t>04</a:t>
              </a:r>
            </a:p>
          </p:txBody>
        </p:sp>
      </p:grpSp>
      <p:grpSp>
        <p:nvGrpSpPr>
          <p:cNvPr id="13" name="组合 12"/>
          <p:cNvGrpSpPr/>
          <p:nvPr/>
        </p:nvGrpSpPr>
        <p:grpSpPr>
          <a:xfrm>
            <a:off x="8318400" y="2184954"/>
            <a:ext cx="2292138" cy="1143189"/>
            <a:chOff x="3779330" y="2384861"/>
            <a:chExt cx="2292138" cy="1143189"/>
          </a:xfrm>
        </p:grpSpPr>
        <p:sp>
          <p:nvSpPr>
            <p:cNvPr id="14" name="文本框 13"/>
            <p:cNvSpPr txBox="1"/>
            <p:nvPr/>
          </p:nvSpPr>
          <p:spPr bwMode="auto">
            <a:xfrm>
              <a:off x="3779330" y="2384861"/>
              <a:ext cx="1248790" cy="369086"/>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添加标题</a:t>
              </a:r>
            </a:p>
          </p:txBody>
        </p:sp>
        <p:sp>
          <p:nvSpPr>
            <p:cNvPr id="15" name="文本框 14"/>
            <p:cNvSpPr txBox="1"/>
            <p:nvPr/>
          </p:nvSpPr>
          <p:spPr bwMode="auto">
            <a:xfrm>
              <a:off x="3779330" y="2698105"/>
              <a:ext cx="2292138" cy="829945"/>
            </a:xfrm>
            <a:prstGeom prst="rect">
              <a:avLst/>
            </a:prstGeom>
            <a:noFill/>
          </p:spPr>
          <p:txBody>
            <a:bodyPr wrap="square">
              <a:spAutoFit/>
              <a:scene3d>
                <a:camera prst="orthographicFront"/>
                <a:lightRig rig="threePt" dir="t"/>
              </a:scene3d>
              <a:sp3d contourW="12700"/>
            </a:bodyPr>
            <a:lstStyle/>
            <a:p>
              <a:pP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 creative and copyrights belong to PPT818</a:t>
              </a:r>
              <a:endParaRPr lang="en-US" altLang="zh-CN" sz="1200" dirty="0">
                <a:solidFill>
                  <a:schemeClr val="bg1"/>
                </a:solidFill>
                <a:cs typeface="+mn-ea"/>
                <a:sym typeface="+mn-lt"/>
              </a:endParaRPr>
            </a:p>
          </p:txBody>
        </p:sp>
      </p:grpSp>
      <p:grpSp>
        <p:nvGrpSpPr>
          <p:cNvPr id="16" name="组合 15"/>
          <p:cNvGrpSpPr/>
          <p:nvPr/>
        </p:nvGrpSpPr>
        <p:grpSpPr>
          <a:xfrm>
            <a:off x="8318400" y="4715959"/>
            <a:ext cx="2292138" cy="1143189"/>
            <a:chOff x="3779330" y="2384861"/>
            <a:chExt cx="2292138" cy="1143189"/>
          </a:xfrm>
        </p:grpSpPr>
        <p:sp>
          <p:nvSpPr>
            <p:cNvPr id="17" name="文本框 16"/>
            <p:cNvSpPr txBox="1"/>
            <p:nvPr/>
          </p:nvSpPr>
          <p:spPr bwMode="auto">
            <a:xfrm>
              <a:off x="3779330" y="2384861"/>
              <a:ext cx="1248790" cy="369086"/>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添加标题</a:t>
              </a:r>
            </a:p>
          </p:txBody>
        </p:sp>
        <p:sp>
          <p:nvSpPr>
            <p:cNvPr id="18" name="文本框 17"/>
            <p:cNvSpPr txBox="1"/>
            <p:nvPr/>
          </p:nvSpPr>
          <p:spPr bwMode="auto">
            <a:xfrm>
              <a:off x="3779330" y="2698105"/>
              <a:ext cx="2292138" cy="829945"/>
            </a:xfrm>
            <a:prstGeom prst="rect">
              <a:avLst/>
            </a:prstGeom>
            <a:noFill/>
          </p:spPr>
          <p:txBody>
            <a:bodyPr wrap="square">
              <a:spAutoFit/>
              <a:scene3d>
                <a:camera prst="orthographicFront"/>
                <a:lightRig rig="threePt" dir="t"/>
              </a:scene3d>
              <a:sp3d contourW="12700"/>
            </a:bodyPr>
            <a:lstStyle/>
            <a:p>
              <a:pP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 creative and copyrights belong to PPT818</a:t>
              </a:r>
              <a:endParaRPr lang="en-US" altLang="zh-CN" sz="1200" dirty="0">
                <a:solidFill>
                  <a:schemeClr val="bg1"/>
                </a:solidFill>
                <a:cs typeface="+mn-ea"/>
                <a:sym typeface="+mn-lt"/>
              </a:endParaRPr>
            </a:p>
          </p:txBody>
        </p:sp>
      </p:grpSp>
      <p:grpSp>
        <p:nvGrpSpPr>
          <p:cNvPr id="19" name="组合 18"/>
          <p:cNvGrpSpPr/>
          <p:nvPr/>
        </p:nvGrpSpPr>
        <p:grpSpPr>
          <a:xfrm>
            <a:off x="1596088" y="2184954"/>
            <a:ext cx="2292138" cy="1143189"/>
            <a:chOff x="3779330" y="2384861"/>
            <a:chExt cx="2292138" cy="1143189"/>
          </a:xfrm>
        </p:grpSpPr>
        <p:sp>
          <p:nvSpPr>
            <p:cNvPr id="20" name="文本框 19"/>
            <p:cNvSpPr txBox="1"/>
            <p:nvPr/>
          </p:nvSpPr>
          <p:spPr bwMode="auto">
            <a:xfrm>
              <a:off x="4822678" y="2384861"/>
              <a:ext cx="1248790" cy="369086"/>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添加标题</a:t>
              </a:r>
            </a:p>
          </p:txBody>
        </p:sp>
        <p:sp>
          <p:nvSpPr>
            <p:cNvPr id="21" name="文本框 20"/>
            <p:cNvSpPr txBox="1"/>
            <p:nvPr/>
          </p:nvSpPr>
          <p:spPr bwMode="auto">
            <a:xfrm>
              <a:off x="3779330" y="2698105"/>
              <a:ext cx="2292138" cy="829945"/>
            </a:xfrm>
            <a:prstGeom prst="rect">
              <a:avLst/>
            </a:prstGeom>
            <a:noFill/>
          </p:spPr>
          <p:txBody>
            <a:bodyPr wrap="square">
              <a:spAutoFit/>
              <a:scene3d>
                <a:camera prst="orthographicFront"/>
                <a:lightRig rig="threePt" dir="t"/>
              </a:scene3d>
              <a:sp3d contourW="12700"/>
            </a:bodyPr>
            <a:lstStyle/>
            <a:p>
              <a:pPr algn="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 creative and copyrights belong to PPT818</a:t>
              </a:r>
              <a:endParaRPr lang="en-US" altLang="zh-CN" sz="1200" dirty="0">
                <a:solidFill>
                  <a:schemeClr val="bg1"/>
                </a:solidFill>
                <a:cs typeface="+mn-ea"/>
                <a:sym typeface="+mn-lt"/>
              </a:endParaRPr>
            </a:p>
          </p:txBody>
        </p:sp>
      </p:grpSp>
      <p:grpSp>
        <p:nvGrpSpPr>
          <p:cNvPr id="22" name="组合 21"/>
          <p:cNvGrpSpPr/>
          <p:nvPr/>
        </p:nvGrpSpPr>
        <p:grpSpPr>
          <a:xfrm>
            <a:off x="1596088" y="4715959"/>
            <a:ext cx="2292138" cy="1143189"/>
            <a:chOff x="3779330" y="2384861"/>
            <a:chExt cx="2292138" cy="1143189"/>
          </a:xfrm>
        </p:grpSpPr>
        <p:sp>
          <p:nvSpPr>
            <p:cNvPr id="23" name="文本框 22"/>
            <p:cNvSpPr txBox="1"/>
            <p:nvPr/>
          </p:nvSpPr>
          <p:spPr bwMode="auto">
            <a:xfrm>
              <a:off x="4822678" y="2384861"/>
              <a:ext cx="1248790" cy="369086"/>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添加标题</a:t>
              </a:r>
            </a:p>
          </p:txBody>
        </p:sp>
        <p:sp>
          <p:nvSpPr>
            <p:cNvPr id="24" name="文本框 23"/>
            <p:cNvSpPr txBox="1"/>
            <p:nvPr/>
          </p:nvSpPr>
          <p:spPr bwMode="auto">
            <a:xfrm>
              <a:off x="3779330" y="2698105"/>
              <a:ext cx="2292138" cy="829945"/>
            </a:xfrm>
            <a:prstGeom prst="rect">
              <a:avLst/>
            </a:prstGeom>
            <a:noFill/>
          </p:spPr>
          <p:txBody>
            <a:bodyPr wrap="square">
              <a:spAutoFit/>
              <a:scene3d>
                <a:camera prst="orthographicFront"/>
                <a:lightRig rig="threePt" dir="t"/>
              </a:scene3d>
              <a:sp3d contourW="12700"/>
            </a:bodyPr>
            <a:lstStyle/>
            <a:p>
              <a:pPr algn="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 creative and copyrights belong to PPT818</a:t>
              </a:r>
              <a:endParaRPr lang="en-US" altLang="zh-CN" sz="1200" dirty="0">
                <a:solidFill>
                  <a:schemeClr val="bg1"/>
                </a:solidFill>
                <a:cs typeface="+mn-ea"/>
                <a:sym typeface="+mn-lt"/>
              </a:endParaRPr>
            </a:p>
          </p:txBody>
        </p:sp>
      </p:grpSp>
      <p:pic>
        <p:nvPicPr>
          <p:cNvPr id="25" name="图片 24"/>
          <p:cNvPicPr>
            <a:picLocks noChangeAspect="1"/>
          </p:cNvPicPr>
          <p:nvPr/>
        </p:nvPicPr>
        <p:blipFill>
          <a:blip r:embed="rId4"/>
          <a:stretch>
            <a:fillRect/>
          </a:stretch>
        </p:blipFill>
        <p:spPr>
          <a:xfrm>
            <a:off x="4321910" y="351636"/>
            <a:ext cx="3548180" cy="810838"/>
          </a:xfrm>
          <a:prstGeom prst="rect">
            <a:avLst/>
          </a:prstGeom>
        </p:spPr>
      </p:pic>
      <p:grpSp>
        <p:nvGrpSpPr>
          <p:cNvPr id="26" name="组合 25"/>
          <p:cNvGrpSpPr/>
          <p:nvPr/>
        </p:nvGrpSpPr>
        <p:grpSpPr>
          <a:xfrm>
            <a:off x="3968572" y="384583"/>
            <a:ext cx="4254856" cy="716042"/>
            <a:chOff x="2265413" y="2073374"/>
            <a:chExt cx="4254856" cy="716042"/>
          </a:xfrm>
        </p:grpSpPr>
        <p:sp>
          <p:nvSpPr>
            <p:cNvPr id="27" name="文本框 26"/>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28" name="文本框 27"/>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0-#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953237" y="2190926"/>
            <a:ext cx="624604" cy="624602"/>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3" name="椭圆 2"/>
          <p:cNvSpPr/>
          <p:nvPr/>
        </p:nvSpPr>
        <p:spPr>
          <a:xfrm>
            <a:off x="4953237" y="3197121"/>
            <a:ext cx="624604" cy="624602"/>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4" name="椭圆 3"/>
          <p:cNvSpPr/>
          <p:nvPr/>
        </p:nvSpPr>
        <p:spPr>
          <a:xfrm>
            <a:off x="4953237" y="4203317"/>
            <a:ext cx="624604" cy="624602"/>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5" name="椭圆 4"/>
          <p:cNvSpPr/>
          <p:nvPr/>
        </p:nvSpPr>
        <p:spPr>
          <a:xfrm>
            <a:off x="4953237" y="5209512"/>
            <a:ext cx="624604" cy="624602"/>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6" name="椭圆 13"/>
          <p:cNvSpPr/>
          <p:nvPr/>
        </p:nvSpPr>
        <p:spPr>
          <a:xfrm>
            <a:off x="5138751" y="2364204"/>
            <a:ext cx="253576" cy="278044"/>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7" name="椭圆 14"/>
          <p:cNvSpPr/>
          <p:nvPr/>
        </p:nvSpPr>
        <p:spPr>
          <a:xfrm>
            <a:off x="5131017" y="3370399"/>
            <a:ext cx="269044" cy="27804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 name="椭圆 15"/>
          <p:cNvSpPr/>
          <p:nvPr/>
        </p:nvSpPr>
        <p:spPr>
          <a:xfrm>
            <a:off x="5136751" y="4376594"/>
            <a:ext cx="257574" cy="278046"/>
          </a:xfrm>
          <a:custGeom>
            <a:avLst/>
            <a:gdLst>
              <a:gd name="connsiteX0" fmla="*/ 250789 w 563817"/>
              <a:gd name="connsiteY0" fmla="*/ 546529 h 608627"/>
              <a:gd name="connsiteX1" fmla="*/ 313028 w 563817"/>
              <a:gd name="connsiteY1" fmla="*/ 546529 h 608627"/>
              <a:gd name="connsiteX2" fmla="*/ 313028 w 563817"/>
              <a:gd name="connsiteY2" fmla="*/ 577578 h 608627"/>
              <a:gd name="connsiteX3" fmla="*/ 281909 w 563817"/>
              <a:gd name="connsiteY3" fmla="*/ 608627 h 608627"/>
              <a:gd name="connsiteX4" fmla="*/ 250789 w 563817"/>
              <a:gd name="connsiteY4" fmla="*/ 577578 h 608627"/>
              <a:gd name="connsiteX5" fmla="*/ 464320 w 563817"/>
              <a:gd name="connsiteY5" fmla="*/ 405681 h 608627"/>
              <a:gd name="connsiteX6" fmla="*/ 526488 w 563817"/>
              <a:gd name="connsiteY6" fmla="*/ 405681 h 608627"/>
              <a:gd name="connsiteX7" fmla="*/ 526488 w 563817"/>
              <a:gd name="connsiteY7" fmla="*/ 577572 h 608627"/>
              <a:gd name="connsiteX8" fmla="*/ 495404 w 563817"/>
              <a:gd name="connsiteY8" fmla="*/ 608627 h 608627"/>
              <a:gd name="connsiteX9" fmla="*/ 464320 w 563817"/>
              <a:gd name="connsiteY9" fmla="*/ 577572 h 608627"/>
              <a:gd name="connsiteX10" fmla="*/ 233217 w 563817"/>
              <a:gd name="connsiteY10" fmla="*/ 343583 h 608627"/>
              <a:gd name="connsiteX11" fmla="*/ 330600 w 563817"/>
              <a:gd name="connsiteY11" fmla="*/ 343583 h 608627"/>
              <a:gd name="connsiteX12" fmla="*/ 350357 w 563817"/>
              <a:gd name="connsiteY12" fmla="*/ 363308 h 608627"/>
              <a:gd name="connsiteX13" fmla="*/ 350357 w 563817"/>
              <a:gd name="connsiteY13" fmla="*/ 485538 h 608627"/>
              <a:gd name="connsiteX14" fmla="*/ 330600 w 563817"/>
              <a:gd name="connsiteY14" fmla="*/ 505107 h 608627"/>
              <a:gd name="connsiteX15" fmla="*/ 233217 w 563817"/>
              <a:gd name="connsiteY15" fmla="*/ 505107 h 608627"/>
              <a:gd name="connsiteX16" fmla="*/ 213460 w 563817"/>
              <a:gd name="connsiteY16" fmla="*/ 485538 h 608627"/>
              <a:gd name="connsiteX17" fmla="*/ 213460 w 563817"/>
              <a:gd name="connsiteY17" fmla="*/ 363308 h 608627"/>
              <a:gd name="connsiteX18" fmla="*/ 233217 w 563817"/>
              <a:gd name="connsiteY18" fmla="*/ 343583 h 608627"/>
              <a:gd name="connsiteX19" fmla="*/ 37329 w 563817"/>
              <a:gd name="connsiteY19" fmla="*/ 314722 h 608627"/>
              <a:gd name="connsiteX20" fmla="*/ 99497 w 563817"/>
              <a:gd name="connsiteY20" fmla="*/ 314722 h 608627"/>
              <a:gd name="connsiteX21" fmla="*/ 99497 w 563817"/>
              <a:gd name="connsiteY21" fmla="*/ 577575 h 608627"/>
              <a:gd name="connsiteX22" fmla="*/ 68413 w 563817"/>
              <a:gd name="connsiteY22" fmla="*/ 608627 h 608627"/>
              <a:gd name="connsiteX23" fmla="*/ 37329 w 563817"/>
              <a:gd name="connsiteY23" fmla="*/ 577575 h 608627"/>
              <a:gd name="connsiteX24" fmla="*/ 446737 w 563817"/>
              <a:gd name="connsiteY24" fmla="*/ 202946 h 608627"/>
              <a:gd name="connsiteX25" fmla="*/ 544226 w 563817"/>
              <a:gd name="connsiteY25" fmla="*/ 202946 h 608627"/>
              <a:gd name="connsiteX26" fmla="*/ 563817 w 563817"/>
              <a:gd name="connsiteY26" fmla="*/ 222507 h 608627"/>
              <a:gd name="connsiteX27" fmla="*/ 563817 w 563817"/>
              <a:gd name="connsiteY27" fmla="*/ 344684 h 608627"/>
              <a:gd name="connsiteX28" fmla="*/ 544226 w 563817"/>
              <a:gd name="connsiteY28" fmla="*/ 364400 h 608627"/>
              <a:gd name="connsiteX29" fmla="*/ 446737 w 563817"/>
              <a:gd name="connsiteY29" fmla="*/ 364400 h 608627"/>
              <a:gd name="connsiteX30" fmla="*/ 426991 w 563817"/>
              <a:gd name="connsiteY30" fmla="*/ 344684 h 608627"/>
              <a:gd name="connsiteX31" fmla="*/ 426991 w 563817"/>
              <a:gd name="connsiteY31" fmla="*/ 222507 h 608627"/>
              <a:gd name="connsiteX32" fmla="*/ 446737 w 563817"/>
              <a:gd name="connsiteY32" fmla="*/ 202946 h 608627"/>
              <a:gd name="connsiteX33" fmla="*/ 19591 w 563817"/>
              <a:gd name="connsiteY33" fmla="*/ 111776 h 608627"/>
              <a:gd name="connsiteX34" fmla="*/ 117080 w 563817"/>
              <a:gd name="connsiteY34" fmla="*/ 111776 h 608627"/>
              <a:gd name="connsiteX35" fmla="*/ 136826 w 563817"/>
              <a:gd name="connsiteY35" fmla="*/ 131501 h 608627"/>
              <a:gd name="connsiteX36" fmla="*/ 136826 w 563817"/>
              <a:gd name="connsiteY36" fmla="*/ 253576 h 608627"/>
              <a:gd name="connsiteX37" fmla="*/ 117080 w 563817"/>
              <a:gd name="connsiteY37" fmla="*/ 273300 h 608627"/>
              <a:gd name="connsiteX38" fmla="*/ 19591 w 563817"/>
              <a:gd name="connsiteY38" fmla="*/ 273300 h 608627"/>
              <a:gd name="connsiteX39" fmla="*/ 0 w 563817"/>
              <a:gd name="connsiteY39" fmla="*/ 253576 h 608627"/>
              <a:gd name="connsiteX40" fmla="*/ 0 w 563817"/>
              <a:gd name="connsiteY40" fmla="*/ 131501 h 608627"/>
              <a:gd name="connsiteX41" fmla="*/ 19591 w 563817"/>
              <a:gd name="connsiteY41" fmla="*/ 111776 h 608627"/>
              <a:gd name="connsiteX42" fmla="*/ 495404 w 563817"/>
              <a:gd name="connsiteY42" fmla="*/ 0 h 608627"/>
              <a:gd name="connsiteX43" fmla="*/ 526488 w 563817"/>
              <a:gd name="connsiteY43" fmla="*/ 31049 h 608627"/>
              <a:gd name="connsiteX44" fmla="*/ 526488 w 563817"/>
              <a:gd name="connsiteY44" fmla="*/ 161454 h 608627"/>
              <a:gd name="connsiteX45" fmla="*/ 464320 w 563817"/>
              <a:gd name="connsiteY45" fmla="*/ 161454 h 608627"/>
              <a:gd name="connsiteX46" fmla="*/ 464320 w 563817"/>
              <a:gd name="connsiteY46" fmla="*/ 31049 h 608627"/>
              <a:gd name="connsiteX47" fmla="*/ 495404 w 563817"/>
              <a:gd name="connsiteY47" fmla="*/ 0 h 608627"/>
              <a:gd name="connsiteX48" fmla="*/ 281909 w 563817"/>
              <a:gd name="connsiteY48" fmla="*/ 0 h 608627"/>
              <a:gd name="connsiteX49" fmla="*/ 313028 w 563817"/>
              <a:gd name="connsiteY49" fmla="*/ 31053 h 608627"/>
              <a:gd name="connsiteX50" fmla="*/ 313028 w 563817"/>
              <a:gd name="connsiteY50" fmla="*/ 302302 h 608627"/>
              <a:gd name="connsiteX51" fmla="*/ 250789 w 563817"/>
              <a:gd name="connsiteY51" fmla="*/ 302302 h 608627"/>
              <a:gd name="connsiteX52" fmla="*/ 250789 w 563817"/>
              <a:gd name="connsiteY52" fmla="*/ 31053 h 608627"/>
              <a:gd name="connsiteX53" fmla="*/ 281909 w 563817"/>
              <a:gd name="connsiteY53" fmla="*/ 0 h 608627"/>
              <a:gd name="connsiteX54" fmla="*/ 68413 w 563817"/>
              <a:gd name="connsiteY54" fmla="*/ 0 h 608627"/>
              <a:gd name="connsiteX55" fmla="*/ 99497 w 563817"/>
              <a:gd name="connsiteY55" fmla="*/ 31061 h 608627"/>
              <a:gd name="connsiteX56" fmla="*/ 99497 w 563817"/>
              <a:gd name="connsiteY56" fmla="*/ 70354 h 608627"/>
              <a:gd name="connsiteX57" fmla="*/ 37329 w 563817"/>
              <a:gd name="connsiteY57" fmla="*/ 70354 h 608627"/>
              <a:gd name="connsiteX58" fmla="*/ 37329 w 563817"/>
              <a:gd name="connsiteY58" fmla="*/ 31061 h 608627"/>
              <a:gd name="connsiteX59" fmla="*/ 68413 w 563817"/>
              <a:gd name="connsiteY59" fmla="*/ 0 h 6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3817" h="608627">
                <a:moveTo>
                  <a:pt x="250789" y="546529"/>
                </a:moveTo>
                <a:lnTo>
                  <a:pt x="313028" y="546529"/>
                </a:lnTo>
                <a:lnTo>
                  <a:pt x="313028" y="577578"/>
                </a:lnTo>
                <a:cubicBezTo>
                  <a:pt x="313028" y="594655"/>
                  <a:pt x="299024" y="608627"/>
                  <a:pt x="281909" y="608627"/>
                </a:cubicBezTo>
                <a:cubicBezTo>
                  <a:pt x="264793" y="608627"/>
                  <a:pt x="250789" y="594655"/>
                  <a:pt x="250789" y="577578"/>
                </a:cubicBezTo>
                <a:close/>
                <a:moveTo>
                  <a:pt x="464320" y="405681"/>
                </a:moveTo>
                <a:lnTo>
                  <a:pt x="526488" y="405681"/>
                </a:lnTo>
                <a:lnTo>
                  <a:pt x="526488" y="577572"/>
                </a:lnTo>
                <a:cubicBezTo>
                  <a:pt x="526488" y="594652"/>
                  <a:pt x="512656" y="608627"/>
                  <a:pt x="495404" y="608627"/>
                </a:cubicBezTo>
                <a:cubicBezTo>
                  <a:pt x="478308" y="608627"/>
                  <a:pt x="464320" y="594652"/>
                  <a:pt x="464320" y="577572"/>
                </a:cubicBezTo>
                <a:close/>
                <a:moveTo>
                  <a:pt x="233217" y="343583"/>
                </a:moveTo>
                <a:lnTo>
                  <a:pt x="330600" y="343583"/>
                </a:lnTo>
                <a:cubicBezTo>
                  <a:pt x="341490" y="343583"/>
                  <a:pt x="350357" y="352436"/>
                  <a:pt x="350357" y="363308"/>
                </a:cubicBezTo>
                <a:lnTo>
                  <a:pt x="350357" y="485538"/>
                </a:lnTo>
                <a:cubicBezTo>
                  <a:pt x="350357" y="496410"/>
                  <a:pt x="341490" y="505107"/>
                  <a:pt x="330600" y="505107"/>
                </a:cubicBezTo>
                <a:lnTo>
                  <a:pt x="233217" y="505107"/>
                </a:lnTo>
                <a:cubicBezTo>
                  <a:pt x="222327" y="505107"/>
                  <a:pt x="213460" y="496410"/>
                  <a:pt x="213460" y="485538"/>
                </a:cubicBezTo>
                <a:lnTo>
                  <a:pt x="213460" y="363308"/>
                </a:lnTo>
                <a:cubicBezTo>
                  <a:pt x="213460" y="352436"/>
                  <a:pt x="222327" y="343583"/>
                  <a:pt x="233217" y="343583"/>
                </a:cubicBezTo>
                <a:close/>
                <a:moveTo>
                  <a:pt x="37329" y="314722"/>
                </a:moveTo>
                <a:lnTo>
                  <a:pt x="99497" y="314722"/>
                </a:lnTo>
                <a:lnTo>
                  <a:pt x="99497" y="577575"/>
                </a:lnTo>
                <a:cubicBezTo>
                  <a:pt x="99497" y="594654"/>
                  <a:pt x="85509" y="608627"/>
                  <a:pt x="68413" y="608627"/>
                </a:cubicBezTo>
                <a:cubicBezTo>
                  <a:pt x="51161" y="608627"/>
                  <a:pt x="37329" y="594654"/>
                  <a:pt x="37329" y="577575"/>
                </a:cubicBezTo>
                <a:close/>
                <a:moveTo>
                  <a:pt x="446737" y="202946"/>
                </a:moveTo>
                <a:lnTo>
                  <a:pt x="544226" y="202946"/>
                </a:lnTo>
                <a:cubicBezTo>
                  <a:pt x="555110" y="202946"/>
                  <a:pt x="563817" y="211640"/>
                  <a:pt x="563817" y="222507"/>
                </a:cubicBezTo>
                <a:lnTo>
                  <a:pt x="563817" y="344684"/>
                </a:lnTo>
                <a:cubicBezTo>
                  <a:pt x="563817" y="355551"/>
                  <a:pt x="555110" y="364400"/>
                  <a:pt x="544226" y="364400"/>
                </a:cubicBezTo>
                <a:lnTo>
                  <a:pt x="446737" y="364400"/>
                </a:lnTo>
                <a:cubicBezTo>
                  <a:pt x="435854" y="364400"/>
                  <a:pt x="426991" y="355551"/>
                  <a:pt x="426991" y="344684"/>
                </a:cubicBezTo>
                <a:lnTo>
                  <a:pt x="426991" y="222507"/>
                </a:lnTo>
                <a:cubicBezTo>
                  <a:pt x="426991" y="211640"/>
                  <a:pt x="435854" y="202946"/>
                  <a:pt x="446737" y="202946"/>
                </a:cubicBezTo>
                <a:close/>
                <a:moveTo>
                  <a:pt x="19591" y="111776"/>
                </a:moveTo>
                <a:lnTo>
                  <a:pt x="117080" y="111776"/>
                </a:lnTo>
                <a:cubicBezTo>
                  <a:pt x="127963" y="111776"/>
                  <a:pt x="136826" y="120629"/>
                  <a:pt x="136826" y="131501"/>
                </a:cubicBezTo>
                <a:lnTo>
                  <a:pt x="136826" y="253576"/>
                </a:lnTo>
                <a:cubicBezTo>
                  <a:pt x="136826" y="264447"/>
                  <a:pt x="127963" y="273300"/>
                  <a:pt x="117080" y="273300"/>
                </a:cubicBezTo>
                <a:lnTo>
                  <a:pt x="19591" y="273300"/>
                </a:lnTo>
                <a:cubicBezTo>
                  <a:pt x="8707" y="273300"/>
                  <a:pt x="0" y="264447"/>
                  <a:pt x="0" y="253576"/>
                </a:cubicBezTo>
                <a:lnTo>
                  <a:pt x="0" y="131501"/>
                </a:lnTo>
                <a:cubicBezTo>
                  <a:pt x="0" y="120629"/>
                  <a:pt x="8707" y="111776"/>
                  <a:pt x="19591" y="111776"/>
                </a:cubicBezTo>
                <a:close/>
                <a:moveTo>
                  <a:pt x="495404" y="0"/>
                </a:moveTo>
                <a:cubicBezTo>
                  <a:pt x="512656" y="0"/>
                  <a:pt x="526488" y="13972"/>
                  <a:pt x="526488" y="31049"/>
                </a:cubicBezTo>
                <a:lnTo>
                  <a:pt x="526488" y="161454"/>
                </a:lnTo>
                <a:lnTo>
                  <a:pt x="464320" y="161454"/>
                </a:lnTo>
                <a:lnTo>
                  <a:pt x="464320" y="31049"/>
                </a:lnTo>
                <a:cubicBezTo>
                  <a:pt x="464320" y="13972"/>
                  <a:pt x="478308" y="0"/>
                  <a:pt x="495404" y="0"/>
                </a:cubicBezTo>
                <a:close/>
                <a:moveTo>
                  <a:pt x="281909" y="0"/>
                </a:moveTo>
                <a:cubicBezTo>
                  <a:pt x="299024" y="0"/>
                  <a:pt x="313028" y="13974"/>
                  <a:pt x="313028" y="31053"/>
                </a:cubicBezTo>
                <a:lnTo>
                  <a:pt x="313028" y="302302"/>
                </a:lnTo>
                <a:lnTo>
                  <a:pt x="250789" y="302302"/>
                </a:lnTo>
                <a:lnTo>
                  <a:pt x="250789" y="31053"/>
                </a:lnTo>
                <a:cubicBezTo>
                  <a:pt x="250789" y="13974"/>
                  <a:pt x="264793" y="0"/>
                  <a:pt x="281909" y="0"/>
                </a:cubicBezTo>
                <a:close/>
                <a:moveTo>
                  <a:pt x="68413" y="0"/>
                </a:moveTo>
                <a:cubicBezTo>
                  <a:pt x="85509" y="0"/>
                  <a:pt x="99497" y="13978"/>
                  <a:pt x="99497" y="31061"/>
                </a:cubicBezTo>
                <a:lnTo>
                  <a:pt x="99497" y="70354"/>
                </a:lnTo>
                <a:lnTo>
                  <a:pt x="37329" y="70354"/>
                </a:lnTo>
                <a:lnTo>
                  <a:pt x="37329" y="31061"/>
                </a:lnTo>
                <a:cubicBezTo>
                  <a:pt x="37329" y="13978"/>
                  <a:pt x="51161" y="0"/>
                  <a:pt x="68413"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9" name="椭圆 16"/>
          <p:cNvSpPr/>
          <p:nvPr/>
        </p:nvSpPr>
        <p:spPr>
          <a:xfrm>
            <a:off x="5126515" y="5395666"/>
            <a:ext cx="278046" cy="252292"/>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椭圆 9"/>
          <p:cNvSpPr/>
          <p:nvPr/>
        </p:nvSpPr>
        <p:spPr>
          <a:xfrm>
            <a:off x="1476272" y="2592335"/>
            <a:ext cx="2840368" cy="2840368"/>
          </a:xfrm>
          <a:prstGeom prst="ellipse">
            <a:avLst/>
          </a:prstGeom>
          <a:blipFill>
            <a:blip r:embed="rId3"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11" name="矩形 10"/>
          <p:cNvSpPr/>
          <p:nvPr/>
        </p:nvSpPr>
        <p:spPr bwMode="auto">
          <a:xfrm>
            <a:off x="5819979" y="2209763"/>
            <a:ext cx="4964135" cy="829945"/>
          </a:xfrm>
          <a:prstGeom prst="rect">
            <a:avLst/>
          </a:prstGeom>
          <a:noFill/>
        </p:spPr>
        <p:txBody>
          <a:bodyPr wrap="square">
            <a:spAutoFit/>
            <a:scene3d>
              <a:camera prst="orthographicFront"/>
              <a:lightRig rig="threePt" dir="t"/>
            </a:scene3d>
            <a:sp3d contourW="12700"/>
          </a:bodyPr>
          <a:lstStyle/>
          <a:p>
            <a:r>
              <a:rPr lang="en-US" altLang="zh-CN" sz="1200" smtClean="0">
                <a:solidFill>
                  <a:schemeClr val="bg1"/>
                </a:solidFill>
                <a:cs typeface="+mn-ea"/>
                <a:sym typeface="+mn-lt"/>
              </a:rPr>
              <a:t>This template is exclusively designed by PPT818 creative, and copyrights belong to PPT818 internet. This template is exclusively designed by PPT818 creative, and copyrights belong to PPT818 internet.</a:t>
            </a:r>
            <a:endParaRPr lang="zh-CN" altLang="en-US" sz="1200" dirty="0">
              <a:solidFill>
                <a:schemeClr val="bg1"/>
              </a:solidFill>
              <a:cs typeface="+mn-ea"/>
              <a:sym typeface="+mn-lt"/>
            </a:endParaRPr>
          </a:p>
        </p:txBody>
      </p:sp>
      <p:sp>
        <p:nvSpPr>
          <p:cNvPr id="12" name="矩形 11"/>
          <p:cNvSpPr/>
          <p:nvPr/>
        </p:nvSpPr>
        <p:spPr bwMode="auto">
          <a:xfrm>
            <a:off x="5819979" y="3215958"/>
            <a:ext cx="4964135" cy="829945"/>
          </a:xfrm>
          <a:prstGeom prst="rect">
            <a:avLst/>
          </a:prstGeom>
          <a:noFill/>
        </p:spPr>
        <p:txBody>
          <a:bodyPr wrap="square">
            <a:spAutoFit/>
            <a:scene3d>
              <a:camera prst="orthographicFront"/>
              <a:lightRig rig="threePt" dir="t"/>
            </a:scene3d>
            <a:sp3d contourW="12700"/>
          </a:bodyPr>
          <a:lstStyle/>
          <a:p>
            <a:r>
              <a:rPr lang="en-US" altLang="zh-CN" sz="1200" smtClean="0">
                <a:solidFill>
                  <a:schemeClr val="bg1"/>
                </a:solidFill>
                <a:cs typeface="+mn-ea"/>
                <a:sym typeface="+mn-lt"/>
              </a:rPr>
              <a:t>This template is exclusively designed by PPT818 creative, and copyrights belong to PPT818 internet. This template is exclusively designed by PPT818 creative, and copyrights belong to PPT818 internet.</a:t>
            </a:r>
            <a:endParaRPr lang="zh-CN" altLang="en-US" sz="1200" dirty="0">
              <a:solidFill>
                <a:schemeClr val="bg1"/>
              </a:solidFill>
              <a:cs typeface="+mn-ea"/>
              <a:sym typeface="+mn-lt"/>
            </a:endParaRPr>
          </a:p>
        </p:txBody>
      </p:sp>
      <p:sp>
        <p:nvSpPr>
          <p:cNvPr id="13" name="矩形 12"/>
          <p:cNvSpPr/>
          <p:nvPr/>
        </p:nvSpPr>
        <p:spPr bwMode="auto">
          <a:xfrm>
            <a:off x="5819979" y="4222154"/>
            <a:ext cx="4964135" cy="829945"/>
          </a:xfrm>
          <a:prstGeom prst="rect">
            <a:avLst/>
          </a:prstGeom>
          <a:noFill/>
        </p:spPr>
        <p:txBody>
          <a:bodyPr wrap="square">
            <a:spAutoFit/>
            <a:scene3d>
              <a:camera prst="orthographicFront"/>
              <a:lightRig rig="threePt" dir="t"/>
            </a:scene3d>
            <a:sp3d contourW="12700"/>
          </a:bodyPr>
          <a:lstStyle/>
          <a:p>
            <a:r>
              <a:rPr lang="en-US" altLang="zh-CN" sz="1200" smtClean="0">
                <a:solidFill>
                  <a:schemeClr val="bg1"/>
                </a:solidFill>
                <a:cs typeface="+mn-ea"/>
                <a:sym typeface="+mn-lt"/>
              </a:rPr>
              <a:t>This template is exclusively designed by PPT818 creative, and copyrights belong to PPT818 internet. This template is exclusively designed by PPT818 creative, and copyrights belong to PPT818 internet.</a:t>
            </a:r>
            <a:endParaRPr lang="zh-CN" altLang="en-US" sz="1200" dirty="0">
              <a:solidFill>
                <a:schemeClr val="bg1"/>
              </a:solidFill>
              <a:cs typeface="+mn-ea"/>
              <a:sym typeface="+mn-lt"/>
            </a:endParaRPr>
          </a:p>
        </p:txBody>
      </p:sp>
      <p:sp>
        <p:nvSpPr>
          <p:cNvPr id="14" name="矩形 13"/>
          <p:cNvSpPr/>
          <p:nvPr/>
        </p:nvSpPr>
        <p:spPr bwMode="auto">
          <a:xfrm>
            <a:off x="5819979" y="5228350"/>
            <a:ext cx="4964135" cy="829945"/>
          </a:xfrm>
          <a:prstGeom prst="rect">
            <a:avLst/>
          </a:prstGeom>
          <a:noFill/>
        </p:spPr>
        <p:txBody>
          <a:bodyPr wrap="square">
            <a:spAutoFit/>
            <a:scene3d>
              <a:camera prst="orthographicFront"/>
              <a:lightRig rig="threePt" dir="t"/>
            </a:scene3d>
            <a:sp3d contourW="12700"/>
          </a:bodyPr>
          <a:lstStyle/>
          <a:p>
            <a:r>
              <a:rPr lang="en-US" altLang="zh-CN" sz="1200" smtClean="0">
                <a:solidFill>
                  <a:schemeClr val="bg1"/>
                </a:solidFill>
                <a:cs typeface="+mn-ea"/>
                <a:sym typeface="+mn-lt"/>
              </a:rPr>
              <a:t>This template is exclusively designed by PPT818 creative, and copyrights belong to PPT818 internet. This template is exclusively designed by PPT818 creative, and copyrights belong to PPT818 internet.</a:t>
            </a:r>
            <a:endParaRPr lang="zh-CN" altLang="en-US" sz="1200" dirty="0">
              <a:solidFill>
                <a:schemeClr val="bg1"/>
              </a:solidFill>
              <a:cs typeface="+mn-ea"/>
              <a:sym typeface="+mn-lt"/>
            </a:endParaRPr>
          </a:p>
        </p:txBody>
      </p:sp>
      <p:pic>
        <p:nvPicPr>
          <p:cNvPr id="15" name="图片 14"/>
          <p:cNvPicPr>
            <a:picLocks noChangeAspect="1"/>
          </p:cNvPicPr>
          <p:nvPr/>
        </p:nvPicPr>
        <p:blipFill>
          <a:blip r:embed="rId4"/>
          <a:stretch>
            <a:fillRect/>
          </a:stretch>
        </p:blipFill>
        <p:spPr>
          <a:xfrm>
            <a:off x="4321910" y="351636"/>
            <a:ext cx="3548180" cy="810838"/>
          </a:xfrm>
          <a:prstGeom prst="rect">
            <a:avLst/>
          </a:prstGeom>
        </p:spPr>
      </p:pic>
      <p:grpSp>
        <p:nvGrpSpPr>
          <p:cNvPr id="16" name="组合 15"/>
          <p:cNvGrpSpPr/>
          <p:nvPr/>
        </p:nvGrpSpPr>
        <p:grpSpPr>
          <a:xfrm>
            <a:off x="3968572" y="384583"/>
            <a:ext cx="4254856" cy="716042"/>
            <a:chOff x="2265413" y="2073374"/>
            <a:chExt cx="4254856" cy="716042"/>
          </a:xfrm>
        </p:grpSpPr>
        <p:sp>
          <p:nvSpPr>
            <p:cNvPr id="17" name="文本框 16"/>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18" name="文本框 17"/>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84288" y="2120117"/>
            <a:ext cx="9625012" cy="2938442"/>
            <a:chOff x="1284288" y="2120117"/>
            <a:chExt cx="9625012" cy="2938442"/>
          </a:xfrm>
        </p:grpSpPr>
        <p:cxnSp>
          <p:nvCxnSpPr>
            <p:cNvPr id="3" name="直接连接符 2"/>
            <p:cNvCxnSpPr>
              <a:endCxn id="15" idx="0"/>
            </p:cNvCxnSpPr>
            <p:nvPr/>
          </p:nvCxnSpPr>
          <p:spPr>
            <a:xfrm flipH="1">
              <a:off x="7390126" y="3598169"/>
              <a:ext cx="1408" cy="226899"/>
            </a:xfrm>
            <a:prstGeom prst="line">
              <a:avLst/>
            </a:prstGeom>
            <a:ln w="15875" cap="rnd">
              <a:solidFill>
                <a:srgbClr val="47CFFF"/>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802055" y="3598169"/>
              <a:ext cx="0" cy="226899"/>
            </a:xfrm>
            <a:prstGeom prst="line">
              <a:avLst/>
            </a:prstGeom>
            <a:ln w="15875" cap="rnd">
              <a:solidFill>
                <a:srgbClr val="47CFFF"/>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981012" y="3598169"/>
              <a:ext cx="0" cy="226899"/>
            </a:xfrm>
            <a:prstGeom prst="line">
              <a:avLst/>
            </a:prstGeom>
            <a:ln w="15875" cap="rnd">
              <a:solidFill>
                <a:srgbClr val="47CFFF"/>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8" idx="2"/>
              <a:endCxn id="14" idx="0"/>
            </p:cNvCxnSpPr>
            <p:nvPr/>
          </p:nvCxnSpPr>
          <p:spPr>
            <a:xfrm>
              <a:off x="2212576" y="3598169"/>
              <a:ext cx="0" cy="226899"/>
            </a:xfrm>
            <a:prstGeom prst="line">
              <a:avLst/>
            </a:prstGeom>
            <a:ln w="15875" cap="rnd">
              <a:solidFill>
                <a:srgbClr val="47CFFF"/>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sp>
          <p:nvSpPr>
            <p:cNvPr id="7" name="ï$1iḓé"/>
            <p:cNvSpPr/>
            <p:nvPr/>
          </p:nvSpPr>
          <p:spPr>
            <a:xfrm>
              <a:off x="4868235" y="2120117"/>
              <a:ext cx="2455709" cy="503296"/>
            </a:xfrm>
            <a:prstGeom prst="roundRect">
              <a:avLst>
                <a:gd name="adj" fmla="val 50000"/>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a:gradFill>
                  <a:gsLst>
                    <a:gs pos="4000">
                      <a:schemeClr val="bg1"/>
                    </a:gs>
                    <a:gs pos="89000">
                      <a:srgbClr val="47CFFF"/>
                    </a:gs>
                  </a:gsLst>
                  <a:lin ang="2700000" scaled="1"/>
                </a:gradFill>
                <a:cs typeface="+mn-ea"/>
                <a:sym typeface="+mn-lt"/>
              </a:endParaRPr>
            </a:p>
          </p:txBody>
        </p:sp>
        <p:sp>
          <p:nvSpPr>
            <p:cNvPr id="8" name="îSḷíḍé"/>
            <p:cNvSpPr/>
            <p:nvPr/>
          </p:nvSpPr>
          <p:spPr>
            <a:xfrm>
              <a:off x="1284288" y="3094873"/>
              <a:ext cx="1856576" cy="503296"/>
            </a:xfrm>
            <a:prstGeom prst="roundRect">
              <a:avLst>
                <a:gd name="adj" fmla="val 50000"/>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a:solidFill>
                  <a:schemeClr val="lt1"/>
                </a:solidFill>
                <a:cs typeface="+mn-ea"/>
                <a:sym typeface="+mn-lt"/>
              </a:endParaRPr>
            </a:p>
          </p:txBody>
        </p:sp>
        <p:sp>
          <p:nvSpPr>
            <p:cNvPr id="9" name="îšľïdè"/>
            <p:cNvSpPr/>
            <p:nvPr/>
          </p:nvSpPr>
          <p:spPr>
            <a:xfrm>
              <a:off x="3873766" y="3094873"/>
              <a:ext cx="1856576" cy="503296"/>
            </a:xfrm>
            <a:prstGeom prst="roundRect">
              <a:avLst>
                <a:gd name="adj" fmla="val 50000"/>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a:solidFill>
                  <a:schemeClr val="lt1"/>
                </a:solidFill>
                <a:cs typeface="+mn-ea"/>
                <a:sym typeface="+mn-lt"/>
              </a:endParaRPr>
            </a:p>
          </p:txBody>
        </p:sp>
        <p:sp>
          <p:nvSpPr>
            <p:cNvPr id="10" name="íśliḍe"/>
            <p:cNvSpPr/>
            <p:nvPr/>
          </p:nvSpPr>
          <p:spPr>
            <a:xfrm>
              <a:off x="6463245" y="3094873"/>
              <a:ext cx="1856576" cy="503296"/>
            </a:xfrm>
            <a:prstGeom prst="roundRect">
              <a:avLst>
                <a:gd name="adj" fmla="val 50000"/>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a:solidFill>
                  <a:schemeClr val="lt1"/>
                </a:solidFill>
                <a:cs typeface="+mn-ea"/>
                <a:sym typeface="+mn-lt"/>
              </a:endParaRPr>
            </a:p>
          </p:txBody>
        </p:sp>
        <p:sp>
          <p:nvSpPr>
            <p:cNvPr id="11" name="ïŝliḑé"/>
            <p:cNvSpPr/>
            <p:nvPr/>
          </p:nvSpPr>
          <p:spPr>
            <a:xfrm>
              <a:off x="9052724" y="3094873"/>
              <a:ext cx="1856576" cy="503296"/>
            </a:xfrm>
            <a:prstGeom prst="roundRect">
              <a:avLst>
                <a:gd name="adj" fmla="val 50000"/>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a:solidFill>
                  <a:schemeClr val="lt1"/>
                </a:solidFill>
                <a:cs typeface="+mn-ea"/>
                <a:sym typeface="+mn-lt"/>
              </a:endParaRPr>
            </a:p>
          </p:txBody>
        </p:sp>
        <p:sp>
          <p:nvSpPr>
            <p:cNvPr id="12" name="ïṩlïḍe"/>
            <p:cNvSpPr/>
            <p:nvPr/>
          </p:nvSpPr>
          <p:spPr>
            <a:xfrm>
              <a:off x="3873766" y="3825068"/>
              <a:ext cx="1856576" cy="503296"/>
            </a:xfrm>
            <a:prstGeom prst="roundRect">
              <a:avLst>
                <a:gd name="adj" fmla="val 50000"/>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a:solidFill>
                  <a:schemeClr val="lt1"/>
                </a:solidFill>
                <a:cs typeface="+mn-ea"/>
                <a:sym typeface="+mn-lt"/>
              </a:endParaRPr>
            </a:p>
          </p:txBody>
        </p:sp>
        <p:sp>
          <p:nvSpPr>
            <p:cNvPr id="13" name="ïSḷíḓé"/>
            <p:cNvSpPr/>
            <p:nvPr/>
          </p:nvSpPr>
          <p:spPr>
            <a:xfrm>
              <a:off x="9052724" y="3825068"/>
              <a:ext cx="1856576" cy="503296"/>
            </a:xfrm>
            <a:prstGeom prst="roundRect">
              <a:avLst>
                <a:gd name="adj" fmla="val 50000"/>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a:solidFill>
                  <a:schemeClr val="lt1"/>
                </a:solidFill>
                <a:cs typeface="+mn-ea"/>
                <a:sym typeface="+mn-lt"/>
              </a:endParaRPr>
            </a:p>
          </p:txBody>
        </p:sp>
        <p:sp>
          <p:nvSpPr>
            <p:cNvPr id="14" name="ïṥ1îḓè"/>
            <p:cNvSpPr/>
            <p:nvPr/>
          </p:nvSpPr>
          <p:spPr>
            <a:xfrm>
              <a:off x="1284288" y="3825068"/>
              <a:ext cx="1856576" cy="503296"/>
            </a:xfrm>
            <a:prstGeom prst="roundRect">
              <a:avLst>
                <a:gd name="adj" fmla="val 50000"/>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a:solidFill>
                  <a:schemeClr val="lt1"/>
                </a:solidFill>
                <a:cs typeface="+mn-ea"/>
                <a:sym typeface="+mn-lt"/>
              </a:endParaRPr>
            </a:p>
          </p:txBody>
        </p:sp>
        <p:sp>
          <p:nvSpPr>
            <p:cNvPr id="15" name="îslîḋè"/>
            <p:cNvSpPr/>
            <p:nvPr/>
          </p:nvSpPr>
          <p:spPr>
            <a:xfrm>
              <a:off x="6461838" y="3825068"/>
              <a:ext cx="1856576" cy="503296"/>
            </a:xfrm>
            <a:prstGeom prst="roundRect">
              <a:avLst>
                <a:gd name="adj" fmla="val 50000"/>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a:solidFill>
                  <a:schemeClr val="lt1"/>
                </a:solidFill>
                <a:cs typeface="+mn-ea"/>
                <a:sym typeface="+mn-lt"/>
              </a:endParaRPr>
            </a:p>
          </p:txBody>
        </p:sp>
        <p:cxnSp>
          <p:nvCxnSpPr>
            <p:cNvPr id="16" name="肘形连接符 20"/>
            <p:cNvCxnSpPr/>
            <p:nvPr/>
          </p:nvCxnSpPr>
          <p:spPr>
            <a:xfrm rot="5400000">
              <a:off x="3918604" y="917387"/>
              <a:ext cx="471460" cy="3883513"/>
            </a:xfrm>
            <a:prstGeom prst="bentConnector3">
              <a:avLst/>
            </a:prstGeom>
            <a:ln w="15875" cap="rnd">
              <a:solidFill>
                <a:srgbClr val="47CFFF"/>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肘形连接符 21"/>
            <p:cNvCxnSpPr/>
            <p:nvPr/>
          </p:nvCxnSpPr>
          <p:spPr>
            <a:xfrm rot="5400000">
              <a:off x="5213343" y="2212126"/>
              <a:ext cx="471460" cy="1294035"/>
            </a:xfrm>
            <a:prstGeom prst="bentConnector3">
              <a:avLst/>
            </a:prstGeom>
            <a:ln w="15875" cap="rnd">
              <a:solidFill>
                <a:srgbClr val="47CFFF"/>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肘形连接符 22"/>
            <p:cNvCxnSpPr/>
            <p:nvPr/>
          </p:nvCxnSpPr>
          <p:spPr>
            <a:xfrm rot="16200000" flipH="1">
              <a:off x="6508082" y="2211420"/>
              <a:ext cx="471460" cy="1295444"/>
            </a:xfrm>
            <a:prstGeom prst="bentConnector3">
              <a:avLst/>
            </a:prstGeom>
            <a:ln w="15875" cap="rnd">
              <a:solidFill>
                <a:srgbClr val="47CFFF"/>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肘形连接符 23"/>
            <p:cNvCxnSpPr/>
            <p:nvPr/>
          </p:nvCxnSpPr>
          <p:spPr>
            <a:xfrm rot="16200000" flipH="1">
              <a:off x="7802822" y="916681"/>
              <a:ext cx="471460" cy="3884923"/>
            </a:xfrm>
            <a:prstGeom prst="bentConnector3">
              <a:avLst/>
            </a:prstGeom>
            <a:ln w="15875" cap="rnd">
              <a:solidFill>
                <a:srgbClr val="47CFFF"/>
              </a:solidFill>
              <a:prstDash val="sysDot"/>
              <a:round/>
              <a:headEnd type="oval"/>
              <a:tailEnd type="oval"/>
            </a:ln>
          </p:spPr>
          <p:style>
            <a:lnRef idx="1">
              <a:schemeClr val="accent1"/>
            </a:lnRef>
            <a:fillRef idx="0">
              <a:schemeClr val="accent1"/>
            </a:fillRef>
            <a:effectRef idx="0">
              <a:schemeClr val="accent1"/>
            </a:effectRef>
            <a:fontRef idx="minor">
              <a:schemeClr val="tx1"/>
            </a:fontRef>
          </p:style>
        </p:cxnSp>
        <p:sp>
          <p:nvSpPr>
            <p:cNvPr id="20" name="iṣľiḍê"/>
            <p:cNvSpPr/>
            <p:nvPr/>
          </p:nvSpPr>
          <p:spPr>
            <a:xfrm>
              <a:off x="1284288" y="4555263"/>
              <a:ext cx="1856576" cy="503296"/>
            </a:xfrm>
            <a:prstGeom prst="roundRect">
              <a:avLst>
                <a:gd name="adj" fmla="val 50000"/>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a:solidFill>
                  <a:schemeClr val="lt1"/>
                </a:solidFill>
                <a:cs typeface="+mn-ea"/>
                <a:sym typeface="+mn-lt"/>
              </a:endParaRPr>
            </a:p>
          </p:txBody>
        </p:sp>
        <p:sp>
          <p:nvSpPr>
            <p:cNvPr id="21" name="íŝľíďe"/>
            <p:cNvSpPr/>
            <p:nvPr/>
          </p:nvSpPr>
          <p:spPr>
            <a:xfrm>
              <a:off x="6461838" y="4555263"/>
              <a:ext cx="1856576" cy="503296"/>
            </a:xfrm>
            <a:prstGeom prst="roundRect">
              <a:avLst>
                <a:gd name="adj" fmla="val 50000"/>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a:solidFill>
                  <a:schemeClr val="lt1"/>
                </a:solidFill>
                <a:cs typeface="+mn-ea"/>
                <a:sym typeface="+mn-lt"/>
              </a:endParaRPr>
            </a:p>
          </p:txBody>
        </p:sp>
        <p:sp>
          <p:nvSpPr>
            <p:cNvPr id="22" name="文本框 21"/>
            <p:cNvSpPr txBox="1"/>
            <p:nvPr/>
          </p:nvSpPr>
          <p:spPr bwMode="auto">
            <a:xfrm>
              <a:off x="5464655" y="2212332"/>
              <a:ext cx="1269974"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solidFill>
                    <a:schemeClr val="bg2">
                      <a:lumMod val="10000"/>
                    </a:schemeClr>
                  </a:solidFill>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文字添加</a:t>
              </a:r>
            </a:p>
          </p:txBody>
        </p:sp>
        <p:sp>
          <p:nvSpPr>
            <p:cNvPr id="23" name="文本框 22"/>
            <p:cNvSpPr txBox="1"/>
            <p:nvPr/>
          </p:nvSpPr>
          <p:spPr bwMode="auto">
            <a:xfrm>
              <a:off x="1563483" y="3175041"/>
              <a:ext cx="1298186"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文字添加</a:t>
              </a:r>
            </a:p>
          </p:txBody>
        </p:sp>
        <p:sp>
          <p:nvSpPr>
            <p:cNvPr id="24" name="文本框 23"/>
            <p:cNvSpPr txBox="1"/>
            <p:nvPr/>
          </p:nvSpPr>
          <p:spPr bwMode="auto">
            <a:xfrm>
              <a:off x="1563483" y="3895710"/>
              <a:ext cx="1298186"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文字添加</a:t>
              </a:r>
            </a:p>
          </p:txBody>
        </p:sp>
        <p:sp>
          <p:nvSpPr>
            <p:cNvPr id="25" name="文本框 24"/>
            <p:cNvSpPr txBox="1"/>
            <p:nvPr/>
          </p:nvSpPr>
          <p:spPr bwMode="auto">
            <a:xfrm>
              <a:off x="1563483" y="4635445"/>
              <a:ext cx="1298186"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文字添加</a:t>
              </a:r>
            </a:p>
          </p:txBody>
        </p:sp>
        <p:sp>
          <p:nvSpPr>
            <p:cNvPr id="26" name="文本框 25"/>
            <p:cNvSpPr txBox="1"/>
            <p:nvPr/>
          </p:nvSpPr>
          <p:spPr bwMode="auto">
            <a:xfrm>
              <a:off x="4151555" y="3175041"/>
              <a:ext cx="1298186"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文字添加</a:t>
              </a:r>
            </a:p>
          </p:txBody>
        </p:sp>
        <p:sp>
          <p:nvSpPr>
            <p:cNvPr id="27" name="文本框 26"/>
            <p:cNvSpPr txBox="1"/>
            <p:nvPr/>
          </p:nvSpPr>
          <p:spPr bwMode="auto">
            <a:xfrm>
              <a:off x="4151555" y="3895710"/>
              <a:ext cx="1298186"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文字添加</a:t>
              </a:r>
            </a:p>
          </p:txBody>
        </p:sp>
        <p:sp>
          <p:nvSpPr>
            <p:cNvPr id="28" name="文本框 27"/>
            <p:cNvSpPr txBox="1"/>
            <p:nvPr/>
          </p:nvSpPr>
          <p:spPr bwMode="auto">
            <a:xfrm>
              <a:off x="6734629" y="3175041"/>
              <a:ext cx="1298186"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文字添加</a:t>
              </a:r>
            </a:p>
          </p:txBody>
        </p:sp>
        <p:sp>
          <p:nvSpPr>
            <p:cNvPr id="29" name="文本框 28"/>
            <p:cNvSpPr txBox="1"/>
            <p:nvPr/>
          </p:nvSpPr>
          <p:spPr bwMode="auto">
            <a:xfrm>
              <a:off x="6734629" y="3895710"/>
              <a:ext cx="1298186"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文字添加</a:t>
              </a:r>
            </a:p>
          </p:txBody>
        </p:sp>
        <p:sp>
          <p:nvSpPr>
            <p:cNvPr id="30" name="文本框 29"/>
            <p:cNvSpPr txBox="1"/>
            <p:nvPr/>
          </p:nvSpPr>
          <p:spPr bwMode="auto">
            <a:xfrm>
              <a:off x="6734629" y="4635445"/>
              <a:ext cx="1298186"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文字添加</a:t>
              </a:r>
            </a:p>
          </p:txBody>
        </p:sp>
        <p:sp>
          <p:nvSpPr>
            <p:cNvPr id="31" name="文本框 30"/>
            <p:cNvSpPr txBox="1"/>
            <p:nvPr/>
          </p:nvSpPr>
          <p:spPr bwMode="auto">
            <a:xfrm>
              <a:off x="9322700" y="3175041"/>
              <a:ext cx="1298186"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文字添加</a:t>
              </a:r>
            </a:p>
          </p:txBody>
        </p:sp>
        <p:sp>
          <p:nvSpPr>
            <p:cNvPr id="32" name="文本框 31"/>
            <p:cNvSpPr txBox="1"/>
            <p:nvPr/>
          </p:nvSpPr>
          <p:spPr bwMode="auto">
            <a:xfrm>
              <a:off x="9322700" y="3895710"/>
              <a:ext cx="1298186"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文字添加</a:t>
              </a:r>
            </a:p>
          </p:txBody>
        </p:sp>
      </p:grpSp>
      <p:sp>
        <p:nvSpPr>
          <p:cNvPr id="33" name="文本框 32"/>
          <p:cNvSpPr txBox="1"/>
          <p:nvPr/>
        </p:nvSpPr>
        <p:spPr bwMode="auto">
          <a:xfrm>
            <a:off x="2212576" y="5429478"/>
            <a:ext cx="7766848" cy="460375"/>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mtClean="0">
                <a:latin typeface="+mn-lt"/>
                <a:cs typeface="+mn-ea"/>
                <a:sym typeface="+mn-lt"/>
              </a:rPr>
              <a:t>This template is exclusively designed by PPT818 creative and copyrights belong to PPT818This template is copyrightsexclusively designed by PPT818 creative and copyrights belong to PPT818</a:t>
            </a:r>
            <a:endParaRPr lang="en-US" altLang="zh-CN" dirty="0">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l="12144" r="12144" b="50320"/>
          <a:stretch>
            <a:fillRect/>
          </a:stretch>
        </p:blipFill>
        <p:spPr>
          <a:xfrm>
            <a:off x="-1" y="0"/>
            <a:ext cx="12192001" cy="6858000"/>
          </a:xfrm>
          <a:prstGeom prst="rect">
            <a:avLst/>
          </a:prstGeom>
        </p:spPr>
      </p:pic>
      <p:pic>
        <p:nvPicPr>
          <p:cNvPr id="26" name="图片 25"/>
          <p:cNvPicPr>
            <a:picLocks noChangeAspect="1"/>
          </p:cNvPicPr>
          <p:nvPr/>
        </p:nvPicPr>
        <p:blipFill>
          <a:blip r:embed="rId4"/>
          <a:stretch>
            <a:fillRect/>
          </a:stretch>
        </p:blipFill>
        <p:spPr>
          <a:xfrm>
            <a:off x="2235200" y="1890067"/>
            <a:ext cx="7721600" cy="2716858"/>
          </a:xfrm>
          <a:prstGeom prst="rect">
            <a:avLst/>
          </a:prstGeom>
        </p:spPr>
      </p:pic>
      <p:sp>
        <p:nvSpPr>
          <p:cNvPr id="27" name="文本框 26"/>
          <p:cNvSpPr txBox="1"/>
          <p:nvPr/>
        </p:nvSpPr>
        <p:spPr>
          <a:xfrm>
            <a:off x="2857500" y="2465789"/>
            <a:ext cx="6477000" cy="1569660"/>
          </a:xfrm>
          <a:prstGeom prst="rect">
            <a:avLst/>
          </a:prstGeom>
          <a:noFill/>
        </p:spPr>
        <p:txBody>
          <a:bodyPr wrap="square" rtlCol="0">
            <a:spAutoFit/>
          </a:bodyPr>
          <a:lstStyle>
            <a:defPPr>
              <a:defRPr lang="en-US"/>
            </a:defPPr>
            <a:lvl1pPr algn="dist">
              <a:defRPr sz="9600" b="1">
                <a:gradFill>
                  <a:gsLst>
                    <a:gs pos="0">
                      <a:schemeClr val="bg1"/>
                    </a:gs>
                    <a:gs pos="100000">
                      <a:srgbClr val="47CFFF"/>
                    </a:gs>
                  </a:gsLst>
                  <a:lin ang="5400000" scaled="1"/>
                </a:gradFill>
                <a:effectLst>
                  <a:outerShdw blurRad="139700" dist="38100" dir="5400000" algn="t" rotWithShape="0">
                    <a:prstClr val="black">
                      <a:alpha val="52000"/>
                    </a:prst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标题添加</a:t>
            </a:r>
          </a:p>
        </p:txBody>
      </p:sp>
      <p:sp>
        <p:nvSpPr>
          <p:cNvPr id="28" name="文本框 3"/>
          <p:cNvSpPr txBox="1"/>
          <p:nvPr/>
        </p:nvSpPr>
        <p:spPr bwMode="auto">
          <a:xfrm>
            <a:off x="3530600" y="4271059"/>
            <a:ext cx="5130800" cy="101566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2000" smtClean="0">
                <a:solidFill>
                  <a:schemeClr val="bg1"/>
                </a:solidFill>
                <a:cs typeface="+mn-ea"/>
                <a:sym typeface="+mn-lt"/>
              </a:rPr>
              <a:t>This template is exclusively designed by PPT818 and copyrights belong to PPT818</a:t>
            </a:r>
            <a:endParaRPr lang="en-US" altLang="zh-CN" sz="2000" dirty="0">
              <a:solidFill>
                <a:schemeClr val="bg1"/>
              </a:solidFill>
              <a:cs typeface="+mn-ea"/>
              <a:sym typeface="+mn-lt"/>
            </a:endParaRPr>
          </a:p>
        </p:txBody>
      </p:sp>
      <p:sp>
        <p:nvSpPr>
          <p:cNvPr id="29" name="文本框 28"/>
          <p:cNvSpPr txBox="1"/>
          <p:nvPr/>
        </p:nvSpPr>
        <p:spPr>
          <a:xfrm>
            <a:off x="4711700" y="1525300"/>
            <a:ext cx="2768600" cy="830997"/>
          </a:xfrm>
          <a:prstGeom prst="rect">
            <a:avLst/>
          </a:prstGeom>
          <a:noFill/>
        </p:spPr>
        <p:txBody>
          <a:bodyPr wrap="square" rtlCol="0">
            <a:spAutoFit/>
          </a:bodyPr>
          <a:lstStyle/>
          <a:p>
            <a:pPr algn="dist"/>
            <a:r>
              <a:rPr lang="en-US" altLang="zh-CN" sz="4800" dirty="0">
                <a:gradFill>
                  <a:gsLst>
                    <a:gs pos="0">
                      <a:schemeClr val="bg1"/>
                    </a:gs>
                    <a:gs pos="100000">
                      <a:srgbClr val="47CFFF"/>
                    </a:gs>
                  </a:gsLst>
                  <a:lin ang="5400000" scaled="1"/>
                </a:gradFill>
                <a:effectLst>
                  <a:outerShdw blurRad="139700" dist="38100" dir="5400000" algn="t" rotWithShape="0">
                    <a:prstClr val="black">
                      <a:alpha val="52000"/>
                    </a:prstClr>
                  </a:outerShdw>
                </a:effectLst>
                <a:cs typeface="+mn-ea"/>
                <a:sym typeface="+mn-lt"/>
              </a:rPr>
              <a:t>PART 04</a:t>
            </a:r>
            <a:endParaRPr lang="zh-CN" altLang="en-US" sz="4800" dirty="0">
              <a:gradFill>
                <a:gsLst>
                  <a:gs pos="0">
                    <a:schemeClr val="bg1"/>
                  </a:gs>
                  <a:gs pos="100000">
                    <a:srgbClr val="47CFFF"/>
                  </a:gs>
                </a:gsLst>
                <a:lin ang="5400000" scaled="1"/>
              </a:gradFill>
              <a:effectLst>
                <a:outerShdw blurRad="139700" dist="38100" dir="5400000" algn="t" rotWithShape="0">
                  <a:prstClr val="black">
                    <a:alpha val="52000"/>
                  </a:prst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750"/>
                                        <p:tgtEl>
                                          <p:spTgt spid="27"/>
                                        </p:tgtEl>
                                        <p:attrNameLst>
                                          <p:attrName>ppt_y</p:attrName>
                                        </p:attrNameLst>
                                      </p:cBhvr>
                                      <p:tavLst>
                                        <p:tav tm="0">
                                          <p:val>
                                            <p:strVal val="#ppt_y+#ppt_h*1.125000"/>
                                          </p:val>
                                        </p:tav>
                                        <p:tav tm="100000">
                                          <p:val>
                                            <p:strVal val="#ppt_y"/>
                                          </p:val>
                                        </p:tav>
                                      </p:tavLst>
                                    </p:anim>
                                    <p:animEffect transition="in" filter="wipe(up)">
                                      <p:cBhvr>
                                        <p:cTn id="17" dur="750"/>
                                        <p:tgtEl>
                                          <p:spTgt spid="2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bwMode="auto">
          <a:xfrm>
            <a:off x="1488088" y="2555019"/>
            <a:ext cx="768207" cy="523220"/>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1200">
                <a:solidFill>
                  <a:schemeClr val="bg1"/>
                </a:solidFill>
                <a:latin typeface="Humanst521 BT" panose="020B0602020204020204" pitchFamily="34" charset="0"/>
              </a:defRPr>
            </a:lvl1pPr>
          </a:lstStyle>
          <a:p>
            <a:pPr algn="r"/>
            <a:r>
              <a:rPr lang="en-US" altLang="zh-CN" sz="2800" dirty="0">
                <a:latin typeface="+mn-lt"/>
                <a:cs typeface="+mn-ea"/>
                <a:sym typeface="+mn-lt"/>
              </a:rPr>
              <a:t>01</a:t>
            </a:r>
            <a:endParaRPr lang="zh-CN" altLang="en-US" sz="2800" dirty="0">
              <a:latin typeface="+mn-lt"/>
              <a:cs typeface="+mn-ea"/>
              <a:sym typeface="+mn-lt"/>
            </a:endParaRPr>
          </a:p>
        </p:txBody>
      </p:sp>
      <p:sp>
        <p:nvSpPr>
          <p:cNvPr id="11" name="文本框 10"/>
          <p:cNvSpPr txBox="1"/>
          <p:nvPr/>
        </p:nvSpPr>
        <p:spPr bwMode="auto">
          <a:xfrm>
            <a:off x="6287761" y="2555019"/>
            <a:ext cx="768207" cy="523220"/>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1200">
                <a:solidFill>
                  <a:schemeClr val="bg1"/>
                </a:solidFill>
                <a:latin typeface="Humanst521 BT" panose="020B0602020204020204" pitchFamily="34" charset="0"/>
              </a:defRPr>
            </a:lvl1pPr>
          </a:lstStyle>
          <a:p>
            <a:pPr algn="r"/>
            <a:r>
              <a:rPr lang="en-US" altLang="zh-CN" sz="2800" dirty="0">
                <a:latin typeface="+mn-lt"/>
                <a:cs typeface="+mn-ea"/>
                <a:sym typeface="+mn-lt"/>
              </a:rPr>
              <a:t>02</a:t>
            </a:r>
            <a:endParaRPr lang="zh-CN" altLang="en-US" sz="2800" dirty="0">
              <a:latin typeface="+mn-lt"/>
              <a:cs typeface="+mn-ea"/>
              <a:sym typeface="+mn-lt"/>
            </a:endParaRPr>
          </a:p>
        </p:txBody>
      </p:sp>
      <p:sp>
        <p:nvSpPr>
          <p:cNvPr id="16" name="文本框 15"/>
          <p:cNvSpPr txBox="1"/>
          <p:nvPr/>
        </p:nvSpPr>
        <p:spPr bwMode="auto">
          <a:xfrm>
            <a:off x="1488088" y="4417801"/>
            <a:ext cx="768207" cy="523220"/>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1200">
                <a:solidFill>
                  <a:schemeClr val="bg1"/>
                </a:solidFill>
                <a:latin typeface="Humanst521 BT" panose="020B0602020204020204" pitchFamily="34" charset="0"/>
              </a:defRPr>
            </a:lvl1pPr>
          </a:lstStyle>
          <a:p>
            <a:pPr algn="r"/>
            <a:r>
              <a:rPr lang="en-US" altLang="zh-CN" sz="2800" dirty="0">
                <a:latin typeface="+mn-lt"/>
                <a:cs typeface="+mn-ea"/>
                <a:sym typeface="+mn-lt"/>
              </a:rPr>
              <a:t>03</a:t>
            </a:r>
            <a:endParaRPr lang="zh-CN" altLang="en-US" sz="2800" dirty="0">
              <a:latin typeface="+mn-lt"/>
              <a:cs typeface="+mn-ea"/>
              <a:sym typeface="+mn-lt"/>
            </a:endParaRPr>
          </a:p>
        </p:txBody>
      </p:sp>
      <p:sp>
        <p:nvSpPr>
          <p:cNvPr id="21" name="文本框 20"/>
          <p:cNvSpPr txBox="1"/>
          <p:nvPr/>
        </p:nvSpPr>
        <p:spPr bwMode="auto">
          <a:xfrm>
            <a:off x="6287761" y="4430501"/>
            <a:ext cx="768207" cy="523220"/>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1200">
                <a:solidFill>
                  <a:schemeClr val="bg1"/>
                </a:solidFill>
                <a:latin typeface="Humanst521 BT" panose="020B0602020204020204" pitchFamily="34" charset="0"/>
              </a:defRPr>
            </a:lvl1pPr>
          </a:lstStyle>
          <a:p>
            <a:pPr algn="r"/>
            <a:r>
              <a:rPr lang="en-US" altLang="zh-CN" sz="2800" dirty="0">
                <a:latin typeface="+mn-lt"/>
                <a:cs typeface="+mn-ea"/>
                <a:sym typeface="+mn-lt"/>
              </a:rPr>
              <a:t>04</a:t>
            </a:r>
            <a:endParaRPr lang="zh-CN" altLang="en-US" sz="2800" dirty="0">
              <a:latin typeface="+mn-lt"/>
              <a:cs typeface="+mn-ea"/>
              <a:sym typeface="+mn-lt"/>
            </a:endParaRPr>
          </a:p>
        </p:txBody>
      </p:sp>
      <p:grpSp>
        <p:nvGrpSpPr>
          <p:cNvPr id="2" name="组合 1"/>
          <p:cNvGrpSpPr/>
          <p:nvPr/>
        </p:nvGrpSpPr>
        <p:grpSpPr>
          <a:xfrm>
            <a:off x="2443488" y="2545470"/>
            <a:ext cx="3920473" cy="1121134"/>
            <a:chOff x="7310881" y="1374985"/>
            <a:chExt cx="3920473" cy="1121134"/>
          </a:xfrm>
        </p:grpSpPr>
        <p:sp>
          <p:nvSpPr>
            <p:cNvPr id="3" name="六边形 2"/>
            <p:cNvSpPr/>
            <p:nvPr/>
          </p:nvSpPr>
          <p:spPr>
            <a:xfrm>
              <a:off x="7310881" y="1374985"/>
              <a:ext cx="2998926" cy="540145"/>
            </a:xfrm>
            <a:prstGeom prst="hexagon">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4" name="文本框 3"/>
            <p:cNvSpPr txBox="1"/>
            <p:nvPr/>
          </p:nvSpPr>
          <p:spPr bwMode="auto">
            <a:xfrm>
              <a:off x="7645191" y="1413109"/>
              <a:ext cx="2282010" cy="461665"/>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z="2400" dirty="0">
                  <a:solidFill>
                    <a:schemeClr val="bg2">
                      <a:lumMod val="10000"/>
                    </a:schemeClr>
                  </a:solidFill>
                  <a:cs typeface="+mn-ea"/>
                  <a:sym typeface="+mn-lt"/>
                </a:rPr>
                <a:t>标题文字添加</a:t>
              </a:r>
            </a:p>
          </p:txBody>
        </p:sp>
        <p:sp>
          <p:nvSpPr>
            <p:cNvPr id="5" name="文本框 4"/>
            <p:cNvSpPr txBox="1"/>
            <p:nvPr/>
          </p:nvSpPr>
          <p:spPr bwMode="auto">
            <a:xfrm>
              <a:off x="7645191" y="2034454"/>
              <a:ext cx="3586163" cy="461665"/>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1200">
                  <a:solidFill>
                    <a:schemeClr val="bg1"/>
                  </a:solidFill>
                  <a:latin typeface="Humanst521 BT" panose="020B0602020204020204" pitchFamily="34" charset="0"/>
                </a:defRPr>
              </a:lvl1pPr>
            </a:lstStyle>
            <a:p>
              <a:r>
                <a:rPr lang="en-US" altLang="zh-CN" smtClean="0">
                  <a:latin typeface="+mn-lt"/>
                  <a:cs typeface="+mn-ea"/>
                  <a:sym typeface="+mn-lt"/>
                </a:rPr>
                <a:t>This template is exclusively designed by PPT818</a:t>
              </a:r>
              <a:endParaRPr lang="en-US" altLang="zh-CN" dirty="0">
                <a:latin typeface="+mn-lt"/>
                <a:cs typeface="+mn-ea"/>
                <a:sym typeface="+mn-lt"/>
              </a:endParaRPr>
            </a:p>
          </p:txBody>
        </p:sp>
      </p:grpSp>
      <p:grpSp>
        <p:nvGrpSpPr>
          <p:cNvPr id="7" name="组合 6"/>
          <p:cNvGrpSpPr/>
          <p:nvPr/>
        </p:nvGrpSpPr>
        <p:grpSpPr>
          <a:xfrm>
            <a:off x="7243161" y="2545470"/>
            <a:ext cx="3920473" cy="1105732"/>
            <a:chOff x="7310881" y="2569428"/>
            <a:chExt cx="3920473" cy="1105732"/>
          </a:xfrm>
        </p:grpSpPr>
        <p:sp>
          <p:nvSpPr>
            <p:cNvPr id="8" name="六边形 7"/>
            <p:cNvSpPr/>
            <p:nvPr/>
          </p:nvSpPr>
          <p:spPr>
            <a:xfrm>
              <a:off x="7310881" y="2569428"/>
              <a:ext cx="2998926" cy="540145"/>
            </a:xfrm>
            <a:prstGeom prst="hexagon">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9" name="文本框 8"/>
            <p:cNvSpPr txBox="1"/>
            <p:nvPr/>
          </p:nvSpPr>
          <p:spPr bwMode="auto">
            <a:xfrm>
              <a:off x="7645191" y="2617550"/>
              <a:ext cx="2282010" cy="461665"/>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z="2400" dirty="0">
                  <a:solidFill>
                    <a:schemeClr val="bg2">
                      <a:lumMod val="10000"/>
                    </a:schemeClr>
                  </a:solidFill>
                  <a:cs typeface="+mn-ea"/>
                  <a:sym typeface="+mn-lt"/>
                </a:rPr>
                <a:t>标题文字添加</a:t>
              </a:r>
            </a:p>
          </p:txBody>
        </p:sp>
        <p:sp>
          <p:nvSpPr>
            <p:cNvPr id="10" name="文本框 9"/>
            <p:cNvSpPr txBox="1"/>
            <p:nvPr/>
          </p:nvSpPr>
          <p:spPr bwMode="auto">
            <a:xfrm>
              <a:off x="7645191" y="3213495"/>
              <a:ext cx="3586163" cy="461665"/>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1200">
                  <a:solidFill>
                    <a:schemeClr val="bg1"/>
                  </a:solidFill>
                  <a:latin typeface="Humanst521 BT" panose="020B0602020204020204" pitchFamily="34" charset="0"/>
                </a:defRPr>
              </a:lvl1pPr>
            </a:lstStyle>
            <a:p>
              <a:r>
                <a:rPr lang="en-US" altLang="zh-CN" smtClean="0">
                  <a:latin typeface="+mn-lt"/>
                  <a:cs typeface="+mn-ea"/>
                  <a:sym typeface="+mn-lt"/>
                </a:rPr>
                <a:t>This template is exclusively designed by PPT818</a:t>
              </a:r>
              <a:endParaRPr lang="en-US" altLang="zh-CN" dirty="0">
                <a:latin typeface="+mn-lt"/>
                <a:cs typeface="+mn-ea"/>
                <a:sym typeface="+mn-lt"/>
              </a:endParaRPr>
            </a:p>
          </p:txBody>
        </p:sp>
      </p:grpSp>
      <p:grpSp>
        <p:nvGrpSpPr>
          <p:cNvPr id="12" name="组合 11"/>
          <p:cNvGrpSpPr/>
          <p:nvPr/>
        </p:nvGrpSpPr>
        <p:grpSpPr>
          <a:xfrm>
            <a:off x="2443488" y="4451756"/>
            <a:ext cx="3920473" cy="1090330"/>
            <a:chOff x="7310881" y="3763871"/>
            <a:chExt cx="3920473" cy="1090330"/>
          </a:xfrm>
        </p:grpSpPr>
        <p:sp>
          <p:nvSpPr>
            <p:cNvPr id="13" name="六边形 12"/>
            <p:cNvSpPr/>
            <p:nvPr/>
          </p:nvSpPr>
          <p:spPr>
            <a:xfrm>
              <a:off x="7310881" y="3763871"/>
              <a:ext cx="2998926" cy="540145"/>
            </a:xfrm>
            <a:prstGeom prst="hexagon">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14" name="文本框 13"/>
            <p:cNvSpPr txBox="1"/>
            <p:nvPr/>
          </p:nvSpPr>
          <p:spPr bwMode="auto">
            <a:xfrm>
              <a:off x="7645191" y="3809291"/>
              <a:ext cx="2282010" cy="461665"/>
            </a:xfrm>
            <a:prstGeom prst="rect">
              <a:avLst/>
            </a:prstGeom>
            <a:noFill/>
          </p:spPr>
          <p:txBody>
            <a:bodyPr wrap="square">
              <a:spAutoFit/>
              <a:scene3d>
                <a:camera prst="orthographicFront"/>
                <a:lightRig rig="threePt" dir="t"/>
              </a:scene3d>
              <a:sp3d contourW="12700"/>
            </a:bodyPr>
            <a:lstStyle/>
            <a:p>
              <a:pPr algn="dist">
                <a:defRPr/>
              </a:pPr>
              <a:r>
                <a:rPr lang="zh-CN" altLang="en-US" sz="2400" dirty="0">
                  <a:solidFill>
                    <a:schemeClr val="bg2">
                      <a:lumMod val="10000"/>
                    </a:schemeClr>
                  </a:solidFill>
                  <a:cs typeface="+mn-ea"/>
                  <a:sym typeface="+mn-lt"/>
                </a:rPr>
                <a:t>标题文字添加</a:t>
              </a:r>
            </a:p>
          </p:txBody>
        </p:sp>
        <p:sp>
          <p:nvSpPr>
            <p:cNvPr id="15" name="文本框 14"/>
            <p:cNvSpPr txBox="1"/>
            <p:nvPr/>
          </p:nvSpPr>
          <p:spPr bwMode="auto">
            <a:xfrm>
              <a:off x="7645191" y="4392536"/>
              <a:ext cx="3586163" cy="461665"/>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1200">
                  <a:solidFill>
                    <a:schemeClr val="bg1"/>
                  </a:solidFill>
                  <a:latin typeface="Humanst521 BT" panose="020B0602020204020204" pitchFamily="34" charset="0"/>
                </a:defRPr>
              </a:lvl1pPr>
            </a:lstStyle>
            <a:p>
              <a:r>
                <a:rPr lang="en-US" altLang="zh-CN" smtClean="0">
                  <a:latin typeface="+mn-lt"/>
                  <a:cs typeface="+mn-ea"/>
                  <a:sym typeface="+mn-lt"/>
                </a:rPr>
                <a:t>This template is exclusively designed by PPT818</a:t>
              </a:r>
              <a:endParaRPr lang="en-US" altLang="zh-CN" dirty="0">
                <a:latin typeface="+mn-lt"/>
                <a:cs typeface="+mn-ea"/>
                <a:sym typeface="+mn-lt"/>
              </a:endParaRPr>
            </a:p>
          </p:txBody>
        </p:sp>
      </p:grpSp>
      <p:grpSp>
        <p:nvGrpSpPr>
          <p:cNvPr id="17" name="组合 16"/>
          <p:cNvGrpSpPr/>
          <p:nvPr/>
        </p:nvGrpSpPr>
        <p:grpSpPr>
          <a:xfrm>
            <a:off x="7243161" y="4451756"/>
            <a:ext cx="3920473" cy="1074928"/>
            <a:chOff x="7310881" y="4958313"/>
            <a:chExt cx="3920473" cy="1074928"/>
          </a:xfrm>
        </p:grpSpPr>
        <p:sp>
          <p:nvSpPr>
            <p:cNvPr id="18" name="六边形 17"/>
            <p:cNvSpPr/>
            <p:nvPr/>
          </p:nvSpPr>
          <p:spPr>
            <a:xfrm>
              <a:off x="7310881" y="4958313"/>
              <a:ext cx="2998926" cy="540145"/>
            </a:xfrm>
            <a:prstGeom prst="hexagon">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19" name="文本框 18"/>
            <p:cNvSpPr txBox="1"/>
            <p:nvPr/>
          </p:nvSpPr>
          <p:spPr bwMode="auto">
            <a:xfrm>
              <a:off x="7645191" y="4988331"/>
              <a:ext cx="2282010" cy="461665"/>
            </a:xfrm>
            <a:prstGeom prst="rect">
              <a:avLst/>
            </a:prstGeom>
            <a:noFill/>
          </p:spPr>
          <p:txBody>
            <a:bodyPr wrap="square">
              <a:spAutoFit/>
              <a:scene3d>
                <a:camera prst="orthographicFront"/>
                <a:lightRig rig="threePt" dir="t"/>
              </a:scene3d>
              <a:sp3d contourW="12700"/>
            </a:bodyPr>
            <a:lstStyle/>
            <a:p>
              <a:pPr algn="dist">
                <a:defRPr/>
              </a:pPr>
              <a:r>
                <a:rPr lang="zh-CN" altLang="en-US" sz="2400" dirty="0">
                  <a:solidFill>
                    <a:schemeClr val="bg2">
                      <a:lumMod val="10000"/>
                    </a:schemeClr>
                  </a:solidFill>
                  <a:cs typeface="+mn-ea"/>
                  <a:sym typeface="+mn-lt"/>
                </a:rPr>
                <a:t>标题文字添加</a:t>
              </a:r>
            </a:p>
          </p:txBody>
        </p:sp>
        <p:sp>
          <p:nvSpPr>
            <p:cNvPr id="20" name="文本框 19"/>
            <p:cNvSpPr txBox="1"/>
            <p:nvPr/>
          </p:nvSpPr>
          <p:spPr bwMode="auto">
            <a:xfrm>
              <a:off x="7645191" y="5571576"/>
              <a:ext cx="3586163" cy="461665"/>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1200">
                  <a:solidFill>
                    <a:schemeClr val="bg1"/>
                  </a:solidFill>
                  <a:latin typeface="Humanst521 BT" panose="020B0602020204020204" pitchFamily="34" charset="0"/>
                </a:defRPr>
              </a:lvl1pPr>
            </a:lstStyle>
            <a:p>
              <a:r>
                <a:rPr lang="en-US" altLang="zh-CN" smtClean="0">
                  <a:latin typeface="+mn-lt"/>
                  <a:cs typeface="+mn-ea"/>
                  <a:sym typeface="+mn-lt"/>
                </a:rPr>
                <a:t>This template is exclusively designed by PPT818</a:t>
              </a:r>
              <a:endParaRPr lang="en-US" altLang="zh-CN" dirty="0">
                <a:latin typeface="+mn-lt"/>
                <a:cs typeface="+mn-ea"/>
                <a:sym typeface="+mn-lt"/>
              </a:endParaRPr>
            </a:p>
          </p:txBody>
        </p:sp>
      </p:grpSp>
      <p:pic>
        <p:nvPicPr>
          <p:cNvPr id="23" name="图片 22"/>
          <p:cNvPicPr>
            <a:picLocks noChangeAspect="1"/>
          </p:cNvPicPr>
          <p:nvPr/>
        </p:nvPicPr>
        <p:blipFill>
          <a:blip r:embed="rId3"/>
          <a:stretch>
            <a:fillRect/>
          </a:stretch>
        </p:blipFill>
        <p:spPr>
          <a:xfrm>
            <a:off x="4321910" y="351636"/>
            <a:ext cx="3548180" cy="810838"/>
          </a:xfrm>
          <a:prstGeom prst="rect">
            <a:avLst/>
          </a:prstGeom>
        </p:spPr>
      </p:pic>
      <p:grpSp>
        <p:nvGrpSpPr>
          <p:cNvPr id="24" name="组合 23"/>
          <p:cNvGrpSpPr/>
          <p:nvPr/>
        </p:nvGrpSpPr>
        <p:grpSpPr>
          <a:xfrm>
            <a:off x="3968572" y="384583"/>
            <a:ext cx="4254856" cy="716042"/>
            <a:chOff x="2265413" y="2073374"/>
            <a:chExt cx="4254856" cy="716042"/>
          </a:xfrm>
        </p:grpSpPr>
        <p:sp>
          <p:nvSpPr>
            <p:cNvPr id="25" name="文本框 24"/>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会议流程</a:t>
              </a:r>
            </a:p>
          </p:txBody>
        </p:sp>
        <p:sp>
          <p:nvSpPr>
            <p:cNvPr id="26" name="文本框 25"/>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58620" y="2286000"/>
            <a:ext cx="2597760" cy="3462363"/>
          </a:xfrm>
          <a:prstGeom prst="rect">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solidFill>
                <a:schemeClr val="lt1"/>
              </a:solidFill>
              <a:cs typeface="+mn-ea"/>
              <a:sym typeface="+mn-lt"/>
            </a:endParaRPr>
          </a:p>
        </p:txBody>
      </p:sp>
      <p:sp>
        <p:nvSpPr>
          <p:cNvPr id="3" name="矩形 2"/>
          <p:cNvSpPr/>
          <p:nvPr/>
        </p:nvSpPr>
        <p:spPr>
          <a:xfrm>
            <a:off x="4797120" y="2286000"/>
            <a:ext cx="2597760" cy="3462363"/>
          </a:xfrm>
          <a:prstGeom prst="rect">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solidFill>
                <a:schemeClr val="lt1"/>
              </a:solidFill>
              <a:cs typeface="+mn-ea"/>
              <a:sym typeface="+mn-lt"/>
            </a:endParaRPr>
          </a:p>
        </p:txBody>
      </p:sp>
      <p:sp>
        <p:nvSpPr>
          <p:cNvPr id="4" name="矩形 3"/>
          <p:cNvSpPr/>
          <p:nvPr/>
        </p:nvSpPr>
        <p:spPr>
          <a:xfrm>
            <a:off x="8035620" y="2286000"/>
            <a:ext cx="2597760" cy="3462363"/>
          </a:xfrm>
          <a:prstGeom prst="rect">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solidFill>
                <a:schemeClr val="lt1"/>
              </a:solidFill>
              <a:cs typeface="+mn-ea"/>
              <a:sym typeface="+mn-lt"/>
            </a:endParaRPr>
          </a:p>
        </p:txBody>
      </p:sp>
      <p:sp>
        <p:nvSpPr>
          <p:cNvPr id="5" name="矩形 4"/>
          <p:cNvSpPr/>
          <p:nvPr/>
        </p:nvSpPr>
        <p:spPr>
          <a:xfrm>
            <a:off x="2095500" y="5016499"/>
            <a:ext cx="1524000" cy="427063"/>
          </a:xfrm>
          <a:prstGeom prst="rect">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sp>
        <p:nvSpPr>
          <p:cNvPr id="6" name="矩形 5"/>
          <p:cNvSpPr/>
          <p:nvPr/>
        </p:nvSpPr>
        <p:spPr>
          <a:xfrm>
            <a:off x="5334000" y="5016499"/>
            <a:ext cx="1524000" cy="427063"/>
          </a:xfrm>
          <a:prstGeom prst="rect">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sp>
        <p:nvSpPr>
          <p:cNvPr id="7" name="矩形 6"/>
          <p:cNvSpPr/>
          <p:nvPr/>
        </p:nvSpPr>
        <p:spPr>
          <a:xfrm>
            <a:off x="8572500" y="5016499"/>
            <a:ext cx="1524000" cy="427063"/>
          </a:xfrm>
          <a:prstGeom prst="rect">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sp>
        <p:nvSpPr>
          <p:cNvPr id="8" name="文本框 7"/>
          <p:cNvSpPr txBox="1"/>
          <p:nvPr/>
        </p:nvSpPr>
        <p:spPr bwMode="auto">
          <a:xfrm>
            <a:off x="2182494" y="5049802"/>
            <a:ext cx="1350011" cy="369332"/>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zh-CN" altLang="en-US" dirty="0">
                <a:solidFill>
                  <a:schemeClr val="bg2">
                    <a:lumMod val="10000"/>
                  </a:schemeClr>
                </a:solidFill>
                <a:cs typeface="+mn-ea"/>
                <a:sym typeface="+mn-lt"/>
              </a:rPr>
              <a:t>标题添加</a:t>
            </a:r>
          </a:p>
        </p:txBody>
      </p:sp>
      <p:sp>
        <p:nvSpPr>
          <p:cNvPr id="9" name="文本框 8"/>
          <p:cNvSpPr txBox="1"/>
          <p:nvPr/>
        </p:nvSpPr>
        <p:spPr bwMode="auto">
          <a:xfrm>
            <a:off x="5420994" y="5049802"/>
            <a:ext cx="1350011" cy="369332"/>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zh-CN" altLang="en-US" dirty="0">
                <a:solidFill>
                  <a:schemeClr val="bg2">
                    <a:lumMod val="10000"/>
                  </a:schemeClr>
                </a:solidFill>
                <a:cs typeface="+mn-ea"/>
                <a:sym typeface="+mn-lt"/>
              </a:rPr>
              <a:t>标题添加</a:t>
            </a:r>
          </a:p>
        </p:txBody>
      </p:sp>
      <p:sp>
        <p:nvSpPr>
          <p:cNvPr id="10" name="文本框 9"/>
          <p:cNvSpPr txBox="1"/>
          <p:nvPr/>
        </p:nvSpPr>
        <p:spPr bwMode="auto">
          <a:xfrm>
            <a:off x="8659494" y="5049802"/>
            <a:ext cx="1350011" cy="369332"/>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zh-CN" altLang="en-US" dirty="0">
                <a:solidFill>
                  <a:schemeClr val="bg2">
                    <a:lumMod val="10000"/>
                  </a:schemeClr>
                </a:solidFill>
                <a:cs typeface="+mn-ea"/>
                <a:sym typeface="+mn-lt"/>
              </a:rPr>
              <a:t>标题添加</a:t>
            </a:r>
          </a:p>
        </p:txBody>
      </p:sp>
      <p:sp>
        <p:nvSpPr>
          <p:cNvPr id="11" name="椭圆 10"/>
          <p:cNvSpPr/>
          <p:nvPr/>
        </p:nvSpPr>
        <p:spPr>
          <a:xfrm>
            <a:off x="2432568" y="3070763"/>
            <a:ext cx="849862" cy="849862"/>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sp>
        <p:nvSpPr>
          <p:cNvPr id="12" name="椭圆 11"/>
          <p:cNvSpPr/>
          <p:nvPr/>
        </p:nvSpPr>
        <p:spPr>
          <a:xfrm>
            <a:off x="5667695" y="3070763"/>
            <a:ext cx="849862" cy="849862"/>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sp>
        <p:nvSpPr>
          <p:cNvPr id="13" name="椭圆 12"/>
          <p:cNvSpPr/>
          <p:nvPr/>
        </p:nvSpPr>
        <p:spPr>
          <a:xfrm>
            <a:off x="8909570" y="3070763"/>
            <a:ext cx="849862" cy="849862"/>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sp>
        <p:nvSpPr>
          <p:cNvPr id="14" name="Oval 19"/>
          <p:cNvSpPr/>
          <p:nvPr/>
        </p:nvSpPr>
        <p:spPr>
          <a:xfrm>
            <a:off x="2723478" y="3299460"/>
            <a:ext cx="268042" cy="392468"/>
          </a:xfrm>
          <a:custGeom>
            <a:avLst/>
            <a:gdLst>
              <a:gd name="connsiteX0" fmla="*/ 207039 w 413937"/>
              <a:gd name="connsiteY0" fmla="*/ 408856 h 606087"/>
              <a:gd name="connsiteX1" fmla="*/ 229479 w 413937"/>
              <a:gd name="connsiteY1" fmla="*/ 431262 h 606087"/>
              <a:gd name="connsiteX2" fmla="*/ 229479 w 413937"/>
              <a:gd name="connsiteY2" fmla="*/ 497732 h 606087"/>
              <a:gd name="connsiteX3" fmla="*/ 207039 w 413937"/>
              <a:gd name="connsiteY3" fmla="*/ 520138 h 606087"/>
              <a:gd name="connsiteX4" fmla="*/ 184599 w 413937"/>
              <a:gd name="connsiteY4" fmla="*/ 497732 h 606087"/>
              <a:gd name="connsiteX5" fmla="*/ 184599 w 413937"/>
              <a:gd name="connsiteY5" fmla="*/ 431262 h 606087"/>
              <a:gd name="connsiteX6" fmla="*/ 207039 w 413937"/>
              <a:gd name="connsiteY6" fmla="*/ 408856 h 606087"/>
              <a:gd name="connsiteX7" fmla="*/ 66402 w 413937"/>
              <a:gd name="connsiteY7" fmla="*/ 277549 h 606087"/>
              <a:gd name="connsiteX8" fmla="*/ 44891 w 413937"/>
              <a:gd name="connsiteY8" fmla="*/ 299028 h 606087"/>
              <a:gd name="connsiteX9" fmla="*/ 44891 w 413937"/>
              <a:gd name="connsiteY9" fmla="*/ 561261 h 606087"/>
              <a:gd name="connsiteX10" fmla="*/ 369046 w 413937"/>
              <a:gd name="connsiteY10" fmla="*/ 561261 h 606087"/>
              <a:gd name="connsiteX11" fmla="*/ 369046 w 413937"/>
              <a:gd name="connsiteY11" fmla="*/ 299028 h 606087"/>
              <a:gd name="connsiteX12" fmla="*/ 347535 w 413937"/>
              <a:gd name="connsiteY12" fmla="*/ 277549 h 606087"/>
              <a:gd name="connsiteX13" fmla="*/ 207062 w 413937"/>
              <a:gd name="connsiteY13" fmla="*/ 0 h 606087"/>
              <a:gd name="connsiteX14" fmla="*/ 339118 w 413937"/>
              <a:gd name="connsiteY14" fmla="*/ 132050 h 606087"/>
              <a:gd name="connsiteX15" fmla="*/ 316672 w 413937"/>
              <a:gd name="connsiteY15" fmla="*/ 154463 h 606087"/>
              <a:gd name="connsiteX16" fmla="*/ 294226 w 413937"/>
              <a:gd name="connsiteY16" fmla="*/ 132050 h 606087"/>
              <a:gd name="connsiteX17" fmla="*/ 207062 w 413937"/>
              <a:gd name="connsiteY17" fmla="*/ 44826 h 606087"/>
              <a:gd name="connsiteX18" fmla="*/ 119711 w 413937"/>
              <a:gd name="connsiteY18" fmla="*/ 132050 h 606087"/>
              <a:gd name="connsiteX19" fmla="*/ 119711 w 413937"/>
              <a:gd name="connsiteY19" fmla="*/ 232722 h 606087"/>
              <a:gd name="connsiteX20" fmla="*/ 347535 w 413937"/>
              <a:gd name="connsiteY20" fmla="*/ 232722 h 606087"/>
              <a:gd name="connsiteX21" fmla="*/ 413937 w 413937"/>
              <a:gd name="connsiteY21" fmla="*/ 299028 h 606087"/>
              <a:gd name="connsiteX22" fmla="*/ 413937 w 413937"/>
              <a:gd name="connsiteY22" fmla="*/ 583674 h 606087"/>
              <a:gd name="connsiteX23" fmla="*/ 391491 w 413937"/>
              <a:gd name="connsiteY23" fmla="*/ 606087 h 606087"/>
              <a:gd name="connsiteX24" fmla="*/ 22446 w 413937"/>
              <a:gd name="connsiteY24" fmla="*/ 606087 h 606087"/>
              <a:gd name="connsiteX25" fmla="*/ 0 w 413937"/>
              <a:gd name="connsiteY25" fmla="*/ 583674 h 606087"/>
              <a:gd name="connsiteX26" fmla="*/ 0 w 413937"/>
              <a:gd name="connsiteY26" fmla="*/ 299028 h 606087"/>
              <a:gd name="connsiteX27" fmla="*/ 66402 w 413937"/>
              <a:gd name="connsiteY27" fmla="*/ 232722 h 606087"/>
              <a:gd name="connsiteX28" fmla="*/ 74819 w 413937"/>
              <a:gd name="connsiteY28" fmla="*/ 232722 h 606087"/>
              <a:gd name="connsiteX29" fmla="*/ 74819 w 413937"/>
              <a:gd name="connsiteY29" fmla="*/ 132050 h 606087"/>
              <a:gd name="connsiteX30" fmla="*/ 207062 w 413937"/>
              <a:gd name="connsiteY30"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3937" h="606087">
                <a:moveTo>
                  <a:pt x="207039" y="408856"/>
                </a:moveTo>
                <a:cubicBezTo>
                  <a:pt x="219381" y="408856"/>
                  <a:pt x="229479" y="418939"/>
                  <a:pt x="229479" y="431262"/>
                </a:cubicBezTo>
                <a:lnTo>
                  <a:pt x="229479" y="497732"/>
                </a:lnTo>
                <a:cubicBezTo>
                  <a:pt x="229479" y="510055"/>
                  <a:pt x="219381" y="520138"/>
                  <a:pt x="207039" y="520138"/>
                </a:cubicBezTo>
                <a:cubicBezTo>
                  <a:pt x="194510" y="520138"/>
                  <a:pt x="184599" y="510055"/>
                  <a:pt x="184599" y="497732"/>
                </a:cubicBezTo>
                <a:lnTo>
                  <a:pt x="184599" y="431262"/>
                </a:lnTo>
                <a:cubicBezTo>
                  <a:pt x="184599" y="418939"/>
                  <a:pt x="194510" y="408856"/>
                  <a:pt x="207039" y="408856"/>
                </a:cubicBezTo>
                <a:close/>
                <a:moveTo>
                  <a:pt x="66402" y="277549"/>
                </a:moveTo>
                <a:cubicBezTo>
                  <a:pt x="54618" y="277549"/>
                  <a:pt x="44891" y="287074"/>
                  <a:pt x="44891" y="299028"/>
                </a:cubicBezTo>
                <a:lnTo>
                  <a:pt x="44891" y="561261"/>
                </a:lnTo>
                <a:lnTo>
                  <a:pt x="369046" y="561261"/>
                </a:lnTo>
                <a:lnTo>
                  <a:pt x="369046" y="299028"/>
                </a:lnTo>
                <a:cubicBezTo>
                  <a:pt x="369046" y="287074"/>
                  <a:pt x="359319" y="277549"/>
                  <a:pt x="347535" y="277549"/>
                </a:cubicBezTo>
                <a:close/>
                <a:moveTo>
                  <a:pt x="207062" y="0"/>
                </a:moveTo>
                <a:cubicBezTo>
                  <a:pt x="279824" y="0"/>
                  <a:pt x="339118" y="59208"/>
                  <a:pt x="339118" y="132050"/>
                </a:cubicBezTo>
                <a:cubicBezTo>
                  <a:pt x="339118" y="144378"/>
                  <a:pt x="329017" y="154463"/>
                  <a:pt x="316672" y="154463"/>
                </a:cubicBezTo>
                <a:cubicBezTo>
                  <a:pt x="304327" y="154463"/>
                  <a:pt x="294226" y="144378"/>
                  <a:pt x="294226" y="132050"/>
                </a:cubicBezTo>
                <a:cubicBezTo>
                  <a:pt x="294226" y="83862"/>
                  <a:pt x="255133" y="44826"/>
                  <a:pt x="207062" y="44826"/>
                </a:cubicBezTo>
                <a:cubicBezTo>
                  <a:pt x="158804" y="44826"/>
                  <a:pt x="119711" y="83862"/>
                  <a:pt x="119711" y="132050"/>
                </a:cubicBezTo>
                <a:lnTo>
                  <a:pt x="119711" y="232722"/>
                </a:lnTo>
                <a:lnTo>
                  <a:pt x="347535" y="232722"/>
                </a:lnTo>
                <a:cubicBezTo>
                  <a:pt x="384197" y="232722"/>
                  <a:pt x="413937" y="262420"/>
                  <a:pt x="413937" y="299028"/>
                </a:cubicBezTo>
                <a:lnTo>
                  <a:pt x="413937" y="583674"/>
                </a:lnTo>
                <a:cubicBezTo>
                  <a:pt x="413937" y="596001"/>
                  <a:pt x="403837" y="606087"/>
                  <a:pt x="391491" y="606087"/>
                </a:cubicBezTo>
                <a:lnTo>
                  <a:pt x="22446" y="606087"/>
                </a:lnTo>
                <a:cubicBezTo>
                  <a:pt x="10100" y="606087"/>
                  <a:pt x="0" y="596001"/>
                  <a:pt x="0" y="583674"/>
                </a:cubicBezTo>
                <a:lnTo>
                  <a:pt x="0" y="299028"/>
                </a:lnTo>
                <a:cubicBezTo>
                  <a:pt x="0" y="262420"/>
                  <a:pt x="29740" y="232722"/>
                  <a:pt x="66402" y="232722"/>
                </a:cubicBezTo>
                <a:lnTo>
                  <a:pt x="74819" y="232722"/>
                </a:lnTo>
                <a:lnTo>
                  <a:pt x="74819" y="132050"/>
                </a:lnTo>
                <a:cubicBezTo>
                  <a:pt x="74819" y="59208"/>
                  <a:pt x="134113" y="0"/>
                  <a:pt x="207062"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5" name="Oval 20"/>
          <p:cNvSpPr/>
          <p:nvPr/>
        </p:nvSpPr>
        <p:spPr>
          <a:xfrm>
            <a:off x="5910840" y="3299460"/>
            <a:ext cx="363572" cy="392468"/>
          </a:xfrm>
          <a:custGeom>
            <a:avLst/>
            <a:gdLst>
              <a:gd name="connsiteX0" fmla="*/ 250789 w 563817"/>
              <a:gd name="connsiteY0" fmla="*/ 546529 h 608627"/>
              <a:gd name="connsiteX1" fmla="*/ 313028 w 563817"/>
              <a:gd name="connsiteY1" fmla="*/ 546529 h 608627"/>
              <a:gd name="connsiteX2" fmla="*/ 313028 w 563817"/>
              <a:gd name="connsiteY2" fmla="*/ 577578 h 608627"/>
              <a:gd name="connsiteX3" fmla="*/ 281909 w 563817"/>
              <a:gd name="connsiteY3" fmla="*/ 608627 h 608627"/>
              <a:gd name="connsiteX4" fmla="*/ 250789 w 563817"/>
              <a:gd name="connsiteY4" fmla="*/ 577578 h 608627"/>
              <a:gd name="connsiteX5" fmla="*/ 464320 w 563817"/>
              <a:gd name="connsiteY5" fmla="*/ 405681 h 608627"/>
              <a:gd name="connsiteX6" fmla="*/ 526488 w 563817"/>
              <a:gd name="connsiteY6" fmla="*/ 405681 h 608627"/>
              <a:gd name="connsiteX7" fmla="*/ 526488 w 563817"/>
              <a:gd name="connsiteY7" fmla="*/ 577572 h 608627"/>
              <a:gd name="connsiteX8" fmla="*/ 495404 w 563817"/>
              <a:gd name="connsiteY8" fmla="*/ 608627 h 608627"/>
              <a:gd name="connsiteX9" fmla="*/ 464320 w 563817"/>
              <a:gd name="connsiteY9" fmla="*/ 577572 h 608627"/>
              <a:gd name="connsiteX10" fmla="*/ 233217 w 563817"/>
              <a:gd name="connsiteY10" fmla="*/ 343583 h 608627"/>
              <a:gd name="connsiteX11" fmla="*/ 330600 w 563817"/>
              <a:gd name="connsiteY11" fmla="*/ 343583 h 608627"/>
              <a:gd name="connsiteX12" fmla="*/ 350357 w 563817"/>
              <a:gd name="connsiteY12" fmla="*/ 363308 h 608627"/>
              <a:gd name="connsiteX13" fmla="*/ 350357 w 563817"/>
              <a:gd name="connsiteY13" fmla="*/ 485538 h 608627"/>
              <a:gd name="connsiteX14" fmla="*/ 330600 w 563817"/>
              <a:gd name="connsiteY14" fmla="*/ 505107 h 608627"/>
              <a:gd name="connsiteX15" fmla="*/ 233217 w 563817"/>
              <a:gd name="connsiteY15" fmla="*/ 505107 h 608627"/>
              <a:gd name="connsiteX16" fmla="*/ 213460 w 563817"/>
              <a:gd name="connsiteY16" fmla="*/ 485538 h 608627"/>
              <a:gd name="connsiteX17" fmla="*/ 213460 w 563817"/>
              <a:gd name="connsiteY17" fmla="*/ 363308 h 608627"/>
              <a:gd name="connsiteX18" fmla="*/ 233217 w 563817"/>
              <a:gd name="connsiteY18" fmla="*/ 343583 h 608627"/>
              <a:gd name="connsiteX19" fmla="*/ 37329 w 563817"/>
              <a:gd name="connsiteY19" fmla="*/ 314722 h 608627"/>
              <a:gd name="connsiteX20" fmla="*/ 99497 w 563817"/>
              <a:gd name="connsiteY20" fmla="*/ 314722 h 608627"/>
              <a:gd name="connsiteX21" fmla="*/ 99497 w 563817"/>
              <a:gd name="connsiteY21" fmla="*/ 577575 h 608627"/>
              <a:gd name="connsiteX22" fmla="*/ 68413 w 563817"/>
              <a:gd name="connsiteY22" fmla="*/ 608627 h 608627"/>
              <a:gd name="connsiteX23" fmla="*/ 37329 w 563817"/>
              <a:gd name="connsiteY23" fmla="*/ 577575 h 608627"/>
              <a:gd name="connsiteX24" fmla="*/ 446737 w 563817"/>
              <a:gd name="connsiteY24" fmla="*/ 202946 h 608627"/>
              <a:gd name="connsiteX25" fmla="*/ 544226 w 563817"/>
              <a:gd name="connsiteY25" fmla="*/ 202946 h 608627"/>
              <a:gd name="connsiteX26" fmla="*/ 563817 w 563817"/>
              <a:gd name="connsiteY26" fmla="*/ 222507 h 608627"/>
              <a:gd name="connsiteX27" fmla="*/ 563817 w 563817"/>
              <a:gd name="connsiteY27" fmla="*/ 344684 h 608627"/>
              <a:gd name="connsiteX28" fmla="*/ 544226 w 563817"/>
              <a:gd name="connsiteY28" fmla="*/ 364400 h 608627"/>
              <a:gd name="connsiteX29" fmla="*/ 446737 w 563817"/>
              <a:gd name="connsiteY29" fmla="*/ 364400 h 608627"/>
              <a:gd name="connsiteX30" fmla="*/ 426991 w 563817"/>
              <a:gd name="connsiteY30" fmla="*/ 344684 h 608627"/>
              <a:gd name="connsiteX31" fmla="*/ 426991 w 563817"/>
              <a:gd name="connsiteY31" fmla="*/ 222507 h 608627"/>
              <a:gd name="connsiteX32" fmla="*/ 446737 w 563817"/>
              <a:gd name="connsiteY32" fmla="*/ 202946 h 608627"/>
              <a:gd name="connsiteX33" fmla="*/ 19591 w 563817"/>
              <a:gd name="connsiteY33" fmla="*/ 111776 h 608627"/>
              <a:gd name="connsiteX34" fmla="*/ 117080 w 563817"/>
              <a:gd name="connsiteY34" fmla="*/ 111776 h 608627"/>
              <a:gd name="connsiteX35" fmla="*/ 136826 w 563817"/>
              <a:gd name="connsiteY35" fmla="*/ 131501 h 608627"/>
              <a:gd name="connsiteX36" fmla="*/ 136826 w 563817"/>
              <a:gd name="connsiteY36" fmla="*/ 253576 h 608627"/>
              <a:gd name="connsiteX37" fmla="*/ 117080 w 563817"/>
              <a:gd name="connsiteY37" fmla="*/ 273300 h 608627"/>
              <a:gd name="connsiteX38" fmla="*/ 19591 w 563817"/>
              <a:gd name="connsiteY38" fmla="*/ 273300 h 608627"/>
              <a:gd name="connsiteX39" fmla="*/ 0 w 563817"/>
              <a:gd name="connsiteY39" fmla="*/ 253576 h 608627"/>
              <a:gd name="connsiteX40" fmla="*/ 0 w 563817"/>
              <a:gd name="connsiteY40" fmla="*/ 131501 h 608627"/>
              <a:gd name="connsiteX41" fmla="*/ 19591 w 563817"/>
              <a:gd name="connsiteY41" fmla="*/ 111776 h 608627"/>
              <a:gd name="connsiteX42" fmla="*/ 495404 w 563817"/>
              <a:gd name="connsiteY42" fmla="*/ 0 h 608627"/>
              <a:gd name="connsiteX43" fmla="*/ 526488 w 563817"/>
              <a:gd name="connsiteY43" fmla="*/ 31049 h 608627"/>
              <a:gd name="connsiteX44" fmla="*/ 526488 w 563817"/>
              <a:gd name="connsiteY44" fmla="*/ 161454 h 608627"/>
              <a:gd name="connsiteX45" fmla="*/ 464320 w 563817"/>
              <a:gd name="connsiteY45" fmla="*/ 161454 h 608627"/>
              <a:gd name="connsiteX46" fmla="*/ 464320 w 563817"/>
              <a:gd name="connsiteY46" fmla="*/ 31049 h 608627"/>
              <a:gd name="connsiteX47" fmla="*/ 495404 w 563817"/>
              <a:gd name="connsiteY47" fmla="*/ 0 h 608627"/>
              <a:gd name="connsiteX48" fmla="*/ 281909 w 563817"/>
              <a:gd name="connsiteY48" fmla="*/ 0 h 608627"/>
              <a:gd name="connsiteX49" fmla="*/ 313028 w 563817"/>
              <a:gd name="connsiteY49" fmla="*/ 31053 h 608627"/>
              <a:gd name="connsiteX50" fmla="*/ 313028 w 563817"/>
              <a:gd name="connsiteY50" fmla="*/ 302302 h 608627"/>
              <a:gd name="connsiteX51" fmla="*/ 250789 w 563817"/>
              <a:gd name="connsiteY51" fmla="*/ 302302 h 608627"/>
              <a:gd name="connsiteX52" fmla="*/ 250789 w 563817"/>
              <a:gd name="connsiteY52" fmla="*/ 31053 h 608627"/>
              <a:gd name="connsiteX53" fmla="*/ 281909 w 563817"/>
              <a:gd name="connsiteY53" fmla="*/ 0 h 608627"/>
              <a:gd name="connsiteX54" fmla="*/ 68413 w 563817"/>
              <a:gd name="connsiteY54" fmla="*/ 0 h 608627"/>
              <a:gd name="connsiteX55" fmla="*/ 99497 w 563817"/>
              <a:gd name="connsiteY55" fmla="*/ 31061 h 608627"/>
              <a:gd name="connsiteX56" fmla="*/ 99497 w 563817"/>
              <a:gd name="connsiteY56" fmla="*/ 70354 h 608627"/>
              <a:gd name="connsiteX57" fmla="*/ 37329 w 563817"/>
              <a:gd name="connsiteY57" fmla="*/ 70354 h 608627"/>
              <a:gd name="connsiteX58" fmla="*/ 37329 w 563817"/>
              <a:gd name="connsiteY58" fmla="*/ 31061 h 608627"/>
              <a:gd name="connsiteX59" fmla="*/ 68413 w 563817"/>
              <a:gd name="connsiteY59" fmla="*/ 0 h 6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3817" h="608627">
                <a:moveTo>
                  <a:pt x="250789" y="546529"/>
                </a:moveTo>
                <a:lnTo>
                  <a:pt x="313028" y="546529"/>
                </a:lnTo>
                <a:lnTo>
                  <a:pt x="313028" y="577578"/>
                </a:lnTo>
                <a:cubicBezTo>
                  <a:pt x="313028" y="594655"/>
                  <a:pt x="299024" y="608627"/>
                  <a:pt x="281909" y="608627"/>
                </a:cubicBezTo>
                <a:cubicBezTo>
                  <a:pt x="264793" y="608627"/>
                  <a:pt x="250789" y="594655"/>
                  <a:pt x="250789" y="577578"/>
                </a:cubicBezTo>
                <a:close/>
                <a:moveTo>
                  <a:pt x="464320" y="405681"/>
                </a:moveTo>
                <a:lnTo>
                  <a:pt x="526488" y="405681"/>
                </a:lnTo>
                <a:lnTo>
                  <a:pt x="526488" y="577572"/>
                </a:lnTo>
                <a:cubicBezTo>
                  <a:pt x="526488" y="594652"/>
                  <a:pt x="512656" y="608627"/>
                  <a:pt x="495404" y="608627"/>
                </a:cubicBezTo>
                <a:cubicBezTo>
                  <a:pt x="478308" y="608627"/>
                  <a:pt x="464320" y="594652"/>
                  <a:pt x="464320" y="577572"/>
                </a:cubicBezTo>
                <a:close/>
                <a:moveTo>
                  <a:pt x="233217" y="343583"/>
                </a:moveTo>
                <a:lnTo>
                  <a:pt x="330600" y="343583"/>
                </a:lnTo>
                <a:cubicBezTo>
                  <a:pt x="341490" y="343583"/>
                  <a:pt x="350357" y="352436"/>
                  <a:pt x="350357" y="363308"/>
                </a:cubicBezTo>
                <a:lnTo>
                  <a:pt x="350357" y="485538"/>
                </a:lnTo>
                <a:cubicBezTo>
                  <a:pt x="350357" y="496410"/>
                  <a:pt x="341490" y="505107"/>
                  <a:pt x="330600" y="505107"/>
                </a:cubicBezTo>
                <a:lnTo>
                  <a:pt x="233217" y="505107"/>
                </a:lnTo>
                <a:cubicBezTo>
                  <a:pt x="222327" y="505107"/>
                  <a:pt x="213460" y="496410"/>
                  <a:pt x="213460" y="485538"/>
                </a:cubicBezTo>
                <a:lnTo>
                  <a:pt x="213460" y="363308"/>
                </a:lnTo>
                <a:cubicBezTo>
                  <a:pt x="213460" y="352436"/>
                  <a:pt x="222327" y="343583"/>
                  <a:pt x="233217" y="343583"/>
                </a:cubicBezTo>
                <a:close/>
                <a:moveTo>
                  <a:pt x="37329" y="314722"/>
                </a:moveTo>
                <a:lnTo>
                  <a:pt x="99497" y="314722"/>
                </a:lnTo>
                <a:lnTo>
                  <a:pt x="99497" y="577575"/>
                </a:lnTo>
                <a:cubicBezTo>
                  <a:pt x="99497" y="594654"/>
                  <a:pt x="85509" y="608627"/>
                  <a:pt x="68413" y="608627"/>
                </a:cubicBezTo>
                <a:cubicBezTo>
                  <a:pt x="51161" y="608627"/>
                  <a:pt x="37329" y="594654"/>
                  <a:pt x="37329" y="577575"/>
                </a:cubicBezTo>
                <a:close/>
                <a:moveTo>
                  <a:pt x="446737" y="202946"/>
                </a:moveTo>
                <a:lnTo>
                  <a:pt x="544226" y="202946"/>
                </a:lnTo>
                <a:cubicBezTo>
                  <a:pt x="555110" y="202946"/>
                  <a:pt x="563817" y="211640"/>
                  <a:pt x="563817" y="222507"/>
                </a:cubicBezTo>
                <a:lnTo>
                  <a:pt x="563817" y="344684"/>
                </a:lnTo>
                <a:cubicBezTo>
                  <a:pt x="563817" y="355551"/>
                  <a:pt x="555110" y="364400"/>
                  <a:pt x="544226" y="364400"/>
                </a:cubicBezTo>
                <a:lnTo>
                  <a:pt x="446737" y="364400"/>
                </a:lnTo>
                <a:cubicBezTo>
                  <a:pt x="435854" y="364400"/>
                  <a:pt x="426991" y="355551"/>
                  <a:pt x="426991" y="344684"/>
                </a:cubicBezTo>
                <a:lnTo>
                  <a:pt x="426991" y="222507"/>
                </a:lnTo>
                <a:cubicBezTo>
                  <a:pt x="426991" y="211640"/>
                  <a:pt x="435854" y="202946"/>
                  <a:pt x="446737" y="202946"/>
                </a:cubicBezTo>
                <a:close/>
                <a:moveTo>
                  <a:pt x="19591" y="111776"/>
                </a:moveTo>
                <a:lnTo>
                  <a:pt x="117080" y="111776"/>
                </a:lnTo>
                <a:cubicBezTo>
                  <a:pt x="127963" y="111776"/>
                  <a:pt x="136826" y="120629"/>
                  <a:pt x="136826" y="131501"/>
                </a:cubicBezTo>
                <a:lnTo>
                  <a:pt x="136826" y="253576"/>
                </a:lnTo>
                <a:cubicBezTo>
                  <a:pt x="136826" y="264447"/>
                  <a:pt x="127963" y="273300"/>
                  <a:pt x="117080" y="273300"/>
                </a:cubicBezTo>
                <a:lnTo>
                  <a:pt x="19591" y="273300"/>
                </a:lnTo>
                <a:cubicBezTo>
                  <a:pt x="8707" y="273300"/>
                  <a:pt x="0" y="264447"/>
                  <a:pt x="0" y="253576"/>
                </a:cubicBezTo>
                <a:lnTo>
                  <a:pt x="0" y="131501"/>
                </a:lnTo>
                <a:cubicBezTo>
                  <a:pt x="0" y="120629"/>
                  <a:pt x="8707" y="111776"/>
                  <a:pt x="19591" y="111776"/>
                </a:cubicBezTo>
                <a:close/>
                <a:moveTo>
                  <a:pt x="495404" y="0"/>
                </a:moveTo>
                <a:cubicBezTo>
                  <a:pt x="512656" y="0"/>
                  <a:pt x="526488" y="13972"/>
                  <a:pt x="526488" y="31049"/>
                </a:cubicBezTo>
                <a:lnTo>
                  <a:pt x="526488" y="161454"/>
                </a:lnTo>
                <a:lnTo>
                  <a:pt x="464320" y="161454"/>
                </a:lnTo>
                <a:lnTo>
                  <a:pt x="464320" y="31049"/>
                </a:lnTo>
                <a:cubicBezTo>
                  <a:pt x="464320" y="13972"/>
                  <a:pt x="478308" y="0"/>
                  <a:pt x="495404" y="0"/>
                </a:cubicBezTo>
                <a:close/>
                <a:moveTo>
                  <a:pt x="281909" y="0"/>
                </a:moveTo>
                <a:cubicBezTo>
                  <a:pt x="299024" y="0"/>
                  <a:pt x="313028" y="13974"/>
                  <a:pt x="313028" y="31053"/>
                </a:cubicBezTo>
                <a:lnTo>
                  <a:pt x="313028" y="302302"/>
                </a:lnTo>
                <a:lnTo>
                  <a:pt x="250789" y="302302"/>
                </a:lnTo>
                <a:lnTo>
                  <a:pt x="250789" y="31053"/>
                </a:lnTo>
                <a:cubicBezTo>
                  <a:pt x="250789" y="13974"/>
                  <a:pt x="264793" y="0"/>
                  <a:pt x="281909" y="0"/>
                </a:cubicBezTo>
                <a:close/>
                <a:moveTo>
                  <a:pt x="68413" y="0"/>
                </a:moveTo>
                <a:cubicBezTo>
                  <a:pt x="85509" y="0"/>
                  <a:pt x="99497" y="13978"/>
                  <a:pt x="99497" y="31061"/>
                </a:cubicBezTo>
                <a:lnTo>
                  <a:pt x="99497" y="70354"/>
                </a:lnTo>
                <a:lnTo>
                  <a:pt x="37329" y="70354"/>
                </a:lnTo>
                <a:lnTo>
                  <a:pt x="37329" y="31061"/>
                </a:lnTo>
                <a:cubicBezTo>
                  <a:pt x="37329" y="13978"/>
                  <a:pt x="51161" y="0"/>
                  <a:pt x="68413"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6" name="Oval 21"/>
          <p:cNvSpPr/>
          <p:nvPr/>
        </p:nvSpPr>
        <p:spPr>
          <a:xfrm>
            <a:off x="9138267" y="3339046"/>
            <a:ext cx="392468" cy="313296"/>
          </a:xfrm>
          <a:custGeom>
            <a:avLst/>
            <a:gdLst>
              <a:gd name="connsiteX0" fmla="*/ 208357 w 539466"/>
              <a:gd name="connsiteY0" fmla="*/ 395115 h 430641"/>
              <a:gd name="connsiteX1" fmla="*/ 203511 w 539466"/>
              <a:gd name="connsiteY1" fmla="*/ 422567 h 430641"/>
              <a:gd name="connsiteX2" fmla="*/ 331109 w 539466"/>
              <a:gd name="connsiteY2" fmla="*/ 422567 h 430641"/>
              <a:gd name="connsiteX3" fmla="*/ 318188 w 539466"/>
              <a:gd name="connsiteY3" fmla="*/ 395115 h 430641"/>
              <a:gd name="connsiteX4" fmla="*/ 30688 w 539466"/>
              <a:gd name="connsiteY4" fmla="*/ 354745 h 430641"/>
              <a:gd name="connsiteX5" fmla="*/ 22612 w 539466"/>
              <a:gd name="connsiteY5" fmla="*/ 385427 h 430641"/>
              <a:gd name="connsiteX6" fmla="*/ 518469 w 539466"/>
              <a:gd name="connsiteY6" fmla="*/ 385427 h 430641"/>
              <a:gd name="connsiteX7" fmla="*/ 508778 w 539466"/>
              <a:gd name="connsiteY7" fmla="*/ 354745 h 430641"/>
              <a:gd name="connsiteX8" fmla="*/ 22612 w 539466"/>
              <a:gd name="connsiteY8" fmla="*/ 340212 h 430641"/>
              <a:gd name="connsiteX9" fmla="*/ 515239 w 539466"/>
              <a:gd name="connsiteY9" fmla="*/ 340212 h 430641"/>
              <a:gd name="connsiteX10" fmla="*/ 528160 w 539466"/>
              <a:gd name="connsiteY10" fmla="*/ 349901 h 430641"/>
              <a:gd name="connsiteX11" fmla="*/ 537851 w 539466"/>
              <a:gd name="connsiteY11" fmla="*/ 388656 h 430641"/>
              <a:gd name="connsiteX12" fmla="*/ 539466 w 539466"/>
              <a:gd name="connsiteY12" fmla="*/ 393501 h 430641"/>
              <a:gd name="connsiteX13" fmla="*/ 539466 w 539466"/>
              <a:gd name="connsiteY13" fmla="*/ 417723 h 430641"/>
              <a:gd name="connsiteX14" fmla="*/ 526545 w 539466"/>
              <a:gd name="connsiteY14" fmla="*/ 430641 h 430641"/>
              <a:gd name="connsiteX15" fmla="*/ 12921 w 539466"/>
              <a:gd name="connsiteY15" fmla="*/ 430641 h 430641"/>
              <a:gd name="connsiteX16" fmla="*/ 0 w 539466"/>
              <a:gd name="connsiteY16" fmla="*/ 417723 h 430641"/>
              <a:gd name="connsiteX17" fmla="*/ 0 w 539466"/>
              <a:gd name="connsiteY17" fmla="*/ 393501 h 430641"/>
              <a:gd name="connsiteX18" fmla="*/ 1615 w 539466"/>
              <a:gd name="connsiteY18" fmla="*/ 388656 h 430641"/>
              <a:gd name="connsiteX19" fmla="*/ 9691 w 539466"/>
              <a:gd name="connsiteY19" fmla="*/ 349901 h 430641"/>
              <a:gd name="connsiteX20" fmla="*/ 22612 w 539466"/>
              <a:gd name="connsiteY20" fmla="*/ 340212 h 430641"/>
              <a:gd name="connsiteX21" fmla="*/ 339174 w 539466"/>
              <a:gd name="connsiteY21" fmla="*/ 171013 h 430641"/>
              <a:gd name="connsiteX22" fmla="*/ 340789 w 539466"/>
              <a:gd name="connsiteY22" fmla="*/ 171013 h 430641"/>
              <a:gd name="connsiteX23" fmla="*/ 416685 w 539466"/>
              <a:gd name="connsiteY23" fmla="*/ 191945 h 430641"/>
              <a:gd name="connsiteX24" fmla="*/ 418299 w 539466"/>
              <a:gd name="connsiteY24" fmla="*/ 191945 h 430641"/>
              <a:gd name="connsiteX25" fmla="*/ 418299 w 539466"/>
              <a:gd name="connsiteY25" fmla="*/ 193556 h 430641"/>
              <a:gd name="connsiteX26" fmla="*/ 418299 w 539466"/>
              <a:gd name="connsiteY26" fmla="*/ 195166 h 430641"/>
              <a:gd name="connsiteX27" fmla="*/ 389233 w 539466"/>
              <a:gd name="connsiteY27" fmla="*/ 204827 h 430641"/>
              <a:gd name="connsiteX28" fmla="*/ 429603 w 539466"/>
              <a:gd name="connsiteY28" fmla="*/ 245081 h 430641"/>
              <a:gd name="connsiteX29" fmla="*/ 429603 w 539466"/>
              <a:gd name="connsiteY29" fmla="*/ 246691 h 430641"/>
              <a:gd name="connsiteX30" fmla="*/ 416685 w 539466"/>
              <a:gd name="connsiteY30" fmla="*/ 261183 h 430641"/>
              <a:gd name="connsiteX31" fmla="*/ 413455 w 539466"/>
              <a:gd name="connsiteY31" fmla="*/ 261183 h 430641"/>
              <a:gd name="connsiteX32" fmla="*/ 373085 w 539466"/>
              <a:gd name="connsiteY32" fmla="*/ 220929 h 430641"/>
              <a:gd name="connsiteX33" fmla="*/ 368240 w 539466"/>
              <a:gd name="connsiteY33" fmla="*/ 254742 h 430641"/>
              <a:gd name="connsiteX34" fmla="*/ 366626 w 539466"/>
              <a:gd name="connsiteY34" fmla="*/ 254742 h 430641"/>
              <a:gd name="connsiteX35" fmla="*/ 365011 w 539466"/>
              <a:gd name="connsiteY35" fmla="*/ 253132 h 430641"/>
              <a:gd name="connsiteX36" fmla="*/ 339174 w 539466"/>
              <a:gd name="connsiteY36" fmla="*/ 172623 h 430641"/>
              <a:gd name="connsiteX37" fmla="*/ 339174 w 539466"/>
              <a:gd name="connsiteY37" fmla="*/ 171013 h 430641"/>
              <a:gd name="connsiteX38" fmla="*/ 50166 w 539466"/>
              <a:gd name="connsiteY38" fmla="*/ 40313 h 430641"/>
              <a:gd name="connsiteX39" fmla="*/ 50166 w 539466"/>
              <a:gd name="connsiteY39" fmla="*/ 293479 h 430641"/>
              <a:gd name="connsiteX40" fmla="*/ 491114 w 539466"/>
              <a:gd name="connsiteY40" fmla="*/ 293479 h 430641"/>
              <a:gd name="connsiteX41" fmla="*/ 491114 w 539466"/>
              <a:gd name="connsiteY41" fmla="*/ 40313 h 430641"/>
              <a:gd name="connsiteX42" fmla="*/ 30783 w 539466"/>
              <a:gd name="connsiteY42" fmla="*/ 0 h 430641"/>
              <a:gd name="connsiteX43" fmla="*/ 510497 w 539466"/>
              <a:gd name="connsiteY43" fmla="*/ 0 h 430641"/>
              <a:gd name="connsiteX44" fmla="*/ 529879 w 539466"/>
              <a:gd name="connsiteY44" fmla="*/ 20963 h 430641"/>
              <a:gd name="connsiteX45" fmla="*/ 529879 w 539466"/>
              <a:gd name="connsiteY45" fmla="*/ 312829 h 430641"/>
              <a:gd name="connsiteX46" fmla="*/ 510497 w 539466"/>
              <a:gd name="connsiteY46" fmla="*/ 332179 h 430641"/>
              <a:gd name="connsiteX47" fmla="*/ 30783 w 539466"/>
              <a:gd name="connsiteY47" fmla="*/ 332179 h 430641"/>
              <a:gd name="connsiteX48" fmla="*/ 11401 w 539466"/>
              <a:gd name="connsiteY48" fmla="*/ 312829 h 430641"/>
              <a:gd name="connsiteX49" fmla="*/ 11401 w 539466"/>
              <a:gd name="connsiteY49" fmla="*/ 20963 h 430641"/>
              <a:gd name="connsiteX50" fmla="*/ 30783 w 539466"/>
              <a:gd name="connsiteY50" fmla="*/ 0 h 43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9466" h="430641">
                <a:moveTo>
                  <a:pt x="208357" y="395115"/>
                </a:moveTo>
                <a:lnTo>
                  <a:pt x="203511" y="422567"/>
                </a:lnTo>
                <a:lnTo>
                  <a:pt x="331109" y="422567"/>
                </a:lnTo>
                <a:lnTo>
                  <a:pt x="318188" y="395115"/>
                </a:lnTo>
                <a:close/>
                <a:moveTo>
                  <a:pt x="30688" y="354745"/>
                </a:moveTo>
                <a:lnTo>
                  <a:pt x="22612" y="385427"/>
                </a:lnTo>
                <a:lnTo>
                  <a:pt x="518469" y="385427"/>
                </a:lnTo>
                <a:lnTo>
                  <a:pt x="508778" y="354745"/>
                </a:lnTo>
                <a:close/>
                <a:moveTo>
                  <a:pt x="22612" y="340212"/>
                </a:moveTo>
                <a:lnTo>
                  <a:pt x="515239" y="340212"/>
                </a:lnTo>
                <a:cubicBezTo>
                  <a:pt x="521699" y="340212"/>
                  <a:pt x="526545" y="343442"/>
                  <a:pt x="528160" y="349901"/>
                </a:cubicBezTo>
                <a:lnTo>
                  <a:pt x="537851" y="388656"/>
                </a:lnTo>
                <a:cubicBezTo>
                  <a:pt x="539466" y="390271"/>
                  <a:pt x="539466" y="391886"/>
                  <a:pt x="539466" y="393501"/>
                </a:cubicBezTo>
                <a:lnTo>
                  <a:pt x="539466" y="417723"/>
                </a:lnTo>
                <a:cubicBezTo>
                  <a:pt x="539466" y="425797"/>
                  <a:pt x="533005" y="430641"/>
                  <a:pt x="526545" y="430641"/>
                </a:cubicBezTo>
                <a:lnTo>
                  <a:pt x="12921" y="430641"/>
                </a:lnTo>
                <a:cubicBezTo>
                  <a:pt x="6461" y="430641"/>
                  <a:pt x="0" y="425797"/>
                  <a:pt x="0" y="417723"/>
                </a:cubicBezTo>
                <a:lnTo>
                  <a:pt x="0" y="393501"/>
                </a:lnTo>
                <a:cubicBezTo>
                  <a:pt x="0" y="391886"/>
                  <a:pt x="0" y="390271"/>
                  <a:pt x="1615" y="388656"/>
                </a:cubicBezTo>
                <a:lnTo>
                  <a:pt x="9691" y="349901"/>
                </a:lnTo>
                <a:cubicBezTo>
                  <a:pt x="11306" y="343442"/>
                  <a:pt x="17767" y="340212"/>
                  <a:pt x="22612" y="340212"/>
                </a:cubicBezTo>
                <a:close/>
                <a:moveTo>
                  <a:pt x="339174" y="171013"/>
                </a:moveTo>
                <a:cubicBezTo>
                  <a:pt x="340789" y="171013"/>
                  <a:pt x="340789" y="171013"/>
                  <a:pt x="340789" y="171013"/>
                </a:cubicBezTo>
                <a:lnTo>
                  <a:pt x="416685" y="191945"/>
                </a:lnTo>
                <a:cubicBezTo>
                  <a:pt x="416685" y="191945"/>
                  <a:pt x="418299" y="191945"/>
                  <a:pt x="418299" y="191945"/>
                </a:cubicBezTo>
                <a:cubicBezTo>
                  <a:pt x="418299" y="191945"/>
                  <a:pt x="418299" y="193556"/>
                  <a:pt x="418299" y="193556"/>
                </a:cubicBezTo>
                <a:cubicBezTo>
                  <a:pt x="418299" y="193556"/>
                  <a:pt x="418299" y="193556"/>
                  <a:pt x="418299" y="195166"/>
                </a:cubicBezTo>
                <a:lnTo>
                  <a:pt x="389233" y="204827"/>
                </a:lnTo>
                <a:lnTo>
                  <a:pt x="429603" y="245081"/>
                </a:lnTo>
                <a:cubicBezTo>
                  <a:pt x="429603" y="245081"/>
                  <a:pt x="429603" y="246691"/>
                  <a:pt x="429603" y="246691"/>
                </a:cubicBezTo>
                <a:lnTo>
                  <a:pt x="416685" y="261183"/>
                </a:lnTo>
                <a:cubicBezTo>
                  <a:pt x="415070" y="261183"/>
                  <a:pt x="413455" y="261183"/>
                  <a:pt x="413455" y="261183"/>
                </a:cubicBezTo>
                <a:lnTo>
                  <a:pt x="373085" y="220929"/>
                </a:lnTo>
                <a:lnTo>
                  <a:pt x="368240" y="254742"/>
                </a:lnTo>
                <a:cubicBezTo>
                  <a:pt x="366626" y="254742"/>
                  <a:pt x="366626" y="254742"/>
                  <a:pt x="366626" y="254742"/>
                </a:cubicBezTo>
                <a:cubicBezTo>
                  <a:pt x="365011" y="254742"/>
                  <a:pt x="365011" y="254742"/>
                  <a:pt x="365011" y="253132"/>
                </a:cubicBezTo>
                <a:lnTo>
                  <a:pt x="339174" y="172623"/>
                </a:lnTo>
                <a:cubicBezTo>
                  <a:pt x="339174" y="172623"/>
                  <a:pt x="339174" y="172623"/>
                  <a:pt x="339174" y="171013"/>
                </a:cubicBezTo>
                <a:close/>
                <a:moveTo>
                  <a:pt x="50166" y="40313"/>
                </a:moveTo>
                <a:lnTo>
                  <a:pt x="50166" y="293479"/>
                </a:lnTo>
                <a:lnTo>
                  <a:pt x="491114" y="293479"/>
                </a:lnTo>
                <a:lnTo>
                  <a:pt x="491114" y="40313"/>
                </a:lnTo>
                <a:close/>
                <a:moveTo>
                  <a:pt x="30783" y="0"/>
                </a:moveTo>
                <a:lnTo>
                  <a:pt x="510497" y="0"/>
                </a:lnTo>
                <a:cubicBezTo>
                  <a:pt x="521803" y="0"/>
                  <a:pt x="529879" y="9675"/>
                  <a:pt x="529879" y="20963"/>
                </a:cubicBezTo>
                <a:lnTo>
                  <a:pt x="529879" y="312829"/>
                </a:lnTo>
                <a:cubicBezTo>
                  <a:pt x="529879" y="324116"/>
                  <a:pt x="521803" y="332179"/>
                  <a:pt x="510497" y="332179"/>
                </a:cubicBezTo>
                <a:lnTo>
                  <a:pt x="30783" y="332179"/>
                </a:lnTo>
                <a:cubicBezTo>
                  <a:pt x="19477" y="332179"/>
                  <a:pt x="11401" y="324116"/>
                  <a:pt x="11401" y="312829"/>
                </a:cubicBezTo>
                <a:lnTo>
                  <a:pt x="11401" y="20963"/>
                </a:lnTo>
                <a:cubicBezTo>
                  <a:pt x="11401" y="9675"/>
                  <a:pt x="19477" y="0"/>
                  <a:pt x="30783"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17" name="组合 16"/>
          <p:cNvGrpSpPr/>
          <p:nvPr/>
        </p:nvGrpSpPr>
        <p:grpSpPr>
          <a:xfrm>
            <a:off x="1676397" y="2567974"/>
            <a:ext cx="2362204" cy="2310401"/>
            <a:chOff x="806685" y="4576845"/>
            <a:chExt cx="2362204" cy="2310401"/>
          </a:xfrm>
        </p:grpSpPr>
        <p:sp>
          <p:nvSpPr>
            <p:cNvPr id="18" name="文本框 17"/>
            <p:cNvSpPr txBox="1"/>
            <p:nvPr/>
          </p:nvSpPr>
          <p:spPr bwMode="auto">
            <a:xfrm>
              <a:off x="1312781" y="4576845"/>
              <a:ext cx="1350011" cy="369332"/>
            </a:xfrm>
            <a:prstGeom prst="rect">
              <a:avLst/>
            </a:prstGeom>
            <a:noFill/>
          </p:spPr>
          <p:txBody>
            <a:bodyPr wrap="square" rtlCol="0">
              <a:spAutoFit/>
              <a:scene3d>
                <a:camera prst="orthographicFront"/>
                <a:lightRig rig="threePt" dir="t"/>
              </a:scene3d>
              <a:sp3d contourW="12700"/>
            </a:bodyPr>
            <a:lstStyle>
              <a:defPPr>
                <a:defRPr lang="en-US"/>
              </a:defPPr>
              <a:lvl1pPr algn="dis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标题添加</a:t>
              </a:r>
            </a:p>
          </p:txBody>
        </p:sp>
        <p:sp>
          <p:nvSpPr>
            <p:cNvPr id="19" name="文本框 18"/>
            <p:cNvSpPr txBox="1"/>
            <p:nvPr/>
          </p:nvSpPr>
          <p:spPr bwMode="auto">
            <a:xfrm>
              <a:off x="806685" y="6057301"/>
              <a:ext cx="2362204" cy="829945"/>
            </a:xfrm>
            <a:prstGeom prst="rect">
              <a:avLst/>
            </a:prstGeom>
            <a:noFill/>
          </p:spPr>
          <p:txBody>
            <a:bodyPr wrap="square">
              <a:spAutoFit/>
              <a:scene3d>
                <a:camera prst="orthographicFront"/>
                <a:lightRig rig="threePt" dir="t"/>
              </a:scene3d>
              <a:sp3d contourW="12700"/>
            </a:bodyPr>
            <a:lstStyle>
              <a:defPPr>
                <a:defRPr lang="en-US"/>
              </a:defPPr>
              <a:lvl1pPr algn="ctr">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grpSp>
      <p:grpSp>
        <p:nvGrpSpPr>
          <p:cNvPr id="20" name="组合 19"/>
          <p:cNvGrpSpPr/>
          <p:nvPr/>
        </p:nvGrpSpPr>
        <p:grpSpPr>
          <a:xfrm>
            <a:off x="4939429" y="2567974"/>
            <a:ext cx="2324972" cy="2310401"/>
            <a:chOff x="825301" y="4576845"/>
            <a:chExt cx="2324972" cy="2310401"/>
          </a:xfrm>
        </p:grpSpPr>
        <p:sp>
          <p:nvSpPr>
            <p:cNvPr id="21" name="文本框 20"/>
            <p:cNvSpPr txBox="1"/>
            <p:nvPr/>
          </p:nvSpPr>
          <p:spPr bwMode="auto">
            <a:xfrm>
              <a:off x="1312781" y="4576845"/>
              <a:ext cx="1350011" cy="369332"/>
            </a:xfrm>
            <a:prstGeom prst="rect">
              <a:avLst/>
            </a:prstGeom>
            <a:noFill/>
          </p:spPr>
          <p:txBody>
            <a:bodyPr wrap="square" rtlCol="0">
              <a:spAutoFit/>
              <a:scene3d>
                <a:camera prst="orthographicFront"/>
                <a:lightRig rig="threePt" dir="t"/>
              </a:scene3d>
              <a:sp3d contourW="12700"/>
            </a:bodyPr>
            <a:lstStyle>
              <a:defPPr>
                <a:defRPr lang="en-US"/>
              </a:defPPr>
              <a:lvl1pPr algn="dis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标题添加</a:t>
              </a:r>
            </a:p>
          </p:txBody>
        </p:sp>
        <p:sp>
          <p:nvSpPr>
            <p:cNvPr id="22" name="文本框 21"/>
            <p:cNvSpPr txBox="1"/>
            <p:nvPr/>
          </p:nvSpPr>
          <p:spPr bwMode="auto">
            <a:xfrm>
              <a:off x="825301" y="6057301"/>
              <a:ext cx="2324972" cy="829945"/>
            </a:xfrm>
            <a:prstGeom prst="rect">
              <a:avLst/>
            </a:prstGeom>
            <a:noFill/>
          </p:spPr>
          <p:txBody>
            <a:bodyPr wrap="square">
              <a:spAutoFit/>
              <a:scene3d>
                <a:camera prst="orthographicFront"/>
                <a:lightRig rig="threePt" dir="t"/>
              </a:scene3d>
              <a:sp3d contourW="12700"/>
            </a:bodyPr>
            <a:lstStyle>
              <a:defPPr>
                <a:defRPr lang="en-US"/>
              </a:defPPr>
              <a:lvl1pPr algn="ctr">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grpSp>
      <p:grpSp>
        <p:nvGrpSpPr>
          <p:cNvPr id="23" name="组合 22"/>
          <p:cNvGrpSpPr/>
          <p:nvPr/>
        </p:nvGrpSpPr>
        <p:grpSpPr>
          <a:xfrm>
            <a:off x="8178803" y="2567974"/>
            <a:ext cx="2311398" cy="2310401"/>
            <a:chOff x="832088" y="4576845"/>
            <a:chExt cx="2311398" cy="2310401"/>
          </a:xfrm>
        </p:grpSpPr>
        <p:sp>
          <p:nvSpPr>
            <p:cNvPr id="24" name="文本框 23"/>
            <p:cNvSpPr txBox="1"/>
            <p:nvPr/>
          </p:nvSpPr>
          <p:spPr bwMode="auto">
            <a:xfrm>
              <a:off x="1312781" y="4576845"/>
              <a:ext cx="1350011" cy="369332"/>
            </a:xfrm>
            <a:prstGeom prst="rect">
              <a:avLst/>
            </a:prstGeom>
            <a:noFill/>
          </p:spPr>
          <p:txBody>
            <a:bodyPr wrap="square" rtlCol="0">
              <a:spAutoFit/>
              <a:scene3d>
                <a:camera prst="orthographicFront"/>
                <a:lightRig rig="threePt" dir="t"/>
              </a:scene3d>
              <a:sp3d contourW="12700"/>
            </a:bodyPr>
            <a:lstStyle>
              <a:defPPr>
                <a:defRPr lang="en-US"/>
              </a:defPPr>
              <a:lvl1pPr algn="dis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标题添加</a:t>
              </a:r>
            </a:p>
          </p:txBody>
        </p:sp>
        <p:sp>
          <p:nvSpPr>
            <p:cNvPr id="25" name="文本框 24"/>
            <p:cNvSpPr txBox="1"/>
            <p:nvPr/>
          </p:nvSpPr>
          <p:spPr bwMode="auto">
            <a:xfrm>
              <a:off x="832088" y="6057301"/>
              <a:ext cx="2311398" cy="829945"/>
            </a:xfrm>
            <a:prstGeom prst="rect">
              <a:avLst/>
            </a:prstGeom>
            <a:noFill/>
          </p:spPr>
          <p:txBody>
            <a:bodyPr wrap="square">
              <a:spAutoFit/>
              <a:scene3d>
                <a:camera prst="orthographicFront"/>
                <a:lightRig rig="threePt" dir="t"/>
              </a:scene3d>
              <a:sp3d contourW="12700"/>
            </a:bodyPr>
            <a:lstStyle>
              <a:defPPr>
                <a:defRPr lang="en-US"/>
              </a:defPPr>
              <a:lvl1pPr algn="ctr">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grpSp>
      <p:pic>
        <p:nvPicPr>
          <p:cNvPr id="26" name="图片 25"/>
          <p:cNvPicPr>
            <a:picLocks noChangeAspect="1"/>
          </p:cNvPicPr>
          <p:nvPr/>
        </p:nvPicPr>
        <p:blipFill>
          <a:blip r:embed="rId3"/>
          <a:stretch>
            <a:fillRect/>
          </a:stretch>
        </p:blipFill>
        <p:spPr>
          <a:xfrm>
            <a:off x="4321910" y="351636"/>
            <a:ext cx="3548180" cy="810838"/>
          </a:xfrm>
          <a:prstGeom prst="rect">
            <a:avLst/>
          </a:prstGeom>
        </p:spPr>
      </p:pic>
      <p:grpSp>
        <p:nvGrpSpPr>
          <p:cNvPr id="27" name="组合 26"/>
          <p:cNvGrpSpPr/>
          <p:nvPr/>
        </p:nvGrpSpPr>
        <p:grpSpPr>
          <a:xfrm>
            <a:off x="3968572" y="384583"/>
            <a:ext cx="4254856" cy="716042"/>
            <a:chOff x="2265413" y="2073374"/>
            <a:chExt cx="4254856" cy="716042"/>
          </a:xfrm>
        </p:grpSpPr>
        <p:sp>
          <p:nvSpPr>
            <p:cNvPr id="28" name="文本框 27"/>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29" name="文本框 28"/>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42" presetClass="entr" presetSubtype="0"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1000"/>
                                        <p:tgtEl>
                                          <p:spTgt spid="4"/>
                                        </p:tgtEl>
                                      </p:cBhvr>
                                    </p:animEffect>
                                    <p:anim calcmode="lin" valueType="num">
                                      <p:cBhvr>
                                        <p:cTn id="70" dur="1000" fill="hold"/>
                                        <p:tgtEl>
                                          <p:spTgt spid="4"/>
                                        </p:tgtEl>
                                        <p:attrNameLst>
                                          <p:attrName>ppt_x</p:attrName>
                                        </p:attrNameLst>
                                      </p:cBhvr>
                                      <p:tavLst>
                                        <p:tav tm="0">
                                          <p:val>
                                            <p:strVal val="#ppt_x"/>
                                          </p:val>
                                        </p:tav>
                                        <p:tav tm="100000">
                                          <p:val>
                                            <p:strVal val="#ppt_x"/>
                                          </p:val>
                                        </p:tav>
                                      </p:tavLst>
                                    </p:anim>
                                    <p:anim calcmode="lin" valueType="num">
                                      <p:cBhvr>
                                        <p:cTn id="71" dur="1000" fill="hold"/>
                                        <p:tgtEl>
                                          <p:spTgt spid="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000"/>
                                        <p:tgtEl>
                                          <p:spTgt spid="7"/>
                                        </p:tgtEl>
                                      </p:cBhvr>
                                    </p:animEffect>
                                    <p:anim calcmode="lin" valueType="num">
                                      <p:cBhvr>
                                        <p:cTn id="75" dur="1000" fill="hold"/>
                                        <p:tgtEl>
                                          <p:spTgt spid="7"/>
                                        </p:tgtEl>
                                        <p:attrNameLst>
                                          <p:attrName>ppt_x</p:attrName>
                                        </p:attrNameLst>
                                      </p:cBhvr>
                                      <p:tavLst>
                                        <p:tav tm="0">
                                          <p:val>
                                            <p:strVal val="#ppt_x"/>
                                          </p:val>
                                        </p:tav>
                                        <p:tav tm="100000">
                                          <p:val>
                                            <p:strVal val="#ppt_x"/>
                                          </p:val>
                                        </p:tav>
                                      </p:tavLst>
                                    </p:anim>
                                    <p:anim calcmode="lin" valueType="num">
                                      <p:cBhvr>
                                        <p:cTn id="76" dur="1000" fill="hold"/>
                                        <p:tgtEl>
                                          <p:spTgt spid="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1000"/>
                                        <p:tgtEl>
                                          <p:spTgt spid="10"/>
                                        </p:tgtEl>
                                      </p:cBhvr>
                                    </p:animEffect>
                                    <p:anim calcmode="lin" valueType="num">
                                      <p:cBhvr>
                                        <p:cTn id="80" dur="1000" fill="hold"/>
                                        <p:tgtEl>
                                          <p:spTgt spid="10"/>
                                        </p:tgtEl>
                                        <p:attrNameLst>
                                          <p:attrName>ppt_x</p:attrName>
                                        </p:attrNameLst>
                                      </p:cBhvr>
                                      <p:tavLst>
                                        <p:tav tm="0">
                                          <p:val>
                                            <p:strVal val="#ppt_x"/>
                                          </p:val>
                                        </p:tav>
                                        <p:tav tm="100000">
                                          <p:val>
                                            <p:strVal val="#ppt_x"/>
                                          </p:val>
                                        </p:tav>
                                      </p:tavLst>
                                    </p:anim>
                                    <p:anim calcmode="lin" valueType="num">
                                      <p:cBhvr>
                                        <p:cTn id="81" dur="1000" fill="hold"/>
                                        <p:tgtEl>
                                          <p:spTgt spid="1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1000"/>
                                        <p:tgtEl>
                                          <p:spTgt spid="23"/>
                                        </p:tgtEl>
                                      </p:cBhvr>
                                    </p:animEffect>
                                    <p:anim calcmode="lin" valueType="num">
                                      <p:cBhvr>
                                        <p:cTn id="95" dur="1000" fill="hold"/>
                                        <p:tgtEl>
                                          <p:spTgt spid="23"/>
                                        </p:tgtEl>
                                        <p:attrNameLst>
                                          <p:attrName>ppt_x</p:attrName>
                                        </p:attrNameLst>
                                      </p:cBhvr>
                                      <p:tavLst>
                                        <p:tav tm="0">
                                          <p:val>
                                            <p:strVal val="#ppt_x"/>
                                          </p:val>
                                        </p:tav>
                                        <p:tav tm="100000">
                                          <p:val>
                                            <p:strVal val="#ppt_x"/>
                                          </p:val>
                                        </p:tav>
                                      </p:tavLst>
                                    </p:anim>
                                    <p:anim calcmode="lin" valueType="num">
                                      <p:cBhvr>
                                        <p:cTn id="9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animBg="1"/>
      <p:bldP spid="12"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9175" y="2095638"/>
            <a:ext cx="2974975" cy="1864179"/>
          </a:xfrm>
          <a:prstGeom prst="rect">
            <a:avLst/>
          </a:prstGeom>
          <a:blipFill>
            <a:blip r:embed="rId3"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3" name="矩形 2"/>
          <p:cNvSpPr/>
          <p:nvPr/>
        </p:nvSpPr>
        <p:spPr>
          <a:xfrm>
            <a:off x="4608513" y="2095638"/>
            <a:ext cx="2974975" cy="1864179"/>
          </a:xfrm>
          <a:prstGeom prst="rect">
            <a:avLst/>
          </a:prstGeom>
          <a:blipFill>
            <a:blip r:embed="rId4"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4" name="矩形 3"/>
          <p:cNvSpPr/>
          <p:nvPr/>
        </p:nvSpPr>
        <p:spPr>
          <a:xfrm>
            <a:off x="8197850" y="2095638"/>
            <a:ext cx="2974975" cy="1864179"/>
          </a:xfrm>
          <a:prstGeom prst="rect">
            <a:avLst/>
          </a:prstGeom>
          <a:blipFill>
            <a:blip r:embed="rId5"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grpSp>
        <p:nvGrpSpPr>
          <p:cNvPr id="5" name="组合 4"/>
          <p:cNvGrpSpPr/>
          <p:nvPr/>
        </p:nvGrpSpPr>
        <p:grpSpPr>
          <a:xfrm>
            <a:off x="1236887" y="4212909"/>
            <a:ext cx="2533650" cy="1644511"/>
            <a:chOff x="1236887" y="4288065"/>
            <a:chExt cx="2533650" cy="1644511"/>
          </a:xfrm>
        </p:grpSpPr>
        <p:grpSp>
          <p:nvGrpSpPr>
            <p:cNvPr id="6" name="组合 5"/>
            <p:cNvGrpSpPr/>
            <p:nvPr/>
          </p:nvGrpSpPr>
          <p:grpSpPr>
            <a:xfrm>
              <a:off x="1236887" y="4288065"/>
              <a:ext cx="2533650" cy="1144241"/>
              <a:chOff x="3779330" y="2384861"/>
              <a:chExt cx="2533650" cy="1144241"/>
            </a:xfrm>
          </p:grpSpPr>
          <p:sp>
            <p:nvSpPr>
              <p:cNvPr id="9" name="文本框 8"/>
              <p:cNvSpPr txBox="1"/>
              <p:nvPr/>
            </p:nvSpPr>
            <p:spPr bwMode="auto">
              <a:xfrm>
                <a:off x="3779330" y="2384861"/>
                <a:ext cx="1248790" cy="369086"/>
              </a:xfrm>
              <a:prstGeom prst="rect">
                <a:avLst/>
              </a:prstGeom>
              <a:noFill/>
            </p:spPr>
            <p:txBody>
              <a:bodyPr>
                <a:spAutoFit/>
                <a:scene3d>
                  <a:camera prst="orthographicFront"/>
                  <a:lightRig rig="threePt" dir="t"/>
                </a:scene3d>
                <a:sp3d contourW="12700"/>
              </a:bodyPr>
              <a:lstStyle/>
              <a:p>
                <a:pPr algn="dist" fontAlgn="auto">
                  <a:spcBef>
                    <a:spcPts val="0"/>
                  </a:spcBef>
                  <a:spcAft>
                    <a:spcPts val="0"/>
                  </a:spcAft>
                  <a:defRPr/>
                </a:pPr>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添加标题</a:t>
                </a:r>
              </a:p>
            </p:txBody>
          </p:sp>
          <p:sp>
            <p:nvSpPr>
              <p:cNvPr id="10" name="文本框 9"/>
              <p:cNvSpPr txBox="1"/>
              <p:nvPr/>
            </p:nvSpPr>
            <p:spPr bwMode="auto">
              <a:xfrm>
                <a:off x="3779330" y="2698105"/>
                <a:ext cx="2533650" cy="830997"/>
              </a:xfrm>
              <a:prstGeom prst="rect">
                <a:avLst/>
              </a:prstGeom>
              <a:noFill/>
            </p:spPr>
            <p:txBody>
              <a:bodyPr wrap="square">
                <a:spAutoFit/>
                <a:scene3d>
                  <a:camera prst="orthographicFront"/>
                  <a:lightRig rig="threePt" dir="t"/>
                </a:scene3d>
                <a:sp3d contourW="12700"/>
              </a:bodyPr>
              <a:lstStyle/>
              <a:p>
                <a:pP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 creative and copyrights belong to PPT818</a:t>
                </a:r>
                <a:endParaRPr lang="en-US" altLang="zh-CN" sz="1200" dirty="0">
                  <a:solidFill>
                    <a:schemeClr val="bg1"/>
                  </a:solidFill>
                  <a:cs typeface="+mn-ea"/>
                  <a:sym typeface="+mn-lt"/>
                </a:endParaRPr>
              </a:p>
            </p:txBody>
          </p:sp>
        </p:grpSp>
        <p:sp>
          <p:nvSpPr>
            <p:cNvPr id="7" name="文本框 6"/>
            <p:cNvSpPr txBox="1"/>
            <p:nvPr/>
          </p:nvSpPr>
          <p:spPr bwMode="auto">
            <a:xfrm>
              <a:off x="1844259" y="5563244"/>
              <a:ext cx="1248790" cy="369332"/>
            </a:xfrm>
            <a:prstGeom prst="rect">
              <a:avLst/>
            </a:prstGeom>
            <a:noFill/>
          </p:spPr>
          <p:txBody>
            <a:bodyPr>
              <a:spAutoFit/>
              <a:scene3d>
                <a:camera prst="orthographicFront"/>
                <a:lightRig rig="threePt" dir="t"/>
              </a:scene3d>
              <a:sp3d contourW="12700"/>
            </a:bodyPr>
            <a:lstStyle/>
            <a:p>
              <a:pPr algn="dist" fontAlgn="auto">
                <a:spcBef>
                  <a:spcPts val="0"/>
                </a:spcBef>
                <a:spcAft>
                  <a:spcPts val="0"/>
                </a:spcAft>
                <a:defRPr/>
              </a:pPr>
              <a:r>
                <a:rPr lang="en-US" altLang="zh-CN"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PART 01</a:t>
              </a:r>
              <a:endPar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endParaRPr>
            </a:p>
          </p:txBody>
        </p:sp>
        <p:sp>
          <p:nvSpPr>
            <p:cNvPr id="8" name="Oval 17"/>
            <p:cNvSpPr/>
            <p:nvPr/>
          </p:nvSpPr>
          <p:spPr>
            <a:xfrm>
              <a:off x="1338485" y="5505891"/>
              <a:ext cx="447718" cy="42248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8415" h="574120">
                  <a:moveTo>
                    <a:pt x="461084" y="496921"/>
                  </a:moveTo>
                  <a:lnTo>
                    <a:pt x="483354" y="507357"/>
                  </a:lnTo>
                  <a:cubicBezTo>
                    <a:pt x="487655" y="509506"/>
                    <a:pt x="492570" y="509506"/>
                    <a:pt x="496870" y="507357"/>
                  </a:cubicBezTo>
                  <a:lnTo>
                    <a:pt x="519141" y="496921"/>
                  </a:lnTo>
                  <a:lnTo>
                    <a:pt x="523134" y="498149"/>
                  </a:lnTo>
                  <a:cubicBezTo>
                    <a:pt x="528049" y="499837"/>
                    <a:pt x="531428" y="504441"/>
                    <a:pt x="531428" y="509813"/>
                  </a:cubicBezTo>
                  <a:lnTo>
                    <a:pt x="531428" y="566600"/>
                  </a:lnTo>
                  <a:cubicBezTo>
                    <a:pt x="518527" y="571511"/>
                    <a:pt x="504703" y="574120"/>
                    <a:pt x="490112" y="574120"/>
                  </a:cubicBezTo>
                  <a:cubicBezTo>
                    <a:pt x="475521" y="574120"/>
                    <a:pt x="461698" y="571511"/>
                    <a:pt x="448796" y="566600"/>
                  </a:cubicBezTo>
                  <a:lnTo>
                    <a:pt x="448796" y="509813"/>
                  </a:lnTo>
                  <a:cubicBezTo>
                    <a:pt x="448796" y="504441"/>
                    <a:pt x="452175" y="499837"/>
                    <a:pt x="457090" y="498149"/>
                  </a:cubicBezTo>
                  <a:close/>
                  <a:moveTo>
                    <a:pt x="89274" y="496921"/>
                  </a:moveTo>
                  <a:lnTo>
                    <a:pt x="111545" y="507357"/>
                  </a:lnTo>
                  <a:cubicBezTo>
                    <a:pt x="115845" y="509506"/>
                    <a:pt x="120760" y="509506"/>
                    <a:pt x="125061" y="507357"/>
                  </a:cubicBezTo>
                  <a:lnTo>
                    <a:pt x="147331" y="496921"/>
                  </a:lnTo>
                  <a:lnTo>
                    <a:pt x="151325" y="498149"/>
                  </a:lnTo>
                  <a:cubicBezTo>
                    <a:pt x="156240" y="499837"/>
                    <a:pt x="159619" y="504441"/>
                    <a:pt x="159619" y="509813"/>
                  </a:cubicBezTo>
                  <a:lnTo>
                    <a:pt x="159619" y="566600"/>
                  </a:lnTo>
                  <a:cubicBezTo>
                    <a:pt x="146717" y="571511"/>
                    <a:pt x="132894" y="574120"/>
                    <a:pt x="118303" y="574120"/>
                  </a:cubicBezTo>
                  <a:cubicBezTo>
                    <a:pt x="103712" y="574120"/>
                    <a:pt x="89888" y="571511"/>
                    <a:pt x="76987" y="566600"/>
                  </a:cubicBezTo>
                  <a:lnTo>
                    <a:pt x="76987" y="509813"/>
                  </a:lnTo>
                  <a:cubicBezTo>
                    <a:pt x="76987" y="504441"/>
                    <a:pt x="80366" y="499837"/>
                    <a:pt x="85281" y="498149"/>
                  </a:cubicBezTo>
                  <a:close/>
                  <a:moveTo>
                    <a:pt x="490112" y="385993"/>
                  </a:moveTo>
                  <a:cubicBezTo>
                    <a:pt x="500030" y="385993"/>
                    <a:pt x="508071" y="394034"/>
                    <a:pt x="508071" y="403952"/>
                  </a:cubicBezTo>
                  <a:cubicBezTo>
                    <a:pt x="508071" y="413870"/>
                    <a:pt x="500030" y="421911"/>
                    <a:pt x="490112" y="421911"/>
                  </a:cubicBezTo>
                  <a:cubicBezTo>
                    <a:pt x="480194" y="421911"/>
                    <a:pt x="472153" y="413870"/>
                    <a:pt x="472153" y="403952"/>
                  </a:cubicBezTo>
                  <a:cubicBezTo>
                    <a:pt x="472153" y="394034"/>
                    <a:pt x="480194" y="385993"/>
                    <a:pt x="490112" y="385993"/>
                  </a:cubicBezTo>
                  <a:close/>
                  <a:moveTo>
                    <a:pt x="118303" y="385993"/>
                  </a:moveTo>
                  <a:cubicBezTo>
                    <a:pt x="128221" y="385993"/>
                    <a:pt x="136262" y="394034"/>
                    <a:pt x="136262" y="403952"/>
                  </a:cubicBezTo>
                  <a:cubicBezTo>
                    <a:pt x="136262" y="413870"/>
                    <a:pt x="128221" y="421911"/>
                    <a:pt x="118303" y="421911"/>
                  </a:cubicBezTo>
                  <a:cubicBezTo>
                    <a:pt x="108385" y="421911"/>
                    <a:pt x="100344" y="413870"/>
                    <a:pt x="100344" y="403952"/>
                  </a:cubicBezTo>
                  <a:cubicBezTo>
                    <a:pt x="100344" y="394034"/>
                    <a:pt x="108385" y="385993"/>
                    <a:pt x="118303" y="385993"/>
                  </a:cubicBezTo>
                  <a:close/>
                  <a:moveTo>
                    <a:pt x="490112" y="354522"/>
                  </a:moveTo>
                  <a:cubicBezTo>
                    <a:pt x="462764" y="354522"/>
                    <a:pt x="440640" y="376617"/>
                    <a:pt x="440640" y="403929"/>
                  </a:cubicBezTo>
                  <a:cubicBezTo>
                    <a:pt x="440640" y="431241"/>
                    <a:pt x="462764" y="453337"/>
                    <a:pt x="490112" y="453337"/>
                  </a:cubicBezTo>
                  <a:cubicBezTo>
                    <a:pt x="517460" y="453337"/>
                    <a:pt x="539584" y="431241"/>
                    <a:pt x="539584" y="403929"/>
                  </a:cubicBezTo>
                  <a:cubicBezTo>
                    <a:pt x="539584" y="376617"/>
                    <a:pt x="517460" y="354522"/>
                    <a:pt x="490112" y="354522"/>
                  </a:cubicBezTo>
                  <a:close/>
                  <a:moveTo>
                    <a:pt x="118303" y="354522"/>
                  </a:moveTo>
                  <a:cubicBezTo>
                    <a:pt x="90955" y="354522"/>
                    <a:pt x="68831" y="376617"/>
                    <a:pt x="68831" y="403929"/>
                  </a:cubicBezTo>
                  <a:cubicBezTo>
                    <a:pt x="68831" y="431241"/>
                    <a:pt x="90955" y="453337"/>
                    <a:pt x="118303" y="453337"/>
                  </a:cubicBezTo>
                  <a:cubicBezTo>
                    <a:pt x="145651" y="453337"/>
                    <a:pt x="167775" y="431241"/>
                    <a:pt x="167775" y="403929"/>
                  </a:cubicBezTo>
                  <a:cubicBezTo>
                    <a:pt x="167775" y="376617"/>
                    <a:pt x="145651" y="354522"/>
                    <a:pt x="118303" y="354522"/>
                  </a:cubicBezTo>
                  <a:close/>
                  <a:moveTo>
                    <a:pt x="490112" y="337797"/>
                  </a:moveTo>
                  <a:cubicBezTo>
                    <a:pt x="555409" y="337797"/>
                    <a:pt x="608415" y="390733"/>
                    <a:pt x="608415" y="455945"/>
                  </a:cubicBezTo>
                  <a:cubicBezTo>
                    <a:pt x="608415" y="493691"/>
                    <a:pt x="590593" y="527141"/>
                    <a:pt x="563091" y="548929"/>
                  </a:cubicBezTo>
                  <a:lnTo>
                    <a:pt x="563091" y="509802"/>
                  </a:lnTo>
                  <a:cubicBezTo>
                    <a:pt x="563091" y="490929"/>
                    <a:pt x="550954" y="474051"/>
                    <a:pt x="532978" y="468067"/>
                  </a:cubicBezTo>
                  <a:cubicBezTo>
                    <a:pt x="532824" y="468067"/>
                    <a:pt x="522530" y="464998"/>
                    <a:pt x="522530" y="464998"/>
                  </a:cubicBezTo>
                  <a:cubicBezTo>
                    <a:pt x="518689" y="463770"/>
                    <a:pt x="514695" y="464077"/>
                    <a:pt x="511161" y="465765"/>
                  </a:cubicBezTo>
                  <a:lnTo>
                    <a:pt x="490112" y="475739"/>
                  </a:lnTo>
                  <a:lnTo>
                    <a:pt x="469064" y="465765"/>
                  </a:lnTo>
                  <a:cubicBezTo>
                    <a:pt x="465530" y="464077"/>
                    <a:pt x="461535" y="463770"/>
                    <a:pt x="457694" y="464998"/>
                  </a:cubicBezTo>
                  <a:cubicBezTo>
                    <a:pt x="457694" y="464998"/>
                    <a:pt x="447400" y="468067"/>
                    <a:pt x="447247" y="468067"/>
                  </a:cubicBezTo>
                  <a:cubicBezTo>
                    <a:pt x="429271" y="474051"/>
                    <a:pt x="417133" y="490929"/>
                    <a:pt x="417133" y="509802"/>
                  </a:cubicBezTo>
                  <a:lnTo>
                    <a:pt x="417133" y="548929"/>
                  </a:lnTo>
                  <a:cubicBezTo>
                    <a:pt x="389632" y="527141"/>
                    <a:pt x="371809" y="493691"/>
                    <a:pt x="371809" y="455945"/>
                  </a:cubicBezTo>
                  <a:cubicBezTo>
                    <a:pt x="371809" y="390733"/>
                    <a:pt x="424815" y="337797"/>
                    <a:pt x="490112" y="337797"/>
                  </a:cubicBezTo>
                  <a:close/>
                  <a:moveTo>
                    <a:pt x="118303" y="337797"/>
                  </a:moveTo>
                  <a:cubicBezTo>
                    <a:pt x="183600" y="337797"/>
                    <a:pt x="236606" y="390733"/>
                    <a:pt x="236606" y="455945"/>
                  </a:cubicBezTo>
                  <a:cubicBezTo>
                    <a:pt x="236606" y="493691"/>
                    <a:pt x="218783" y="527141"/>
                    <a:pt x="191282" y="548929"/>
                  </a:cubicBezTo>
                  <a:lnTo>
                    <a:pt x="191282" y="509802"/>
                  </a:lnTo>
                  <a:cubicBezTo>
                    <a:pt x="191282" y="490929"/>
                    <a:pt x="179144" y="474051"/>
                    <a:pt x="161168" y="468067"/>
                  </a:cubicBezTo>
                  <a:cubicBezTo>
                    <a:pt x="161015" y="468067"/>
                    <a:pt x="150721" y="464998"/>
                    <a:pt x="150721" y="464998"/>
                  </a:cubicBezTo>
                  <a:cubicBezTo>
                    <a:pt x="146880" y="463770"/>
                    <a:pt x="142885" y="464077"/>
                    <a:pt x="139351" y="465765"/>
                  </a:cubicBezTo>
                  <a:lnTo>
                    <a:pt x="118303" y="475739"/>
                  </a:lnTo>
                  <a:lnTo>
                    <a:pt x="97254" y="465765"/>
                  </a:lnTo>
                  <a:cubicBezTo>
                    <a:pt x="93720" y="464077"/>
                    <a:pt x="89726" y="463770"/>
                    <a:pt x="85885" y="464998"/>
                  </a:cubicBezTo>
                  <a:cubicBezTo>
                    <a:pt x="85885" y="464998"/>
                    <a:pt x="75591" y="468067"/>
                    <a:pt x="75437" y="468067"/>
                  </a:cubicBezTo>
                  <a:cubicBezTo>
                    <a:pt x="57461" y="474051"/>
                    <a:pt x="45324" y="490929"/>
                    <a:pt x="45324" y="509802"/>
                  </a:cubicBezTo>
                  <a:lnTo>
                    <a:pt x="45324" y="548929"/>
                  </a:lnTo>
                  <a:cubicBezTo>
                    <a:pt x="17822" y="527141"/>
                    <a:pt x="0" y="493691"/>
                    <a:pt x="0" y="455945"/>
                  </a:cubicBezTo>
                  <a:cubicBezTo>
                    <a:pt x="0" y="390733"/>
                    <a:pt x="53006" y="337797"/>
                    <a:pt x="118303" y="337797"/>
                  </a:cubicBezTo>
                  <a:close/>
                  <a:moveTo>
                    <a:pt x="288420" y="266949"/>
                  </a:moveTo>
                  <a:cubicBezTo>
                    <a:pt x="293643" y="267563"/>
                    <a:pt x="298866" y="267716"/>
                    <a:pt x="304243" y="267716"/>
                  </a:cubicBezTo>
                  <a:cubicBezTo>
                    <a:pt x="309620" y="267716"/>
                    <a:pt x="314844" y="267563"/>
                    <a:pt x="320067" y="266949"/>
                  </a:cubicBezTo>
                  <a:lnTo>
                    <a:pt x="320067" y="316512"/>
                  </a:lnTo>
                  <a:lnTo>
                    <a:pt x="385358" y="349196"/>
                  </a:lnTo>
                  <a:cubicBezTo>
                    <a:pt x="377677" y="356715"/>
                    <a:pt x="370764" y="365155"/>
                    <a:pt x="364772" y="374208"/>
                  </a:cubicBezTo>
                  <a:lnTo>
                    <a:pt x="304243" y="343979"/>
                  </a:lnTo>
                  <a:lnTo>
                    <a:pt x="243714" y="374208"/>
                  </a:lnTo>
                  <a:cubicBezTo>
                    <a:pt x="237723" y="365155"/>
                    <a:pt x="230810" y="356715"/>
                    <a:pt x="223128" y="349196"/>
                  </a:cubicBezTo>
                  <a:lnTo>
                    <a:pt x="288420" y="316512"/>
                  </a:lnTo>
                  <a:close/>
                  <a:moveTo>
                    <a:pt x="275154" y="159125"/>
                  </a:moveTo>
                  <a:lnTo>
                    <a:pt x="297444" y="169552"/>
                  </a:lnTo>
                  <a:cubicBezTo>
                    <a:pt x="301748" y="171699"/>
                    <a:pt x="306667" y="171699"/>
                    <a:pt x="310972" y="169552"/>
                  </a:cubicBezTo>
                  <a:lnTo>
                    <a:pt x="333261" y="159125"/>
                  </a:lnTo>
                  <a:lnTo>
                    <a:pt x="337258" y="160352"/>
                  </a:lnTo>
                  <a:cubicBezTo>
                    <a:pt x="342177" y="162038"/>
                    <a:pt x="345559" y="166792"/>
                    <a:pt x="345559" y="172005"/>
                  </a:cubicBezTo>
                  <a:lnTo>
                    <a:pt x="345559" y="228740"/>
                  </a:lnTo>
                  <a:cubicBezTo>
                    <a:pt x="332647" y="233646"/>
                    <a:pt x="318811" y="236253"/>
                    <a:pt x="304208" y="236253"/>
                  </a:cubicBezTo>
                  <a:cubicBezTo>
                    <a:pt x="289604" y="236253"/>
                    <a:pt x="275769" y="233646"/>
                    <a:pt x="262856" y="228740"/>
                  </a:cubicBezTo>
                  <a:lnTo>
                    <a:pt x="262856" y="172005"/>
                  </a:lnTo>
                  <a:cubicBezTo>
                    <a:pt x="262856" y="166792"/>
                    <a:pt x="266238" y="162038"/>
                    <a:pt x="271157" y="160352"/>
                  </a:cubicBezTo>
                  <a:close/>
                  <a:moveTo>
                    <a:pt x="304207" y="48196"/>
                  </a:moveTo>
                  <a:cubicBezTo>
                    <a:pt x="314145" y="48196"/>
                    <a:pt x="322201" y="56221"/>
                    <a:pt x="322201" y="66120"/>
                  </a:cubicBezTo>
                  <a:cubicBezTo>
                    <a:pt x="322201" y="76019"/>
                    <a:pt x="314145" y="84044"/>
                    <a:pt x="304207" y="84044"/>
                  </a:cubicBezTo>
                  <a:cubicBezTo>
                    <a:pt x="294269" y="84044"/>
                    <a:pt x="286213" y="76019"/>
                    <a:pt x="286213" y="66120"/>
                  </a:cubicBezTo>
                  <a:cubicBezTo>
                    <a:pt x="286213" y="56221"/>
                    <a:pt x="294269" y="48196"/>
                    <a:pt x="304207" y="48196"/>
                  </a:cubicBezTo>
                  <a:close/>
                  <a:moveTo>
                    <a:pt x="304243" y="16725"/>
                  </a:moveTo>
                  <a:cubicBezTo>
                    <a:pt x="276895" y="16725"/>
                    <a:pt x="254771" y="38820"/>
                    <a:pt x="254771" y="66132"/>
                  </a:cubicBezTo>
                  <a:cubicBezTo>
                    <a:pt x="254771" y="93444"/>
                    <a:pt x="276895" y="115693"/>
                    <a:pt x="304243" y="115693"/>
                  </a:cubicBezTo>
                  <a:cubicBezTo>
                    <a:pt x="331591" y="115693"/>
                    <a:pt x="353715" y="93444"/>
                    <a:pt x="353715" y="66132"/>
                  </a:cubicBezTo>
                  <a:cubicBezTo>
                    <a:pt x="353715" y="38820"/>
                    <a:pt x="331591" y="16725"/>
                    <a:pt x="304243" y="16725"/>
                  </a:cubicBezTo>
                  <a:close/>
                  <a:moveTo>
                    <a:pt x="304243" y="0"/>
                  </a:moveTo>
                  <a:cubicBezTo>
                    <a:pt x="369540" y="0"/>
                    <a:pt x="422546" y="53090"/>
                    <a:pt x="422546" y="118148"/>
                  </a:cubicBezTo>
                  <a:cubicBezTo>
                    <a:pt x="422546" y="155894"/>
                    <a:pt x="404724" y="189497"/>
                    <a:pt x="377222" y="211132"/>
                  </a:cubicBezTo>
                  <a:lnTo>
                    <a:pt x="377222" y="172005"/>
                  </a:lnTo>
                  <a:cubicBezTo>
                    <a:pt x="377222" y="153132"/>
                    <a:pt x="365085" y="136407"/>
                    <a:pt x="347109" y="130423"/>
                  </a:cubicBezTo>
                  <a:cubicBezTo>
                    <a:pt x="346955" y="130270"/>
                    <a:pt x="336661" y="127201"/>
                    <a:pt x="336661" y="127201"/>
                  </a:cubicBezTo>
                  <a:cubicBezTo>
                    <a:pt x="332820" y="125973"/>
                    <a:pt x="328826" y="126280"/>
                    <a:pt x="325292" y="127968"/>
                  </a:cubicBezTo>
                  <a:lnTo>
                    <a:pt x="304243" y="137942"/>
                  </a:lnTo>
                  <a:lnTo>
                    <a:pt x="283195" y="127968"/>
                  </a:lnTo>
                  <a:cubicBezTo>
                    <a:pt x="279661" y="126280"/>
                    <a:pt x="275666" y="125973"/>
                    <a:pt x="271825" y="127201"/>
                  </a:cubicBezTo>
                  <a:cubicBezTo>
                    <a:pt x="271825" y="127201"/>
                    <a:pt x="261531" y="130270"/>
                    <a:pt x="261378" y="130423"/>
                  </a:cubicBezTo>
                  <a:cubicBezTo>
                    <a:pt x="243402" y="136407"/>
                    <a:pt x="231264" y="153132"/>
                    <a:pt x="231264" y="172005"/>
                  </a:cubicBezTo>
                  <a:lnTo>
                    <a:pt x="231264" y="211132"/>
                  </a:lnTo>
                  <a:cubicBezTo>
                    <a:pt x="203762" y="189497"/>
                    <a:pt x="185940" y="155894"/>
                    <a:pt x="185940" y="118148"/>
                  </a:cubicBezTo>
                  <a:cubicBezTo>
                    <a:pt x="185940" y="53090"/>
                    <a:pt x="238946" y="0"/>
                    <a:pt x="304243" y="0"/>
                  </a:cubicBezTo>
                  <a:close/>
                </a:path>
              </a:pathLst>
            </a:custGeom>
            <a:gradFill flip="none" rotWithShape="1">
              <a:gsLst>
                <a:gs pos="100000">
                  <a:srgbClr val="47CFFF"/>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grpSp>
      <p:grpSp>
        <p:nvGrpSpPr>
          <p:cNvPr id="11" name="组合 10"/>
          <p:cNvGrpSpPr/>
          <p:nvPr/>
        </p:nvGrpSpPr>
        <p:grpSpPr>
          <a:xfrm>
            <a:off x="4826225" y="4212909"/>
            <a:ext cx="2533650" cy="1644511"/>
            <a:chOff x="4826225" y="4288065"/>
            <a:chExt cx="2533650" cy="1644511"/>
          </a:xfrm>
        </p:grpSpPr>
        <p:grpSp>
          <p:nvGrpSpPr>
            <p:cNvPr id="12" name="组合 11"/>
            <p:cNvGrpSpPr/>
            <p:nvPr/>
          </p:nvGrpSpPr>
          <p:grpSpPr>
            <a:xfrm>
              <a:off x="4826225" y="4288065"/>
              <a:ext cx="2533650" cy="1144241"/>
              <a:chOff x="3779330" y="2384861"/>
              <a:chExt cx="2533650" cy="1144241"/>
            </a:xfrm>
          </p:grpSpPr>
          <p:sp>
            <p:nvSpPr>
              <p:cNvPr id="15" name="文本框 14"/>
              <p:cNvSpPr txBox="1"/>
              <p:nvPr/>
            </p:nvSpPr>
            <p:spPr bwMode="auto">
              <a:xfrm>
                <a:off x="3779330" y="2384861"/>
                <a:ext cx="1248790" cy="369086"/>
              </a:xfrm>
              <a:prstGeom prst="rect">
                <a:avLst/>
              </a:prstGeom>
              <a:noFill/>
            </p:spPr>
            <p:txBody>
              <a:bodyPr>
                <a:spAutoFit/>
                <a:scene3d>
                  <a:camera prst="orthographicFront"/>
                  <a:lightRig rig="threePt" dir="t"/>
                </a:scene3d>
                <a:sp3d contourW="12700"/>
              </a:bodyPr>
              <a:lstStyle/>
              <a:p>
                <a:pPr algn="dist" fontAlgn="auto">
                  <a:spcBef>
                    <a:spcPts val="0"/>
                  </a:spcBef>
                  <a:spcAft>
                    <a:spcPts val="0"/>
                  </a:spcAft>
                  <a:defRPr/>
                </a:pPr>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添加标题</a:t>
                </a:r>
              </a:p>
            </p:txBody>
          </p:sp>
          <p:sp>
            <p:nvSpPr>
              <p:cNvPr id="16" name="文本框 15"/>
              <p:cNvSpPr txBox="1"/>
              <p:nvPr/>
            </p:nvSpPr>
            <p:spPr bwMode="auto">
              <a:xfrm>
                <a:off x="3779330" y="2698105"/>
                <a:ext cx="2533650" cy="830997"/>
              </a:xfrm>
              <a:prstGeom prst="rect">
                <a:avLst/>
              </a:prstGeom>
              <a:noFill/>
            </p:spPr>
            <p:txBody>
              <a:bodyPr wrap="square">
                <a:spAutoFit/>
                <a:scene3d>
                  <a:camera prst="orthographicFront"/>
                  <a:lightRig rig="threePt" dir="t"/>
                </a:scene3d>
                <a:sp3d contourW="12700"/>
              </a:bodyPr>
              <a:lstStyle/>
              <a:p>
                <a:pP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 creative and copyrights belong to PPT818</a:t>
                </a:r>
                <a:endParaRPr lang="en-US" altLang="zh-CN" sz="1200" dirty="0">
                  <a:solidFill>
                    <a:schemeClr val="bg1"/>
                  </a:solidFill>
                  <a:cs typeface="+mn-ea"/>
                  <a:sym typeface="+mn-lt"/>
                </a:endParaRPr>
              </a:p>
            </p:txBody>
          </p:sp>
        </p:grpSp>
        <p:sp>
          <p:nvSpPr>
            <p:cNvPr id="13" name="文本框 12"/>
            <p:cNvSpPr txBox="1"/>
            <p:nvPr/>
          </p:nvSpPr>
          <p:spPr bwMode="auto">
            <a:xfrm>
              <a:off x="5433597" y="5563244"/>
              <a:ext cx="1248790" cy="369332"/>
            </a:xfrm>
            <a:prstGeom prst="rect">
              <a:avLst/>
            </a:prstGeom>
            <a:noFill/>
          </p:spPr>
          <p:txBody>
            <a:bodyPr>
              <a:spAutoFit/>
              <a:scene3d>
                <a:camera prst="orthographicFront"/>
                <a:lightRig rig="threePt" dir="t"/>
              </a:scene3d>
              <a:sp3d contourW="12700"/>
            </a:bodyPr>
            <a:lstStyle/>
            <a:p>
              <a:pPr algn="dist" fontAlgn="auto">
                <a:spcBef>
                  <a:spcPts val="0"/>
                </a:spcBef>
                <a:spcAft>
                  <a:spcPts val="0"/>
                </a:spcAft>
                <a:defRPr/>
              </a:pPr>
              <a:r>
                <a:rPr lang="en-US" altLang="zh-CN"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PART 02</a:t>
              </a:r>
              <a:endPar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endParaRPr>
            </a:p>
          </p:txBody>
        </p:sp>
        <p:sp>
          <p:nvSpPr>
            <p:cNvPr id="14" name="Oval 22"/>
            <p:cNvSpPr/>
            <p:nvPr/>
          </p:nvSpPr>
          <p:spPr>
            <a:xfrm>
              <a:off x="4927822" y="5568685"/>
              <a:ext cx="447718" cy="29689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769" h="390430">
                  <a:moveTo>
                    <a:pt x="294385" y="290122"/>
                  </a:moveTo>
                  <a:cubicBezTo>
                    <a:pt x="322411" y="290122"/>
                    <a:pt x="345131" y="312577"/>
                    <a:pt x="345131" y="340276"/>
                  </a:cubicBezTo>
                  <a:cubicBezTo>
                    <a:pt x="345131" y="367975"/>
                    <a:pt x="322411" y="390430"/>
                    <a:pt x="294385" y="390430"/>
                  </a:cubicBezTo>
                  <a:cubicBezTo>
                    <a:pt x="266359" y="390430"/>
                    <a:pt x="243639" y="367975"/>
                    <a:pt x="243639" y="340276"/>
                  </a:cubicBezTo>
                  <a:cubicBezTo>
                    <a:pt x="243639" y="312577"/>
                    <a:pt x="266359" y="290122"/>
                    <a:pt x="294385" y="290122"/>
                  </a:cubicBezTo>
                  <a:close/>
                  <a:moveTo>
                    <a:pt x="294384" y="139069"/>
                  </a:moveTo>
                  <a:cubicBezTo>
                    <a:pt x="364500" y="139069"/>
                    <a:pt x="428157" y="174994"/>
                    <a:pt x="465060" y="233949"/>
                  </a:cubicBezTo>
                  <a:cubicBezTo>
                    <a:pt x="474286" y="248688"/>
                    <a:pt x="469673" y="267111"/>
                    <a:pt x="455835" y="276323"/>
                  </a:cubicBezTo>
                  <a:cubicBezTo>
                    <a:pt x="450299" y="280008"/>
                    <a:pt x="444764" y="280929"/>
                    <a:pt x="439228" y="280929"/>
                  </a:cubicBezTo>
                  <a:cubicBezTo>
                    <a:pt x="429080" y="280929"/>
                    <a:pt x="418932" y="276323"/>
                    <a:pt x="413396" y="267111"/>
                  </a:cubicBezTo>
                  <a:cubicBezTo>
                    <a:pt x="387564" y="225659"/>
                    <a:pt x="343280" y="200787"/>
                    <a:pt x="294384" y="200787"/>
                  </a:cubicBezTo>
                  <a:cubicBezTo>
                    <a:pt x="246410" y="200787"/>
                    <a:pt x="201204" y="225659"/>
                    <a:pt x="175372" y="267111"/>
                  </a:cubicBezTo>
                  <a:cubicBezTo>
                    <a:pt x="167069" y="280929"/>
                    <a:pt x="147695" y="285535"/>
                    <a:pt x="133856" y="276323"/>
                  </a:cubicBezTo>
                  <a:cubicBezTo>
                    <a:pt x="119095" y="267111"/>
                    <a:pt x="114482" y="248688"/>
                    <a:pt x="123708" y="233949"/>
                  </a:cubicBezTo>
                  <a:cubicBezTo>
                    <a:pt x="160611" y="174994"/>
                    <a:pt x="224268" y="139069"/>
                    <a:pt x="294384" y="139069"/>
                  </a:cubicBezTo>
                  <a:close/>
                  <a:moveTo>
                    <a:pt x="294385" y="0"/>
                  </a:moveTo>
                  <a:cubicBezTo>
                    <a:pt x="412449" y="0"/>
                    <a:pt x="521290" y="59873"/>
                    <a:pt x="584011" y="160275"/>
                  </a:cubicBezTo>
                  <a:cubicBezTo>
                    <a:pt x="593235" y="175013"/>
                    <a:pt x="588623" y="193435"/>
                    <a:pt x="573865" y="202647"/>
                  </a:cubicBezTo>
                  <a:cubicBezTo>
                    <a:pt x="569253" y="205410"/>
                    <a:pt x="563719" y="207252"/>
                    <a:pt x="558185" y="207252"/>
                  </a:cubicBezTo>
                  <a:cubicBezTo>
                    <a:pt x="548039" y="207252"/>
                    <a:pt x="537892" y="201725"/>
                    <a:pt x="531436" y="192514"/>
                  </a:cubicBezTo>
                  <a:cubicBezTo>
                    <a:pt x="480705" y="110534"/>
                    <a:pt x="391234" y="60794"/>
                    <a:pt x="294385" y="60794"/>
                  </a:cubicBezTo>
                  <a:cubicBezTo>
                    <a:pt x="197535" y="60794"/>
                    <a:pt x="108987" y="110534"/>
                    <a:pt x="57333" y="192514"/>
                  </a:cubicBezTo>
                  <a:cubicBezTo>
                    <a:pt x="48110" y="207252"/>
                    <a:pt x="28740" y="211858"/>
                    <a:pt x="14904" y="202647"/>
                  </a:cubicBezTo>
                  <a:cubicBezTo>
                    <a:pt x="146" y="193435"/>
                    <a:pt x="-4466" y="175013"/>
                    <a:pt x="4758" y="160275"/>
                  </a:cubicBezTo>
                  <a:cubicBezTo>
                    <a:pt x="67480" y="59873"/>
                    <a:pt x="176320" y="0"/>
                    <a:pt x="294385" y="0"/>
                  </a:cubicBezTo>
                  <a:close/>
                </a:path>
              </a:pathLst>
            </a:custGeom>
            <a:gradFill flip="none" rotWithShape="1">
              <a:gsLst>
                <a:gs pos="100000">
                  <a:srgbClr val="47CFFF"/>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grpSp>
      <p:grpSp>
        <p:nvGrpSpPr>
          <p:cNvPr id="17" name="组合 16"/>
          <p:cNvGrpSpPr/>
          <p:nvPr/>
        </p:nvGrpSpPr>
        <p:grpSpPr>
          <a:xfrm>
            <a:off x="8415562" y="4212909"/>
            <a:ext cx="2533650" cy="1644511"/>
            <a:chOff x="8415562" y="4288065"/>
            <a:chExt cx="2533650" cy="1644511"/>
          </a:xfrm>
        </p:grpSpPr>
        <p:grpSp>
          <p:nvGrpSpPr>
            <p:cNvPr id="18" name="组合 17"/>
            <p:cNvGrpSpPr/>
            <p:nvPr/>
          </p:nvGrpSpPr>
          <p:grpSpPr>
            <a:xfrm>
              <a:off x="8415562" y="4288065"/>
              <a:ext cx="2533650" cy="1144241"/>
              <a:chOff x="3779330" y="2384861"/>
              <a:chExt cx="2533650" cy="1144241"/>
            </a:xfrm>
          </p:grpSpPr>
          <p:sp>
            <p:nvSpPr>
              <p:cNvPr id="21" name="文本框 20"/>
              <p:cNvSpPr txBox="1"/>
              <p:nvPr/>
            </p:nvSpPr>
            <p:spPr bwMode="auto">
              <a:xfrm>
                <a:off x="3779330" y="2384861"/>
                <a:ext cx="1248790" cy="369086"/>
              </a:xfrm>
              <a:prstGeom prst="rect">
                <a:avLst/>
              </a:prstGeom>
              <a:noFill/>
            </p:spPr>
            <p:txBody>
              <a:bodyPr>
                <a:spAutoFit/>
                <a:scene3d>
                  <a:camera prst="orthographicFront"/>
                  <a:lightRig rig="threePt" dir="t"/>
                </a:scene3d>
                <a:sp3d contourW="12700"/>
              </a:bodyPr>
              <a:lstStyle/>
              <a:p>
                <a:pPr algn="dist" fontAlgn="auto">
                  <a:spcBef>
                    <a:spcPts val="0"/>
                  </a:spcBef>
                  <a:spcAft>
                    <a:spcPts val="0"/>
                  </a:spcAft>
                  <a:defRPr/>
                </a:pPr>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添加标题</a:t>
                </a:r>
              </a:p>
            </p:txBody>
          </p:sp>
          <p:sp>
            <p:nvSpPr>
              <p:cNvPr id="22" name="文本框 21"/>
              <p:cNvSpPr txBox="1"/>
              <p:nvPr/>
            </p:nvSpPr>
            <p:spPr bwMode="auto">
              <a:xfrm>
                <a:off x="3779330" y="2698105"/>
                <a:ext cx="2533650" cy="830997"/>
              </a:xfrm>
              <a:prstGeom prst="rect">
                <a:avLst/>
              </a:prstGeom>
              <a:noFill/>
            </p:spPr>
            <p:txBody>
              <a:bodyPr wrap="square">
                <a:spAutoFit/>
                <a:scene3d>
                  <a:camera prst="orthographicFront"/>
                  <a:lightRig rig="threePt" dir="t"/>
                </a:scene3d>
                <a:sp3d contourW="12700"/>
              </a:bodyPr>
              <a:lstStyle/>
              <a:p>
                <a:pP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 creative and copyrights belong to PPT818</a:t>
                </a:r>
                <a:endParaRPr lang="en-US" altLang="zh-CN" sz="1200" dirty="0">
                  <a:solidFill>
                    <a:schemeClr val="bg1"/>
                  </a:solidFill>
                  <a:cs typeface="+mn-ea"/>
                  <a:sym typeface="+mn-lt"/>
                </a:endParaRPr>
              </a:p>
            </p:txBody>
          </p:sp>
        </p:grpSp>
        <p:sp>
          <p:nvSpPr>
            <p:cNvPr id="19" name="文本框 18"/>
            <p:cNvSpPr txBox="1"/>
            <p:nvPr/>
          </p:nvSpPr>
          <p:spPr bwMode="auto">
            <a:xfrm>
              <a:off x="9022934" y="5563244"/>
              <a:ext cx="1248790" cy="369332"/>
            </a:xfrm>
            <a:prstGeom prst="rect">
              <a:avLst/>
            </a:prstGeom>
            <a:noFill/>
          </p:spPr>
          <p:txBody>
            <a:bodyPr>
              <a:spAutoFit/>
              <a:scene3d>
                <a:camera prst="orthographicFront"/>
                <a:lightRig rig="threePt" dir="t"/>
              </a:scene3d>
              <a:sp3d contourW="12700"/>
            </a:bodyPr>
            <a:lstStyle/>
            <a:p>
              <a:pPr algn="dist" fontAlgn="auto">
                <a:spcBef>
                  <a:spcPts val="0"/>
                </a:spcBef>
                <a:spcAft>
                  <a:spcPts val="0"/>
                </a:spcAft>
                <a:defRPr/>
              </a:pPr>
              <a:r>
                <a:rPr lang="en-US" altLang="zh-CN"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PART 03</a:t>
              </a:r>
              <a:endPar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endParaRPr>
            </a:p>
          </p:txBody>
        </p:sp>
        <p:sp>
          <p:nvSpPr>
            <p:cNvPr id="20" name="Oval 25"/>
            <p:cNvSpPr/>
            <p:nvPr/>
          </p:nvSpPr>
          <p:spPr>
            <a:xfrm>
              <a:off x="8517160" y="5528292"/>
              <a:ext cx="447718" cy="377679"/>
            </a:xfrm>
            <a:custGeom>
              <a:avLst/>
              <a:gdLst>
                <a:gd name="T0" fmla="*/ 6549 w 6549"/>
                <a:gd name="T1" fmla="*/ 4688 h 5533"/>
                <a:gd name="T2" fmla="*/ 6549 w 6549"/>
                <a:gd name="T3" fmla="*/ 845 h 5533"/>
                <a:gd name="T4" fmla="*/ 5704 w 6549"/>
                <a:gd name="T5" fmla="*/ 0 h 5533"/>
                <a:gd name="T6" fmla="*/ 845 w 6549"/>
                <a:gd name="T7" fmla="*/ 0 h 5533"/>
                <a:gd name="T8" fmla="*/ 0 w 6549"/>
                <a:gd name="T9" fmla="*/ 845 h 5533"/>
                <a:gd name="T10" fmla="*/ 0 w 6549"/>
                <a:gd name="T11" fmla="*/ 4688 h 5533"/>
                <a:gd name="T12" fmla="*/ 845 w 6549"/>
                <a:gd name="T13" fmla="*/ 5533 h 5533"/>
                <a:gd name="T14" fmla="*/ 5704 w 6549"/>
                <a:gd name="T15" fmla="*/ 5533 h 5533"/>
                <a:gd name="T16" fmla="*/ 6549 w 6549"/>
                <a:gd name="T17" fmla="*/ 4688 h 5533"/>
                <a:gd name="T18" fmla="*/ 5383 w 6549"/>
                <a:gd name="T19" fmla="*/ 477 h 5533"/>
                <a:gd name="T20" fmla="*/ 5728 w 6549"/>
                <a:gd name="T21" fmla="*/ 823 h 5533"/>
                <a:gd name="T22" fmla="*/ 5383 w 6549"/>
                <a:gd name="T23" fmla="*/ 1168 h 5533"/>
                <a:gd name="T24" fmla="*/ 5037 w 6549"/>
                <a:gd name="T25" fmla="*/ 823 h 5533"/>
                <a:gd name="T26" fmla="*/ 5383 w 6549"/>
                <a:gd name="T27" fmla="*/ 477 h 5533"/>
                <a:gd name="T28" fmla="*/ 4373 w 6549"/>
                <a:gd name="T29" fmla="*/ 477 h 5533"/>
                <a:gd name="T30" fmla="*/ 4373 w 6549"/>
                <a:gd name="T31" fmla="*/ 477 h 5533"/>
                <a:gd name="T32" fmla="*/ 4373 w 6549"/>
                <a:gd name="T33" fmla="*/ 477 h 5533"/>
                <a:gd name="T34" fmla="*/ 4712 w 6549"/>
                <a:gd name="T35" fmla="*/ 753 h 5533"/>
                <a:gd name="T36" fmla="*/ 4719 w 6549"/>
                <a:gd name="T37" fmla="*/ 823 h 5533"/>
                <a:gd name="T38" fmla="*/ 4712 w 6549"/>
                <a:gd name="T39" fmla="*/ 892 h 5533"/>
                <a:gd name="T40" fmla="*/ 4373 w 6549"/>
                <a:gd name="T41" fmla="*/ 1168 h 5533"/>
                <a:gd name="T42" fmla="*/ 4373 w 6549"/>
                <a:gd name="T43" fmla="*/ 1168 h 5533"/>
                <a:gd name="T44" fmla="*/ 4373 w 6549"/>
                <a:gd name="T45" fmla="*/ 1168 h 5533"/>
                <a:gd name="T46" fmla="*/ 4028 w 6549"/>
                <a:gd name="T47" fmla="*/ 823 h 5533"/>
                <a:gd name="T48" fmla="*/ 4373 w 6549"/>
                <a:gd name="T49" fmla="*/ 477 h 5533"/>
                <a:gd name="T50" fmla="*/ 3364 w 6549"/>
                <a:gd name="T51" fmla="*/ 477 h 5533"/>
                <a:gd name="T52" fmla="*/ 3709 w 6549"/>
                <a:gd name="T53" fmla="*/ 823 h 5533"/>
                <a:gd name="T54" fmla="*/ 3364 w 6549"/>
                <a:gd name="T55" fmla="*/ 1168 h 5533"/>
                <a:gd name="T56" fmla="*/ 3019 w 6549"/>
                <a:gd name="T57" fmla="*/ 823 h 5533"/>
                <a:gd name="T58" fmla="*/ 3364 w 6549"/>
                <a:gd name="T59" fmla="*/ 477 h 5533"/>
                <a:gd name="T60" fmla="*/ 6001 w 6549"/>
                <a:gd name="T61" fmla="*/ 4688 h 5533"/>
                <a:gd name="T62" fmla="*/ 5704 w 6549"/>
                <a:gd name="T63" fmla="*/ 4985 h 5533"/>
                <a:gd name="T64" fmla="*/ 845 w 6549"/>
                <a:gd name="T65" fmla="*/ 4985 h 5533"/>
                <a:gd name="T66" fmla="*/ 548 w 6549"/>
                <a:gd name="T67" fmla="*/ 4688 h 5533"/>
                <a:gd name="T68" fmla="*/ 548 w 6549"/>
                <a:gd name="T69" fmla="*/ 1599 h 5533"/>
                <a:gd name="T70" fmla="*/ 6003 w 6549"/>
                <a:gd name="T71" fmla="*/ 1599 h 5533"/>
                <a:gd name="T72" fmla="*/ 6003 w 6549"/>
                <a:gd name="T73" fmla="*/ 4688 h 5533"/>
                <a:gd name="T74" fmla="*/ 6001 w 6549"/>
                <a:gd name="T75" fmla="*/ 4688 h 5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49" h="5533">
                  <a:moveTo>
                    <a:pt x="6549" y="4688"/>
                  </a:moveTo>
                  <a:lnTo>
                    <a:pt x="6549" y="845"/>
                  </a:lnTo>
                  <a:cubicBezTo>
                    <a:pt x="6549" y="380"/>
                    <a:pt x="6171" y="0"/>
                    <a:pt x="5704" y="0"/>
                  </a:cubicBezTo>
                  <a:lnTo>
                    <a:pt x="845" y="0"/>
                  </a:lnTo>
                  <a:cubicBezTo>
                    <a:pt x="380" y="0"/>
                    <a:pt x="0" y="379"/>
                    <a:pt x="0" y="845"/>
                  </a:cubicBezTo>
                  <a:lnTo>
                    <a:pt x="0" y="4688"/>
                  </a:lnTo>
                  <a:cubicBezTo>
                    <a:pt x="0" y="5153"/>
                    <a:pt x="379" y="5533"/>
                    <a:pt x="845" y="5533"/>
                  </a:cubicBezTo>
                  <a:lnTo>
                    <a:pt x="5704" y="5533"/>
                  </a:lnTo>
                  <a:cubicBezTo>
                    <a:pt x="6171" y="5533"/>
                    <a:pt x="6549" y="5153"/>
                    <a:pt x="6549" y="4688"/>
                  </a:cubicBezTo>
                  <a:close/>
                  <a:moveTo>
                    <a:pt x="5383" y="477"/>
                  </a:moveTo>
                  <a:cubicBezTo>
                    <a:pt x="5573" y="477"/>
                    <a:pt x="5728" y="632"/>
                    <a:pt x="5728" y="823"/>
                  </a:cubicBezTo>
                  <a:cubicBezTo>
                    <a:pt x="5728" y="1013"/>
                    <a:pt x="5573" y="1168"/>
                    <a:pt x="5383" y="1168"/>
                  </a:cubicBezTo>
                  <a:cubicBezTo>
                    <a:pt x="5192" y="1168"/>
                    <a:pt x="5037" y="1013"/>
                    <a:pt x="5037" y="823"/>
                  </a:cubicBezTo>
                  <a:cubicBezTo>
                    <a:pt x="5037" y="632"/>
                    <a:pt x="5192" y="477"/>
                    <a:pt x="5383" y="477"/>
                  </a:cubicBezTo>
                  <a:close/>
                  <a:moveTo>
                    <a:pt x="4373" y="477"/>
                  </a:moveTo>
                  <a:lnTo>
                    <a:pt x="4373" y="477"/>
                  </a:lnTo>
                  <a:lnTo>
                    <a:pt x="4373" y="477"/>
                  </a:lnTo>
                  <a:cubicBezTo>
                    <a:pt x="4540" y="477"/>
                    <a:pt x="4680" y="596"/>
                    <a:pt x="4712" y="753"/>
                  </a:cubicBezTo>
                  <a:cubicBezTo>
                    <a:pt x="4716" y="776"/>
                    <a:pt x="4719" y="799"/>
                    <a:pt x="4719" y="823"/>
                  </a:cubicBezTo>
                  <a:cubicBezTo>
                    <a:pt x="4719" y="847"/>
                    <a:pt x="4716" y="869"/>
                    <a:pt x="4712" y="892"/>
                  </a:cubicBezTo>
                  <a:cubicBezTo>
                    <a:pt x="4680" y="1049"/>
                    <a:pt x="4540" y="1168"/>
                    <a:pt x="4373" y="1168"/>
                  </a:cubicBezTo>
                  <a:lnTo>
                    <a:pt x="4373" y="1168"/>
                  </a:lnTo>
                  <a:lnTo>
                    <a:pt x="4373" y="1168"/>
                  </a:lnTo>
                  <a:cubicBezTo>
                    <a:pt x="4183" y="1168"/>
                    <a:pt x="4028" y="1013"/>
                    <a:pt x="4028" y="823"/>
                  </a:cubicBezTo>
                  <a:cubicBezTo>
                    <a:pt x="4028" y="632"/>
                    <a:pt x="4183" y="477"/>
                    <a:pt x="4373" y="477"/>
                  </a:cubicBezTo>
                  <a:close/>
                  <a:moveTo>
                    <a:pt x="3364" y="477"/>
                  </a:moveTo>
                  <a:cubicBezTo>
                    <a:pt x="3555" y="477"/>
                    <a:pt x="3709" y="632"/>
                    <a:pt x="3709" y="823"/>
                  </a:cubicBezTo>
                  <a:cubicBezTo>
                    <a:pt x="3709" y="1013"/>
                    <a:pt x="3555" y="1168"/>
                    <a:pt x="3364" y="1168"/>
                  </a:cubicBezTo>
                  <a:cubicBezTo>
                    <a:pt x="3173" y="1168"/>
                    <a:pt x="3019" y="1013"/>
                    <a:pt x="3019" y="823"/>
                  </a:cubicBezTo>
                  <a:cubicBezTo>
                    <a:pt x="3019" y="632"/>
                    <a:pt x="3173" y="477"/>
                    <a:pt x="3364" y="477"/>
                  </a:cubicBezTo>
                  <a:close/>
                  <a:moveTo>
                    <a:pt x="6001" y="4688"/>
                  </a:moveTo>
                  <a:cubicBezTo>
                    <a:pt x="6001" y="4852"/>
                    <a:pt x="5868" y="4985"/>
                    <a:pt x="5704" y="4985"/>
                  </a:cubicBezTo>
                  <a:lnTo>
                    <a:pt x="845" y="4985"/>
                  </a:lnTo>
                  <a:cubicBezTo>
                    <a:pt x="681" y="4985"/>
                    <a:pt x="548" y="4852"/>
                    <a:pt x="548" y="4688"/>
                  </a:cubicBezTo>
                  <a:lnTo>
                    <a:pt x="548" y="1599"/>
                  </a:lnTo>
                  <a:lnTo>
                    <a:pt x="6003" y="1599"/>
                  </a:lnTo>
                  <a:lnTo>
                    <a:pt x="6003" y="4688"/>
                  </a:lnTo>
                  <a:lnTo>
                    <a:pt x="6001" y="4688"/>
                  </a:lnTo>
                  <a:close/>
                </a:path>
              </a:pathLst>
            </a:custGeom>
            <a:gradFill flip="none" rotWithShape="1">
              <a:gsLst>
                <a:gs pos="100000">
                  <a:srgbClr val="47CFFF"/>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grpSp>
      <p:pic>
        <p:nvPicPr>
          <p:cNvPr id="23" name="图片 22"/>
          <p:cNvPicPr>
            <a:picLocks noChangeAspect="1"/>
          </p:cNvPicPr>
          <p:nvPr/>
        </p:nvPicPr>
        <p:blipFill>
          <a:blip r:embed="rId6"/>
          <a:stretch>
            <a:fillRect/>
          </a:stretch>
        </p:blipFill>
        <p:spPr>
          <a:xfrm>
            <a:off x="4321910" y="351636"/>
            <a:ext cx="3548180" cy="810838"/>
          </a:xfrm>
          <a:prstGeom prst="rect">
            <a:avLst/>
          </a:prstGeom>
        </p:spPr>
      </p:pic>
      <p:grpSp>
        <p:nvGrpSpPr>
          <p:cNvPr id="24" name="组合 23"/>
          <p:cNvGrpSpPr/>
          <p:nvPr/>
        </p:nvGrpSpPr>
        <p:grpSpPr>
          <a:xfrm>
            <a:off x="3968572" y="384583"/>
            <a:ext cx="4254856" cy="716042"/>
            <a:chOff x="2265413" y="2073374"/>
            <a:chExt cx="4254856" cy="716042"/>
          </a:xfrm>
        </p:grpSpPr>
        <p:sp>
          <p:nvSpPr>
            <p:cNvPr id="25" name="文本框 24"/>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26" name="文本框 25"/>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
        <p:nvSpPr>
          <p:cNvPr id="28" name="TextBox 27"/>
          <p:cNvSpPr txBox="1"/>
          <p:nvPr/>
        </p:nvSpPr>
        <p:spPr>
          <a:xfrm>
            <a:off x="0" y="3870"/>
            <a:ext cx="1800200"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smtClean="0">
                <a:ln>
                  <a:noFill/>
                </a:ln>
                <a:solidFill>
                  <a:prstClr val="black"/>
                </a:solidFill>
                <a:effectLst/>
                <a:uLnTx/>
                <a:uFillTx/>
              </a:rPr>
              <a:t>PPT</a:t>
            </a:r>
            <a:r>
              <a:rPr kumimoji="0" lang="zh-CN" altLang="en-US" sz="100" b="0" i="0" u="none" strike="noStrike" kern="0" cap="none" spc="0" normalizeH="0" baseline="0" noProof="0" smtClean="0">
                <a:ln>
                  <a:noFill/>
                </a:ln>
                <a:solidFill>
                  <a:prstClr val="black"/>
                </a:solidFill>
                <a:effectLst/>
                <a:uLnTx/>
                <a:uFillTx/>
              </a:rPr>
              <a:t>模板 </a:t>
            </a:r>
            <a:r>
              <a:rPr kumimoji="0" lang="en-US" altLang="zh-CN" sz="100" b="0" i="0" u="none" strike="noStrike" kern="0" cap="none" spc="0" normalizeH="0" baseline="0" noProof="0" smtClean="0">
                <a:ln>
                  <a:noFill/>
                </a:ln>
                <a:solidFill>
                  <a:prstClr val="black"/>
                </a:solidFill>
                <a:effectLst/>
                <a:uLnTx/>
                <a:uFillTx/>
              </a:rPr>
              <a:t>http://www.PPT818.com/moban/ </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061170" y="3073549"/>
            <a:ext cx="1575860" cy="1575858"/>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cxnSp>
        <p:nvCxnSpPr>
          <p:cNvPr id="3" name="直接连接符 2"/>
          <p:cNvCxnSpPr/>
          <p:nvPr/>
        </p:nvCxnSpPr>
        <p:spPr>
          <a:xfrm flipV="1">
            <a:off x="2849100" y="2623920"/>
            <a:ext cx="1237557" cy="1237556"/>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4225771" y="3073548"/>
            <a:ext cx="1575860" cy="1575858"/>
          </a:xfrm>
          <a:prstGeom prst="ellipse">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cxnSp>
        <p:nvCxnSpPr>
          <p:cNvPr id="5" name="直接连接符 4"/>
          <p:cNvCxnSpPr/>
          <p:nvPr/>
        </p:nvCxnSpPr>
        <p:spPr>
          <a:xfrm flipV="1">
            <a:off x="3776142" y="3861994"/>
            <a:ext cx="1237041" cy="1237042"/>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390370" y="3073549"/>
            <a:ext cx="1575860" cy="1575858"/>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cxnSp>
        <p:nvCxnSpPr>
          <p:cNvPr id="7" name="直接连接符 6"/>
          <p:cNvCxnSpPr/>
          <p:nvPr/>
        </p:nvCxnSpPr>
        <p:spPr>
          <a:xfrm flipV="1">
            <a:off x="7178299" y="2623920"/>
            <a:ext cx="1237558" cy="123755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8554971" y="3073548"/>
            <a:ext cx="1575860" cy="1575858"/>
          </a:xfrm>
          <a:prstGeom prst="ellipse">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cxnSp>
        <p:nvCxnSpPr>
          <p:cNvPr id="9" name="直接连接符 8"/>
          <p:cNvCxnSpPr/>
          <p:nvPr/>
        </p:nvCxnSpPr>
        <p:spPr>
          <a:xfrm flipV="1">
            <a:off x="8105342" y="3861995"/>
            <a:ext cx="1237040" cy="1237041"/>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rot="10800000" flipV="1">
            <a:off x="3953936" y="2531662"/>
            <a:ext cx="228724" cy="228724"/>
          </a:xfrm>
          <a:prstGeom prst="ellipse">
            <a:avLst/>
          </a:prstGeom>
          <a:solidFill>
            <a:srgbClr val="009ED6"/>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11" name="椭圆 10"/>
          <p:cNvSpPr/>
          <p:nvPr/>
        </p:nvSpPr>
        <p:spPr>
          <a:xfrm rot="10800000" flipV="1">
            <a:off x="8301495" y="2531662"/>
            <a:ext cx="228724" cy="228724"/>
          </a:xfrm>
          <a:prstGeom prst="ellipse">
            <a:avLst/>
          </a:prstGeom>
          <a:solidFill>
            <a:srgbClr val="009ED6"/>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12" name="椭圆 11"/>
          <p:cNvSpPr/>
          <p:nvPr/>
        </p:nvSpPr>
        <p:spPr>
          <a:xfrm rot="10800000" flipV="1">
            <a:off x="3640473" y="4998699"/>
            <a:ext cx="228724" cy="228724"/>
          </a:xfrm>
          <a:prstGeom prst="ellipse">
            <a:avLst/>
          </a:prstGeom>
          <a:solidFill>
            <a:srgbClr val="009ED6"/>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13" name="椭圆 12"/>
          <p:cNvSpPr/>
          <p:nvPr/>
        </p:nvSpPr>
        <p:spPr>
          <a:xfrm rot="10800000" flipV="1">
            <a:off x="7990722" y="4998699"/>
            <a:ext cx="228724" cy="228724"/>
          </a:xfrm>
          <a:prstGeom prst="ellipse">
            <a:avLst/>
          </a:prstGeom>
          <a:solidFill>
            <a:srgbClr val="009ED6"/>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grpSp>
        <p:nvGrpSpPr>
          <p:cNvPr id="14" name="组合 13"/>
          <p:cNvGrpSpPr/>
          <p:nvPr/>
        </p:nvGrpSpPr>
        <p:grpSpPr>
          <a:xfrm>
            <a:off x="2165973" y="5363278"/>
            <a:ext cx="3160770" cy="958404"/>
            <a:chOff x="3465770" y="2384861"/>
            <a:chExt cx="3160770" cy="958404"/>
          </a:xfrm>
        </p:grpSpPr>
        <p:sp>
          <p:nvSpPr>
            <p:cNvPr id="15" name="文本框 14"/>
            <p:cNvSpPr txBox="1"/>
            <p:nvPr/>
          </p:nvSpPr>
          <p:spPr bwMode="auto">
            <a:xfrm>
              <a:off x="4421760" y="2384861"/>
              <a:ext cx="1248790" cy="369086"/>
            </a:xfrm>
            <a:prstGeom prst="rect">
              <a:avLst/>
            </a:prstGeom>
            <a:noFill/>
          </p:spPr>
          <p:txBody>
            <a:bodyPr>
              <a:spAutoFit/>
              <a:scene3d>
                <a:camera prst="orthographicFront"/>
                <a:lightRig rig="threePt" dir="t"/>
              </a:scene3d>
              <a:sp3d contourW="12700"/>
            </a:bodyPr>
            <a:lstStyle/>
            <a:p>
              <a:pPr algn="dist">
                <a:defRPr/>
              </a:pPr>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添加标题</a:t>
              </a:r>
            </a:p>
          </p:txBody>
        </p:sp>
        <p:sp>
          <p:nvSpPr>
            <p:cNvPr id="16" name="文本框 15"/>
            <p:cNvSpPr txBox="1"/>
            <p:nvPr/>
          </p:nvSpPr>
          <p:spPr bwMode="auto">
            <a:xfrm>
              <a:off x="3465770" y="2698105"/>
              <a:ext cx="3160770" cy="645160"/>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 creative and copyrights belong to PPT818</a:t>
              </a:r>
              <a:endParaRPr lang="en-US" altLang="zh-CN" sz="1200" dirty="0">
                <a:solidFill>
                  <a:schemeClr val="bg1"/>
                </a:solidFill>
                <a:cs typeface="+mn-ea"/>
                <a:sym typeface="+mn-lt"/>
              </a:endParaRPr>
            </a:p>
          </p:txBody>
        </p:sp>
      </p:grpSp>
      <p:grpSp>
        <p:nvGrpSpPr>
          <p:cNvPr id="17" name="组合 16"/>
          <p:cNvGrpSpPr/>
          <p:nvPr/>
        </p:nvGrpSpPr>
        <p:grpSpPr>
          <a:xfrm>
            <a:off x="6524440" y="5363278"/>
            <a:ext cx="3160770" cy="958404"/>
            <a:chOff x="3465770" y="2384861"/>
            <a:chExt cx="3160770" cy="958404"/>
          </a:xfrm>
        </p:grpSpPr>
        <p:sp>
          <p:nvSpPr>
            <p:cNvPr id="18" name="文本框 17"/>
            <p:cNvSpPr txBox="1"/>
            <p:nvPr/>
          </p:nvSpPr>
          <p:spPr bwMode="auto">
            <a:xfrm>
              <a:off x="4421760" y="2384861"/>
              <a:ext cx="1248790" cy="369086"/>
            </a:xfrm>
            <a:prstGeom prst="rect">
              <a:avLst/>
            </a:prstGeom>
            <a:noFill/>
          </p:spPr>
          <p:txBody>
            <a:bodyPr>
              <a:spAutoFit/>
              <a:scene3d>
                <a:camera prst="orthographicFront"/>
                <a:lightRig rig="threePt" dir="t"/>
              </a:scene3d>
              <a:sp3d contourW="12700"/>
            </a:bodyPr>
            <a:lstStyle/>
            <a:p>
              <a:pPr algn="dist">
                <a:defRPr/>
              </a:pPr>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添加标题</a:t>
              </a:r>
            </a:p>
          </p:txBody>
        </p:sp>
        <p:sp>
          <p:nvSpPr>
            <p:cNvPr id="19" name="文本框 18"/>
            <p:cNvSpPr txBox="1"/>
            <p:nvPr/>
          </p:nvSpPr>
          <p:spPr bwMode="auto">
            <a:xfrm>
              <a:off x="3465770" y="2698105"/>
              <a:ext cx="3160770" cy="645160"/>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 creative and copyrights belong to PPT818</a:t>
              </a:r>
              <a:endParaRPr lang="en-US" altLang="zh-CN" sz="1200" dirty="0">
                <a:solidFill>
                  <a:schemeClr val="bg1"/>
                </a:solidFill>
                <a:cs typeface="+mn-ea"/>
                <a:sym typeface="+mn-lt"/>
              </a:endParaRPr>
            </a:p>
          </p:txBody>
        </p:sp>
      </p:grpSp>
      <p:grpSp>
        <p:nvGrpSpPr>
          <p:cNvPr id="20" name="组合 19"/>
          <p:cNvGrpSpPr/>
          <p:nvPr/>
        </p:nvGrpSpPr>
        <p:grpSpPr>
          <a:xfrm>
            <a:off x="2506272" y="1602854"/>
            <a:ext cx="3160770" cy="958404"/>
            <a:chOff x="3465770" y="2384861"/>
            <a:chExt cx="3160770" cy="958404"/>
          </a:xfrm>
        </p:grpSpPr>
        <p:sp>
          <p:nvSpPr>
            <p:cNvPr id="21" name="文本框 20"/>
            <p:cNvSpPr txBox="1"/>
            <p:nvPr/>
          </p:nvSpPr>
          <p:spPr bwMode="auto">
            <a:xfrm>
              <a:off x="4421760" y="2384861"/>
              <a:ext cx="1248790" cy="369086"/>
            </a:xfrm>
            <a:prstGeom prst="rect">
              <a:avLst/>
            </a:prstGeom>
            <a:noFill/>
          </p:spPr>
          <p:txBody>
            <a:bodyPr>
              <a:spAutoFit/>
              <a:scene3d>
                <a:camera prst="orthographicFront"/>
                <a:lightRig rig="threePt" dir="t"/>
              </a:scene3d>
              <a:sp3d contourW="12700"/>
            </a:bodyPr>
            <a:lstStyle/>
            <a:p>
              <a:pPr algn="dist">
                <a:defRPr/>
              </a:pPr>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添加标题</a:t>
              </a:r>
            </a:p>
          </p:txBody>
        </p:sp>
        <p:sp>
          <p:nvSpPr>
            <p:cNvPr id="22" name="文本框 21"/>
            <p:cNvSpPr txBox="1"/>
            <p:nvPr/>
          </p:nvSpPr>
          <p:spPr bwMode="auto">
            <a:xfrm>
              <a:off x="3465770" y="2698105"/>
              <a:ext cx="3160770" cy="645160"/>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 creative and copyrights belong to PPT818</a:t>
              </a:r>
              <a:endParaRPr lang="en-US" altLang="zh-CN" sz="1200" dirty="0">
                <a:solidFill>
                  <a:schemeClr val="bg1"/>
                </a:solidFill>
                <a:cs typeface="+mn-ea"/>
                <a:sym typeface="+mn-lt"/>
              </a:endParaRPr>
            </a:p>
          </p:txBody>
        </p:sp>
      </p:grpSp>
      <p:grpSp>
        <p:nvGrpSpPr>
          <p:cNvPr id="23" name="组合 22"/>
          <p:cNvGrpSpPr/>
          <p:nvPr/>
        </p:nvGrpSpPr>
        <p:grpSpPr>
          <a:xfrm>
            <a:off x="6835472" y="1602854"/>
            <a:ext cx="3160770" cy="958404"/>
            <a:chOff x="3465770" y="2384861"/>
            <a:chExt cx="3160770" cy="958404"/>
          </a:xfrm>
        </p:grpSpPr>
        <p:sp>
          <p:nvSpPr>
            <p:cNvPr id="24" name="文本框 23"/>
            <p:cNvSpPr txBox="1"/>
            <p:nvPr/>
          </p:nvSpPr>
          <p:spPr bwMode="auto">
            <a:xfrm>
              <a:off x="4421760" y="2384861"/>
              <a:ext cx="1248790" cy="369086"/>
            </a:xfrm>
            <a:prstGeom prst="rect">
              <a:avLst/>
            </a:prstGeom>
            <a:noFill/>
          </p:spPr>
          <p:txBody>
            <a:bodyPr>
              <a:spAutoFit/>
              <a:scene3d>
                <a:camera prst="orthographicFront"/>
                <a:lightRig rig="threePt" dir="t"/>
              </a:scene3d>
              <a:sp3d contourW="12700"/>
            </a:bodyPr>
            <a:lstStyle/>
            <a:p>
              <a:pPr algn="dist">
                <a:defRPr/>
              </a:pPr>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添加标题</a:t>
              </a:r>
            </a:p>
          </p:txBody>
        </p:sp>
        <p:sp>
          <p:nvSpPr>
            <p:cNvPr id="25" name="文本框 24"/>
            <p:cNvSpPr txBox="1"/>
            <p:nvPr/>
          </p:nvSpPr>
          <p:spPr bwMode="auto">
            <a:xfrm>
              <a:off x="3465770" y="2698105"/>
              <a:ext cx="3160770" cy="645160"/>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 creative and copyrights belong to PPT818</a:t>
              </a:r>
              <a:endParaRPr lang="en-US" altLang="zh-CN" sz="1200" dirty="0">
                <a:solidFill>
                  <a:schemeClr val="bg1"/>
                </a:solidFill>
                <a:cs typeface="+mn-ea"/>
                <a:sym typeface="+mn-lt"/>
              </a:endParaRPr>
            </a:p>
          </p:txBody>
        </p:sp>
      </p:grpSp>
      <p:sp>
        <p:nvSpPr>
          <p:cNvPr id="26" name="文本框 25"/>
          <p:cNvSpPr txBox="1"/>
          <p:nvPr/>
        </p:nvSpPr>
        <p:spPr bwMode="auto">
          <a:xfrm rot="19042137">
            <a:off x="2117886" y="3381391"/>
            <a:ext cx="908743" cy="276999"/>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en-US" altLang="zh-CN" sz="1200" dirty="0">
                <a:solidFill>
                  <a:schemeClr val="bg2">
                    <a:lumMod val="10000"/>
                  </a:schemeClr>
                </a:solidFill>
                <a:cs typeface="+mn-ea"/>
                <a:sym typeface="+mn-lt"/>
              </a:rPr>
              <a:t>PART 01</a:t>
            </a:r>
            <a:endParaRPr lang="zh-CN" altLang="en-US" sz="1200" dirty="0">
              <a:solidFill>
                <a:schemeClr val="bg2">
                  <a:lumMod val="10000"/>
                </a:schemeClr>
              </a:solidFill>
              <a:cs typeface="+mn-ea"/>
              <a:sym typeface="+mn-lt"/>
            </a:endParaRPr>
          </a:p>
        </p:txBody>
      </p:sp>
      <p:sp>
        <p:nvSpPr>
          <p:cNvPr id="27" name="文本框 26"/>
          <p:cNvSpPr txBox="1"/>
          <p:nvPr/>
        </p:nvSpPr>
        <p:spPr bwMode="auto">
          <a:xfrm rot="19042137">
            <a:off x="4265457" y="3381390"/>
            <a:ext cx="908743" cy="276999"/>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en-US" altLang="zh-CN" sz="1200" dirty="0">
                <a:gradFill>
                  <a:gsLst>
                    <a:gs pos="0">
                      <a:schemeClr val="bg1"/>
                    </a:gs>
                    <a:gs pos="91000">
                      <a:srgbClr val="47CFFF"/>
                    </a:gs>
                  </a:gsLst>
                  <a:lin ang="5400000" scaled="1"/>
                </a:gradFill>
                <a:cs typeface="+mn-ea"/>
                <a:sym typeface="+mn-lt"/>
              </a:rPr>
              <a:t>PART 02</a:t>
            </a:r>
            <a:endParaRPr lang="zh-CN" altLang="en-US" sz="1200" dirty="0">
              <a:gradFill>
                <a:gsLst>
                  <a:gs pos="0">
                    <a:schemeClr val="bg1"/>
                  </a:gs>
                  <a:gs pos="91000">
                    <a:srgbClr val="47CFFF"/>
                  </a:gs>
                </a:gsLst>
                <a:lin ang="5400000" scaled="1"/>
              </a:gradFill>
              <a:cs typeface="+mn-ea"/>
              <a:sym typeface="+mn-lt"/>
            </a:endParaRPr>
          </a:p>
        </p:txBody>
      </p:sp>
      <p:sp>
        <p:nvSpPr>
          <p:cNvPr id="28" name="文本框 27"/>
          <p:cNvSpPr txBox="1"/>
          <p:nvPr/>
        </p:nvSpPr>
        <p:spPr bwMode="auto">
          <a:xfrm rot="19042137">
            <a:off x="6398048" y="3381390"/>
            <a:ext cx="908743" cy="276999"/>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en-US" altLang="zh-CN" sz="1200" dirty="0">
                <a:solidFill>
                  <a:schemeClr val="bg2">
                    <a:lumMod val="10000"/>
                  </a:schemeClr>
                </a:solidFill>
                <a:cs typeface="+mn-ea"/>
                <a:sym typeface="+mn-lt"/>
              </a:rPr>
              <a:t>PART 03</a:t>
            </a:r>
            <a:endParaRPr lang="zh-CN" altLang="en-US" sz="1200" dirty="0">
              <a:solidFill>
                <a:schemeClr val="bg2">
                  <a:lumMod val="10000"/>
                </a:schemeClr>
              </a:solidFill>
              <a:cs typeface="+mn-ea"/>
              <a:sym typeface="+mn-lt"/>
            </a:endParaRPr>
          </a:p>
        </p:txBody>
      </p:sp>
      <p:sp>
        <p:nvSpPr>
          <p:cNvPr id="29" name="文本框 28"/>
          <p:cNvSpPr txBox="1"/>
          <p:nvPr/>
        </p:nvSpPr>
        <p:spPr bwMode="auto">
          <a:xfrm rot="19042137">
            <a:off x="8572313" y="3381390"/>
            <a:ext cx="908743" cy="276999"/>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en-US" altLang="zh-CN" sz="1200" dirty="0">
                <a:gradFill>
                  <a:gsLst>
                    <a:gs pos="0">
                      <a:schemeClr val="bg1"/>
                    </a:gs>
                    <a:gs pos="91000">
                      <a:srgbClr val="47CFFF"/>
                    </a:gs>
                  </a:gsLst>
                  <a:lin ang="5400000" scaled="1"/>
                </a:gradFill>
                <a:cs typeface="+mn-ea"/>
                <a:sym typeface="+mn-lt"/>
              </a:rPr>
              <a:t>PART 04</a:t>
            </a:r>
            <a:endParaRPr lang="zh-CN" altLang="en-US" sz="1200" dirty="0">
              <a:gradFill>
                <a:gsLst>
                  <a:gs pos="0">
                    <a:schemeClr val="bg1"/>
                  </a:gs>
                  <a:gs pos="91000">
                    <a:srgbClr val="47CFFF"/>
                  </a:gs>
                </a:gsLst>
                <a:lin ang="5400000" scaled="1"/>
              </a:gradFill>
              <a:cs typeface="+mn-ea"/>
              <a:sym typeface="+mn-lt"/>
            </a:endParaRPr>
          </a:p>
        </p:txBody>
      </p:sp>
      <p:sp>
        <p:nvSpPr>
          <p:cNvPr id="30" name="Oval 48"/>
          <p:cNvSpPr/>
          <p:nvPr/>
        </p:nvSpPr>
        <p:spPr>
          <a:xfrm>
            <a:off x="2971292" y="4160322"/>
            <a:ext cx="223514" cy="223255"/>
          </a:xfrm>
          <a:custGeom>
            <a:avLst/>
            <a:gdLst>
              <a:gd name="connsiteX0" fmla="*/ 280459 w 606543"/>
              <a:gd name="connsiteY0" fmla="*/ 134174 h 605842"/>
              <a:gd name="connsiteX1" fmla="*/ 294097 w 606543"/>
              <a:gd name="connsiteY1" fmla="*/ 143593 h 605842"/>
              <a:gd name="connsiteX2" fmla="*/ 348602 w 606543"/>
              <a:gd name="connsiteY2" fmla="*/ 228123 h 605842"/>
              <a:gd name="connsiteX3" fmla="*/ 403200 w 606543"/>
              <a:gd name="connsiteY3" fmla="*/ 143593 h 605842"/>
              <a:gd name="connsiteX4" fmla="*/ 433100 w 606543"/>
              <a:gd name="connsiteY4" fmla="*/ 137198 h 605842"/>
              <a:gd name="connsiteX5" fmla="*/ 439599 w 606543"/>
              <a:gd name="connsiteY5" fmla="*/ 167136 h 605842"/>
              <a:gd name="connsiteX6" fmla="*/ 391872 w 606543"/>
              <a:gd name="connsiteY6" fmla="*/ 241006 h 605842"/>
              <a:gd name="connsiteX7" fmla="*/ 418150 w 606543"/>
              <a:gd name="connsiteY7" fmla="*/ 241006 h 605842"/>
              <a:gd name="connsiteX8" fmla="*/ 439785 w 606543"/>
              <a:gd name="connsiteY8" fmla="*/ 262602 h 605842"/>
              <a:gd name="connsiteX9" fmla="*/ 418150 w 606543"/>
              <a:gd name="connsiteY9" fmla="*/ 284291 h 605842"/>
              <a:gd name="connsiteX10" fmla="*/ 370237 w 606543"/>
              <a:gd name="connsiteY10" fmla="*/ 284291 h 605842"/>
              <a:gd name="connsiteX11" fmla="*/ 370237 w 606543"/>
              <a:gd name="connsiteY11" fmla="*/ 305423 h 605842"/>
              <a:gd name="connsiteX12" fmla="*/ 418057 w 606543"/>
              <a:gd name="connsiteY12" fmla="*/ 305423 h 605842"/>
              <a:gd name="connsiteX13" fmla="*/ 439692 w 606543"/>
              <a:gd name="connsiteY13" fmla="*/ 327019 h 605842"/>
              <a:gd name="connsiteX14" fmla="*/ 418057 w 606543"/>
              <a:gd name="connsiteY14" fmla="*/ 348615 h 605842"/>
              <a:gd name="connsiteX15" fmla="*/ 370237 w 606543"/>
              <a:gd name="connsiteY15" fmla="*/ 348615 h 605842"/>
              <a:gd name="connsiteX16" fmla="*/ 370237 w 606543"/>
              <a:gd name="connsiteY16" fmla="*/ 375123 h 605842"/>
              <a:gd name="connsiteX17" fmla="*/ 348602 w 606543"/>
              <a:gd name="connsiteY17" fmla="*/ 396719 h 605842"/>
              <a:gd name="connsiteX18" fmla="*/ 326874 w 606543"/>
              <a:gd name="connsiteY18" fmla="*/ 375123 h 605842"/>
              <a:gd name="connsiteX19" fmla="*/ 326874 w 606543"/>
              <a:gd name="connsiteY19" fmla="*/ 348615 h 605842"/>
              <a:gd name="connsiteX20" fmla="*/ 279147 w 606543"/>
              <a:gd name="connsiteY20" fmla="*/ 348615 h 605842"/>
              <a:gd name="connsiteX21" fmla="*/ 257419 w 606543"/>
              <a:gd name="connsiteY21" fmla="*/ 327019 h 605842"/>
              <a:gd name="connsiteX22" fmla="*/ 279147 w 606543"/>
              <a:gd name="connsiteY22" fmla="*/ 305423 h 605842"/>
              <a:gd name="connsiteX23" fmla="*/ 326874 w 606543"/>
              <a:gd name="connsiteY23" fmla="*/ 305423 h 605842"/>
              <a:gd name="connsiteX24" fmla="*/ 326874 w 606543"/>
              <a:gd name="connsiteY24" fmla="*/ 284291 h 605842"/>
              <a:gd name="connsiteX25" fmla="*/ 279147 w 606543"/>
              <a:gd name="connsiteY25" fmla="*/ 284291 h 605842"/>
              <a:gd name="connsiteX26" fmla="*/ 257419 w 606543"/>
              <a:gd name="connsiteY26" fmla="*/ 262602 h 605842"/>
              <a:gd name="connsiteX27" fmla="*/ 279147 w 606543"/>
              <a:gd name="connsiteY27" fmla="*/ 241006 h 605842"/>
              <a:gd name="connsiteX28" fmla="*/ 305332 w 606543"/>
              <a:gd name="connsiteY28" fmla="*/ 241006 h 605842"/>
              <a:gd name="connsiteX29" fmla="*/ 257698 w 606543"/>
              <a:gd name="connsiteY29" fmla="*/ 167136 h 605842"/>
              <a:gd name="connsiteX30" fmla="*/ 264105 w 606543"/>
              <a:gd name="connsiteY30" fmla="*/ 137198 h 605842"/>
              <a:gd name="connsiteX31" fmla="*/ 280459 w 606543"/>
              <a:gd name="connsiteY31" fmla="*/ 134174 h 605842"/>
              <a:gd name="connsiteX32" fmla="*/ 346871 w 606543"/>
              <a:gd name="connsiteY32" fmla="*/ 50523 h 605842"/>
              <a:gd name="connsiteX33" fmla="*/ 137703 w 606543"/>
              <a:gd name="connsiteY33" fmla="*/ 259478 h 605842"/>
              <a:gd name="connsiteX34" fmla="*/ 346871 w 606543"/>
              <a:gd name="connsiteY34" fmla="*/ 468340 h 605842"/>
              <a:gd name="connsiteX35" fmla="*/ 556039 w 606543"/>
              <a:gd name="connsiteY35" fmla="*/ 259478 h 605842"/>
              <a:gd name="connsiteX36" fmla="*/ 346871 w 606543"/>
              <a:gd name="connsiteY36" fmla="*/ 50523 h 605842"/>
              <a:gd name="connsiteX37" fmla="*/ 346871 w 606543"/>
              <a:gd name="connsiteY37" fmla="*/ 0 h 605842"/>
              <a:gd name="connsiteX38" fmla="*/ 606543 w 606543"/>
              <a:gd name="connsiteY38" fmla="*/ 259478 h 605842"/>
              <a:gd name="connsiteX39" fmla="*/ 346871 w 606543"/>
              <a:gd name="connsiteY39" fmla="*/ 518771 h 605842"/>
              <a:gd name="connsiteX40" fmla="*/ 182266 w 606543"/>
              <a:gd name="connsiteY40" fmla="*/ 459811 h 605842"/>
              <a:gd name="connsiteX41" fmla="*/ 43750 w 606543"/>
              <a:gd name="connsiteY41" fmla="*/ 598125 h 605842"/>
              <a:gd name="connsiteX42" fmla="*/ 7728 w 606543"/>
              <a:gd name="connsiteY42" fmla="*/ 598125 h 605842"/>
              <a:gd name="connsiteX43" fmla="*/ 7728 w 606543"/>
              <a:gd name="connsiteY43" fmla="*/ 562156 h 605842"/>
              <a:gd name="connsiteX44" fmla="*/ 146709 w 606543"/>
              <a:gd name="connsiteY44" fmla="*/ 424305 h 605842"/>
              <a:gd name="connsiteX45" fmla="*/ 87199 w 606543"/>
              <a:gd name="connsiteY45" fmla="*/ 259293 h 605842"/>
              <a:gd name="connsiteX46" fmla="*/ 346871 w 606543"/>
              <a:gd name="connsiteY46" fmla="*/ 0 h 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543" h="605842">
                <a:moveTo>
                  <a:pt x="280459" y="134174"/>
                </a:moveTo>
                <a:cubicBezTo>
                  <a:pt x="285902" y="135344"/>
                  <a:pt x="290893" y="138588"/>
                  <a:pt x="294097" y="143593"/>
                </a:cubicBezTo>
                <a:lnTo>
                  <a:pt x="348602" y="228123"/>
                </a:lnTo>
                <a:lnTo>
                  <a:pt x="403200" y="143593"/>
                </a:lnTo>
                <a:cubicBezTo>
                  <a:pt x="409607" y="133583"/>
                  <a:pt x="423071" y="130803"/>
                  <a:pt x="433100" y="137198"/>
                </a:cubicBezTo>
                <a:cubicBezTo>
                  <a:pt x="443128" y="143593"/>
                  <a:pt x="446006" y="157125"/>
                  <a:pt x="439599" y="167136"/>
                </a:cubicBezTo>
                <a:lnTo>
                  <a:pt x="391872" y="241006"/>
                </a:lnTo>
                <a:lnTo>
                  <a:pt x="418150" y="241006"/>
                </a:lnTo>
                <a:cubicBezTo>
                  <a:pt x="430128" y="241006"/>
                  <a:pt x="439785" y="250646"/>
                  <a:pt x="439785" y="262602"/>
                </a:cubicBezTo>
                <a:cubicBezTo>
                  <a:pt x="439785" y="274652"/>
                  <a:pt x="430128" y="284291"/>
                  <a:pt x="418150" y="284291"/>
                </a:cubicBezTo>
                <a:lnTo>
                  <a:pt x="370237" y="284291"/>
                </a:lnTo>
                <a:lnTo>
                  <a:pt x="370237" y="305423"/>
                </a:lnTo>
                <a:lnTo>
                  <a:pt x="418057" y="305423"/>
                </a:lnTo>
                <a:cubicBezTo>
                  <a:pt x="430035" y="305423"/>
                  <a:pt x="439692" y="315063"/>
                  <a:pt x="439692" y="327019"/>
                </a:cubicBezTo>
                <a:cubicBezTo>
                  <a:pt x="439692" y="338976"/>
                  <a:pt x="430035" y="348615"/>
                  <a:pt x="418057" y="348615"/>
                </a:cubicBezTo>
                <a:lnTo>
                  <a:pt x="370237" y="348615"/>
                </a:lnTo>
                <a:lnTo>
                  <a:pt x="370237" y="375123"/>
                </a:lnTo>
                <a:cubicBezTo>
                  <a:pt x="370237" y="387080"/>
                  <a:pt x="360580" y="396719"/>
                  <a:pt x="348602" y="396719"/>
                </a:cubicBezTo>
                <a:cubicBezTo>
                  <a:pt x="336531" y="396719"/>
                  <a:pt x="326874" y="387080"/>
                  <a:pt x="326874" y="375123"/>
                </a:cubicBezTo>
                <a:lnTo>
                  <a:pt x="326874" y="348615"/>
                </a:lnTo>
                <a:lnTo>
                  <a:pt x="279147" y="348615"/>
                </a:lnTo>
                <a:cubicBezTo>
                  <a:pt x="267076" y="348615"/>
                  <a:pt x="257419" y="338976"/>
                  <a:pt x="257419" y="327019"/>
                </a:cubicBezTo>
                <a:cubicBezTo>
                  <a:pt x="257419" y="315063"/>
                  <a:pt x="267076" y="305423"/>
                  <a:pt x="279147" y="305423"/>
                </a:cubicBezTo>
                <a:lnTo>
                  <a:pt x="326874" y="305423"/>
                </a:lnTo>
                <a:lnTo>
                  <a:pt x="326874" y="284291"/>
                </a:lnTo>
                <a:lnTo>
                  <a:pt x="279147" y="284291"/>
                </a:lnTo>
                <a:cubicBezTo>
                  <a:pt x="267076" y="284291"/>
                  <a:pt x="257419" y="274652"/>
                  <a:pt x="257419" y="262602"/>
                </a:cubicBezTo>
                <a:cubicBezTo>
                  <a:pt x="257419" y="250646"/>
                  <a:pt x="267076" y="241006"/>
                  <a:pt x="279147" y="241006"/>
                </a:cubicBezTo>
                <a:lnTo>
                  <a:pt x="305332" y="241006"/>
                </a:lnTo>
                <a:lnTo>
                  <a:pt x="257698" y="167136"/>
                </a:lnTo>
                <a:cubicBezTo>
                  <a:pt x="251105" y="157125"/>
                  <a:pt x="254077" y="143593"/>
                  <a:pt x="264105" y="137198"/>
                </a:cubicBezTo>
                <a:cubicBezTo>
                  <a:pt x="269119" y="133908"/>
                  <a:pt x="275015" y="133004"/>
                  <a:pt x="280459" y="134174"/>
                </a:cubicBezTo>
                <a:close/>
                <a:moveTo>
                  <a:pt x="346871" y="50523"/>
                </a:moveTo>
                <a:cubicBezTo>
                  <a:pt x="231471" y="50523"/>
                  <a:pt x="137703" y="144247"/>
                  <a:pt x="137703" y="259478"/>
                </a:cubicBezTo>
                <a:cubicBezTo>
                  <a:pt x="137703" y="374616"/>
                  <a:pt x="231471" y="468340"/>
                  <a:pt x="346871" y="468340"/>
                </a:cubicBezTo>
                <a:cubicBezTo>
                  <a:pt x="462271" y="468340"/>
                  <a:pt x="556039" y="374616"/>
                  <a:pt x="556039" y="259478"/>
                </a:cubicBezTo>
                <a:cubicBezTo>
                  <a:pt x="556039" y="144247"/>
                  <a:pt x="462271" y="50523"/>
                  <a:pt x="346871" y="50523"/>
                </a:cubicBezTo>
                <a:close/>
                <a:moveTo>
                  <a:pt x="346871" y="0"/>
                </a:moveTo>
                <a:cubicBezTo>
                  <a:pt x="490122" y="0"/>
                  <a:pt x="606543" y="116436"/>
                  <a:pt x="606543" y="259478"/>
                </a:cubicBezTo>
                <a:cubicBezTo>
                  <a:pt x="606543" y="402427"/>
                  <a:pt x="490122" y="518771"/>
                  <a:pt x="346871" y="518771"/>
                </a:cubicBezTo>
                <a:cubicBezTo>
                  <a:pt x="284483" y="518771"/>
                  <a:pt x="227015" y="496614"/>
                  <a:pt x="182266" y="459811"/>
                </a:cubicBezTo>
                <a:lnTo>
                  <a:pt x="43750" y="598125"/>
                </a:lnTo>
                <a:cubicBezTo>
                  <a:pt x="33444" y="608415"/>
                  <a:pt x="17940" y="608415"/>
                  <a:pt x="7728" y="598125"/>
                </a:cubicBezTo>
                <a:cubicBezTo>
                  <a:pt x="-2577" y="587835"/>
                  <a:pt x="-2577" y="572446"/>
                  <a:pt x="7728" y="562156"/>
                </a:cubicBezTo>
                <a:lnTo>
                  <a:pt x="146709" y="424305"/>
                </a:lnTo>
                <a:cubicBezTo>
                  <a:pt x="109573" y="379437"/>
                  <a:pt x="87199" y="321961"/>
                  <a:pt x="87199" y="259293"/>
                </a:cubicBezTo>
                <a:cubicBezTo>
                  <a:pt x="87199" y="116343"/>
                  <a:pt x="203619" y="0"/>
                  <a:pt x="346871" y="0"/>
                </a:cubicBezTo>
                <a:close/>
              </a:path>
            </a:pathLst>
          </a:custGeom>
          <a:solidFill>
            <a:srgbClr val="000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31" name="Oval 49"/>
          <p:cNvSpPr/>
          <p:nvPr/>
        </p:nvSpPr>
        <p:spPr>
          <a:xfrm>
            <a:off x="5122761" y="4164223"/>
            <a:ext cx="223514" cy="217333"/>
          </a:xfrm>
          <a:custGeom>
            <a:avLst/>
            <a:gdLst>
              <a:gd name="connsiteX0" fmla="*/ 527751 w 606123"/>
              <a:gd name="connsiteY0" fmla="*/ 103308 h 589362"/>
              <a:gd name="connsiteX1" fmla="*/ 560434 w 606123"/>
              <a:gd name="connsiteY1" fmla="*/ 103308 h 589362"/>
              <a:gd name="connsiteX2" fmla="*/ 606116 w 606123"/>
              <a:gd name="connsiteY2" fmla="*/ 149568 h 589362"/>
              <a:gd name="connsiteX3" fmla="*/ 606116 w 606123"/>
              <a:gd name="connsiteY3" fmla="*/ 463005 h 589362"/>
              <a:gd name="connsiteX4" fmla="*/ 559970 w 606123"/>
              <a:gd name="connsiteY4" fmla="*/ 509079 h 589362"/>
              <a:gd name="connsiteX5" fmla="*/ 534900 w 606123"/>
              <a:gd name="connsiteY5" fmla="*/ 509079 h 589362"/>
              <a:gd name="connsiteX6" fmla="*/ 534900 w 606123"/>
              <a:gd name="connsiteY6" fmla="*/ 589362 h 589362"/>
              <a:gd name="connsiteX7" fmla="*/ 408254 w 606123"/>
              <a:gd name="connsiteY7" fmla="*/ 509079 h 589362"/>
              <a:gd name="connsiteX8" fmla="*/ 212806 w 606123"/>
              <a:gd name="connsiteY8" fmla="*/ 509079 h 589362"/>
              <a:gd name="connsiteX9" fmla="*/ 176131 w 606123"/>
              <a:gd name="connsiteY9" fmla="*/ 490816 h 589362"/>
              <a:gd name="connsiteX10" fmla="*/ 232490 w 606123"/>
              <a:gd name="connsiteY10" fmla="*/ 455218 h 589362"/>
              <a:gd name="connsiteX11" fmla="*/ 444465 w 606123"/>
              <a:gd name="connsiteY11" fmla="*/ 455218 h 589362"/>
              <a:gd name="connsiteX12" fmla="*/ 527751 w 606123"/>
              <a:gd name="connsiteY12" fmla="*/ 372061 h 589362"/>
              <a:gd name="connsiteX13" fmla="*/ 253760 w 606123"/>
              <a:gd name="connsiteY13" fmla="*/ 36520 h 589362"/>
              <a:gd name="connsiteX14" fmla="*/ 232126 w 606123"/>
              <a:gd name="connsiteY14" fmla="*/ 58117 h 589362"/>
              <a:gd name="connsiteX15" fmla="*/ 232126 w 606123"/>
              <a:gd name="connsiteY15" fmla="*/ 73226 h 589362"/>
              <a:gd name="connsiteX16" fmla="*/ 177994 w 606123"/>
              <a:gd name="connsiteY16" fmla="*/ 145617 h 589362"/>
              <a:gd name="connsiteX17" fmla="*/ 253760 w 606123"/>
              <a:gd name="connsiteY17" fmla="*/ 221253 h 589362"/>
              <a:gd name="connsiteX18" fmla="*/ 286258 w 606123"/>
              <a:gd name="connsiteY18" fmla="*/ 253602 h 589362"/>
              <a:gd name="connsiteX19" fmla="*/ 253760 w 606123"/>
              <a:gd name="connsiteY19" fmla="*/ 286044 h 589362"/>
              <a:gd name="connsiteX20" fmla="*/ 230176 w 606123"/>
              <a:gd name="connsiteY20" fmla="*/ 275755 h 589362"/>
              <a:gd name="connsiteX21" fmla="*/ 199536 w 606123"/>
              <a:gd name="connsiteY21" fmla="*/ 274736 h 589362"/>
              <a:gd name="connsiteX22" fmla="*/ 198607 w 606123"/>
              <a:gd name="connsiteY22" fmla="*/ 305324 h 589362"/>
              <a:gd name="connsiteX23" fmla="*/ 232126 w 606123"/>
              <a:gd name="connsiteY23" fmla="*/ 325901 h 589362"/>
              <a:gd name="connsiteX24" fmla="*/ 232126 w 606123"/>
              <a:gd name="connsiteY24" fmla="*/ 341010 h 589362"/>
              <a:gd name="connsiteX25" fmla="*/ 253760 w 606123"/>
              <a:gd name="connsiteY25" fmla="*/ 362607 h 589362"/>
              <a:gd name="connsiteX26" fmla="*/ 275487 w 606123"/>
              <a:gd name="connsiteY26" fmla="*/ 341010 h 589362"/>
              <a:gd name="connsiteX27" fmla="*/ 275487 w 606123"/>
              <a:gd name="connsiteY27" fmla="*/ 326086 h 589362"/>
              <a:gd name="connsiteX28" fmla="*/ 329526 w 606123"/>
              <a:gd name="connsiteY28" fmla="*/ 253510 h 589362"/>
              <a:gd name="connsiteX29" fmla="*/ 253760 w 606123"/>
              <a:gd name="connsiteY29" fmla="*/ 177874 h 589362"/>
              <a:gd name="connsiteX30" fmla="*/ 221356 w 606123"/>
              <a:gd name="connsiteY30" fmla="*/ 145525 h 589362"/>
              <a:gd name="connsiteX31" fmla="*/ 253760 w 606123"/>
              <a:gd name="connsiteY31" fmla="*/ 113083 h 589362"/>
              <a:gd name="connsiteX32" fmla="*/ 277437 w 606123"/>
              <a:gd name="connsiteY32" fmla="*/ 123372 h 589362"/>
              <a:gd name="connsiteX33" fmla="*/ 307985 w 606123"/>
              <a:gd name="connsiteY33" fmla="*/ 124391 h 589362"/>
              <a:gd name="connsiteX34" fmla="*/ 309007 w 606123"/>
              <a:gd name="connsiteY34" fmla="*/ 93803 h 589362"/>
              <a:gd name="connsiteX35" fmla="*/ 275487 w 606123"/>
              <a:gd name="connsiteY35" fmla="*/ 73226 h 589362"/>
              <a:gd name="connsiteX36" fmla="*/ 275487 w 606123"/>
              <a:gd name="connsiteY36" fmla="*/ 58117 h 589362"/>
              <a:gd name="connsiteX37" fmla="*/ 253760 w 606123"/>
              <a:gd name="connsiteY37" fmla="*/ 36520 h 589362"/>
              <a:gd name="connsiteX38" fmla="*/ 51996 w 606123"/>
              <a:gd name="connsiteY38" fmla="*/ 0 h 589362"/>
              <a:gd name="connsiteX39" fmla="*/ 444290 w 606123"/>
              <a:gd name="connsiteY39" fmla="*/ 0 h 589362"/>
              <a:gd name="connsiteX40" fmla="*/ 496286 w 606123"/>
              <a:gd name="connsiteY40" fmla="*/ 51907 h 589362"/>
              <a:gd name="connsiteX41" fmla="*/ 496286 w 606123"/>
              <a:gd name="connsiteY41" fmla="*/ 372524 h 589362"/>
              <a:gd name="connsiteX42" fmla="*/ 444290 w 606123"/>
              <a:gd name="connsiteY42" fmla="*/ 424431 h 589362"/>
              <a:gd name="connsiteX43" fmla="*/ 223306 w 606123"/>
              <a:gd name="connsiteY43" fmla="*/ 424431 h 589362"/>
              <a:gd name="connsiteX44" fmla="*/ 166481 w 606123"/>
              <a:gd name="connsiteY44" fmla="*/ 460488 h 589362"/>
              <a:gd name="connsiteX45" fmla="*/ 80316 w 606123"/>
              <a:gd name="connsiteY45" fmla="*/ 515268 h 589362"/>
              <a:gd name="connsiteX46" fmla="*/ 80316 w 606123"/>
              <a:gd name="connsiteY46" fmla="*/ 424431 h 589362"/>
              <a:gd name="connsiteX47" fmla="*/ 51996 w 606123"/>
              <a:gd name="connsiteY47" fmla="*/ 424431 h 589362"/>
              <a:gd name="connsiteX48" fmla="*/ 0 w 606123"/>
              <a:gd name="connsiteY48" fmla="*/ 372061 h 589362"/>
              <a:gd name="connsiteX49" fmla="*/ 0 w 606123"/>
              <a:gd name="connsiteY49" fmla="*/ 51907 h 589362"/>
              <a:gd name="connsiteX50" fmla="*/ 51996 w 606123"/>
              <a:gd name="connsiteY50" fmla="*/ 0 h 58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6123" h="589362">
                <a:moveTo>
                  <a:pt x="527751" y="103308"/>
                </a:moveTo>
                <a:lnTo>
                  <a:pt x="560434" y="103308"/>
                </a:lnTo>
                <a:cubicBezTo>
                  <a:pt x="585968" y="103308"/>
                  <a:pt x="606580" y="123982"/>
                  <a:pt x="606116" y="149568"/>
                </a:cubicBezTo>
                <a:lnTo>
                  <a:pt x="606116" y="463005"/>
                </a:lnTo>
                <a:cubicBezTo>
                  <a:pt x="606116" y="488499"/>
                  <a:pt x="585410" y="509079"/>
                  <a:pt x="559970" y="509079"/>
                </a:cubicBezTo>
                <a:lnTo>
                  <a:pt x="534900" y="509079"/>
                </a:lnTo>
                <a:lnTo>
                  <a:pt x="534900" y="589362"/>
                </a:lnTo>
                <a:lnTo>
                  <a:pt x="408254" y="509079"/>
                </a:lnTo>
                <a:lnTo>
                  <a:pt x="212806" y="509079"/>
                </a:lnTo>
                <a:cubicBezTo>
                  <a:pt x="197858" y="509079"/>
                  <a:pt x="184859" y="501848"/>
                  <a:pt x="176131" y="490816"/>
                </a:cubicBezTo>
                <a:lnTo>
                  <a:pt x="232490" y="455218"/>
                </a:lnTo>
                <a:lnTo>
                  <a:pt x="444465" y="455218"/>
                </a:lnTo>
                <a:cubicBezTo>
                  <a:pt x="490240" y="455218"/>
                  <a:pt x="527751" y="417672"/>
                  <a:pt x="527751" y="372061"/>
                </a:cubicBezTo>
                <a:close/>
                <a:moveTo>
                  <a:pt x="253760" y="36520"/>
                </a:moveTo>
                <a:cubicBezTo>
                  <a:pt x="241783" y="36520"/>
                  <a:pt x="232126" y="46160"/>
                  <a:pt x="232126" y="58117"/>
                </a:cubicBezTo>
                <a:lnTo>
                  <a:pt x="232126" y="73226"/>
                </a:lnTo>
                <a:cubicBezTo>
                  <a:pt x="200929" y="82495"/>
                  <a:pt x="177994" y="111415"/>
                  <a:pt x="177994" y="145617"/>
                </a:cubicBezTo>
                <a:cubicBezTo>
                  <a:pt x="177994" y="187236"/>
                  <a:pt x="211978" y="221253"/>
                  <a:pt x="253760" y="221253"/>
                </a:cubicBezTo>
                <a:cubicBezTo>
                  <a:pt x="271588" y="221253"/>
                  <a:pt x="286258" y="235806"/>
                  <a:pt x="286258" y="253602"/>
                </a:cubicBezTo>
                <a:cubicBezTo>
                  <a:pt x="286258" y="271399"/>
                  <a:pt x="271773" y="286044"/>
                  <a:pt x="253760" y="286044"/>
                </a:cubicBezTo>
                <a:cubicBezTo>
                  <a:pt x="244754" y="286044"/>
                  <a:pt x="236305" y="282336"/>
                  <a:pt x="230176" y="275755"/>
                </a:cubicBezTo>
                <a:cubicBezTo>
                  <a:pt x="222006" y="266950"/>
                  <a:pt x="208357" y="266579"/>
                  <a:pt x="199536" y="274736"/>
                </a:cubicBezTo>
                <a:cubicBezTo>
                  <a:pt x="190808" y="282892"/>
                  <a:pt x="190436" y="296611"/>
                  <a:pt x="198607" y="305324"/>
                </a:cubicBezTo>
                <a:cubicBezTo>
                  <a:pt x="207892" y="315056"/>
                  <a:pt x="219499" y="322101"/>
                  <a:pt x="232126" y="325901"/>
                </a:cubicBezTo>
                <a:lnTo>
                  <a:pt x="232126" y="341010"/>
                </a:lnTo>
                <a:cubicBezTo>
                  <a:pt x="232126" y="352967"/>
                  <a:pt x="241783" y="362607"/>
                  <a:pt x="253760" y="362607"/>
                </a:cubicBezTo>
                <a:cubicBezTo>
                  <a:pt x="265831" y="362607"/>
                  <a:pt x="275487" y="352967"/>
                  <a:pt x="275487" y="341010"/>
                </a:cubicBezTo>
                <a:lnTo>
                  <a:pt x="275487" y="326086"/>
                </a:lnTo>
                <a:cubicBezTo>
                  <a:pt x="306778" y="316817"/>
                  <a:pt x="329526" y="287712"/>
                  <a:pt x="329526" y="253510"/>
                </a:cubicBezTo>
                <a:cubicBezTo>
                  <a:pt x="329526" y="211891"/>
                  <a:pt x="295636" y="177874"/>
                  <a:pt x="253760" y="177874"/>
                </a:cubicBezTo>
                <a:cubicBezTo>
                  <a:pt x="235933" y="177874"/>
                  <a:pt x="221356" y="163321"/>
                  <a:pt x="221356" y="145525"/>
                </a:cubicBezTo>
                <a:cubicBezTo>
                  <a:pt x="221356" y="127728"/>
                  <a:pt x="235840" y="113083"/>
                  <a:pt x="253760" y="113083"/>
                </a:cubicBezTo>
                <a:cubicBezTo>
                  <a:pt x="262860" y="113083"/>
                  <a:pt x="271216" y="116791"/>
                  <a:pt x="277437" y="123372"/>
                </a:cubicBezTo>
                <a:cubicBezTo>
                  <a:pt x="285608" y="132177"/>
                  <a:pt x="299350" y="132548"/>
                  <a:pt x="307985" y="124391"/>
                </a:cubicBezTo>
                <a:cubicBezTo>
                  <a:pt x="316806" y="116234"/>
                  <a:pt x="317177" y="102516"/>
                  <a:pt x="309007" y="93803"/>
                </a:cubicBezTo>
                <a:cubicBezTo>
                  <a:pt x="299721" y="84071"/>
                  <a:pt x="288115" y="77026"/>
                  <a:pt x="275487" y="73226"/>
                </a:cubicBezTo>
                <a:lnTo>
                  <a:pt x="275487" y="58117"/>
                </a:lnTo>
                <a:cubicBezTo>
                  <a:pt x="275487" y="46160"/>
                  <a:pt x="265831" y="36520"/>
                  <a:pt x="253760" y="36520"/>
                </a:cubicBezTo>
                <a:close/>
                <a:moveTo>
                  <a:pt x="51996" y="0"/>
                </a:moveTo>
                <a:lnTo>
                  <a:pt x="444290" y="0"/>
                </a:lnTo>
                <a:cubicBezTo>
                  <a:pt x="472795" y="0"/>
                  <a:pt x="496286" y="23173"/>
                  <a:pt x="496286" y="51907"/>
                </a:cubicBezTo>
                <a:lnTo>
                  <a:pt x="496286" y="372524"/>
                </a:lnTo>
                <a:cubicBezTo>
                  <a:pt x="496286" y="401351"/>
                  <a:pt x="473166" y="424431"/>
                  <a:pt x="444290" y="424431"/>
                </a:cubicBezTo>
                <a:lnTo>
                  <a:pt x="223306" y="424431"/>
                </a:lnTo>
                <a:lnTo>
                  <a:pt x="166481" y="460488"/>
                </a:lnTo>
                <a:lnTo>
                  <a:pt x="80316" y="515268"/>
                </a:lnTo>
                <a:lnTo>
                  <a:pt x="80316" y="424431"/>
                </a:lnTo>
                <a:lnTo>
                  <a:pt x="51996" y="424431"/>
                </a:lnTo>
                <a:cubicBezTo>
                  <a:pt x="23120" y="424431"/>
                  <a:pt x="0" y="400795"/>
                  <a:pt x="0" y="372061"/>
                </a:cubicBezTo>
                <a:lnTo>
                  <a:pt x="0" y="51907"/>
                </a:lnTo>
                <a:cubicBezTo>
                  <a:pt x="0" y="23173"/>
                  <a:pt x="23120" y="0"/>
                  <a:pt x="51996" y="0"/>
                </a:cubicBezTo>
                <a:close/>
              </a:path>
            </a:pathLst>
          </a:custGeom>
          <a:gradFill>
            <a:gsLst>
              <a:gs pos="0">
                <a:schemeClr val="bg1"/>
              </a:gs>
              <a:gs pos="91000">
                <a:srgbClr val="47CF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gradFill>
                <a:gsLst>
                  <a:gs pos="0">
                    <a:schemeClr val="bg1"/>
                  </a:gs>
                  <a:gs pos="91000">
                    <a:srgbClr val="47CFFF"/>
                  </a:gs>
                </a:gsLst>
                <a:lin ang="5400000" scaled="1"/>
              </a:gradFill>
              <a:cs typeface="+mn-ea"/>
              <a:sym typeface="+mn-lt"/>
            </a:endParaRPr>
          </a:p>
        </p:txBody>
      </p:sp>
      <p:sp>
        <p:nvSpPr>
          <p:cNvPr id="32" name="Oval 50"/>
          <p:cNvSpPr/>
          <p:nvPr/>
        </p:nvSpPr>
        <p:spPr>
          <a:xfrm>
            <a:off x="7278093" y="4209749"/>
            <a:ext cx="223513" cy="14821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769" h="390430">
                <a:moveTo>
                  <a:pt x="294385" y="290122"/>
                </a:moveTo>
                <a:cubicBezTo>
                  <a:pt x="322411" y="290122"/>
                  <a:pt x="345131" y="312577"/>
                  <a:pt x="345131" y="340276"/>
                </a:cubicBezTo>
                <a:cubicBezTo>
                  <a:pt x="345131" y="367975"/>
                  <a:pt x="322411" y="390430"/>
                  <a:pt x="294385" y="390430"/>
                </a:cubicBezTo>
                <a:cubicBezTo>
                  <a:pt x="266359" y="390430"/>
                  <a:pt x="243639" y="367975"/>
                  <a:pt x="243639" y="340276"/>
                </a:cubicBezTo>
                <a:cubicBezTo>
                  <a:pt x="243639" y="312577"/>
                  <a:pt x="266359" y="290122"/>
                  <a:pt x="294385" y="290122"/>
                </a:cubicBezTo>
                <a:close/>
                <a:moveTo>
                  <a:pt x="294384" y="139069"/>
                </a:moveTo>
                <a:cubicBezTo>
                  <a:pt x="364500" y="139069"/>
                  <a:pt x="428157" y="174994"/>
                  <a:pt x="465060" y="233949"/>
                </a:cubicBezTo>
                <a:cubicBezTo>
                  <a:pt x="474286" y="248688"/>
                  <a:pt x="469673" y="267111"/>
                  <a:pt x="455835" y="276323"/>
                </a:cubicBezTo>
                <a:cubicBezTo>
                  <a:pt x="450299" y="280008"/>
                  <a:pt x="444764" y="280929"/>
                  <a:pt x="439228" y="280929"/>
                </a:cubicBezTo>
                <a:cubicBezTo>
                  <a:pt x="429080" y="280929"/>
                  <a:pt x="418932" y="276323"/>
                  <a:pt x="413396" y="267111"/>
                </a:cubicBezTo>
                <a:cubicBezTo>
                  <a:pt x="387564" y="225659"/>
                  <a:pt x="343280" y="200787"/>
                  <a:pt x="294384" y="200787"/>
                </a:cubicBezTo>
                <a:cubicBezTo>
                  <a:pt x="246410" y="200787"/>
                  <a:pt x="201204" y="225659"/>
                  <a:pt x="175372" y="267111"/>
                </a:cubicBezTo>
                <a:cubicBezTo>
                  <a:pt x="167069" y="280929"/>
                  <a:pt x="147695" y="285535"/>
                  <a:pt x="133856" y="276323"/>
                </a:cubicBezTo>
                <a:cubicBezTo>
                  <a:pt x="119095" y="267111"/>
                  <a:pt x="114482" y="248688"/>
                  <a:pt x="123708" y="233949"/>
                </a:cubicBezTo>
                <a:cubicBezTo>
                  <a:pt x="160611" y="174994"/>
                  <a:pt x="224268" y="139069"/>
                  <a:pt x="294384" y="139069"/>
                </a:cubicBezTo>
                <a:close/>
                <a:moveTo>
                  <a:pt x="294385" y="0"/>
                </a:moveTo>
                <a:cubicBezTo>
                  <a:pt x="412449" y="0"/>
                  <a:pt x="521290" y="59873"/>
                  <a:pt x="584011" y="160275"/>
                </a:cubicBezTo>
                <a:cubicBezTo>
                  <a:pt x="593235" y="175013"/>
                  <a:pt x="588623" y="193435"/>
                  <a:pt x="573865" y="202647"/>
                </a:cubicBezTo>
                <a:cubicBezTo>
                  <a:pt x="569253" y="205410"/>
                  <a:pt x="563719" y="207252"/>
                  <a:pt x="558185" y="207252"/>
                </a:cubicBezTo>
                <a:cubicBezTo>
                  <a:pt x="548039" y="207252"/>
                  <a:pt x="537892" y="201725"/>
                  <a:pt x="531436" y="192514"/>
                </a:cubicBezTo>
                <a:cubicBezTo>
                  <a:pt x="480705" y="110534"/>
                  <a:pt x="391234" y="60794"/>
                  <a:pt x="294385" y="60794"/>
                </a:cubicBezTo>
                <a:cubicBezTo>
                  <a:pt x="197535" y="60794"/>
                  <a:pt x="108987" y="110534"/>
                  <a:pt x="57333" y="192514"/>
                </a:cubicBezTo>
                <a:cubicBezTo>
                  <a:pt x="48110" y="207252"/>
                  <a:pt x="28740" y="211858"/>
                  <a:pt x="14904" y="202647"/>
                </a:cubicBezTo>
                <a:cubicBezTo>
                  <a:pt x="146" y="193435"/>
                  <a:pt x="-4466" y="175013"/>
                  <a:pt x="4758" y="160275"/>
                </a:cubicBezTo>
                <a:cubicBezTo>
                  <a:pt x="67480" y="59873"/>
                  <a:pt x="176320" y="0"/>
                  <a:pt x="294385" y="0"/>
                </a:cubicBezTo>
                <a:close/>
              </a:path>
            </a:pathLst>
          </a:custGeom>
          <a:solidFill>
            <a:srgbClr val="000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33" name="Oval 51"/>
          <p:cNvSpPr/>
          <p:nvPr/>
        </p:nvSpPr>
        <p:spPr>
          <a:xfrm>
            <a:off x="9438531" y="4168451"/>
            <a:ext cx="223514" cy="21091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8415" h="574120">
                <a:moveTo>
                  <a:pt x="461084" y="496921"/>
                </a:moveTo>
                <a:lnTo>
                  <a:pt x="483354" y="507357"/>
                </a:lnTo>
                <a:cubicBezTo>
                  <a:pt x="487655" y="509506"/>
                  <a:pt x="492570" y="509506"/>
                  <a:pt x="496870" y="507357"/>
                </a:cubicBezTo>
                <a:lnTo>
                  <a:pt x="519141" y="496921"/>
                </a:lnTo>
                <a:lnTo>
                  <a:pt x="523134" y="498149"/>
                </a:lnTo>
                <a:cubicBezTo>
                  <a:pt x="528049" y="499837"/>
                  <a:pt x="531428" y="504441"/>
                  <a:pt x="531428" y="509813"/>
                </a:cubicBezTo>
                <a:lnTo>
                  <a:pt x="531428" y="566600"/>
                </a:lnTo>
                <a:cubicBezTo>
                  <a:pt x="518527" y="571511"/>
                  <a:pt x="504703" y="574120"/>
                  <a:pt x="490112" y="574120"/>
                </a:cubicBezTo>
                <a:cubicBezTo>
                  <a:pt x="475521" y="574120"/>
                  <a:pt x="461698" y="571511"/>
                  <a:pt x="448796" y="566600"/>
                </a:cubicBezTo>
                <a:lnTo>
                  <a:pt x="448796" y="509813"/>
                </a:lnTo>
                <a:cubicBezTo>
                  <a:pt x="448796" y="504441"/>
                  <a:pt x="452175" y="499837"/>
                  <a:pt x="457090" y="498149"/>
                </a:cubicBezTo>
                <a:close/>
                <a:moveTo>
                  <a:pt x="89274" y="496921"/>
                </a:moveTo>
                <a:lnTo>
                  <a:pt x="111545" y="507357"/>
                </a:lnTo>
                <a:cubicBezTo>
                  <a:pt x="115845" y="509506"/>
                  <a:pt x="120760" y="509506"/>
                  <a:pt x="125061" y="507357"/>
                </a:cubicBezTo>
                <a:lnTo>
                  <a:pt x="147331" y="496921"/>
                </a:lnTo>
                <a:lnTo>
                  <a:pt x="151325" y="498149"/>
                </a:lnTo>
                <a:cubicBezTo>
                  <a:pt x="156240" y="499837"/>
                  <a:pt x="159619" y="504441"/>
                  <a:pt x="159619" y="509813"/>
                </a:cubicBezTo>
                <a:lnTo>
                  <a:pt x="159619" y="566600"/>
                </a:lnTo>
                <a:cubicBezTo>
                  <a:pt x="146717" y="571511"/>
                  <a:pt x="132894" y="574120"/>
                  <a:pt x="118303" y="574120"/>
                </a:cubicBezTo>
                <a:cubicBezTo>
                  <a:pt x="103712" y="574120"/>
                  <a:pt x="89888" y="571511"/>
                  <a:pt x="76987" y="566600"/>
                </a:cubicBezTo>
                <a:lnTo>
                  <a:pt x="76987" y="509813"/>
                </a:lnTo>
                <a:cubicBezTo>
                  <a:pt x="76987" y="504441"/>
                  <a:pt x="80366" y="499837"/>
                  <a:pt x="85281" y="498149"/>
                </a:cubicBezTo>
                <a:close/>
                <a:moveTo>
                  <a:pt x="490112" y="385993"/>
                </a:moveTo>
                <a:cubicBezTo>
                  <a:pt x="500030" y="385993"/>
                  <a:pt x="508071" y="394034"/>
                  <a:pt x="508071" y="403952"/>
                </a:cubicBezTo>
                <a:cubicBezTo>
                  <a:pt x="508071" y="413870"/>
                  <a:pt x="500030" y="421911"/>
                  <a:pt x="490112" y="421911"/>
                </a:cubicBezTo>
                <a:cubicBezTo>
                  <a:pt x="480194" y="421911"/>
                  <a:pt x="472153" y="413870"/>
                  <a:pt x="472153" y="403952"/>
                </a:cubicBezTo>
                <a:cubicBezTo>
                  <a:pt x="472153" y="394034"/>
                  <a:pt x="480194" y="385993"/>
                  <a:pt x="490112" y="385993"/>
                </a:cubicBezTo>
                <a:close/>
                <a:moveTo>
                  <a:pt x="118303" y="385993"/>
                </a:moveTo>
                <a:cubicBezTo>
                  <a:pt x="128221" y="385993"/>
                  <a:pt x="136262" y="394034"/>
                  <a:pt x="136262" y="403952"/>
                </a:cubicBezTo>
                <a:cubicBezTo>
                  <a:pt x="136262" y="413870"/>
                  <a:pt x="128221" y="421911"/>
                  <a:pt x="118303" y="421911"/>
                </a:cubicBezTo>
                <a:cubicBezTo>
                  <a:pt x="108385" y="421911"/>
                  <a:pt x="100344" y="413870"/>
                  <a:pt x="100344" y="403952"/>
                </a:cubicBezTo>
                <a:cubicBezTo>
                  <a:pt x="100344" y="394034"/>
                  <a:pt x="108385" y="385993"/>
                  <a:pt x="118303" y="385993"/>
                </a:cubicBezTo>
                <a:close/>
                <a:moveTo>
                  <a:pt x="490112" y="354522"/>
                </a:moveTo>
                <a:cubicBezTo>
                  <a:pt x="462764" y="354522"/>
                  <a:pt x="440640" y="376617"/>
                  <a:pt x="440640" y="403929"/>
                </a:cubicBezTo>
                <a:cubicBezTo>
                  <a:pt x="440640" y="431241"/>
                  <a:pt x="462764" y="453337"/>
                  <a:pt x="490112" y="453337"/>
                </a:cubicBezTo>
                <a:cubicBezTo>
                  <a:pt x="517460" y="453337"/>
                  <a:pt x="539584" y="431241"/>
                  <a:pt x="539584" y="403929"/>
                </a:cubicBezTo>
                <a:cubicBezTo>
                  <a:pt x="539584" y="376617"/>
                  <a:pt x="517460" y="354522"/>
                  <a:pt x="490112" y="354522"/>
                </a:cubicBezTo>
                <a:close/>
                <a:moveTo>
                  <a:pt x="118303" y="354522"/>
                </a:moveTo>
                <a:cubicBezTo>
                  <a:pt x="90955" y="354522"/>
                  <a:pt x="68831" y="376617"/>
                  <a:pt x="68831" y="403929"/>
                </a:cubicBezTo>
                <a:cubicBezTo>
                  <a:pt x="68831" y="431241"/>
                  <a:pt x="90955" y="453337"/>
                  <a:pt x="118303" y="453337"/>
                </a:cubicBezTo>
                <a:cubicBezTo>
                  <a:pt x="145651" y="453337"/>
                  <a:pt x="167775" y="431241"/>
                  <a:pt x="167775" y="403929"/>
                </a:cubicBezTo>
                <a:cubicBezTo>
                  <a:pt x="167775" y="376617"/>
                  <a:pt x="145651" y="354522"/>
                  <a:pt x="118303" y="354522"/>
                </a:cubicBezTo>
                <a:close/>
                <a:moveTo>
                  <a:pt x="490112" y="337797"/>
                </a:moveTo>
                <a:cubicBezTo>
                  <a:pt x="555409" y="337797"/>
                  <a:pt x="608415" y="390733"/>
                  <a:pt x="608415" y="455945"/>
                </a:cubicBezTo>
                <a:cubicBezTo>
                  <a:pt x="608415" y="493691"/>
                  <a:pt x="590593" y="527141"/>
                  <a:pt x="563091" y="548929"/>
                </a:cubicBezTo>
                <a:lnTo>
                  <a:pt x="563091" y="509802"/>
                </a:lnTo>
                <a:cubicBezTo>
                  <a:pt x="563091" y="490929"/>
                  <a:pt x="550954" y="474051"/>
                  <a:pt x="532978" y="468067"/>
                </a:cubicBezTo>
                <a:cubicBezTo>
                  <a:pt x="532824" y="468067"/>
                  <a:pt x="522530" y="464998"/>
                  <a:pt x="522530" y="464998"/>
                </a:cubicBezTo>
                <a:cubicBezTo>
                  <a:pt x="518689" y="463770"/>
                  <a:pt x="514695" y="464077"/>
                  <a:pt x="511161" y="465765"/>
                </a:cubicBezTo>
                <a:lnTo>
                  <a:pt x="490112" y="475739"/>
                </a:lnTo>
                <a:lnTo>
                  <a:pt x="469064" y="465765"/>
                </a:lnTo>
                <a:cubicBezTo>
                  <a:pt x="465530" y="464077"/>
                  <a:pt x="461535" y="463770"/>
                  <a:pt x="457694" y="464998"/>
                </a:cubicBezTo>
                <a:cubicBezTo>
                  <a:pt x="457694" y="464998"/>
                  <a:pt x="447400" y="468067"/>
                  <a:pt x="447247" y="468067"/>
                </a:cubicBezTo>
                <a:cubicBezTo>
                  <a:pt x="429271" y="474051"/>
                  <a:pt x="417133" y="490929"/>
                  <a:pt x="417133" y="509802"/>
                </a:cubicBezTo>
                <a:lnTo>
                  <a:pt x="417133" y="548929"/>
                </a:lnTo>
                <a:cubicBezTo>
                  <a:pt x="389632" y="527141"/>
                  <a:pt x="371809" y="493691"/>
                  <a:pt x="371809" y="455945"/>
                </a:cubicBezTo>
                <a:cubicBezTo>
                  <a:pt x="371809" y="390733"/>
                  <a:pt x="424815" y="337797"/>
                  <a:pt x="490112" y="337797"/>
                </a:cubicBezTo>
                <a:close/>
                <a:moveTo>
                  <a:pt x="118303" y="337797"/>
                </a:moveTo>
                <a:cubicBezTo>
                  <a:pt x="183600" y="337797"/>
                  <a:pt x="236606" y="390733"/>
                  <a:pt x="236606" y="455945"/>
                </a:cubicBezTo>
                <a:cubicBezTo>
                  <a:pt x="236606" y="493691"/>
                  <a:pt x="218783" y="527141"/>
                  <a:pt x="191282" y="548929"/>
                </a:cubicBezTo>
                <a:lnTo>
                  <a:pt x="191282" y="509802"/>
                </a:lnTo>
                <a:cubicBezTo>
                  <a:pt x="191282" y="490929"/>
                  <a:pt x="179144" y="474051"/>
                  <a:pt x="161168" y="468067"/>
                </a:cubicBezTo>
                <a:cubicBezTo>
                  <a:pt x="161015" y="468067"/>
                  <a:pt x="150721" y="464998"/>
                  <a:pt x="150721" y="464998"/>
                </a:cubicBezTo>
                <a:cubicBezTo>
                  <a:pt x="146880" y="463770"/>
                  <a:pt x="142885" y="464077"/>
                  <a:pt x="139351" y="465765"/>
                </a:cubicBezTo>
                <a:lnTo>
                  <a:pt x="118303" y="475739"/>
                </a:lnTo>
                <a:lnTo>
                  <a:pt x="97254" y="465765"/>
                </a:lnTo>
                <a:cubicBezTo>
                  <a:pt x="93720" y="464077"/>
                  <a:pt x="89726" y="463770"/>
                  <a:pt x="85885" y="464998"/>
                </a:cubicBezTo>
                <a:cubicBezTo>
                  <a:pt x="85885" y="464998"/>
                  <a:pt x="75591" y="468067"/>
                  <a:pt x="75437" y="468067"/>
                </a:cubicBezTo>
                <a:cubicBezTo>
                  <a:pt x="57461" y="474051"/>
                  <a:pt x="45324" y="490929"/>
                  <a:pt x="45324" y="509802"/>
                </a:cubicBezTo>
                <a:lnTo>
                  <a:pt x="45324" y="548929"/>
                </a:lnTo>
                <a:cubicBezTo>
                  <a:pt x="17822" y="527141"/>
                  <a:pt x="0" y="493691"/>
                  <a:pt x="0" y="455945"/>
                </a:cubicBezTo>
                <a:cubicBezTo>
                  <a:pt x="0" y="390733"/>
                  <a:pt x="53006" y="337797"/>
                  <a:pt x="118303" y="337797"/>
                </a:cubicBezTo>
                <a:close/>
                <a:moveTo>
                  <a:pt x="288420" y="266949"/>
                </a:moveTo>
                <a:cubicBezTo>
                  <a:pt x="293643" y="267563"/>
                  <a:pt x="298866" y="267716"/>
                  <a:pt x="304243" y="267716"/>
                </a:cubicBezTo>
                <a:cubicBezTo>
                  <a:pt x="309620" y="267716"/>
                  <a:pt x="314844" y="267563"/>
                  <a:pt x="320067" y="266949"/>
                </a:cubicBezTo>
                <a:lnTo>
                  <a:pt x="320067" y="316512"/>
                </a:lnTo>
                <a:lnTo>
                  <a:pt x="385358" y="349196"/>
                </a:lnTo>
                <a:cubicBezTo>
                  <a:pt x="377677" y="356715"/>
                  <a:pt x="370764" y="365155"/>
                  <a:pt x="364772" y="374208"/>
                </a:cubicBezTo>
                <a:lnTo>
                  <a:pt x="304243" y="343979"/>
                </a:lnTo>
                <a:lnTo>
                  <a:pt x="243714" y="374208"/>
                </a:lnTo>
                <a:cubicBezTo>
                  <a:pt x="237723" y="365155"/>
                  <a:pt x="230810" y="356715"/>
                  <a:pt x="223128" y="349196"/>
                </a:cubicBezTo>
                <a:lnTo>
                  <a:pt x="288420" y="316512"/>
                </a:lnTo>
                <a:close/>
                <a:moveTo>
                  <a:pt x="275154" y="159125"/>
                </a:moveTo>
                <a:lnTo>
                  <a:pt x="297444" y="169552"/>
                </a:lnTo>
                <a:cubicBezTo>
                  <a:pt x="301748" y="171699"/>
                  <a:pt x="306667" y="171699"/>
                  <a:pt x="310972" y="169552"/>
                </a:cubicBezTo>
                <a:lnTo>
                  <a:pt x="333261" y="159125"/>
                </a:lnTo>
                <a:lnTo>
                  <a:pt x="337258" y="160352"/>
                </a:lnTo>
                <a:cubicBezTo>
                  <a:pt x="342177" y="162038"/>
                  <a:pt x="345559" y="166792"/>
                  <a:pt x="345559" y="172005"/>
                </a:cubicBezTo>
                <a:lnTo>
                  <a:pt x="345559" y="228740"/>
                </a:lnTo>
                <a:cubicBezTo>
                  <a:pt x="332647" y="233646"/>
                  <a:pt x="318811" y="236253"/>
                  <a:pt x="304208" y="236253"/>
                </a:cubicBezTo>
                <a:cubicBezTo>
                  <a:pt x="289604" y="236253"/>
                  <a:pt x="275769" y="233646"/>
                  <a:pt x="262856" y="228740"/>
                </a:cubicBezTo>
                <a:lnTo>
                  <a:pt x="262856" y="172005"/>
                </a:lnTo>
                <a:cubicBezTo>
                  <a:pt x="262856" y="166792"/>
                  <a:pt x="266238" y="162038"/>
                  <a:pt x="271157" y="160352"/>
                </a:cubicBezTo>
                <a:close/>
                <a:moveTo>
                  <a:pt x="304207" y="48196"/>
                </a:moveTo>
                <a:cubicBezTo>
                  <a:pt x="314145" y="48196"/>
                  <a:pt x="322201" y="56221"/>
                  <a:pt x="322201" y="66120"/>
                </a:cubicBezTo>
                <a:cubicBezTo>
                  <a:pt x="322201" y="76019"/>
                  <a:pt x="314145" y="84044"/>
                  <a:pt x="304207" y="84044"/>
                </a:cubicBezTo>
                <a:cubicBezTo>
                  <a:pt x="294269" y="84044"/>
                  <a:pt x="286213" y="76019"/>
                  <a:pt x="286213" y="66120"/>
                </a:cubicBezTo>
                <a:cubicBezTo>
                  <a:pt x="286213" y="56221"/>
                  <a:pt x="294269" y="48196"/>
                  <a:pt x="304207" y="48196"/>
                </a:cubicBezTo>
                <a:close/>
                <a:moveTo>
                  <a:pt x="304243" y="16725"/>
                </a:moveTo>
                <a:cubicBezTo>
                  <a:pt x="276895" y="16725"/>
                  <a:pt x="254771" y="38820"/>
                  <a:pt x="254771" y="66132"/>
                </a:cubicBezTo>
                <a:cubicBezTo>
                  <a:pt x="254771" y="93444"/>
                  <a:pt x="276895" y="115693"/>
                  <a:pt x="304243" y="115693"/>
                </a:cubicBezTo>
                <a:cubicBezTo>
                  <a:pt x="331591" y="115693"/>
                  <a:pt x="353715" y="93444"/>
                  <a:pt x="353715" y="66132"/>
                </a:cubicBezTo>
                <a:cubicBezTo>
                  <a:pt x="353715" y="38820"/>
                  <a:pt x="331591" y="16725"/>
                  <a:pt x="304243" y="16725"/>
                </a:cubicBezTo>
                <a:close/>
                <a:moveTo>
                  <a:pt x="304243" y="0"/>
                </a:moveTo>
                <a:cubicBezTo>
                  <a:pt x="369540" y="0"/>
                  <a:pt x="422546" y="53090"/>
                  <a:pt x="422546" y="118148"/>
                </a:cubicBezTo>
                <a:cubicBezTo>
                  <a:pt x="422546" y="155894"/>
                  <a:pt x="404724" y="189497"/>
                  <a:pt x="377222" y="211132"/>
                </a:cubicBezTo>
                <a:lnTo>
                  <a:pt x="377222" y="172005"/>
                </a:lnTo>
                <a:cubicBezTo>
                  <a:pt x="377222" y="153132"/>
                  <a:pt x="365085" y="136407"/>
                  <a:pt x="347109" y="130423"/>
                </a:cubicBezTo>
                <a:cubicBezTo>
                  <a:pt x="346955" y="130270"/>
                  <a:pt x="336661" y="127201"/>
                  <a:pt x="336661" y="127201"/>
                </a:cubicBezTo>
                <a:cubicBezTo>
                  <a:pt x="332820" y="125973"/>
                  <a:pt x="328826" y="126280"/>
                  <a:pt x="325292" y="127968"/>
                </a:cubicBezTo>
                <a:lnTo>
                  <a:pt x="304243" y="137942"/>
                </a:lnTo>
                <a:lnTo>
                  <a:pt x="283195" y="127968"/>
                </a:lnTo>
                <a:cubicBezTo>
                  <a:pt x="279661" y="126280"/>
                  <a:pt x="275666" y="125973"/>
                  <a:pt x="271825" y="127201"/>
                </a:cubicBezTo>
                <a:cubicBezTo>
                  <a:pt x="271825" y="127201"/>
                  <a:pt x="261531" y="130270"/>
                  <a:pt x="261378" y="130423"/>
                </a:cubicBezTo>
                <a:cubicBezTo>
                  <a:pt x="243402" y="136407"/>
                  <a:pt x="231264" y="153132"/>
                  <a:pt x="231264" y="172005"/>
                </a:cubicBezTo>
                <a:lnTo>
                  <a:pt x="231264" y="211132"/>
                </a:lnTo>
                <a:cubicBezTo>
                  <a:pt x="203762" y="189497"/>
                  <a:pt x="185940" y="155894"/>
                  <a:pt x="185940" y="118148"/>
                </a:cubicBezTo>
                <a:cubicBezTo>
                  <a:pt x="185940" y="53090"/>
                  <a:pt x="238946" y="0"/>
                  <a:pt x="304243" y="0"/>
                </a:cubicBezTo>
                <a:close/>
              </a:path>
            </a:pathLst>
          </a:custGeom>
          <a:gradFill>
            <a:gsLst>
              <a:gs pos="0">
                <a:schemeClr val="bg1"/>
              </a:gs>
              <a:gs pos="91000">
                <a:srgbClr val="47CF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gradFill>
                <a:gsLst>
                  <a:gs pos="0">
                    <a:schemeClr val="bg1"/>
                  </a:gs>
                  <a:gs pos="91000">
                    <a:srgbClr val="47CFFF"/>
                  </a:gs>
                </a:gsLst>
                <a:lin ang="5400000" scaled="1"/>
              </a:gradFill>
              <a:cs typeface="+mn-ea"/>
              <a:sym typeface="+mn-lt"/>
            </a:endParaRPr>
          </a:p>
        </p:txBody>
      </p:sp>
      <p:sp>
        <p:nvSpPr>
          <p:cNvPr id="34" name="椭圆 33"/>
          <p:cNvSpPr/>
          <p:nvPr/>
        </p:nvSpPr>
        <p:spPr>
          <a:xfrm rot="10800000" flipV="1">
            <a:off x="2642266" y="3654643"/>
            <a:ext cx="413669" cy="413669"/>
          </a:xfrm>
          <a:prstGeom prst="ellipse">
            <a:avLst/>
          </a:prstGeom>
          <a:solidFill>
            <a:srgbClr val="009ED6"/>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35" name="椭圆 34"/>
          <p:cNvSpPr/>
          <p:nvPr/>
        </p:nvSpPr>
        <p:spPr>
          <a:xfrm rot="10800000" flipV="1">
            <a:off x="4806867" y="3654642"/>
            <a:ext cx="413669" cy="413669"/>
          </a:xfrm>
          <a:prstGeom prst="ellipse">
            <a:avLst/>
          </a:prstGeom>
          <a:solidFill>
            <a:srgbClr val="009ED6"/>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36" name="椭圆 35"/>
          <p:cNvSpPr/>
          <p:nvPr/>
        </p:nvSpPr>
        <p:spPr>
          <a:xfrm rot="10800000" flipV="1">
            <a:off x="6971466" y="3654643"/>
            <a:ext cx="413669" cy="413669"/>
          </a:xfrm>
          <a:prstGeom prst="ellipse">
            <a:avLst/>
          </a:prstGeom>
          <a:solidFill>
            <a:srgbClr val="009ED6"/>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37" name="椭圆 36"/>
          <p:cNvSpPr/>
          <p:nvPr/>
        </p:nvSpPr>
        <p:spPr>
          <a:xfrm rot="10800000" flipV="1">
            <a:off x="9136067" y="3654642"/>
            <a:ext cx="413669" cy="413669"/>
          </a:xfrm>
          <a:prstGeom prst="ellipse">
            <a:avLst/>
          </a:prstGeom>
          <a:solidFill>
            <a:srgbClr val="009ED6"/>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pic>
        <p:nvPicPr>
          <p:cNvPr id="38" name="图片 37"/>
          <p:cNvPicPr>
            <a:picLocks noChangeAspect="1"/>
          </p:cNvPicPr>
          <p:nvPr/>
        </p:nvPicPr>
        <p:blipFill>
          <a:blip r:embed="rId3"/>
          <a:stretch>
            <a:fillRect/>
          </a:stretch>
        </p:blipFill>
        <p:spPr>
          <a:xfrm>
            <a:off x="4321910" y="351636"/>
            <a:ext cx="3548180" cy="810838"/>
          </a:xfrm>
          <a:prstGeom prst="rect">
            <a:avLst/>
          </a:prstGeom>
        </p:spPr>
      </p:pic>
      <p:grpSp>
        <p:nvGrpSpPr>
          <p:cNvPr id="39" name="组合 38"/>
          <p:cNvGrpSpPr/>
          <p:nvPr/>
        </p:nvGrpSpPr>
        <p:grpSpPr>
          <a:xfrm>
            <a:off x="3968572" y="384583"/>
            <a:ext cx="4254856" cy="716042"/>
            <a:chOff x="2265413" y="2073374"/>
            <a:chExt cx="4254856" cy="716042"/>
          </a:xfrm>
        </p:grpSpPr>
        <p:sp>
          <p:nvSpPr>
            <p:cNvPr id="40" name="文本框 39"/>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41" name="文本框 40"/>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1+#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1+#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1+#ppt_w/2"/>
                                          </p:val>
                                        </p:tav>
                                        <p:tav tm="100000">
                                          <p:val>
                                            <p:strVal val="#ppt_x"/>
                                          </p:val>
                                        </p:tav>
                                      </p:tavLst>
                                    </p:anim>
                                    <p:anim calcmode="lin" valueType="num">
                                      <p:cBhvr additive="base">
                                        <p:cTn id="60" dur="500" fill="hold"/>
                                        <p:tgtEl>
                                          <p:spTgt spid="2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1+#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1+#ppt_w/2"/>
                                          </p:val>
                                        </p:tav>
                                        <p:tav tm="100000">
                                          <p:val>
                                            <p:strVal val="#ppt_x"/>
                                          </p:val>
                                        </p:tav>
                                      </p:tavLst>
                                    </p:anim>
                                    <p:anim calcmode="lin" valueType="num">
                                      <p:cBhvr additive="base">
                                        <p:cTn id="68" dur="500" fill="hold"/>
                                        <p:tgtEl>
                                          <p:spTgt spid="2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1+#ppt_w/2"/>
                                          </p:val>
                                        </p:tav>
                                        <p:tav tm="100000">
                                          <p:val>
                                            <p:strVal val="#ppt_x"/>
                                          </p:val>
                                        </p:tav>
                                      </p:tavLst>
                                    </p:anim>
                                    <p:anim calcmode="lin" valueType="num">
                                      <p:cBhvr additive="base">
                                        <p:cTn id="72" dur="500" fill="hold"/>
                                        <p:tgtEl>
                                          <p:spTgt spid="3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1+#ppt_w/2"/>
                                          </p:val>
                                        </p:tav>
                                        <p:tav tm="100000">
                                          <p:val>
                                            <p:strVal val="#ppt_x"/>
                                          </p:val>
                                        </p:tav>
                                      </p:tavLst>
                                    </p:anim>
                                    <p:anim calcmode="lin" valueType="num">
                                      <p:cBhvr additive="base">
                                        <p:cTn id="76" dur="500" fill="hold"/>
                                        <p:tgtEl>
                                          <p:spTgt spid="3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1+#ppt_w/2"/>
                                          </p:val>
                                        </p:tav>
                                        <p:tav tm="100000">
                                          <p:val>
                                            <p:strVal val="#ppt_x"/>
                                          </p:val>
                                        </p:tav>
                                      </p:tavLst>
                                    </p:anim>
                                    <p:anim calcmode="lin" valueType="num">
                                      <p:cBhvr additive="base">
                                        <p:cTn id="80" dur="500" fill="hold"/>
                                        <p:tgtEl>
                                          <p:spTgt spid="32"/>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1+#ppt_w/2"/>
                                          </p:val>
                                        </p:tav>
                                        <p:tav tm="100000">
                                          <p:val>
                                            <p:strVal val="#ppt_x"/>
                                          </p:val>
                                        </p:tav>
                                      </p:tavLst>
                                    </p:anim>
                                    <p:anim calcmode="lin" valueType="num">
                                      <p:cBhvr additive="base">
                                        <p:cTn id="84" dur="500" fill="hold"/>
                                        <p:tgtEl>
                                          <p:spTgt spid="33"/>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1+#ppt_w/2"/>
                                          </p:val>
                                        </p:tav>
                                        <p:tav tm="100000">
                                          <p:val>
                                            <p:strVal val="#ppt_x"/>
                                          </p:val>
                                        </p:tav>
                                      </p:tavLst>
                                    </p:anim>
                                    <p:anim calcmode="lin" valueType="num">
                                      <p:cBhvr additive="base">
                                        <p:cTn id="88" dur="500" fill="hold"/>
                                        <p:tgtEl>
                                          <p:spTgt spid="34"/>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1+#ppt_w/2"/>
                                          </p:val>
                                        </p:tav>
                                        <p:tav tm="100000">
                                          <p:val>
                                            <p:strVal val="#ppt_x"/>
                                          </p:val>
                                        </p:tav>
                                      </p:tavLst>
                                    </p:anim>
                                    <p:anim calcmode="lin" valueType="num">
                                      <p:cBhvr additive="base">
                                        <p:cTn id="92" dur="500" fill="hold"/>
                                        <p:tgtEl>
                                          <p:spTgt spid="35"/>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1+#ppt_w/2"/>
                                          </p:val>
                                        </p:tav>
                                        <p:tav tm="100000">
                                          <p:val>
                                            <p:strVal val="#ppt_x"/>
                                          </p:val>
                                        </p:tav>
                                      </p:tavLst>
                                    </p:anim>
                                    <p:anim calcmode="lin" valueType="num">
                                      <p:cBhvr additive="base">
                                        <p:cTn id="96" dur="500" fill="hold"/>
                                        <p:tgtEl>
                                          <p:spTgt spid="36"/>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500" fill="hold"/>
                                        <p:tgtEl>
                                          <p:spTgt spid="37"/>
                                        </p:tgtEl>
                                        <p:attrNameLst>
                                          <p:attrName>ppt_x</p:attrName>
                                        </p:attrNameLst>
                                      </p:cBhvr>
                                      <p:tavLst>
                                        <p:tav tm="0">
                                          <p:val>
                                            <p:strVal val="1+#ppt_w/2"/>
                                          </p:val>
                                        </p:tav>
                                        <p:tav tm="100000">
                                          <p:val>
                                            <p:strVal val="#ppt_x"/>
                                          </p:val>
                                        </p:tav>
                                      </p:tavLst>
                                    </p:anim>
                                    <p:anim calcmode="lin" valueType="num">
                                      <p:cBhvr additive="base">
                                        <p:cTn id="100" dur="500" fill="hold"/>
                                        <p:tgtEl>
                                          <p:spTgt spid="37"/>
                                        </p:tgtEl>
                                        <p:attrNameLst>
                                          <p:attrName>ppt_y</p:attrName>
                                        </p:attrNameLst>
                                      </p:cBhvr>
                                      <p:tavLst>
                                        <p:tav tm="0">
                                          <p:val>
                                            <p:strVal val="#ppt_y"/>
                                          </p:val>
                                        </p:tav>
                                        <p:tav tm="100000">
                                          <p:val>
                                            <p:strVal val="#ppt_y"/>
                                          </p:val>
                                        </p:tav>
                                      </p:tavLst>
                                    </p:anim>
                                  </p:childTnLst>
                                </p:cTn>
                              </p:par>
                            </p:childTnLst>
                          </p:cTn>
                        </p:par>
                        <p:par>
                          <p:cTn id="101" fill="hold">
                            <p:stCondLst>
                              <p:cond delay="500"/>
                            </p:stCondLst>
                            <p:childTnLst>
                              <p:par>
                                <p:cTn id="102" presetID="53" presetClass="entr" presetSubtype="16" fill="hold" nodeType="afterEffect">
                                  <p:stCondLst>
                                    <p:cond delay="0"/>
                                  </p:stCondLst>
                                  <p:childTnLst>
                                    <p:set>
                                      <p:cBhvr>
                                        <p:cTn id="103" dur="1" fill="hold">
                                          <p:stCondLst>
                                            <p:cond delay="0"/>
                                          </p:stCondLst>
                                        </p:cTn>
                                        <p:tgtEl>
                                          <p:spTgt spid="20"/>
                                        </p:tgtEl>
                                        <p:attrNameLst>
                                          <p:attrName>style.visibility</p:attrName>
                                        </p:attrNameLst>
                                      </p:cBhvr>
                                      <p:to>
                                        <p:strVal val="visible"/>
                                      </p:to>
                                    </p:set>
                                    <p:anim calcmode="lin" valueType="num">
                                      <p:cBhvr>
                                        <p:cTn id="104" dur="500" fill="hold"/>
                                        <p:tgtEl>
                                          <p:spTgt spid="20"/>
                                        </p:tgtEl>
                                        <p:attrNameLst>
                                          <p:attrName>ppt_w</p:attrName>
                                        </p:attrNameLst>
                                      </p:cBhvr>
                                      <p:tavLst>
                                        <p:tav tm="0">
                                          <p:val>
                                            <p:fltVal val="0"/>
                                          </p:val>
                                        </p:tav>
                                        <p:tav tm="100000">
                                          <p:val>
                                            <p:strVal val="#ppt_w"/>
                                          </p:val>
                                        </p:tav>
                                      </p:tavLst>
                                    </p:anim>
                                    <p:anim calcmode="lin" valueType="num">
                                      <p:cBhvr>
                                        <p:cTn id="105" dur="500" fill="hold"/>
                                        <p:tgtEl>
                                          <p:spTgt spid="20"/>
                                        </p:tgtEl>
                                        <p:attrNameLst>
                                          <p:attrName>ppt_h</p:attrName>
                                        </p:attrNameLst>
                                      </p:cBhvr>
                                      <p:tavLst>
                                        <p:tav tm="0">
                                          <p:val>
                                            <p:fltVal val="0"/>
                                          </p:val>
                                        </p:tav>
                                        <p:tav tm="100000">
                                          <p:val>
                                            <p:strVal val="#ppt_h"/>
                                          </p:val>
                                        </p:tav>
                                      </p:tavLst>
                                    </p:anim>
                                    <p:animEffect transition="in" filter="fade">
                                      <p:cBhvr>
                                        <p:cTn id="106" dur="500"/>
                                        <p:tgtEl>
                                          <p:spTgt spid="20"/>
                                        </p:tgtEl>
                                      </p:cBhvr>
                                    </p:animEffect>
                                  </p:childTnLst>
                                </p:cTn>
                              </p:par>
                            </p:childTnLst>
                          </p:cTn>
                        </p:par>
                        <p:par>
                          <p:cTn id="107" fill="hold">
                            <p:stCondLst>
                              <p:cond delay="1000"/>
                            </p:stCondLst>
                            <p:childTnLst>
                              <p:par>
                                <p:cTn id="108" presetID="53" presetClass="entr" presetSubtype="16" fill="hold" nodeType="afterEffect">
                                  <p:stCondLst>
                                    <p:cond delay="0"/>
                                  </p:stCondLst>
                                  <p:childTnLst>
                                    <p:set>
                                      <p:cBhvr>
                                        <p:cTn id="109" dur="1" fill="hold">
                                          <p:stCondLst>
                                            <p:cond delay="0"/>
                                          </p:stCondLst>
                                        </p:cTn>
                                        <p:tgtEl>
                                          <p:spTgt spid="14"/>
                                        </p:tgtEl>
                                        <p:attrNameLst>
                                          <p:attrName>style.visibility</p:attrName>
                                        </p:attrNameLst>
                                      </p:cBhvr>
                                      <p:to>
                                        <p:strVal val="visible"/>
                                      </p:to>
                                    </p:set>
                                    <p:anim calcmode="lin" valueType="num">
                                      <p:cBhvr>
                                        <p:cTn id="110" dur="500" fill="hold"/>
                                        <p:tgtEl>
                                          <p:spTgt spid="14"/>
                                        </p:tgtEl>
                                        <p:attrNameLst>
                                          <p:attrName>ppt_w</p:attrName>
                                        </p:attrNameLst>
                                      </p:cBhvr>
                                      <p:tavLst>
                                        <p:tav tm="0">
                                          <p:val>
                                            <p:fltVal val="0"/>
                                          </p:val>
                                        </p:tav>
                                        <p:tav tm="100000">
                                          <p:val>
                                            <p:strVal val="#ppt_w"/>
                                          </p:val>
                                        </p:tav>
                                      </p:tavLst>
                                    </p:anim>
                                    <p:anim calcmode="lin" valueType="num">
                                      <p:cBhvr>
                                        <p:cTn id="111" dur="500" fill="hold"/>
                                        <p:tgtEl>
                                          <p:spTgt spid="14"/>
                                        </p:tgtEl>
                                        <p:attrNameLst>
                                          <p:attrName>ppt_h</p:attrName>
                                        </p:attrNameLst>
                                      </p:cBhvr>
                                      <p:tavLst>
                                        <p:tav tm="0">
                                          <p:val>
                                            <p:fltVal val="0"/>
                                          </p:val>
                                        </p:tav>
                                        <p:tav tm="100000">
                                          <p:val>
                                            <p:strVal val="#ppt_h"/>
                                          </p:val>
                                        </p:tav>
                                      </p:tavLst>
                                    </p:anim>
                                    <p:animEffect transition="in" filter="fade">
                                      <p:cBhvr>
                                        <p:cTn id="112" dur="500"/>
                                        <p:tgtEl>
                                          <p:spTgt spid="14"/>
                                        </p:tgtEl>
                                      </p:cBhvr>
                                    </p:animEffect>
                                  </p:childTnLst>
                                </p:cTn>
                              </p:par>
                            </p:childTnLst>
                          </p:cTn>
                        </p:par>
                        <p:par>
                          <p:cTn id="113" fill="hold">
                            <p:stCondLst>
                              <p:cond delay="1500"/>
                            </p:stCondLst>
                            <p:childTnLst>
                              <p:par>
                                <p:cTn id="114" presetID="53" presetClass="entr" presetSubtype="16" fill="hold" nodeType="after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p:cTn id="116" dur="500" fill="hold"/>
                                        <p:tgtEl>
                                          <p:spTgt spid="23"/>
                                        </p:tgtEl>
                                        <p:attrNameLst>
                                          <p:attrName>ppt_w</p:attrName>
                                        </p:attrNameLst>
                                      </p:cBhvr>
                                      <p:tavLst>
                                        <p:tav tm="0">
                                          <p:val>
                                            <p:fltVal val="0"/>
                                          </p:val>
                                        </p:tav>
                                        <p:tav tm="100000">
                                          <p:val>
                                            <p:strVal val="#ppt_w"/>
                                          </p:val>
                                        </p:tav>
                                      </p:tavLst>
                                    </p:anim>
                                    <p:anim calcmode="lin" valueType="num">
                                      <p:cBhvr>
                                        <p:cTn id="117" dur="500" fill="hold"/>
                                        <p:tgtEl>
                                          <p:spTgt spid="23"/>
                                        </p:tgtEl>
                                        <p:attrNameLst>
                                          <p:attrName>ppt_h</p:attrName>
                                        </p:attrNameLst>
                                      </p:cBhvr>
                                      <p:tavLst>
                                        <p:tav tm="0">
                                          <p:val>
                                            <p:fltVal val="0"/>
                                          </p:val>
                                        </p:tav>
                                        <p:tav tm="100000">
                                          <p:val>
                                            <p:strVal val="#ppt_h"/>
                                          </p:val>
                                        </p:tav>
                                      </p:tavLst>
                                    </p:anim>
                                    <p:animEffect transition="in" filter="fade">
                                      <p:cBhvr>
                                        <p:cTn id="118" dur="500"/>
                                        <p:tgtEl>
                                          <p:spTgt spid="23"/>
                                        </p:tgtEl>
                                      </p:cBhvr>
                                    </p:animEffect>
                                  </p:childTnLst>
                                </p:cTn>
                              </p:par>
                            </p:childTnLst>
                          </p:cTn>
                        </p:par>
                        <p:par>
                          <p:cTn id="119" fill="hold">
                            <p:stCondLst>
                              <p:cond delay="2000"/>
                            </p:stCondLst>
                            <p:childTnLst>
                              <p:par>
                                <p:cTn id="120" presetID="53" presetClass="entr" presetSubtype="16" fill="hold" nodeType="afterEffect">
                                  <p:stCondLst>
                                    <p:cond delay="0"/>
                                  </p:stCondLst>
                                  <p:childTnLst>
                                    <p:set>
                                      <p:cBhvr>
                                        <p:cTn id="121" dur="1" fill="hold">
                                          <p:stCondLst>
                                            <p:cond delay="0"/>
                                          </p:stCondLst>
                                        </p:cTn>
                                        <p:tgtEl>
                                          <p:spTgt spid="17"/>
                                        </p:tgtEl>
                                        <p:attrNameLst>
                                          <p:attrName>style.visibility</p:attrName>
                                        </p:attrNameLst>
                                      </p:cBhvr>
                                      <p:to>
                                        <p:strVal val="visible"/>
                                      </p:to>
                                    </p:set>
                                    <p:anim calcmode="lin" valueType="num">
                                      <p:cBhvr>
                                        <p:cTn id="122" dur="500" fill="hold"/>
                                        <p:tgtEl>
                                          <p:spTgt spid="17"/>
                                        </p:tgtEl>
                                        <p:attrNameLst>
                                          <p:attrName>ppt_w</p:attrName>
                                        </p:attrNameLst>
                                      </p:cBhvr>
                                      <p:tavLst>
                                        <p:tav tm="0">
                                          <p:val>
                                            <p:fltVal val="0"/>
                                          </p:val>
                                        </p:tav>
                                        <p:tav tm="100000">
                                          <p:val>
                                            <p:strVal val="#ppt_w"/>
                                          </p:val>
                                        </p:tav>
                                      </p:tavLst>
                                    </p:anim>
                                    <p:anim calcmode="lin" valueType="num">
                                      <p:cBhvr>
                                        <p:cTn id="123" dur="500" fill="hold"/>
                                        <p:tgtEl>
                                          <p:spTgt spid="17"/>
                                        </p:tgtEl>
                                        <p:attrNameLst>
                                          <p:attrName>ppt_h</p:attrName>
                                        </p:attrNameLst>
                                      </p:cBhvr>
                                      <p:tavLst>
                                        <p:tav tm="0">
                                          <p:val>
                                            <p:fltVal val="0"/>
                                          </p:val>
                                        </p:tav>
                                        <p:tav tm="100000">
                                          <p:val>
                                            <p:strVal val="#ppt_h"/>
                                          </p:val>
                                        </p:tav>
                                      </p:tavLst>
                                    </p:anim>
                                    <p:animEffect transition="in" filter="fade">
                                      <p:cBhvr>
                                        <p:cTn id="1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0" grpId="0" animBg="1"/>
      <p:bldP spid="11" grpId="0" animBg="1"/>
      <p:bldP spid="12" grpId="0" animBg="1"/>
      <p:bldP spid="13" grpId="0" animBg="1"/>
      <p:bldP spid="26" grpId="0"/>
      <p:bldP spid="27" grpId="0"/>
      <p:bldP spid="28" grpId="0"/>
      <p:bldP spid="29" grpId="0"/>
      <p:bldP spid="30" grpId="0" animBg="1"/>
      <p:bldP spid="31" grpId="0" animBg="1"/>
      <p:bldP spid="32" grpId="0" animBg="1"/>
      <p:bldP spid="33" grpId="0" animBg="1"/>
      <p:bldP spid="34"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9096" y="2199380"/>
            <a:ext cx="2813942" cy="1593866"/>
          </a:xfrm>
          <a:prstGeom prst="rect">
            <a:avLst/>
          </a:prstGeom>
          <a:blipFill>
            <a:blip r:embed="rId3"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3" name="矩形 2"/>
          <p:cNvSpPr/>
          <p:nvPr/>
        </p:nvSpPr>
        <p:spPr>
          <a:xfrm>
            <a:off x="7998522" y="4113542"/>
            <a:ext cx="2813941" cy="1593866"/>
          </a:xfrm>
          <a:prstGeom prst="rect">
            <a:avLst/>
          </a:prstGeom>
          <a:blipFill>
            <a:blip r:embed="rId4"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grpSp>
        <p:nvGrpSpPr>
          <p:cNvPr id="4" name="组合 3"/>
          <p:cNvGrpSpPr/>
          <p:nvPr/>
        </p:nvGrpSpPr>
        <p:grpSpPr>
          <a:xfrm>
            <a:off x="4689031" y="2199380"/>
            <a:ext cx="2813941" cy="1593866"/>
            <a:chOff x="4689031" y="2199380"/>
            <a:chExt cx="2813941" cy="1593866"/>
          </a:xfrm>
        </p:grpSpPr>
        <p:sp>
          <p:nvSpPr>
            <p:cNvPr id="5" name="矩形 4"/>
            <p:cNvSpPr/>
            <p:nvPr/>
          </p:nvSpPr>
          <p:spPr>
            <a:xfrm>
              <a:off x="4689031" y="2199380"/>
              <a:ext cx="2813941" cy="1593866"/>
            </a:xfrm>
            <a:prstGeom prst="rect">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bg2">
                    <a:lumMod val="10000"/>
                  </a:schemeClr>
                </a:solidFill>
                <a:cs typeface="+mn-ea"/>
                <a:sym typeface="+mn-lt"/>
              </a:endParaRPr>
            </a:p>
          </p:txBody>
        </p:sp>
        <p:grpSp>
          <p:nvGrpSpPr>
            <p:cNvPr id="6" name="组合 5"/>
            <p:cNvGrpSpPr/>
            <p:nvPr/>
          </p:nvGrpSpPr>
          <p:grpSpPr>
            <a:xfrm>
              <a:off x="4854961" y="2403131"/>
              <a:ext cx="2518297" cy="1349199"/>
              <a:chOff x="7244921" y="1826262"/>
              <a:chExt cx="2518297" cy="1349199"/>
            </a:xfrm>
          </p:grpSpPr>
          <p:sp>
            <p:nvSpPr>
              <p:cNvPr id="7" name="矩形 6"/>
              <p:cNvSpPr/>
              <p:nvPr/>
            </p:nvSpPr>
            <p:spPr bwMode="auto">
              <a:xfrm>
                <a:off x="7244922" y="2161432"/>
                <a:ext cx="2518296" cy="1014029"/>
              </a:xfrm>
              <a:prstGeom prst="rect">
                <a:avLst/>
              </a:prstGeom>
            </p:spPr>
            <p:txBody>
              <a:bodyPr wrap="square">
                <a:spAutoFit/>
                <a:scene3d>
                  <a:camera prst="orthographicFront"/>
                  <a:lightRig rig="threePt" dir="t"/>
                </a:scene3d>
                <a:sp3d contourW="12700"/>
              </a:bodyPr>
              <a:lstStyle/>
              <a:p>
                <a:r>
                  <a:rPr lang="en-US" altLang="zh-CN" sz="1200" smtClean="0">
                    <a:solidFill>
                      <a:schemeClr val="bg2">
                        <a:lumMod val="10000"/>
                      </a:schemeClr>
                    </a:solidFill>
                    <a:cs typeface="+mn-ea"/>
                    <a:sym typeface="+mn-lt"/>
                  </a:rPr>
                  <a:t>This template is exclusively designed by PPT818 creative, and copyrights belong to PPT818 internet. This template is exclusively</a:t>
                </a:r>
                <a:endParaRPr lang="zh-CN" altLang="en-US" sz="1200" dirty="0">
                  <a:solidFill>
                    <a:schemeClr val="bg2">
                      <a:lumMod val="10000"/>
                    </a:schemeClr>
                  </a:solidFill>
                  <a:cs typeface="+mn-ea"/>
                  <a:sym typeface="+mn-lt"/>
                </a:endParaRPr>
              </a:p>
            </p:txBody>
          </p:sp>
          <p:sp>
            <p:nvSpPr>
              <p:cNvPr id="8" name="文本框 7"/>
              <p:cNvSpPr txBox="1"/>
              <p:nvPr/>
            </p:nvSpPr>
            <p:spPr>
              <a:xfrm>
                <a:off x="7244921" y="1826262"/>
                <a:ext cx="1391079"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solidFill>
                      <a:schemeClr val="bg2">
                        <a:lumMod val="10000"/>
                      </a:schemeClr>
                    </a:solidFill>
                    <a:effectLst/>
                    <a:latin typeface="+mn-lt"/>
                    <a:ea typeface="+mn-ea"/>
                    <a:cs typeface="+mn-ea"/>
                    <a:sym typeface="+mn-lt"/>
                  </a:rPr>
                  <a:t>标题添加</a:t>
                </a:r>
              </a:p>
            </p:txBody>
          </p:sp>
        </p:grpSp>
      </p:grpSp>
      <p:grpSp>
        <p:nvGrpSpPr>
          <p:cNvPr id="9" name="组合 8"/>
          <p:cNvGrpSpPr/>
          <p:nvPr/>
        </p:nvGrpSpPr>
        <p:grpSpPr>
          <a:xfrm>
            <a:off x="4688587" y="4113542"/>
            <a:ext cx="2813942" cy="1593866"/>
            <a:chOff x="4688587" y="4113542"/>
            <a:chExt cx="2813942" cy="1593866"/>
          </a:xfrm>
        </p:grpSpPr>
        <p:sp>
          <p:nvSpPr>
            <p:cNvPr id="10" name="矩形 9"/>
            <p:cNvSpPr/>
            <p:nvPr/>
          </p:nvSpPr>
          <p:spPr>
            <a:xfrm>
              <a:off x="4688587" y="4113542"/>
              <a:ext cx="2813942" cy="1593866"/>
            </a:xfrm>
            <a:prstGeom prst="rect">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bg2">
                    <a:lumMod val="10000"/>
                  </a:schemeClr>
                </a:solidFill>
                <a:cs typeface="+mn-ea"/>
                <a:sym typeface="+mn-lt"/>
              </a:endParaRPr>
            </a:p>
          </p:txBody>
        </p:sp>
        <p:grpSp>
          <p:nvGrpSpPr>
            <p:cNvPr id="11" name="组合 10"/>
            <p:cNvGrpSpPr/>
            <p:nvPr/>
          </p:nvGrpSpPr>
          <p:grpSpPr>
            <a:xfrm>
              <a:off x="4838348" y="4315818"/>
              <a:ext cx="2518297" cy="1349199"/>
              <a:chOff x="7244921" y="1826262"/>
              <a:chExt cx="2518297" cy="1349199"/>
            </a:xfrm>
          </p:grpSpPr>
          <p:sp>
            <p:nvSpPr>
              <p:cNvPr id="12" name="矩形 11"/>
              <p:cNvSpPr/>
              <p:nvPr/>
            </p:nvSpPr>
            <p:spPr bwMode="auto">
              <a:xfrm>
                <a:off x="7244922" y="2161432"/>
                <a:ext cx="2518296" cy="1014029"/>
              </a:xfrm>
              <a:prstGeom prst="rect">
                <a:avLst/>
              </a:prstGeom>
            </p:spPr>
            <p:txBody>
              <a:bodyPr wrap="square">
                <a:spAutoFit/>
                <a:scene3d>
                  <a:camera prst="orthographicFront"/>
                  <a:lightRig rig="threePt" dir="t"/>
                </a:scene3d>
                <a:sp3d contourW="12700"/>
              </a:bodyPr>
              <a:lstStyle/>
              <a:p>
                <a:r>
                  <a:rPr lang="en-US" altLang="zh-CN" sz="1200" smtClean="0">
                    <a:solidFill>
                      <a:schemeClr val="bg2">
                        <a:lumMod val="10000"/>
                      </a:schemeClr>
                    </a:solidFill>
                    <a:cs typeface="+mn-ea"/>
                    <a:sym typeface="+mn-lt"/>
                  </a:rPr>
                  <a:t>This template is exclusively designed by PPT818 creative, and copyrights belong to PPT818 internet. This template is exclusively</a:t>
                </a:r>
                <a:endParaRPr lang="zh-CN" altLang="en-US" sz="1200" dirty="0">
                  <a:solidFill>
                    <a:schemeClr val="bg2">
                      <a:lumMod val="10000"/>
                    </a:schemeClr>
                  </a:solidFill>
                  <a:cs typeface="+mn-ea"/>
                  <a:sym typeface="+mn-lt"/>
                </a:endParaRPr>
              </a:p>
            </p:txBody>
          </p:sp>
          <p:sp>
            <p:nvSpPr>
              <p:cNvPr id="13" name="文本框 12"/>
              <p:cNvSpPr txBox="1"/>
              <p:nvPr/>
            </p:nvSpPr>
            <p:spPr>
              <a:xfrm>
                <a:off x="7244921" y="1826262"/>
                <a:ext cx="1391079"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solidFill>
                      <a:schemeClr val="bg2">
                        <a:lumMod val="10000"/>
                      </a:schemeClr>
                    </a:solidFill>
                    <a:effectLst/>
                    <a:latin typeface="+mn-lt"/>
                    <a:ea typeface="+mn-ea"/>
                    <a:cs typeface="+mn-ea"/>
                    <a:sym typeface="+mn-lt"/>
                  </a:rPr>
                  <a:t>标题添加</a:t>
                </a:r>
              </a:p>
            </p:txBody>
          </p:sp>
        </p:grpSp>
      </p:grpSp>
      <p:sp>
        <p:nvSpPr>
          <p:cNvPr id="14" name="箭头: 直角上 13"/>
          <p:cNvSpPr/>
          <p:nvPr/>
        </p:nvSpPr>
        <p:spPr>
          <a:xfrm rot="5400000">
            <a:off x="2301219" y="4649300"/>
            <a:ext cx="969695" cy="834146"/>
          </a:xfrm>
          <a:prstGeom prst="bentUpArrow">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15" name="箭头: 直角上 14"/>
          <p:cNvSpPr/>
          <p:nvPr/>
        </p:nvSpPr>
        <p:spPr>
          <a:xfrm rot="16200000">
            <a:off x="8920646" y="2529520"/>
            <a:ext cx="969695" cy="834146"/>
          </a:xfrm>
          <a:prstGeom prst="bentUpArrow">
            <a:avLst/>
          </a:pr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pic>
        <p:nvPicPr>
          <p:cNvPr id="16" name="图片 15"/>
          <p:cNvPicPr>
            <a:picLocks noChangeAspect="1"/>
          </p:cNvPicPr>
          <p:nvPr/>
        </p:nvPicPr>
        <p:blipFill>
          <a:blip r:embed="rId5"/>
          <a:stretch>
            <a:fillRect/>
          </a:stretch>
        </p:blipFill>
        <p:spPr>
          <a:xfrm>
            <a:off x="4321910" y="351636"/>
            <a:ext cx="3548180" cy="810838"/>
          </a:xfrm>
          <a:prstGeom prst="rect">
            <a:avLst/>
          </a:prstGeom>
        </p:spPr>
      </p:pic>
      <p:grpSp>
        <p:nvGrpSpPr>
          <p:cNvPr id="17" name="组合 16"/>
          <p:cNvGrpSpPr/>
          <p:nvPr/>
        </p:nvGrpSpPr>
        <p:grpSpPr>
          <a:xfrm>
            <a:off x="3968572" y="384583"/>
            <a:ext cx="4254856" cy="716042"/>
            <a:chOff x="2265413" y="2073374"/>
            <a:chExt cx="4254856" cy="716042"/>
          </a:xfrm>
        </p:grpSpPr>
        <p:sp>
          <p:nvSpPr>
            <p:cNvPr id="18" name="文本框 17"/>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19" name="文本框 18"/>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90"/>
                                          </p:val>
                                        </p:tav>
                                        <p:tav tm="100000">
                                          <p:val>
                                            <p:fltVal val="0"/>
                                          </p:val>
                                        </p:tav>
                                      </p:tavLst>
                                    </p:anim>
                                    <p:animEffect transition="in" filter="fade">
                                      <p:cBhvr>
                                        <p:cTn id="21" dur="1000"/>
                                        <p:tgtEl>
                                          <p:spTgt spid="15"/>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 calcmode="lin" valueType="num">
                                      <p:cBhvr>
                                        <p:cTn id="26" dur="1000" fill="hold"/>
                                        <p:tgtEl>
                                          <p:spTgt spid="14"/>
                                        </p:tgtEl>
                                        <p:attrNameLst>
                                          <p:attrName>style.rotation</p:attrName>
                                        </p:attrNameLst>
                                      </p:cBhvr>
                                      <p:tavLst>
                                        <p:tav tm="0">
                                          <p:val>
                                            <p:fltVal val="90"/>
                                          </p:val>
                                        </p:tav>
                                        <p:tav tm="100000">
                                          <p:val>
                                            <p:fltVal val="0"/>
                                          </p:val>
                                        </p:tav>
                                      </p:tavLst>
                                    </p:anim>
                                    <p:animEffect transition="in" filter="fade">
                                      <p:cBhvr>
                                        <p:cTn id="27" dur="1000"/>
                                        <p:tgtEl>
                                          <p:spTgt spid="1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2144" t="50320" r="12144"/>
          <a:stretch>
            <a:fillRect/>
          </a:stretch>
        </p:blipFill>
        <p:spPr>
          <a:xfrm>
            <a:off x="-1" y="0"/>
            <a:ext cx="12192001" cy="6858000"/>
          </a:xfrm>
          <a:prstGeom prst="rect">
            <a:avLst/>
          </a:prstGeom>
        </p:spPr>
      </p:pic>
      <p:pic>
        <p:nvPicPr>
          <p:cNvPr id="4" name="图片 3"/>
          <p:cNvPicPr>
            <a:picLocks noChangeAspect="1"/>
          </p:cNvPicPr>
          <p:nvPr/>
        </p:nvPicPr>
        <p:blipFill>
          <a:blip r:embed="rId4"/>
          <a:stretch>
            <a:fillRect/>
          </a:stretch>
        </p:blipFill>
        <p:spPr>
          <a:xfrm>
            <a:off x="2235200" y="1376381"/>
            <a:ext cx="7721600" cy="2716858"/>
          </a:xfrm>
          <a:prstGeom prst="rect">
            <a:avLst/>
          </a:prstGeom>
        </p:spPr>
      </p:pic>
      <p:sp>
        <p:nvSpPr>
          <p:cNvPr id="5" name="文本框 4"/>
          <p:cNvSpPr txBox="1"/>
          <p:nvPr/>
        </p:nvSpPr>
        <p:spPr>
          <a:xfrm>
            <a:off x="2857500" y="2218803"/>
            <a:ext cx="6477000" cy="1569660"/>
          </a:xfrm>
          <a:prstGeom prst="rect">
            <a:avLst/>
          </a:prstGeom>
          <a:noFill/>
        </p:spPr>
        <p:txBody>
          <a:bodyPr wrap="square" rtlCol="0">
            <a:spAutoFit/>
          </a:bodyPr>
          <a:lstStyle>
            <a:defPPr>
              <a:defRPr lang="en-US"/>
            </a:defPPr>
            <a:lvl1pPr algn="dist">
              <a:defRPr sz="9600" b="1">
                <a:gradFill>
                  <a:gsLst>
                    <a:gs pos="0">
                      <a:schemeClr val="bg1"/>
                    </a:gs>
                    <a:gs pos="100000">
                      <a:srgbClr val="47CFFF"/>
                    </a:gs>
                  </a:gsLst>
                  <a:lin ang="5400000" scaled="1"/>
                </a:gradFill>
                <a:effectLst>
                  <a:outerShdw blurRad="139700" dist="38100" dir="5400000" algn="t" rotWithShape="0">
                    <a:prstClr val="black">
                      <a:alpha val="52000"/>
                    </a:prst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感谢观看</a:t>
            </a:r>
          </a:p>
        </p:txBody>
      </p:sp>
      <p:sp>
        <p:nvSpPr>
          <p:cNvPr id="6" name="文本框 3"/>
          <p:cNvSpPr txBox="1"/>
          <p:nvPr/>
        </p:nvSpPr>
        <p:spPr bwMode="auto">
          <a:xfrm>
            <a:off x="3530600" y="3757373"/>
            <a:ext cx="5130800" cy="101566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2000" smtClean="0">
                <a:solidFill>
                  <a:schemeClr val="bg1"/>
                </a:solidFill>
                <a:cs typeface="+mn-ea"/>
                <a:sym typeface="+mn-lt"/>
              </a:rPr>
              <a:t>This template is exclusively designed by PPT818 and copyrights belong to PPT818</a:t>
            </a:r>
            <a:endParaRPr lang="en-US" altLang="zh-CN" sz="2000" dirty="0">
              <a:solidFill>
                <a:schemeClr val="bg1"/>
              </a:solidFill>
              <a:cs typeface="+mn-ea"/>
              <a:sym typeface="+mn-lt"/>
            </a:endParaRPr>
          </a:p>
        </p:txBody>
      </p:sp>
      <p:sp>
        <p:nvSpPr>
          <p:cNvPr id="7" name="文本框 6"/>
          <p:cNvSpPr txBox="1"/>
          <p:nvPr/>
        </p:nvSpPr>
        <p:spPr>
          <a:xfrm>
            <a:off x="4711700" y="1125914"/>
            <a:ext cx="2768600" cy="521970"/>
          </a:xfrm>
          <a:prstGeom prst="rect">
            <a:avLst/>
          </a:prstGeom>
          <a:noFill/>
        </p:spPr>
        <p:txBody>
          <a:bodyPr wrap="square" rtlCol="0">
            <a:spAutoFit/>
          </a:bodyPr>
          <a:lstStyle/>
          <a:p>
            <a:pPr algn="dist"/>
            <a:r>
              <a:rPr lang="en-US" altLang="zh-CN" sz="2800" smtClean="0">
                <a:gradFill>
                  <a:gsLst>
                    <a:gs pos="0">
                      <a:schemeClr val="bg1"/>
                    </a:gs>
                    <a:gs pos="100000">
                      <a:srgbClr val="47CFFF"/>
                    </a:gs>
                  </a:gsLst>
                  <a:lin ang="5400000" scaled="1"/>
                </a:gradFill>
                <a:effectLst>
                  <a:outerShdw blurRad="139700" dist="38100" dir="5400000" algn="t" rotWithShape="0">
                    <a:prstClr val="black">
                      <a:alpha val="52000"/>
                    </a:prstClr>
                  </a:outerShdw>
                </a:effectLst>
                <a:cs typeface="+mn-ea"/>
                <a:sym typeface="+mn-lt"/>
              </a:rPr>
              <a:t>PPT818</a:t>
            </a:r>
            <a:r>
              <a:rPr lang="zh-CN" altLang="en-US" sz="2800" smtClean="0">
                <a:gradFill>
                  <a:gsLst>
                    <a:gs pos="0">
                      <a:schemeClr val="bg1"/>
                    </a:gs>
                    <a:gs pos="100000">
                      <a:srgbClr val="47CFFF"/>
                    </a:gs>
                  </a:gsLst>
                  <a:lin ang="5400000" scaled="1"/>
                </a:gradFill>
                <a:effectLst>
                  <a:outerShdw blurRad="139700" dist="38100" dir="5400000" algn="t" rotWithShape="0">
                    <a:prstClr val="black">
                      <a:alpha val="52000"/>
                    </a:prstClr>
                  </a:outerShdw>
                </a:effectLst>
                <a:cs typeface="+mn-ea"/>
                <a:sym typeface="+mn-lt"/>
              </a:rPr>
              <a:t>模板网</a:t>
            </a:r>
            <a:endParaRPr lang="zh-CN" altLang="en-US" sz="2800" dirty="0">
              <a:gradFill>
                <a:gsLst>
                  <a:gs pos="0">
                    <a:schemeClr val="bg1"/>
                  </a:gs>
                  <a:gs pos="100000">
                    <a:srgbClr val="47CFFF"/>
                  </a:gs>
                </a:gsLst>
                <a:lin ang="5400000" scaled="1"/>
              </a:gradFill>
              <a:effectLst>
                <a:outerShdw blurRad="139700" dist="38100" dir="5400000" algn="t" rotWithShape="0">
                  <a:prstClr val="black">
                    <a:alpha val="52000"/>
                  </a:prstClr>
                </a:outerShdw>
              </a:effectLst>
              <a:cs typeface="+mn-ea"/>
              <a:sym typeface="+mn-lt"/>
            </a:endParaRPr>
          </a:p>
        </p:txBody>
      </p:sp>
      <p:sp>
        <p:nvSpPr>
          <p:cNvPr id="9" name="文本框 2"/>
          <p:cNvSpPr txBox="1"/>
          <p:nvPr/>
        </p:nvSpPr>
        <p:spPr bwMode="auto">
          <a:xfrm>
            <a:off x="2857500" y="1690236"/>
            <a:ext cx="6477000" cy="646331"/>
          </a:xfrm>
          <a:prstGeom prst="rect">
            <a:avLst/>
          </a:prstGeom>
          <a:noFill/>
          <a:effectLst>
            <a:outerShdw blurRad="50800" dist="38100" dir="5400000" algn="t" rotWithShape="0">
              <a:prstClr val="black">
                <a:alpha val="59000"/>
              </a:prstClr>
            </a:outerShdw>
          </a:effectLst>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en-US" altLang="zh-CN" sz="3600" dirty="0">
                <a:gradFill>
                  <a:gsLst>
                    <a:gs pos="0">
                      <a:schemeClr val="bg1"/>
                    </a:gs>
                    <a:gs pos="100000">
                      <a:srgbClr val="47CFFF"/>
                    </a:gs>
                  </a:gsLst>
                  <a:lin ang="5400000" scaled="1"/>
                </a:gradFill>
                <a:cs typeface="+mn-ea"/>
                <a:sym typeface="+mn-lt"/>
              </a:rPr>
              <a:t>CHANPINFABUHUI</a:t>
            </a:r>
            <a:endParaRPr lang="zh-CN" altLang="en-US" sz="3600" dirty="0">
              <a:gradFill>
                <a:gsLst>
                  <a:gs pos="0">
                    <a:schemeClr val="bg1"/>
                  </a:gs>
                  <a:gs pos="100000">
                    <a:srgbClr val="47CFFF"/>
                  </a:gs>
                </a:gsLst>
                <a:lin ang="5400000" scaled="1"/>
              </a:gradFill>
              <a:cs typeface="+mn-ea"/>
              <a:sym typeface="+mn-lt"/>
            </a:endParaRPr>
          </a:p>
        </p:txBody>
      </p:sp>
      <p:grpSp>
        <p:nvGrpSpPr>
          <p:cNvPr id="10" name="组合 9"/>
          <p:cNvGrpSpPr/>
          <p:nvPr/>
        </p:nvGrpSpPr>
        <p:grpSpPr>
          <a:xfrm>
            <a:off x="3450828" y="4835525"/>
            <a:ext cx="5290345" cy="369332"/>
            <a:chOff x="5998592" y="5445125"/>
            <a:chExt cx="5290345" cy="369332"/>
          </a:xfrm>
        </p:grpSpPr>
        <p:sp>
          <p:nvSpPr>
            <p:cNvPr id="11" name="Oval 2"/>
            <p:cNvSpPr/>
            <p:nvPr/>
          </p:nvSpPr>
          <p:spPr>
            <a:xfrm>
              <a:off x="5998592" y="5521356"/>
              <a:ext cx="302208" cy="216871"/>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gradFill>
              <a:gsLst>
                <a:gs pos="0">
                  <a:schemeClr val="bg1"/>
                </a:gs>
                <a:gs pos="100000">
                  <a:srgbClr val="47CFFF"/>
                </a:gs>
              </a:gsLst>
              <a:lin ang="5400000" scaled="1"/>
            </a:gradFill>
            <a:ln>
              <a:noFill/>
            </a:ln>
            <a:effectLst>
              <a:outerShdw blurRad="1270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sp>
          <p:nvSpPr>
            <p:cNvPr id="12" name="Oval 63"/>
            <p:cNvSpPr/>
            <p:nvPr/>
          </p:nvSpPr>
          <p:spPr>
            <a:xfrm>
              <a:off x="8772983" y="5478934"/>
              <a:ext cx="302208" cy="301715"/>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gradFill>
              <a:gsLst>
                <a:gs pos="0">
                  <a:schemeClr val="bg1"/>
                </a:gs>
                <a:gs pos="100000">
                  <a:srgbClr val="47CFFF"/>
                </a:gs>
              </a:gsLst>
              <a:lin ang="5400000" scaled="1"/>
            </a:gradFill>
            <a:ln>
              <a:noFill/>
            </a:ln>
            <a:effectLst>
              <a:outerShdw blurRad="127000" dist="3810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13" name="文本框 12"/>
            <p:cNvSpPr txBox="1"/>
            <p:nvPr/>
          </p:nvSpPr>
          <p:spPr bwMode="auto">
            <a:xfrm>
              <a:off x="6494126" y="5445125"/>
              <a:ext cx="2020420" cy="368300"/>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smtClean="0">
                  <a:solidFill>
                    <a:schemeClr val="bg1"/>
                  </a:solidFill>
                  <a:cs typeface="+mn-ea"/>
                  <a:sym typeface="+mn-lt"/>
                </a:rPr>
                <a:t>主办方：</a:t>
              </a:r>
              <a:r>
                <a:rPr lang="en-US" altLang="zh-CN" smtClean="0">
                  <a:solidFill>
                    <a:schemeClr val="bg1"/>
                  </a:solidFill>
                  <a:cs typeface="+mn-ea"/>
                  <a:sym typeface="+mn-lt"/>
                </a:rPr>
                <a:t>PPT818</a:t>
              </a:r>
              <a:endParaRPr lang="zh-CN" altLang="en-US" dirty="0">
                <a:solidFill>
                  <a:schemeClr val="bg1"/>
                </a:solidFill>
                <a:cs typeface="+mn-ea"/>
                <a:sym typeface="+mn-lt"/>
              </a:endParaRPr>
            </a:p>
          </p:txBody>
        </p:sp>
        <p:sp>
          <p:nvSpPr>
            <p:cNvPr id="14" name="文本框 13"/>
            <p:cNvSpPr txBox="1"/>
            <p:nvPr/>
          </p:nvSpPr>
          <p:spPr bwMode="auto">
            <a:xfrm>
              <a:off x="9268517" y="5445125"/>
              <a:ext cx="2020420" cy="369332"/>
            </a:xfrm>
            <a:prstGeom prst="rect">
              <a:avLst/>
            </a:prstGeom>
            <a:noFill/>
          </p:spPr>
          <p:txBody>
            <a:bodyPr wrap="square">
              <a:spAutoFit/>
              <a:scene3d>
                <a:camera prst="orthographicFront"/>
                <a:lightRig rig="threePt" dir="t"/>
              </a:scene3d>
              <a:sp3d contourW="12700"/>
            </a:bodyPr>
            <a:lstStyle/>
            <a:p>
              <a:pPr algn="dist" eaLnBrk="1" fontAlgn="auto" hangingPunct="1">
                <a:spcBef>
                  <a:spcPts val="0"/>
                </a:spcBef>
                <a:spcAft>
                  <a:spcPts val="0"/>
                </a:spcAft>
                <a:defRPr/>
              </a:pPr>
              <a:r>
                <a:rPr lang="zh-CN" altLang="en-US" dirty="0">
                  <a:solidFill>
                    <a:schemeClr val="bg1"/>
                  </a:solidFill>
                  <a:cs typeface="+mn-ea"/>
                  <a:sym typeface="+mn-lt"/>
                </a:rPr>
                <a:t>部  门：设计部</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p:tgtEl>
                                          <p:spTgt spid="9"/>
                                        </p:tgtEl>
                                        <p:attrNameLst>
                                          <p:attrName>ppt_y</p:attrName>
                                        </p:attrNameLst>
                                      </p:cBhvr>
                                      <p:tavLst>
                                        <p:tav tm="0">
                                          <p:val>
                                            <p:strVal val="#ppt_y+#ppt_h*1.125000"/>
                                          </p:val>
                                        </p:tav>
                                        <p:tav tm="100000">
                                          <p:val>
                                            <p:strVal val="#ppt_y"/>
                                          </p:val>
                                        </p:tav>
                                      </p:tavLst>
                                    </p:anim>
                                    <p:animEffect transition="in" filter="wipe(up)">
                                      <p:cBhvr>
                                        <p:cTn id="18" dur="750"/>
                                        <p:tgtEl>
                                          <p:spTgt spid="9"/>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p:tgtEl>
                                          <p:spTgt spid="5"/>
                                        </p:tgtEl>
                                        <p:attrNameLst>
                                          <p:attrName>ppt_y</p:attrName>
                                        </p:attrNameLst>
                                      </p:cBhvr>
                                      <p:tavLst>
                                        <p:tav tm="0">
                                          <p:val>
                                            <p:strVal val="#ppt_y-#ppt_h*1.125000"/>
                                          </p:val>
                                        </p:tav>
                                        <p:tav tm="100000">
                                          <p:val>
                                            <p:strVal val="#ppt_y"/>
                                          </p:val>
                                        </p:tav>
                                      </p:tavLst>
                                    </p:anim>
                                    <p:animEffect transition="in" filter="wipe(down)">
                                      <p:cBhvr>
                                        <p:cTn id="22" dur="75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l="12144" r="12144" b="50320"/>
          <a:stretch>
            <a:fillRect/>
          </a:stretch>
        </p:blipFill>
        <p:spPr>
          <a:xfrm>
            <a:off x="-1" y="0"/>
            <a:ext cx="12192001" cy="6858000"/>
          </a:xfrm>
          <a:prstGeom prst="rect">
            <a:avLst/>
          </a:prstGeom>
        </p:spPr>
      </p:pic>
      <p:pic>
        <p:nvPicPr>
          <p:cNvPr id="26" name="图片 25"/>
          <p:cNvPicPr>
            <a:picLocks noChangeAspect="1"/>
          </p:cNvPicPr>
          <p:nvPr/>
        </p:nvPicPr>
        <p:blipFill>
          <a:blip r:embed="rId4"/>
          <a:stretch>
            <a:fillRect/>
          </a:stretch>
        </p:blipFill>
        <p:spPr>
          <a:xfrm>
            <a:off x="2235200" y="1890067"/>
            <a:ext cx="7721600" cy="2716858"/>
          </a:xfrm>
          <a:prstGeom prst="rect">
            <a:avLst/>
          </a:prstGeom>
        </p:spPr>
      </p:pic>
      <p:sp>
        <p:nvSpPr>
          <p:cNvPr id="27" name="文本框 26"/>
          <p:cNvSpPr txBox="1"/>
          <p:nvPr/>
        </p:nvSpPr>
        <p:spPr>
          <a:xfrm>
            <a:off x="2857500" y="2465789"/>
            <a:ext cx="6477000" cy="1569660"/>
          </a:xfrm>
          <a:prstGeom prst="rect">
            <a:avLst/>
          </a:prstGeom>
          <a:noFill/>
        </p:spPr>
        <p:txBody>
          <a:bodyPr wrap="square" rtlCol="0">
            <a:spAutoFit/>
          </a:bodyPr>
          <a:lstStyle/>
          <a:p>
            <a:pPr algn="dist"/>
            <a:r>
              <a:rPr lang="zh-CN" altLang="en-US" sz="9600" b="1" dirty="0">
                <a:gradFill>
                  <a:gsLst>
                    <a:gs pos="0">
                      <a:schemeClr val="bg1"/>
                    </a:gs>
                    <a:gs pos="100000">
                      <a:srgbClr val="47CFFF"/>
                    </a:gs>
                  </a:gsLst>
                  <a:lin ang="5400000" scaled="1"/>
                </a:gradFill>
                <a:effectLst>
                  <a:outerShdw blurRad="139700" dist="38100" dir="5400000" algn="t" rotWithShape="0">
                    <a:prstClr val="black">
                      <a:alpha val="52000"/>
                    </a:prstClr>
                  </a:outerShdw>
                </a:effectLst>
                <a:latin typeface="方正正黑简体" panose="02000000000000000000" pitchFamily="2" charset="-122"/>
                <a:ea typeface="方正正黑简体" panose="02000000000000000000" pitchFamily="2" charset="-122"/>
                <a:cs typeface="+mn-ea"/>
                <a:sym typeface="+mn-lt"/>
              </a:rPr>
              <a:t>标题添加</a:t>
            </a:r>
          </a:p>
        </p:txBody>
      </p:sp>
      <p:sp>
        <p:nvSpPr>
          <p:cNvPr id="28" name="文本框 3"/>
          <p:cNvSpPr txBox="1"/>
          <p:nvPr/>
        </p:nvSpPr>
        <p:spPr bwMode="auto">
          <a:xfrm>
            <a:off x="3530600" y="4271059"/>
            <a:ext cx="5130800" cy="101566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2000" smtClean="0">
                <a:solidFill>
                  <a:schemeClr val="bg1"/>
                </a:solidFill>
                <a:cs typeface="+mn-ea"/>
                <a:sym typeface="+mn-lt"/>
              </a:rPr>
              <a:t>This template is exclusively designed by PPT818 and copyrights belong to PPT818</a:t>
            </a:r>
            <a:endParaRPr lang="en-US" altLang="zh-CN" sz="2000" dirty="0">
              <a:solidFill>
                <a:schemeClr val="bg1"/>
              </a:solidFill>
              <a:cs typeface="+mn-ea"/>
              <a:sym typeface="+mn-lt"/>
            </a:endParaRPr>
          </a:p>
        </p:txBody>
      </p:sp>
      <p:sp>
        <p:nvSpPr>
          <p:cNvPr id="29" name="文本框 28"/>
          <p:cNvSpPr txBox="1"/>
          <p:nvPr/>
        </p:nvSpPr>
        <p:spPr>
          <a:xfrm>
            <a:off x="4711700" y="1525300"/>
            <a:ext cx="2768600" cy="830997"/>
          </a:xfrm>
          <a:prstGeom prst="rect">
            <a:avLst/>
          </a:prstGeom>
          <a:noFill/>
        </p:spPr>
        <p:txBody>
          <a:bodyPr wrap="square" rtlCol="0">
            <a:spAutoFit/>
          </a:bodyPr>
          <a:lstStyle/>
          <a:p>
            <a:pPr algn="dist"/>
            <a:r>
              <a:rPr lang="en-US" altLang="zh-CN" sz="4800" dirty="0">
                <a:gradFill>
                  <a:gsLst>
                    <a:gs pos="0">
                      <a:schemeClr val="bg1"/>
                    </a:gs>
                    <a:gs pos="100000">
                      <a:srgbClr val="47CFFF"/>
                    </a:gs>
                  </a:gsLst>
                  <a:lin ang="5400000" scaled="1"/>
                </a:gradFill>
                <a:effectLst>
                  <a:outerShdw blurRad="139700" dist="38100" dir="5400000" algn="t" rotWithShape="0">
                    <a:prstClr val="black">
                      <a:alpha val="52000"/>
                    </a:prstClr>
                  </a:outerShdw>
                </a:effectLst>
                <a:cs typeface="+mn-ea"/>
                <a:sym typeface="+mn-lt"/>
              </a:rPr>
              <a:t>PART 01</a:t>
            </a:r>
            <a:endParaRPr lang="zh-CN" altLang="en-US" sz="4800" dirty="0">
              <a:gradFill>
                <a:gsLst>
                  <a:gs pos="0">
                    <a:schemeClr val="bg1"/>
                  </a:gs>
                  <a:gs pos="100000">
                    <a:srgbClr val="47CFFF"/>
                  </a:gs>
                </a:gsLst>
                <a:lin ang="5400000" scaled="1"/>
              </a:gradFill>
              <a:effectLst>
                <a:outerShdw blurRad="139700" dist="38100" dir="5400000" algn="t" rotWithShape="0">
                  <a:prstClr val="black">
                    <a:alpha val="52000"/>
                  </a:prst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750"/>
                                        <p:tgtEl>
                                          <p:spTgt spid="27"/>
                                        </p:tgtEl>
                                        <p:attrNameLst>
                                          <p:attrName>ppt_y</p:attrName>
                                        </p:attrNameLst>
                                      </p:cBhvr>
                                      <p:tavLst>
                                        <p:tav tm="0">
                                          <p:val>
                                            <p:strVal val="#ppt_y+#ppt_h*1.125000"/>
                                          </p:val>
                                        </p:tav>
                                        <p:tav tm="100000">
                                          <p:val>
                                            <p:strVal val="#ppt_y"/>
                                          </p:val>
                                        </p:tav>
                                      </p:tavLst>
                                    </p:anim>
                                    <p:animEffect transition="in" filter="wipe(up)">
                                      <p:cBhvr>
                                        <p:cTn id="17" dur="750"/>
                                        <p:tgtEl>
                                          <p:spTgt spid="2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028740" y="3213100"/>
            <a:ext cx="581378" cy="581378"/>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3" name="椭圆 2"/>
          <p:cNvSpPr/>
          <p:nvPr/>
        </p:nvSpPr>
        <p:spPr>
          <a:xfrm>
            <a:off x="7550592" y="3213100"/>
            <a:ext cx="581378" cy="581378"/>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4" name="椭圆 3"/>
          <p:cNvSpPr/>
          <p:nvPr/>
        </p:nvSpPr>
        <p:spPr>
          <a:xfrm>
            <a:off x="1637206" y="2582492"/>
            <a:ext cx="1842594" cy="1842594"/>
          </a:xfrm>
          <a:prstGeom prst="ellipse">
            <a:avLst/>
          </a:prstGeom>
          <a:blipFill>
            <a:blip r:embed="rId3"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5" name="椭圆 4"/>
          <p:cNvSpPr/>
          <p:nvPr/>
        </p:nvSpPr>
        <p:spPr>
          <a:xfrm>
            <a:off x="5159058" y="2582492"/>
            <a:ext cx="1842594" cy="1842594"/>
          </a:xfrm>
          <a:prstGeom prst="ellipse">
            <a:avLst/>
          </a:prstGeom>
          <a:blipFill>
            <a:blip r:embed="rId4"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cs typeface="+mn-ea"/>
              <a:sym typeface="+mn-lt"/>
            </a:endParaRPr>
          </a:p>
        </p:txBody>
      </p:sp>
      <p:sp>
        <p:nvSpPr>
          <p:cNvPr id="6" name="椭圆 5"/>
          <p:cNvSpPr/>
          <p:nvPr/>
        </p:nvSpPr>
        <p:spPr>
          <a:xfrm>
            <a:off x="8680910" y="2582492"/>
            <a:ext cx="1842594" cy="1842594"/>
          </a:xfrm>
          <a:prstGeom prst="ellipse">
            <a:avLst/>
          </a:prstGeom>
          <a:blipFill>
            <a:blip r:embed="rId5"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7" name="文本框 2"/>
          <p:cNvSpPr txBox="1"/>
          <p:nvPr/>
        </p:nvSpPr>
        <p:spPr bwMode="auto">
          <a:xfrm>
            <a:off x="1934108" y="4696281"/>
            <a:ext cx="1248790" cy="369086"/>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添加标题</a:t>
            </a:r>
          </a:p>
        </p:txBody>
      </p:sp>
      <p:sp>
        <p:nvSpPr>
          <p:cNvPr id="8" name="文本框 3"/>
          <p:cNvSpPr txBox="1"/>
          <p:nvPr/>
        </p:nvSpPr>
        <p:spPr bwMode="auto">
          <a:xfrm>
            <a:off x="1034504" y="5009526"/>
            <a:ext cx="3047998" cy="645160"/>
          </a:xfrm>
          <a:prstGeom prst="rect">
            <a:avLst/>
          </a:prstGeom>
          <a:noFill/>
        </p:spPr>
        <p:txBody>
          <a:bodyPr wrap="square">
            <a:spAutoFit/>
            <a:scene3d>
              <a:camera prst="orthographicFront"/>
              <a:lightRig rig="threePt" dir="t"/>
            </a:scene3d>
            <a:sp3d contourW="12700"/>
          </a:bodyPr>
          <a:lstStyle>
            <a:defPPr>
              <a:defRPr lang="en-US"/>
            </a:defPPr>
            <a:lvl1pPr algn="ctr" fontAlgn="auto">
              <a:spcBef>
                <a:spcPts val="0"/>
              </a:spcBef>
              <a:spcAft>
                <a:spcPts val="0"/>
              </a:spcAft>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sp>
        <p:nvSpPr>
          <p:cNvPr id="9" name="文本框 2"/>
          <p:cNvSpPr txBox="1"/>
          <p:nvPr/>
        </p:nvSpPr>
        <p:spPr bwMode="auto">
          <a:xfrm>
            <a:off x="9028047" y="4696281"/>
            <a:ext cx="1248790" cy="369086"/>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添加标题</a:t>
            </a:r>
          </a:p>
        </p:txBody>
      </p:sp>
      <p:sp>
        <p:nvSpPr>
          <p:cNvPr id="10" name="文本框 3"/>
          <p:cNvSpPr txBox="1"/>
          <p:nvPr/>
        </p:nvSpPr>
        <p:spPr bwMode="auto">
          <a:xfrm>
            <a:off x="8128443" y="5009526"/>
            <a:ext cx="3047998" cy="645160"/>
          </a:xfrm>
          <a:prstGeom prst="rect">
            <a:avLst/>
          </a:prstGeom>
          <a:noFill/>
        </p:spPr>
        <p:txBody>
          <a:bodyPr wrap="square">
            <a:spAutoFit/>
            <a:scene3d>
              <a:camera prst="orthographicFront"/>
              <a:lightRig rig="threePt" dir="t"/>
            </a:scene3d>
            <a:sp3d contourW="12700"/>
          </a:bodyPr>
          <a:lstStyle>
            <a:defPPr>
              <a:defRPr lang="en-US"/>
            </a:defPPr>
            <a:lvl1pPr algn="ctr" fontAlgn="auto">
              <a:spcBef>
                <a:spcPts val="0"/>
              </a:spcBef>
              <a:spcAft>
                <a:spcPts val="0"/>
              </a:spcAft>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sp>
        <p:nvSpPr>
          <p:cNvPr id="11" name="文本框 2"/>
          <p:cNvSpPr txBox="1"/>
          <p:nvPr/>
        </p:nvSpPr>
        <p:spPr bwMode="auto">
          <a:xfrm>
            <a:off x="5471605" y="4696281"/>
            <a:ext cx="1248790" cy="369086"/>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添加标题</a:t>
            </a:r>
          </a:p>
        </p:txBody>
      </p:sp>
      <p:sp>
        <p:nvSpPr>
          <p:cNvPr id="12" name="文本框 3"/>
          <p:cNvSpPr txBox="1"/>
          <p:nvPr/>
        </p:nvSpPr>
        <p:spPr bwMode="auto">
          <a:xfrm>
            <a:off x="4572001" y="5009526"/>
            <a:ext cx="3047998" cy="645160"/>
          </a:xfrm>
          <a:prstGeom prst="rect">
            <a:avLst/>
          </a:prstGeom>
          <a:noFill/>
        </p:spPr>
        <p:txBody>
          <a:bodyPr wrap="square">
            <a:spAutoFit/>
            <a:scene3d>
              <a:camera prst="orthographicFront"/>
              <a:lightRig rig="threePt" dir="t"/>
            </a:scene3d>
            <a:sp3d contourW="12700"/>
          </a:bodyPr>
          <a:lstStyle>
            <a:defPPr>
              <a:defRPr lang="en-US"/>
            </a:defPPr>
            <a:lvl1pPr algn="ctr" fontAlgn="auto">
              <a:spcBef>
                <a:spcPts val="0"/>
              </a:spcBef>
              <a:spcAft>
                <a:spcPts val="0"/>
              </a:spcAft>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pic>
        <p:nvPicPr>
          <p:cNvPr id="13" name="图片 12"/>
          <p:cNvPicPr>
            <a:picLocks noChangeAspect="1"/>
          </p:cNvPicPr>
          <p:nvPr/>
        </p:nvPicPr>
        <p:blipFill>
          <a:blip r:embed="rId6"/>
          <a:stretch>
            <a:fillRect/>
          </a:stretch>
        </p:blipFill>
        <p:spPr>
          <a:xfrm>
            <a:off x="4321910" y="351636"/>
            <a:ext cx="3548180" cy="810838"/>
          </a:xfrm>
          <a:prstGeom prst="rect">
            <a:avLst/>
          </a:prstGeom>
        </p:spPr>
      </p:pic>
      <p:grpSp>
        <p:nvGrpSpPr>
          <p:cNvPr id="14" name="组合 13"/>
          <p:cNvGrpSpPr/>
          <p:nvPr/>
        </p:nvGrpSpPr>
        <p:grpSpPr>
          <a:xfrm>
            <a:off x="3968572" y="384583"/>
            <a:ext cx="4254856" cy="716042"/>
            <a:chOff x="2265413" y="2073374"/>
            <a:chExt cx="4254856" cy="716042"/>
          </a:xfrm>
        </p:grpSpPr>
        <p:sp>
          <p:nvSpPr>
            <p:cNvPr id="15" name="文本框 14"/>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16" name="文本框 15"/>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59205" y="2087121"/>
            <a:ext cx="6550025" cy="3713679"/>
            <a:chOff x="4489450" y="2201421"/>
            <a:chExt cx="6550025" cy="3713679"/>
          </a:xfrm>
        </p:grpSpPr>
        <p:sp>
          <p:nvSpPr>
            <p:cNvPr id="3" name="Freeform 5"/>
            <p:cNvSpPr>
              <a:spLocks noEditPoints="1"/>
            </p:cNvSpPr>
            <p:nvPr/>
          </p:nvSpPr>
          <p:spPr bwMode="auto">
            <a:xfrm>
              <a:off x="4699000" y="2285559"/>
              <a:ext cx="6340475" cy="2740025"/>
            </a:xfrm>
            <a:custGeom>
              <a:avLst/>
              <a:gdLst>
                <a:gd name="T0" fmla="*/ 0 w 3994"/>
                <a:gd name="T1" fmla="*/ 1726 h 1726"/>
                <a:gd name="T2" fmla="*/ 3994 w 3994"/>
                <a:gd name="T3" fmla="*/ 1726 h 1726"/>
                <a:gd name="T4" fmla="*/ 0 w 3994"/>
                <a:gd name="T5" fmla="*/ 1384 h 1726"/>
                <a:gd name="T6" fmla="*/ 3994 w 3994"/>
                <a:gd name="T7" fmla="*/ 1384 h 1726"/>
                <a:gd name="T8" fmla="*/ 0 w 3994"/>
                <a:gd name="T9" fmla="*/ 1035 h 1726"/>
                <a:gd name="T10" fmla="*/ 3994 w 3994"/>
                <a:gd name="T11" fmla="*/ 1035 h 1726"/>
                <a:gd name="T12" fmla="*/ 0 w 3994"/>
                <a:gd name="T13" fmla="*/ 692 h 1726"/>
                <a:gd name="T14" fmla="*/ 3994 w 3994"/>
                <a:gd name="T15" fmla="*/ 692 h 1726"/>
                <a:gd name="T16" fmla="*/ 0 w 3994"/>
                <a:gd name="T17" fmla="*/ 343 h 1726"/>
                <a:gd name="T18" fmla="*/ 3994 w 3994"/>
                <a:gd name="T19" fmla="*/ 343 h 1726"/>
                <a:gd name="T20" fmla="*/ 0 w 3994"/>
                <a:gd name="T21" fmla="*/ 0 h 1726"/>
                <a:gd name="T22" fmla="*/ 3994 w 3994"/>
                <a:gd name="T23" fmla="*/ 0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4" h="1726">
                  <a:moveTo>
                    <a:pt x="0" y="1726"/>
                  </a:moveTo>
                  <a:lnTo>
                    <a:pt x="3994" y="1726"/>
                  </a:lnTo>
                  <a:moveTo>
                    <a:pt x="0" y="1384"/>
                  </a:moveTo>
                  <a:lnTo>
                    <a:pt x="3994" y="1384"/>
                  </a:lnTo>
                  <a:moveTo>
                    <a:pt x="0" y="1035"/>
                  </a:moveTo>
                  <a:lnTo>
                    <a:pt x="3994" y="1035"/>
                  </a:lnTo>
                  <a:moveTo>
                    <a:pt x="0" y="692"/>
                  </a:moveTo>
                  <a:lnTo>
                    <a:pt x="3994" y="692"/>
                  </a:lnTo>
                  <a:moveTo>
                    <a:pt x="0" y="343"/>
                  </a:moveTo>
                  <a:lnTo>
                    <a:pt x="3994" y="343"/>
                  </a:lnTo>
                  <a:moveTo>
                    <a:pt x="0" y="0"/>
                  </a:moveTo>
                  <a:lnTo>
                    <a:pt x="3994" y="0"/>
                  </a:lnTo>
                </a:path>
              </a:pathLst>
            </a:custGeom>
            <a:solidFill>
              <a:schemeClr val="bg1"/>
            </a:solidFill>
            <a:ln w="12700" cap="rnd">
              <a:solidFill>
                <a:schemeClr val="bg1">
                  <a:lumMod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scene3d>
                <a:camera prst="orthographicFront"/>
                <a:lightRig rig="threePt" dir="t"/>
              </a:scene3d>
              <a:sp3d contourW="12700"/>
            </a:bodyPr>
            <a:lstStyle/>
            <a:p>
              <a:endParaRPr lang="zh-CN" altLang="en-US">
                <a:gradFill>
                  <a:gsLst>
                    <a:gs pos="4000">
                      <a:schemeClr val="bg1"/>
                    </a:gs>
                    <a:gs pos="89000">
                      <a:srgbClr val="47CFFF"/>
                    </a:gs>
                  </a:gsLst>
                  <a:lin ang="2700000" scaled="1"/>
                </a:gradFill>
                <a:cs typeface="+mn-ea"/>
                <a:sym typeface="+mn-lt"/>
              </a:endParaRPr>
            </a:p>
          </p:txBody>
        </p:sp>
        <p:sp>
          <p:nvSpPr>
            <p:cNvPr id="4" name="Freeform 6"/>
            <p:cNvSpPr>
              <a:spLocks noEditPoints="1"/>
            </p:cNvSpPr>
            <p:nvPr/>
          </p:nvSpPr>
          <p:spPr bwMode="auto">
            <a:xfrm>
              <a:off x="4975592" y="3295209"/>
              <a:ext cx="5033963" cy="2279650"/>
            </a:xfrm>
            <a:custGeom>
              <a:avLst/>
              <a:gdLst>
                <a:gd name="T0" fmla="*/ 0 w 3171"/>
                <a:gd name="T1" fmla="*/ 67 h 1552"/>
                <a:gd name="T2" fmla="*/ 175 w 3171"/>
                <a:gd name="T3" fmla="*/ 67 h 1552"/>
                <a:gd name="T4" fmla="*/ 175 w 3171"/>
                <a:gd name="T5" fmla="*/ 1552 h 1552"/>
                <a:gd name="T6" fmla="*/ 0 w 3171"/>
                <a:gd name="T7" fmla="*/ 1552 h 1552"/>
                <a:gd name="T8" fmla="*/ 0 w 3171"/>
                <a:gd name="T9" fmla="*/ 67 h 1552"/>
                <a:gd name="T10" fmla="*/ 1003 w 3171"/>
                <a:gd name="T11" fmla="*/ 686 h 1552"/>
                <a:gd name="T12" fmla="*/ 1177 w 3171"/>
                <a:gd name="T13" fmla="*/ 686 h 1552"/>
                <a:gd name="T14" fmla="*/ 1177 w 3171"/>
                <a:gd name="T15" fmla="*/ 1552 h 1552"/>
                <a:gd name="T16" fmla="*/ 1003 w 3171"/>
                <a:gd name="T17" fmla="*/ 1552 h 1552"/>
                <a:gd name="T18" fmla="*/ 1003 w 3171"/>
                <a:gd name="T19" fmla="*/ 686 h 1552"/>
                <a:gd name="T20" fmla="*/ 2000 w 3171"/>
                <a:gd name="T21" fmla="*/ 343 h 1552"/>
                <a:gd name="T22" fmla="*/ 2174 w 3171"/>
                <a:gd name="T23" fmla="*/ 343 h 1552"/>
                <a:gd name="T24" fmla="*/ 2174 w 3171"/>
                <a:gd name="T25" fmla="*/ 1552 h 1552"/>
                <a:gd name="T26" fmla="*/ 2000 w 3171"/>
                <a:gd name="T27" fmla="*/ 1552 h 1552"/>
                <a:gd name="T28" fmla="*/ 2000 w 3171"/>
                <a:gd name="T29" fmla="*/ 343 h 1552"/>
                <a:gd name="T30" fmla="*/ 2997 w 3171"/>
                <a:gd name="T31" fmla="*/ 0 h 1552"/>
                <a:gd name="T32" fmla="*/ 3171 w 3171"/>
                <a:gd name="T33" fmla="*/ 0 h 1552"/>
                <a:gd name="T34" fmla="*/ 3171 w 3171"/>
                <a:gd name="T35" fmla="*/ 1552 h 1552"/>
                <a:gd name="T36" fmla="*/ 2997 w 3171"/>
                <a:gd name="T37" fmla="*/ 1552 h 1552"/>
                <a:gd name="T38" fmla="*/ 2997 w 3171"/>
                <a:gd name="T39" fmla="*/ 0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71" h="1552">
                  <a:moveTo>
                    <a:pt x="0" y="67"/>
                  </a:moveTo>
                  <a:lnTo>
                    <a:pt x="175" y="67"/>
                  </a:lnTo>
                  <a:lnTo>
                    <a:pt x="175" y="1552"/>
                  </a:lnTo>
                  <a:lnTo>
                    <a:pt x="0" y="1552"/>
                  </a:lnTo>
                  <a:lnTo>
                    <a:pt x="0" y="67"/>
                  </a:lnTo>
                  <a:close/>
                  <a:moveTo>
                    <a:pt x="1003" y="686"/>
                  </a:moveTo>
                  <a:lnTo>
                    <a:pt x="1177" y="686"/>
                  </a:lnTo>
                  <a:lnTo>
                    <a:pt x="1177" y="1552"/>
                  </a:lnTo>
                  <a:lnTo>
                    <a:pt x="1003" y="1552"/>
                  </a:lnTo>
                  <a:lnTo>
                    <a:pt x="1003" y="686"/>
                  </a:lnTo>
                  <a:close/>
                  <a:moveTo>
                    <a:pt x="2000" y="343"/>
                  </a:moveTo>
                  <a:lnTo>
                    <a:pt x="2174" y="343"/>
                  </a:lnTo>
                  <a:lnTo>
                    <a:pt x="2174" y="1552"/>
                  </a:lnTo>
                  <a:lnTo>
                    <a:pt x="2000" y="1552"/>
                  </a:lnTo>
                  <a:lnTo>
                    <a:pt x="2000" y="343"/>
                  </a:lnTo>
                  <a:close/>
                  <a:moveTo>
                    <a:pt x="2997" y="0"/>
                  </a:moveTo>
                  <a:lnTo>
                    <a:pt x="3171" y="0"/>
                  </a:lnTo>
                  <a:lnTo>
                    <a:pt x="3171" y="1552"/>
                  </a:lnTo>
                  <a:lnTo>
                    <a:pt x="2997" y="1552"/>
                  </a:lnTo>
                  <a:lnTo>
                    <a:pt x="2997" y="0"/>
                  </a:lnTo>
                  <a:close/>
                </a:path>
              </a:pathLst>
            </a:cu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a:gradFill>
                  <a:gsLst>
                    <a:gs pos="4000">
                      <a:schemeClr val="bg1"/>
                    </a:gs>
                    <a:gs pos="89000">
                      <a:srgbClr val="47CFFF"/>
                    </a:gs>
                  </a:gsLst>
                  <a:lin ang="2700000" scaled="1"/>
                </a:gradFill>
                <a:cs typeface="+mn-ea"/>
                <a:sym typeface="+mn-lt"/>
              </a:endParaRPr>
            </a:p>
          </p:txBody>
        </p:sp>
        <p:sp>
          <p:nvSpPr>
            <p:cNvPr id="5" name="Freeform 7"/>
            <p:cNvSpPr>
              <a:spLocks noEditPoints="1"/>
            </p:cNvSpPr>
            <p:nvPr/>
          </p:nvSpPr>
          <p:spPr bwMode="auto">
            <a:xfrm>
              <a:off x="5376191" y="2958659"/>
              <a:ext cx="5033963" cy="2616200"/>
            </a:xfrm>
            <a:custGeom>
              <a:avLst/>
              <a:gdLst>
                <a:gd name="T0" fmla="*/ 0 w 3171"/>
                <a:gd name="T1" fmla="*/ 691 h 1521"/>
                <a:gd name="T2" fmla="*/ 174 w 3171"/>
                <a:gd name="T3" fmla="*/ 691 h 1521"/>
                <a:gd name="T4" fmla="*/ 174 w 3171"/>
                <a:gd name="T5" fmla="*/ 1521 h 1521"/>
                <a:gd name="T6" fmla="*/ 0 w 3171"/>
                <a:gd name="T7" fmla="*/ 1521 h 1521"/>
                <a:gd name="T8" fmla="*/ 0 w 3171"/>
                <a:gd name="T9" fmla="*/ 691 h 1521"/>
                <a:gd name="T10" fmla="*/ 996 w 3171"/>
                <a:gd name="T11" fmla="*/ 0 h 1521"/>
                <a:gd name="T12" fmla="*/ 1171 w 3171"/>
                <a:gd name="T13" fmla="*/ 0 h 1521"/>
                <a:gd name="T14" fmla="*/ 1171 w 3171"/>
                <a:gd name="T15" fmla="*/ 1521 h 1521"/>
                <a:gd name="T16" fmla="*/ 996 w 3171"/>
                <a:gd name="T17" fmla="*/ 1521 h 1521"/>
                <a:gd name="T18" fmla="*/ 996 w 3171"/>
                <a:gd name="T19" fmla="*/ 0 h 1521"/>
                <a:gd name="T20" fmla="*/ 1999 w 3171"/>
                <a:gd name="T21" fmla="*/ 902 h 1521"/>
                <a:gd name="T22" fmla="*/ 2174 w 3171"/>
                <a:gd name="T23" fmla="*/ 902 h 1521"/>
                <a:gd name="T24" fmla="*/ 2174 w 3171"/>
                <a:gd name="T25" fmla="*/ 1521 h 1521"/>
                <a:gd name="T26" fmla="*/ 1999 w 3171"/>
                <a:gd name="T27" fmla="*/ 1521 h 1521"/>
                <a:gd name="T28" fmla="*/ 1999 w 3171"/>
                <a:gd name="T29" fmla="*/ 902 h 1521"/>
                <a:gd name="T30" fmla="*/ 2996 w 3171"/>
                <a:gd name="T31" fmla="*/ 553 h 1521"/>
                <a:gd name="T32" fmla="*/ 3171 w 3171"/>
                <a:gd name="T33" fmla="*/ 553 h 1521"/>
                <a:gd name="T34" fmla="*/ 3171 w 3171"/>
                <a:gd name="T35" fmla="*/ 1521 h 1521"/>
                <a:gd name="T36" fmla="*/ 2996 w 3171"/>
                <a:gd name="T37" fmla="*/ 1521 h 1521"/>
                <a:gd name="T38" fmla="*/ 2996 w 3171"/>
                <a:gd name="T39" fmla="*/ 553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71" h="1521">
                  <a:moveTo>
                    <a:pt x="0" y="691"/>
                  </a:moveTo>
                  <a:lnTo>
                    <a:pt x="174" y="691"/>
                  </a:lnTo>
                  <a:lnTo>
                    <a:pt x="174" y="1521"/>
                  </a:lnTo>
                  <a:lnTo>
                    <a:pt x="0" y="1521"/>
                  </a:lnTo>
                  <a:lnTo>
                    <a:pt x="0" y="691"/>
                  </a:lnTo>
                  <a:close/>
                  <a:moveTo>
                    <a:pt x="996" y="0"/>
                  </a:moveTo>
                  <a:lnTo>
                    <a:pt x="1171" y="0"/>
                  </a:lnTo>
                  <a:lnTo>
                    <a:pt x="1171" y="1521"/>
                  </a:lnTo>
                  <a:lnTo>
                    <a:pt x="996" y="1521"/>
                  </a:lnTo>
                  <a:lnTo>
                    <a:pt x="996" y="0"/>
                  </a:lnTo>
                  <a:close/>
                  <a:moveTo>
                    <a:pt x="1999" y="902"/>
                  </a:moveTo>
                  <a:lnTo>
                    <a:pt x="2174" y="902"/>
                  </a:lnTo>
                  <a:lnTo>
                    <a:pt x="2174" y="1521"/>
                  </a:lnTo>
                  <a:lnTo>
                    <a:pt x="1999" y="1521"/>
                  </a:lnTo>
                  <a:lnTo>
                    <a:pt x="1999" y="902"/>
                  </a:lnTo>
                  <a:close/>
                  <a:moveTo>
                    <a:pt x="2996" y="553"/>
                  </a:moveTo>
                  <a:lnTo>
                    <a:pt x="3171" y="553"/>
                  </a:lnTo>
                  <a:lnTo>
                    <a:pt x="3171" y="1521"/>
                  </a:lnTo>
                  <a:lnTo>
                    <a:pt x="2996" y="1521"/>
                  </a:lnTo>
                  <a:lnTo>
                    <a:pt x="2996" y="553"/>
                  </a:lnTo>
                  <a:close/>
                </a:path>
              </a:pathLst>
            </a:custGeom>
            <a:solidFill>
              <a:srgbClr val="009ED6">
                <a:alpha val="20000"/>
              </a:srgbClr>
            </a:solid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gradFill>
                  <a:gsLst>
                    <a:gs pos="4000">
                      <a:schemeClr val="bg1"/>
                    </a:gs>
                    <a:gs pos="89000">
                      <a:srgbClr val="47CFFF"/>
                    </a:gs>
                  </a:gsLst>
                  <a:lin ang="2700000" scaled="1"/>
                </a:gradFill>
                <a:cs typeface="+mn-ea"/>
                <a:sym typeface="+mn-lt"/>
              </a:endParaRPr>
            </a:p>
          </p:txBody>
        </p:sp>
        <p:sp>
          <p:nvSpPr>
            <p:cNvPr id="6" name="Freeform 8"/>
            <p:cNvSpPr>
              <a:spLocks noEditPoints="1"/>
            </p:cNvSpPr>
            <p:nvPr/>
          </p:nvSpPr>
          <p:spPr bwMode="auto">
            <a:xfrm>
              <a:off x="5776790" y="2647509"/>
              <a:ext cx="5033963" cy="2927350"/>
            </a:xfrm>
            <a:custGeom>
              <a:avLst/>
              <a:gdLst>
                <a:gd name="T0" fmla="*/ 0 w 3171"/>
                <a:gd name="T1" fmla="*/ 1035 h 1726"/>
                <a:gd name="T2" fmla="*/ 174 w 3171"/>
                <a:gd name="T3" fmla="*/ 1035 h 1726"/>
                <a:gd name="T4" fmla="*/ 174 w 3171"/>
                <a:gd name="T5" fmla="*/ 1726 h 1726"/>
                <a:gd name="T6" fmla="*/ 0 w 3171"/>
                <a:gd name="T7" fmla="*/ 1726 h 1726"/>
                <a:gd name="T8" fmla="*/ 0 w 3171"/>
                <a:gd name="T9" fmla="*/ 1035 h 1726"/>
                <a:gd name="T10" fmla="*/ 997 w 3171"/>
                <a:gd name="T11" fmla="*/ 1035 h 1726"/>
                <a:gd name="T12" fmla="*/ 1171 w 3171"/>
                <a:gd name="T13" fmla="*/ 1035 h 1726"/>
                <a:gd name="T14" fmla="*/ 1171 w 3171"/>
                <a:gd name="T15" fmla="*/ 1726 h 1726"/>
                <a:gd name="T16" fmla="*/ 997 w 3171"/>
                <a:gd name="T17" fmla="*/ 1726 h 1726"/>
                <a:gd name="T18" fmla="*/ 997 w 3171"/>
                <a:gd name="T19" fmla="*/ 1035 h 1726"/>
                <a:gd name="T20" fmla="*/ 1994 w 3171"/>
                <a:gd name="T21" fmla="*/ 692 h 1726"/>
                <a:gd name="T22" fmla="*/ 2168 w 3171"/>
                <a:gd name="T23" fmla="*/ 692 h 1726"/>
                <a:gd name="T24" fmla="*/ 2168 w 3171"/>
                <a:gd name="T25" fmla="*/ 1726 h 1726"/>
                <a:gd name="T26" fmla="*/ 1994 w 3171"/>
                <a:gd name="T27" fmla="*/ 1726 h 1726"/>
                <a:gd name="T28" fmla="*/ 1994 w 3171"/>
                <a:gd name="T29" fmla="*/ 692 h 1726"/>
                <a:gd name="T30" fmla="*/ 2997 w 3171"/>
                <a:gd name="T31" fmla="*/ 0 h 1726"/>
                <a:gd name="T32" fmla="*/ 3171 w 3171"/>
                <a:gd name="T33" fmla="*/ 0 h 1726"/>
                <a:gd name="T34" fmla="*/ 3171 w 3171"/>
                <a:gd name="T35" fmla="*/ 1726 h 1726"/>
                <a:gd name="T36" fmla="*/ 2997 w 3171"/>
                <a:gd name="T37" fmla="*/ 1726 h 1726"/>
                <a:gd name="T38" fmla="*/ 2997 w 3171"/>
                <a:gd name="T39" fmla="*/ 0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71" h="1726">
                  <a:moveTo>
                    <a:pt x="0" y="1035"/>
                  </a:moveTo>
                  <a:lnTo>
                    <a:pt x="174" y="1035"/>
                  </a:lnTo>
                  <a:lnTo>
                    <a:pt x="174" y="1726"/>
                  </a:lnTo>
                  <a:lnTo>
                    <a:pt x="0" y="1726"/>
                  </a:lnTo>
                  <a:lnTo>
                    <a:pt x="0" y="1035"/>
                  </a:lnTo>
                  <a:close/>
                  <a:moveTo>
                    <a:pt x="997" y="1035"/>
                  </a:moveTo>
                  <a:lnTo>
                    <a:pt x="1171" y="1035"/>
                  </a:lnTo>
                  <a:lnTo>
                    <a:pt x="1171" y="1726"/>
                  </a:lnTo>
                  <a:lnTo>
                    <a:pt x="997" y="1726"/>
                  </a:lnTo>
                  <a:lnTo>
                    <a:pt x="997" y="1035"/>
                  </a:lnTo>
                  <a:close/>
                  <a:moveTo>
                    <a:pt x="1994" y="692"/>
                  </a:moveTo>
                  <a:lnTo>
                    <a:pt x="2168" y="692"/>
                  </a:lnTo>
                  <a:lnTo>
                    <a:pt x="2168" y="1726"/>
                  </a:lnTo>
                  <a:lnTo>
                    <a:pt x="1994" y="1726"/>
                  </a:lnTo>
                  <a:lnTo>
                    <a:pt x="1994" y="692"/>
                  </a:lnTo>
                  <a:close/>
                  <a:moveTo>
                    <a:pt x="2997" y="0"/>
                  </a:moveTo>
                  <a:lnTo>
                    <a:pt x="3171" y="0"/>
                  </a:lnTo>
                  <a:lnTo>
                    <a:pt x="3171" y="1726"/>
                  </a:lnTo>
                  <a:lnTo>
                    <a:pt x="2997" y="1726"/>
                  </a:lnTo>
                  <a:lnTo>
                    <a:pt x="2997" y="0"/>
                  </a:lnTo>
                  <a:close/>
                </a:path>
              </a:pathLst>
            </a:cu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a:gradFill>
                  <a:gsLst>
                    <a:gs pos="4000">
                      <a:schemeClr val="bg1"/>
                    </a:gs>
                    <a:gs pos="89000">
                      <a:srgbClr val="47CFFF"/>
                    </a:gs>
                  </a:gsLst>
                  <a:lin ang="2700000" scaled="1"/>
                </a:gradFill>
                <a:cs typeface="+mn-ea"/>
                <a:sym typeface="+mn-lt"/>
              </a:endParaRPr>
            </a:p>
          </p:txBody>
        </p:sp>
        <p:sp>
          <p:nvSpPr>
            <p:cNvPr id="7" name="Line 9"/>
            <p:cNvSpPr>
              <a:spLocks noChangeShapeType="1"/>
            </p:cNvSpPr>
            <p:nvPr/>
          </p:nvSpPr>
          <p:spPr bwMode="auto">
            <a:xfrm>
              <a:off x="4699000" y="5579621"/>
              <a:ext cx="6340475" cy="0"/>
            </a:xfrm>
            <a:prstGeom prst="line">
              <a:avLst/>
            </a:prstGeom>
            <a:solidFill>
              <a:schemeClr val="bg1"/>
            </a:solidFill>
            <a:ln w="12700" cap="rnd">
              <a:solidFill>
                <a:schemeClr val="tx1">
                  <a:lumMod val="50000"/>
                  <a:lumOff val="50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scene3d>
                <a:camera prst="orthographicFront"/>
                <a:lightRig rig="threePt" dir="t"/>
              </a:scene3d>
              <a:sp3d contourW="12700"/>
            </a:bodyPr>
            <a:lstStyle/>
            <a:p>
              <a:endParaRPr lang="zh-CN" altLang="en-US" dirty="0">
                <a:gradFill>
                  <a:gsLst>
                    <a:gs pos="4000">
                      <a:schemeClr val="bg1"/>
                    </a:gs>
                    <a:gs pos="89000">
                      <a:srgbClr val="47CFFF"/>
                    </a:gs>
                  </a:gsLst>
                  <a:lin ang="2700000" scaled="1"/>
                </a:gradFill>
                <a:cs typeface="+mn-ea"/>
                <a:sym typeface="+mn-lt"/>
              </a:endParaRPr>
            </a:p>
          </p:txBody>
        </p:sp>
        <p:sp>
          <p:nvSpPr>
            <p:cNvPr id="8" name="Rectangle 10"/>
            <p:cNvSpPr>
              <a:spLocks noChangeArrowheads="1"/>
            </p:cNvSpPr>
            <p:nvPr/>
          </p:nvSpPr>
          <p:spPr bwMode="auto">
            <a:xfrm>
              <a:off x="4489450" y="5490721"/>
              <a:ext cx="897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a:ln>
                    <a:noFill/>
                  </a:ln>
                  <a:gradFill>
                    <a:gsLst>
                      <a:gs pos="4000">
                        <a:schemeClr val="bg1"/>
                      </a:gs>
                      <a:gs pos="89000">
                        <a:srgbClr val="47CFFF"/>
                      </a:gs>
                    </a:gsLst>
                    <a:lin ang="2700000" scaled="1"/>
                  </a:gradFill>
                  <a:effectLst/>
                  <a:latin typeface="+mn-lt"/>
                  <a:cs typeface="+mn-ea"/>
                  <a:sym typeface="+mn-lt"/>
                </a:rPr>
                <a:t>0</a:t>
              </a:r>
              <a:endParaRPr kumimoji="0" lang="zh-CN" altLang="zh-CN" sz="1800" b="0" i="0" u="none" strike="noStrike" cap="none" normalizeH="0" baseline="0">
                <a:ln>
                  <a:noFill/>
                </a:ln>
                <a:gradFill>
                  <a:gsLst>
                    <a:gs pos="4000">
                      <a:schemeClr val="bg1"/>
                    </a:gs>
                    <a:gs pos="89000">
                      <a:srgbClr val="47CFFF"/>
                    </a:gs>
                  </a:gsLst>
                  <a:lin ang="2700000" scaled="1"/>
                </a:gradFill>
                <a:effectLst/>
                <a:latin typeface="+mn-lt"/>
                <a:cs typeface="+mn-ea"/>
                <a:sym typeface="+mn-lt"/>
              </a:endParaRPr>
            </a:p>
          </p:txBody>
        </p:sp>
        <p:sp>
          <p:nvSpPr>
            <p:cNvPr id="9" name="Rectangle 11"/>
            <p:cNvSpPr>
              <a:spLocks noChangeArrowheads="1"/>
            </p:cNvSpPr>
            <p:nvPr/>
          </p:nvSpPr>
          <p:spPr bwMode="auto">
            <a:xfrm>
              <a:off x="4489450" y="4943034"/>
              <a:ext cx="897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a:ln>
                    <a:noFill/>
                  </a:ln>
                  <a:gradFill>
                    <a:gsLst>
                      <a:gs pos="4000">
                        <a:schemeClr val="bg1"/>
                      </a:gs>
                      <a:gs pos="89000">
                        <a:srgbClr val="47CFFF"/>
                      </a:gs>
                    </a:gsLst>
                    <a:lin ang="2700000" scaled="1"/>
                  </a:gradFill>
                  <a:effectLst/>
                  <a:latin typeface="+mn-lt"/>
                  <a:cs typeface="+mn-ea"/>
                  <a:sym typeface="+mn-lt"/>
                </a:rPr>
                <a:t>1</a:t>
              </a:r>
              <a:endParaRPr kumimoji="0" lang="zh-CN" altLang="zh-CN" sz="1800" b="0" i="0" u="none" strike="noStrike" cap="none" normalizeH="0" baseline="0">
                <a:ln>
                  <a:noFill/>
                </a:ln>
                <a:gradFill>
                  <a:gsLst>
                    <a:gs pos="4000">
                      <a:schemeClr val="bg1"/>
                    </a:gs>
                    <a:gs pos="89000">
                      <a:srgbClr val="47CFFF"/>
                    </a:gs>
                  </a:gsLst>
                  <a:lin ang="2700000" scaled="1"/>
                </a:gradFill>
                <a:effectLst/>
                <a:latin typeface="+mn-lt"/>
                <a:cs typeface="+mn-ea"/>
                <a:sym typeface="+mn-lt"/>
              </a:endParaRPr>
            </a:p>
          </p:txBody>
        </p:sp>
        <p:sp>
          <p:nvSpPr>
            <p:cNvPr id="10" name="Rectangle 12"/>
            <p:cNvSpPr>
              <a:spLocks noChangeArrowheads="1"/>
            </p:cNvSpPr>
            <p:nvPr/>
          </p:nvSpPr>
          <p:spPr bwMode="auto">
            <a:xfrm>
              <a:off x="4489450" y="4392171"/>
              <a:ext cx="897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a:ln>
                    <a:noFill/>
                  </a:ln>
                  <a:gradFill>
                    <a:gsLst>
                      <a:gs pos="4000">
                        <a:schemeClr val="bg1"/>
                      </a:gs>
                      <a:gs pos="89000">
                        <a:srgbClr val="47CFFF"/>
                      </a:gs>
                    </a:gsLst>
                    <a:lin ang="2700000" scaled="1"/>
                  </a:gradFill>
                  <a:effectLst/>
                  <a:latin typeface="+mn-lt"/>
                  <a:cs typeface="+mn-ea"/>
                  <a:sym typeface="+mn-lt"/>
                </a:rPr>
                <a:t>2</a:t>
              </a:r>
              <a:endParaRPr kumimoji="0" lang="zh-CN" altLang="zh-CN" sz="1800" b="0" i="0" u="none" strike="noStrike" cap="none" normalizeH="0" baseline="0">
                <a:ln>
                  <a:noFill/>
                </a:ln>
                <a:gradFill>
                  <a:gsLst>
                    <a:gs pos="4000">
                      <a:schemeClr val="bg1"/>
                    </a:gs>
                    <a:gs pos="89000">
                      <a:srgbClr val="47CFFF"/>
                    </a:gs>
                  </a:gsLst>
                  <a:lin ang="2700000" scaled="1"/>
                </a:gradFill>
                <a:effectLst/>
                <a:latin typeface="+mn-lt"/>
                <a:cs typeface="+mn-ea"/>
                <a:sym typeface="+mn-lt"/>
              </a:endParaRPr>
            </a:p>
          </p:txBody>
        </p:sp>
        <p:sp>
          <p:nvSpPr>
            <p:cNvPr id="11" name="Rectangle 13"/>
            <p:cNvSpPr>
              <a:spLocks noChangeArrowheads="1"/>
            </p:cNvSpPr>
            <p:nvPr/>
          </p:nvSpPr>
          <p:spPr bwMode="auto">
            <a:xfrm>
              <a:off x="4489450" y="3846071"/>
              <a:ext cx="897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a:ln>
                    <a:noFill/>
                  </a:ln>
                  <a:gradFill>
                    <a:gsLst>
                      <a:gs pos="4000">
                        <a:schemeClr val="bg1"/>
                      </a:gs>
                      <a:gs pos="89000">
                        <a:srgbClr val="47CFFF"/>
                      </a:gs>
                    </a:gsLst>
                    <a:lin ang="2700000" scaled="1"/>
                  </a:gradFill>
                  <a:effectLst/>
                  <a:latin typeface="+mn-lt"/>
                  <a:cs typeface="+mn-ea"/>
                  <a:sym typeface="+mn-lt"/>
                </a:rPr>
                <a:t>3</a:t>
              </a:r>
              <a:endParaRPr kumimoji="0" lang="zh-CN" altLang="zh-CN" sz="1800" b="0" i="0" u="none" strike="noStrike" cap="none" normalizeH="0" baseline="0">
                <a:ln>
                  <a:noFill/>
                </a:ln>
                <a:gradFill>
                  <a:gsLst>
                    <a:gs pos="4000">
                      <a:schemeClr val="bg1"/>
                    </a:gs>
                    <a:gs pos="89000">
                      <a:srgbClr val="47CFFF"/>
                    </a:gs>
                  </a:gsLst>
                  <a:lin ang="2700000" scaled="1"/>
                </a:gradFill>
                <a:effectLst/>
                <a:latin typeface="+mn-lt"/>
                <a:cs typeface="+mn-ea"/>
                <a:sym typeface="+mn-lt"/>
              </a:endParaRPr>
            </a:p>
          </p:txBody>
        </p:sp>
        <p:sp>
          <p:nvSpPr>
            <p:cNvPr id="12" name="Rectangle 14"/>
            <p:cNvSpPr>
              <a:spLocks noChangeArrowheads="1"/>
            </p:cNvSpPr>
            <p:nvPr/>
          </p:nvSpPr>
          <p:spPr bwMode="auto">
            <a:xfrm>
              <a:off x="4489450" y="3295209"/>
              <a:ext cx="897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a:ln>
                    <a:noFill/>
                  </a:ln>
                  <a:gradFill>
                    <a:gsLst>
                      <a:gs pos="4000">
                        <a:schemeClr val="bg1"/>
                      </a:gs>
                      <a:gs pos="89000">
                        <a:srgbClr val="47CFFF"/>
                      </a:gs>
                    </a:gsLst>
                    <a:lin ang="2700000" scaled="1"/>
                  </a:gradFill>
                  <a:effectLst/>
                  <a:latin typeface="+mn-lt"/>
                  <a:cs typeface="+mn-ea"/>
                  <a:sym typeface="+mn-lt"/>
                </a:rPr>
                <a:t>4</a:t>
              </a:r>
              <a:endParaRPr kumimoji="0" lang="zh-CN" altLang="zh-CN" sz="1800" b="0" i="0" u="none" strike="noStrike" cap="none" normalizeH="0" baseline="0">
                <a:ln>
                  <a:noFill/>
                </a:ln>
                <a:gradFill>
                  <a:gsLst>
                    <a:gs pos="4000">
                      <a:schemeClr val="bg1"/>
                    </a:gs>
                    <a:gs pos="89000">
                      <a:srgbClr val="47CFFF"/>
                    </a:gs>
                  </a:gsLst>
                  <a:lin ang="2700000" scaled="1"/>
                </a:gradFill>
                <a:effectLst/>
                <a:latin typeface="+mn-lt"/>
                <a:cs typeface="+mn-ea"/>
                <a:sym typeface="+mn-lt"/>
              </a:endParaRPr>
            </a:p>
          </p:txBody>
        </p:sp>
        <p:sp>
          <p:nvSpPr>
            <p:cNvPr id="13" name="Rectangle 15"/>
            <p:cNvSpPr>
              <a:spLocks noChangeArrowheads="1"/>
            </p:cNvSpPr>
            <p:nvPr/>
          </p:nvSpPr>
          <p:spPr bwMode="auto">
            <a:xfrm>
              <a:off x="4489450" y="2749109"/>
              <a:ext cx="897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a:ln>
                    <a:noFill/>
                  </a:ln>
                  <a:gradFill>
                    <a:gsLst>
                      <a:gs pos="4000">
                        <a:schemeClr val="bg1"/>
                      </a:gs>
                      <a:gs pos="89000">
                        <a:srgbClr val="47CFFF"/>
                      </a:gs>
                    </a:gsLst>
                    <a:lin ang="2700000" scaled="1"/>
                  </a:gradFill>
                  <a:effectLst/>
                  <a:latin typeface="+mn-lt"/>
                  <a:cs typeface="+mn-ea"/>
                  <a:sym typeface="+mn-lt"/>
                </a:rPr>
                <a:t>5</a:t>
              </a:r>
              <a:endParaRPr kumimoji="0" lang="zh-CN" altLang="zh-CN" sz="1800" b="0" i="0" u="none" strike="noStrike" cap="none" normalizeH="0" baseline="0">
                <a:ln>
                  <a:noFill/>
                </a:ln>
                <a:gradFill>
                  <a:gsLst>
                    <a:gs pos="4000">
                      <a:schemeClr val="bg1"/>
                    </a:gs>
                    <a:gs pos="89000">
                      <a:srgbClr val="47CFFF"/>
                    </a:gs>
                  </a:gsLst>
                  <a:lin ang="2700000" scaled="1"/>
                </a:gradFill>
                <a:effectLst/>
                <a:latin typeface="+mn-lt"/>
                <a:cs typeface="+mn-ea"/>
                <a:sym typeface="+mn-lt"/>
              </a:endParaRPr>
            </a:p>
          </p:txBody>
        </p:sp>
        <p:sp>
          <p:nvSpPr>
            <p:cNvPr id="14" name="Rectangle 16"/>
            <p:cNvSpPr>
              <a:spLocks noChangeArrowheads="1"/>
            </p:cNvSpPr>
            <p:nvPr/>
          </p:nvSpPr>
          <p:spPr bwMode="auto">
            <a:xfrm>
              <a:off x="4489450" y="2201421"/>
              <a:ext cx="897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dirty="0">
                  <a:ln>
                    <a:noFill/>
                  </a:ln>
                  <a:gradFill>
                    <a:gsLst>
                      <a:gs pos="4000">
                        <a:schemeClr val="bg1"/>
                      </a:gs>
                      <a:gs pos="89000">
                        <a:srgbClr val="47CFFF"/>
                      </a:gs>
                    </a:gsLst>
                    <a:lin ang="2700000" scaled="1"/>
                  </a:gradFill>
                  <a:effectLst/>
                  <a:latin typeface="+mn-lt"/>
                  <a:cs typeface="+mn-ea"/>
                  <a:sym typeface="+mn-lt"/>
                </a:rPr>
                <a:t>6</a:t>
              </a:r>
              <a:endParaRPr kumimoji="0" lang="zh-CN" altLang="zh-CN" sz="1800" b="0" i="0" u="none" strike="noStrike" cap="none" normalizeH="0" baseline="0" dirty="0">
                <a:ln>
                  <a:noFill/>
                </a:ln>
                <a:gradFill>
                  <a:gsLst>
                    <a:gs pos="4000">
                      <a:schemeClr val="bg1"/>
                    </a:gs>
                    <a:gs pos="89000">
                      <a:srgbClr val="47CFFF"/>
                    </a:gs>
                  </a:gsLst>
                  <a:lin ang="2700000" scaled="1"/>
                </a:gradFill>
                <a:effectLst/>
                <a:latin typeface="+mn-lt"/>
                <a:cs typeface="+mn-ea"/>
                <a:sym typeface="+mn-lt"/>
              </a:endParaRPr>
            </a:p>
          </p:txBody>
        </p:sp>
        <p:sp>
          <p:nvSpPr>
            <p:cNvPr id="15" name="Rectangle 17"/>
            <p:cNvSpPr>
              <a:spLocks noChangeArrowheads="1"/>
            </p:cNvSpPr>
            <p:nvPr/>
          </p:nvSpPr>
          <p:spPr bwMode="auto">
            <a:xfrm>
              <a:off x="5276850" y="5711384"/>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dirty="0">
                  <a:ln>
                    <a:noFill/>
                  </a:ln>
                  <a:gradFill>
                    <a:gsLst>
                      <a:gs pos="4000">
                        <a:schemeClr val="bg1"/>
                      </a:gs>
                      <a:gs pos="89000">
                        <a:srgbClr val="47CFFF"/>
                      </a:gs>
                    </a:gsLst>
                    <a:lin ang="2700000" scaled="1"/>
                  </a:gradFill>
                  <a:effectLst/>
                  <a:latin typeface="+mn-lt"/>
                  <a:cs typeface="+mn-ea"/>
                  <a:sym typeface="+mn-lt"/>
                </a:rPr>
                <a:t>类别</a:t>
              </a:r>
              <a:endParaRPr kumimoji="0" lang="zh-CN" altLang="zh-CN" sz="1800" b="0" i="0" u="none" strike="noStrike" cap="none" normalizeH="0" baseline="0" dirty="0">
                <a:ln>
                  <a:noFill/>
                </a:ln>
                <a:gradFill>
                  <a:gsLst>
                    <a:gs pos="4000">
                      <a:schemeClr val="bg1"/>
                    </a:gs>
                    <a:gs pos="89000">
                      <a:srgbClr val="47CFFF"/>
                    </a:gs>
                  </a:gsLst>
                  <a:lin ang="2700000" scaled="1"/>
                </a:gradFill>
                <a:effectLst/>
                <a:latin typeface="+mn-lt"/>
                <a:cs typeface="+mn-ea"/>
                <a:sym typeface="+mn-lt"/>
              </a:endParaRPr>
            </a:p>
          </p:txBody>
        </p:sp>
        <p:sp>
          <p:nvSpPr>
            <p:cNvPr id="16" name="Rectangle 18"/>
            <p:cNvSpPr>
              <a:spLocks noChangeArrowheads="1"/>
            </p:cNvSpPr>
            <p:nvPr/>
          </p:nvSpPr>
          <p:spPr bwMode="auto">
            <a:xfrm>
              <a:off x="5619750" y="5730434"/>
              <a:ext cx="897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a:ln>
                    <a:noFill/>
                  </a:ln>
                  <a:gradFill>
                    <a:gsLst>
                      <a:gs pos="4000">
                        <a:schemeClr val="bg1"/>
                      </a:gs>
                      <a:gs pos="89000">
                        <a:srgbClr val="47CFFF"/>
                      </a:gs>
                    </a:gsLst>
                    <a:lin ang="2700000" scaled="1"/>
                  </a:gradFill>
                  <a:effectLst/>
                  <a:latin typeface="+mn-lt"/>
                  <a:cs typeface="+mn-ea"/>
                  <a:sym typeface="+mn-lt"/>
                </a:rPr>
                <a:t>1</a:t>
              </a:r>
              <a:endParaRPr kumimoji="0" lang="zh-CN" altLang="zh-CN" sz="1800" b="0" i="0" u="none" strike="noStrike" cap="none" normalizeH="0" baseline="0">
                <a:ln>
                  <a:noFill/>
                </a:ln>
                <a:gradFill>
                  <a:gsLst>
                    <a:gs pos="4000">
                      <a:schemeClr val="bg1"/>
                    </a:gs>
                    <a:gs pos="89000">
                      <a:srgbClr val="47CFFF"/>
                    </a:gs>
                  </a:gsLst>
                  <a:lin ang="2700000" scaled="1"/>
                </a:gradFill>
                <a:effectLst/>
                <a:latin typeface="+mn-lt"/>
                <a:cs typeface="+mn-ea"/>
                <a:sym typeface="+mn-lt"/>
              </a:endParaRPr>
            </a:p>
          </p:txBody>
        </p:sp>
        <p:sp>
          <p:nvSpPr>
            <p:cNvPr id="17" name="Rectangle 19"/>
            <p:cNvSpPr>
              <a:spLocks noChangeArrowheads="1"/>
            </p:cNvSpPr>
            <p:nvPr/>
          </p:nvSpPr>
          <p:spPr bwMode="auto">
            <a:xfrm>
              <a:off x="6861175" y="5711384"/>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a:ln>
                    <a:noFill/>
                  </a:ln>
                  <a:gradFill>
                    <a:gsLst>
                      <a:gs pos="4000">
                        <a:schemeClr val="bg1"/>
                      </a:gs>
                      <a:gs pos="89000">
                        <a:srgbClr val="47CFFF"/>
                      </a:gs>
                    </a:gsLst>
                    <a:lin ang="2700000" scaled="1"/>
                  </a:gradFill>
                  <a:effectLst/>
                  <a:latin typeface="+mn-lt"/>
                  <a:cs typeface="+mn-ea"/>
                  <a:sym typeface="+mn-lt"/>
                </a:rPr>
                <a:t>类别</a:t>
              </a:r>
              <a:endParaRPr kumimoji="0" lang="zh-CN" altLang="zh-CN" sz="1800" b="0" i="0" u="none" strike="noStrike" cap="none" normalizeH="0" baseline="0">
                <a:ln>
                  <a:noFill/>
                </a:ln>
                <a:gradFill>
                  <a:gsLst>
                    <a:gs pos="4000">
                      <a:schemeClr val="bg1"/>
                    </a:gs>
                    <a:gs pos="89000">
                      <a:srgbClr val="47CFFF"/>
                    </a:gs>
                  </a:gsLst>
                  <a:lin ang="2700000" scaled="1"/>
                </a:gradFill>
                <a:effectLst/>
                <a:latin typeface="+mn-lt"/>
                <a:cs typeface="+mn-ea"/>
                <a:sym typeface="+mn-lt"/>
              </a:endParaRPr>
            </a:p>
          </p:txBody>
        </p:sp>
        <p:sp>
          <p:nvSpPr>
            <p:cNvPr id="18" name="Rectangle 20"/>
            <p:cNvSpPr>
              <a:spLocks noChangeArrowheads="1"/>
            </p:cNvSpPr>
            <p:nvPr/>
          </p:nvSpPr>
          <p:spPr bwMode="auto">
            <a:xfrm>
              <a:off x="7204075" y="5730434"/>
              <a:ext cx="897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a:ln>
                    <a:noFill/>
                  </a:ln>
                  <a:gradFill>
                    <a:gsLst>
                      <a:gs pos="4000">
                        <a:schemeClr val="bg1"/>
                      </a:gs>
                      <a:gs pos="89000">
                        <a:srgbClr val="47CFFF"/>
                      </a:gs>
                    </a:gsLst>
                    <a:lin ang="2700000" scaled="1"/>
                  </a:gradFill>
                  <a:effectLst/>
                  <a:latin typeface="+mn-lt"/>
                  <a:cs typeface="+mn-ea"/>
                  <a:sym typeface="+mn-lt"/>
                </a:rPr>
                <a:t>2</a:t>
              </a:r>
              <a:endParaRPr kumimoji="0" lang="zh-CN" altLang="zh-CN" sz="1800" b="0" i="0" u="none" strike="noStrike" cap="none" normalizeH="0" baseline="0">
                <a:ln>
                  <a:noFill/>
                </a:ln>
                <a:gradFill>
                  <a:gsLst>
                    <a:gs pos="4000">
                      <a:schemeClr val="bg1"/>
                    </a:gs>
                    <a:gs pos="89000">
                      <a:srgbClr val="47CFFF"/>
                    </a:gs>
                  </a:gsLst>
                  <a:lin ang="2700000" scaled="1"/>
                </a:gradFill>
                <a:effectLst/>
                <a:latin typeface="+mn-lt"/>
                <a:cs typeface="+mn-ea"/>
                <a:sym typeface="+mn-lt"/>
              </a:endParaRPr>
            </a:p>
          </p:txBody>
        </p:sp>
        <p:sp>
          <p:nvSpPr>
            <p:cNvPr id="19" name="Rectangle 21"/>
            <p:cNvSpPr>
              <a:spLocks noChangeArrowheads="1"/>
            </p:cNvSpPr>
            <p:nvPr/>
          </p:nvSpPr>
          <p:spPr bwMode="auto">
            <a:xfrm>
              <a:off x="8445500" y="5711384"/>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a:ln>
                    <a:noFill/>
                  </a:ln>
                  <a:gradFill>
                    <a:gsLst>
                      <a:gs pos="4000">
                        <a:schemeClr val="bg1"/>
                      </a:gs>
                      <a:gs pos="89000">
                        <a:srgbClr val="47CFFF"/>
                      </a:gs>
                    </a:gsLst>
                    <a:lin ang="2700000" scaled="1"/>
                  </a:gradFill>
                  <a:effectLst/>
                  <a:latin typeface="+mn-lt"/>
                  <a:cs typeface="+mn-ea"/>
                  <a:sym typeface="+mn-lt"/>
                </a:rPr>
                <a:t>类别</a:t>
              </a:r>
              <a:endParaRPr kumimoji="0" lang="zh-CN" altLang="zh-CN" sz="1800" b="0" i="0" u="none" strike="noStrike" cap="none" normalizeH="0" baseline="0">
                <a:ln>
                  <a:noFill/>
                </a:ln>
                <a:gradFill>
                  <a:gsLst>
                    <a:gs pos="4000">
                      <a:schemeClr val="bg1"/>
                    </a:gs>
                    <a:gs pos="89000">
                      <a:srgbClr val="47CFFF"/>
                    </a:gs>
                  </a:gsLst>
                  <a:lin ang="2700000" scaled="1"/>
                </a:gradFill>
                <a:effectLst/>
                <a:latin typeface="+mn-lt"/>
                <a:cs typeface="+mn-ea"/>
                <a:sym typeface="+mn-lt"/>
              </a:endParaRPr>
            </a:p>
          </p:txBody>
        </p:sp>
        <p:sp>
          <p:nvSpPr>
            <p:cNvPr id="20" name="Rectangle 22"/>
            <p:cNvSpPr>
              <a:spLocks noChangeArrowheads="1"/>
            </p:cNvSpPr>
            <p:nvPr/>
          </p:nvSpPr>
          <p:spPr bwMode="auto">
            <a:xfrm>
              <a:off x="8788400" y="5730434"/>
              <a:ext cx="897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a:ln>
                    <a:noFill/>
                  </a:ln>
                  <a:gradFill>
                    <a:gsLst>
                      <a:gs pos="4000">
                        <a:schemeClr val="bg1"/>
                      </a:gs>
                      <a:gs pos="89000">
                        <a:srgbClr val="47CFFF"/>
                      </a:gs>
                    </a:gsLst>
                    <a:lin ang="2700000" scaled="1"/>
                  </a:gradFill>
                  <a:effectLst/>
                  <a:latin typeface="+mn-lt"/>
                  <a:cs typeface="+mn-ea"/>
                  <a:sym typeface="+mn-lt"/>
                </a:rPr>
                <a:t>3</a:t>
              </a:r>
              <a:endParaRPr kumimoji="0" lang="zh-CN" altLang="zh-CN" sz="1800" b="0" i="0" u="none" strike="noStrike" cap="none" normalizeH="0" baseline="0">
                <a:ln>
                  <a:noFill/>
                </a:ln>
                <a:gradFill>
                  <a:gsLst>
                    <a:gs pos="4000">
                      <a:schemeClr val="bg1"/>
                    </a:gs>
                    <a:gs pos="89000">
                      <a:srgbClr val="47CFFF"/>
                    </a:gs>
                  </a:gsLst>
                  <a:lin ang="2700000" scaled="1"/>
                </a:gradFill>
                <a:effectLst/>
                <a:latin typeface="+mn-lt"/>
                <a:cs typeface="+mn-ea"/>
                <a:sym typeface="+mn-lt"/>
              </a:endParaRPr>
            </a:p>
          </p:txBody>
        </p:sp>
        <p:sp>
          <p:nvSpPr>
            <p:cNvPr id="21" name="Rectangle 23"/>
            <p:cNvSpPr>
              <a:spLocks noChangeArrowheads="1"/>
            </p:cNvSpPr>
            <p:nvPr/>
          </p:nvSpPr>
          <p:spPr bwMode="auto">
            <a:xfrm>
              <a:off x="10029825" y="5711384"/>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a:ln>
                    <a:noFill/>
                  </a:ln>
                  <a:gradFill>
                    <a:gsLst>
                      <a:gs pos="4000">
                        <a:schemeClr val="bg1"/>
                      </a:gs>
                      <a:gs pos="89000">
                        <a:srgbClr val="47CFFF"/>
                      </a:gs>
                    </a:gsLst>
                    <a:lin ang="2700000" scaled="1"/>
                  </a:gradFill>
                  <a:effectLst/>
                  <a:latin typeface="+mn-lt"/>
                  <a:cs typeface="+mn-ea"/>
                  <a:sym typeface="+mn-lt"/>
                </a:rPr>
                <a:t>类别</a:t>
              </a:r>
              <a:endParaRPr kumimoji="0" lang="zh-CN" altLang="zh-CN" sz="1800" b="0" i="0" u="none" strike="noStrike" cap="none" normalizeH="0" baseline="0">
                <a:ln>
                  <a:noFill/>
                </a:ln>
                <a:gradFill>
                  <a:gsLst>
                    <a:gs pos="4000">
                      <a:schemeClr val="bg1"/>
                    </a:gs>
                    <a:gs pos="89000">
                      <a:srgbClr val="47CFFF"/>
                    </a:gs>
                  </a:gsLst>
                  <a:lin ang="2700000" scaled="1"/>
                </a:gradFill>
                <a:effectLst/>
                <a:latin typeface="+mn-lt"/>
                <a:cs typeface="+mn-ea"/>
                <a:sym typeface="+mn-lt"/>
              </a:endParaRPr>
            </a:p>
          </p:txBody>
        </p:sp>
        <p:sp>
          <p:nvSpPr>
            <p:cNvPr id="22" name="Rectangle 24"/>
            <p:cNvSpPr>
              <a:spLocks noChangeArrowheads="1"/>
            </p:cNvSpPr>
            <p:nvPr/>
          </p:nvSpPr>
          <p:spPr bwMode="auto">
            <a:xfrm>
              <a:off x="10372725" y="5730434"/>
              <a:ext cx="897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cene3d>
                <a:camera prst="orthographicFront"/>
                <a:lightRig rig="threePt" dir="t"/>
              </a:scene3d>
              <a:sp3d contourW="127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a:ln>
                    <a:noFill/>
                  </a:ln>
                  <a:gradFill>
                    <a:gsLst>
                      <a:gs pos="4000">
                        <a:schemeClr val="bg1"/>
                      </a:gs>
                      <a:gs pos="89000">
                        <a:srgbClr val="47CFFF"/>
                      </a:gs>
                    </a:gsLst>
                    <a:lin ang="2700000" scaled="1"/>
                  </a:gradFill>
                  <a:effectLst/>
                  <a:latin typeface="+mn-lt"/>
                  <a:cs typeface="+mn-ea"/>
                  <a:sym typeface="+mn-lt"/>
                </a:rPr>
                <a:t>4</a:t>
              </a:r>
              <a:endParaRPr kumimoji="0" lang="zh-CN" altLang="zh-CN" sz="1800" b="0" i="0" u="none" strike="noStrike" cap="none" normalizeH="0" baseline="0">
                <a:ln>
                  <a:noFill/>
                </a:ln>
                <a:gradFill>
                  <a:gsLst>
                    <a:gs pos="4000">
                      <a:schemeClr val="bg1"/>
                    </a:gs>
                    <a:gs pos="89000">
                      <a:srgbClr val="47CFFF"/>
                    </a:gs>
                  </a:gsLst>
                  <a:lin ang="2700000" scaled="1"/>
                </a:gradFill>
                <a:effectLst/>
                <a:latin typeface="+mn-lt"/>
                <a:cs typeface="+mn-ea"/>
                <a:sym typeface="+mn-lt"/>
              </a:endParaRPr>
            </a:p>
          </p:txBody>
        </p:sp>
      </p:grpSp>
      <p:grpSp>
        <p:nvGrpSpPr>
          <p:cNvPr id="23" name="Group 36"/>
          <p:cNvGrpSpPr/>
          <p:nvPr/>
        </p:nvGrpSpPr>
        <p:grpSpPr>
          <a:xfrm>
            <a:off x="8375601" y="2409001"/>
            <a:ext cx="596970" cy="596970"/>
            <a:chOff x="1713255" y="2715835"/>
            <a:chExt cx="850068" cy="850068"/>
          </a:xfrm>
          <a:solidFill>
            <a:schemeClr val="bg2">
              <a:lumMod val="10000"/>
            </a:schemeClr>
          </a:solidFill>
        </p:grpSpPr>
        <p:sp>
          <p:nvSpPr>
            <p:cNvPr id="24" name="椭圆 23"/>
            <p:cNvSpPr/>
            <p:nvPr/>
          </p:nvSpPr>
          <p:spPr>
            <a:xfrm>
              <a:off x="1713255" y="2715835"/>
              <a:ext cx="850068" cy="850068"/>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endParaRPr lang="zh-CN" altLang="en-US" sz="1400" dirty="0">
                <a:cs typeface="+mn-ea"/>
                <a:sym typeface="+mn-lt"/>
              </a:endParaRPr>
            </a:p>
          </p:txBody>
        </p:sp>
        <p:sp>
          <p:nvSpPr>
            <p:cNvPr id="25" name="Oval 38"/>
            <p:cNvSpPr/>
            <p:nvPr/>
          </p:nvSpPr>
          <p:spPr>
            <a:xfrm>
              <a:off x="1956520" y="3009378"/>
              <a:ext cx="363538" cy="262981"/>
            </a:xfrm>
            <a:custGeom>
              <a:avLst/>
              <a:gdLst>
                <a:gd name="connsiteX0" fmla="*/ 0 w 608697"/>
                <a:gd name="connsiteY0" fmla="*/ 384511 h 440328"/>
                <a:gd name="connsiteX1" fmla="*/ 273317 w 608697"/>
                <a:gd name="connsiteY1" fmla="*/ 384511 h 440328"/>
                <a:gd name="connsiteX2" fmla="*/ 273317 w 608697"/>
                <a:gd name="connsiteY2" fmla="*/ 415512 h 440328"/>
                <a:gd name="connsiteX3" fmla="*/ 335380 w 608697"/>
                <a:gd name="connsiteY3" fmla="*/ 415512 h 440328"/>
                <a:gd name="connsiteX4" fmla="*/ 335380 w 608697"/>
                <a:gd name="connsiteY4" fmla="*/ 384511 h 440328"/>
                <a:gd name="connsiteX5" fmla="*/ 608697 w 608697"/>
                <a:gd name="connsiteY5" fmla="*/ 384511 h 440328"/>
                <a:gd name="connsiteX6" fmla="*/ 608697 w 608697"/>
                <a:gd name="connsiteY6" fmla="*/ 415512 h 440328"/>
                <a:gd name="connsiteX7" fmla="*/ 583857 w 608697"/>
                <a:gd name="connsiteY7" fmla="*/ 440328 h 440328"/>
                <a:gd name="connsiteX8" fmla="*/ 24840 w 608697"/>
                <a:gd name="connsiteY8" fmla="*/ 440328 h 440328"/>
                <a:gd name="connsiteX9" fmla="*/ 0 w 608697"/>
                <a:gd name="connsiteY9" fmla="*/ 415512 h 440328"/>
                <a:gd name="connsiteX10" fmla="*/ 216210 w 608697"/>
                <a:gd name="connsiteY10" fmla="*/ 86798 h 440328"/>
                <a:gd name="connsiteX11" fmla="*/ 269323 w 608697"/>
                <a:gd name="connsiteY11" fmla="*/ 179836 h 440328"/>
                <a:gd name="connsiteX12" fmla="*/ 236052 w 608697"/>
                <a:gd name="connsiteY12" fmla="*/ 179836 h 440328"/>
                <a:gd name="connsiteX13" fmla="*/ 236052 w 608697"/>
                <a:gd name="connsiteY13" fmla="*/ 210824 h 440328"/>
                <a:gd name="connsiteX14" fmla="*/ 285734 w 608697"/>
                <a:gd name="connsiteY14" fmla="*/ 210824 h 440328"/>
                <a:gd name="connsiteX15" fmla="*/ 285734 w 608697"/>
                <a:gd name="connsiteY15" fmla="*/ 235629 h 440328"/>
                <a:gd name="connsiteX16" fmla="*/ 236052 w 608697"/>
                <a:gd name="connsiteY16" fmla="*/ 235629 h 440328"/>
                <a:gd name="connsiteX17" fmla="*/ 236052 w 608697"/>
                <a:gd name="connsiteY17" fmla="*/ 260434 h 440328"/>
                <a:gd name="connsiteX18" fmla="*/ 285734 w 608697"/>
                <a:gd name="connsiteY18" fmla="*/ 260434 h 440328"/>
                <a:gd name="connsiteX19" fmla="*/ 285734 w 608697"/>
                <a:gd name="connsiteY19" fmla="*/ 285239 h 440328"/>
                <a:gd name="connsiteX20" fmla="*/ 323033 w 608697"/>
                <a:gd name="connsiteY20" fmla="*/ 285239 h 440328"/>
                <a:gd name="connsiteX21" fmla="*/ 323033 w 608697"/>
                <a:gd name="connsiteY21" fmla="*/ 260434 h 440328"/>
                <a:gd name="connsiteX22" fmla="*/ 372715 w 608697"/>
                <a:gd name="connsiteY22" fmla="*/ 260434 h 440328"/>
                <a:gd name="connsiteX23" fmla="*/ 372715 w 608697"/>
                <a:gd name="connsiteY23" fmla="*/ 235629 h 440328"/>
                <a:gd name="connsiteX24" fmla="*/ 323033 w 608697"/>
                <a:gd name="connsiteY24" fmla="*/ 235629 h 440328"/>
                <a:gd name="connsiteX25" fmla="*/ 323033 w 608697"/>
                <a:gd name="connsiteY25" fmla="*/ 210824 h 440328"/>
                <a:gd name="connsiteX26" fmla="*/ 372715 w 608697"/>
                <a:gd name="connsiteY26" fmla="*/ 210824 h 440328"/>
                <a:gd name="connsiteX27" fmla="*/ 372715 w 608697"/>
                <a:gd name="connsiteY27" fmla="*/ 179836 h 440328"/>
                <a:gd name="connsiteX28" fmla="*/ 339444 w 608697"/>
                <a:gd name="connsiteY28" fmla="*/ 179836 h 440328"/>
                <a:gd name="connsiteX29" fmla="*/ 392558 w 608697"/>
                <a:gd name="connsiteY29" fmla="*/ 86798 h 440328"/>
                <a:gd name="connsiteX30" fmla="*/ 348993 w 608697"/>
                <a:gd name="connsiteY30" fmla="*/ 86798 h 440328"/>
                <a:gd name="connsiteX31" fmla="*/ 304831 w 608697"/>
                <a:gd name="connsiteY31" fmla="*/ 167396 h 440328"/>
                <a:gd name="connsiteX32" fmla="*/ 303936 w 608697"/>
                <a:gd name="connsiteY32" fmla="*/ 167396 h 440328"/>
                <a:gd name="connsiteX33" fmla="*/ 259849 w 608697"/>
                <a:gd name="connsiteY33" fmla="*/ 86798 h 440328"/>
                <a:gd name="connsiteX34" fmla="*/ 87007 w 608697"/>
                <a:gd name="connsiteY34" fmla="*/ 37188 h 440328"/>
                <a:gd name="connsiteX35" fmla="*/ 521760 w 608697"/>
                <a:gd name="connsiteY35" fmla="*/ 37188 h 440328"/>
                <a:gd name="connsiteX36" fmla="*/ 521760 w 608697"/>
                <a:gd name="connsiteY36" fmla="*/ 322484 h 440328"/>
                <a:gd name="connsiteX37" fmla="*/ 87007 w 608697"/>
                <a:gd name="connsiteY37" fmla="*/ 322484 h 440328"/>
                <a:gd name="connsiteX38" fmla="*/ 74518 w 608697"/>
                <a:gd name="connsiteY38" fmla="*/ 24802 h 440328"/>
                <a:gd name="connsiteX39" fmla="*/ 74518 w 608697"/>
                <a:gd name="connsiteY39" fmla="*/ 334870 h 440328"/>
                <a:gd name="connsiteX40" fmla="*/ 534179 w 608697"/>
                <a:gd name="connsiteY40" fmla="*/ 334870 h 440328"/>
                <a:gd name="connsiteX41" fmla="*/ 534179 w 608697"/>
                <a:gd name="connsiteY41" fmla="*/ 24802 h 440328"/>
                <a:gd name="connsiteX42" fmla="*/ 74518 w 608697"/>
                <a:gd name="connsiteY42" fmla="*/ 0 h 440328"/>
                <a:gd name="connsiteX43" fmla="*/ 534179 w 608697"/>
                <a:gd name="connsiteY43" fmla="*/ 0 h 440328"/>
                <a:gd name="connsiteX44" fmla="*/ 559019 w 608697"/>
                <a:gd name="connsiteY44" fmla="*/ 24802 h 440328"/>
                <a:gd name="connsiteX45" fmla="*/ 559019 w 608697"/>
                <a:gd name="connsiteY45" fmla="*/ 359672 h 440328"/>
                <a:gd name="connsiteX46" fmla="*/ 49678 w 608697"/>
                <a:gd name="connsiteY46" fmla="*/ 359672 h 440328"/>
                <a:gd name="connsiteX47" fmla="*/ 49678 w 608697"/>
                <a:gd name="connsiteY47" fmla="*/ 24802 h 440328"/>
                <a:gd name="connsiteX48" fmla="*/ 74518 w 608697"/>
                <a:gd name="connsiteY48" fmla="*/ 0 h 44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8697" h="440328">
                  <a:moveTo>
                    <a:pt x="0" y="384511"/>
                  </a:moveTo>
                  <a:lnTo>
                    <a:pt x="273317" y="384511"/>
                  </a:lnTo>
                  <a:lnTo>
                    <a:pt x="273317" y="415512"/>
                  </a:lnTo>
                  <a:lnTo>
                    <a:pt x="335380" y="415512"/>
                  </a:lnTo>
                  <a:lnTo>
                    <a:pt x="335380" y="384511"/>
                  </a:lnTo>
                  <a:lnTo>
                    <a:pt x="608697" y="384511"/>
                  </a:lnTo>
                  <a:lnTo>
                    <a:pt x="608697" y="415512"/>
                  </a:lnTo>
                  <a:cubicBezTo>
                    <a:pt x="608697" y="429150"/>
                    <a:pt x="597508" y="440328"/>
                    <a:pt x="583857" y="440328"/>
                  </a:cubicBezTo>
                  <a:lnTo>
                    <a:pt x="24840" y="440328"/>
                  </a:lnTo>
                  <a:cubicBezTo>
                    <a:pt x="11189" y="440328"/>
                    <a:pt x="0" y="429150"/>
                    <a:pt x="0" y="415512"/>
                  </a:cubicBezTo>
                  <a:close/>
                  <a:moveTo>
                    <a:pt x="216210" y="86798"/>
                  </a:moveTo>
                  <a:lnTo>
                    <a:pt x="269323" y="179836"/>
                  </a:lnTo>
                  <a:lnTo>
                    <a:pt x="236052" y="179836"/>
                  </a:lnTo>
                  <a:lnTo>
                    <a:pt x="236052" y="210824"/>
                  </a:lnTo>
                  <a:lnTo>
                    <a:pt x="285734" y="210824"/>
                  </a:lnTo>
                  <a:lnTo>
                    <a:pt x="285734" y="235629"/>
                  </a:lnTo>
                  <a:lnTo>
                    <a:pt x="236052" y="235629"/>
                  </a:lnTo>
                  <a:lnTo>
                    <a:pt x="236052" y="260434"/>
                  </a:lnTo>
                  <a:lnTo>
                    <a:pt x="285734" y="260434"/>
                  </a:lnTo>
                  <a:lnTo>
                    <a:pt x="285734" y="285239"/>
                  </a:lnTo>
                  <a:lnTo>
                    <a:pt x="323033" y="285239"/>
                  </a:lnTo>
                  <a:lnTo>
                    <a:pt x="323033" y="260434"/>
                  </a:lnTo>
                  <a:lnTo>
                    <a:pt x="372715" y="260434"/>
                  </a:lnTo>
                  <a:lnTo>
                    <a:pt x="372715" y="235629"/>
                  </a:lnTo>
                  <a:lnTo>
                    <a:pt x="323033" y="235629"/>
                  </a:lnTo>
                  <a:lnTo>
                    <a:pt x="323033" y="210824"/>
                  </a:lnTo>
                  <a:lnTo>
                    <a:pt x="372715" y="210824"/>
                  </a:lnTo>
                  <a:lnTo>
                    <a:pt x="372715" y="179836"/>
                  </a:lnTo>
                  <a:lnTo>
                    <a:pt x="339444" y="179836"/>
                  </a:lnTo>
                  <a:lnTo>
                    <a:pt x="392558" y="86798"/>
                  </a:lnTo>
                  <a:lnTo>
                    <a:pt x="348993" y="86798"/>
                  </a:lnTo>
                  <a:lnTo>
                    <a:pt x="304831" y="167396"/>
                  </a:lnTo>
                  <a:lnTo>
                    <a:pt x="303936" y="167396"/>
                  </a:lnTo>
                  <a:lnTo>
                    <a:pt x="259849" y="86798"/>
                  </a:lnTo>
                  <a:close/>
                  <a:moveTo>
                    <a:pt x="87007" y="37188"/>
                  </a:moveTo>
                  <a:lnTo>
                    <a:pt x="521760" y="37188"/>
                  </a:lnTo>
                  <a:lnTo>
                    <a:pt x="521760" y="322484"/>
                  </a:lnTo>
                  <a:lnTo>
                    <a:pt x="87007" y="322484"/>
                  </a:lnTo>
                  <a:close/>
                  <a:moveTo>
                    <a:pt x="74518" y="24802"/>
                  </a:moveTo>
                  <a:lnTo>
                    <a:pt x="74518" y="334870"/>
                  </a:lnTo>
                  <a:lnTo>
                    <a:pt x="534179" y="334870"/>
                  </a:lnTo>
                  <a:lnTo>
                    <a:pt x="534179" y="24802"/>
                  </a:lnTo>
                  <a:close/>
                  <a:moveTo>
                    <a:pt x="74518" y="0"/>
                  </a:moveTo>
                  <a:lnTo>
                    <a:pt x="534179" y="0"/>
                  </a:lnTo>
                  <a:cubicBezTo>
                    <a:pt x="547830" y="0"/>
                    <a:pt x="559019" y="11172"/>
                    <a:pt x="559019" y="24802"/>
                  </a:cubicBezTo>
                  <a:lnTo>
                    <a:pt x="559019" y="359672"/>
                  </a:lnTo>
                  <a:lnTo>
                    <a:pt x="49678" y="359672"/>
                  </a:lnTo>
                  <a:lnTo>
                    <a:pt x="49678" y="24802"/>
                  </a:lnTo>
                  <a:cubicBezTo>
                    <a:pt x="49678" y="11172"/>
                    <a:pt x="60867" y="0"/>
                    <a:pt x="745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26" name="组合 25"/>
          <p:cNvGrpSpPr/>
          <p:nvPr/>
        </p:nvGrpSpPr>
        <p:grpSpPr>
          <a:xfrm>
            <a:off x="9144021" y="2320031"/>
            <a:ext cx="2370400" cy="773620"/>
            <a:chOff x="1368114" y="4921854"/>
            <a:chExt cx="2370400" cy="773620"/>
          </a:xfrm>
        </p:grpSpPr>
        <p:sp>
          <p:nvSpPr>
            <p:cNvPr id="27" name="文本框 2"/>
            <p:cNvSpPr txBox="1"/>
            <p:nvPr/>
          </p:nvSpPr>
          <p:spPr bwMode="auto">
            <a:xfrm>
              <a:off x="1368114" y="4921854"/>
              <a:ext cx="1248790" cy="369086"/>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添加标题</a:t>
              </a:r>
            </a:p>
          </p:txBody>
        </p:sp>
        <p:sp>
          <p:nvSpPr>
            <p:cNvPr id="28" name="文本框 3"/>
            <p:cNvSpPr txBox="1"/>
            <p:nvPr/>
          </p:nvSpPr>
          <p:spPr bwMode="auto">
            <a:xfrm>
              <a:off x="1368114" y="5235099"/>
              <a:ext cx="2370400" cy="4603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a:t>
              </a:r>
              <a:endParaRPr lang="en-US" altLang="zh-CN" sz="1200" dirty="0">
                <a:solidFill>
                  <a:schemeClr val="bg1"/>
                </a:solidFill>
                <a:cs typeface="+mn-ea"/>
                <a:sym typeface="+mn-lt"/>
              </a:endParaRPr>
            </a:p>
          </p:txBody>
        </p:sp>
      </p:grpSp>
      <p:grpSp>
        <p:nvGrpSpPr>
          <p:cNvPr id="29" name="Group 44"/>
          <p:cNvGrpSpPr/>
          <p:nvPr/>
        </p:nvGrpSpPr>
        <p:grpSpPr>
          <a:xfrm>
            <a:off x="8375601" y="3652949"/>
            <a:ext cx="596970" cy="596970"/>
            <a:chOff x="1713255" y="2715835"/>
            <a:chExt cx="850068" cy="850068"/>
          </a:xfrm>
          <a:solidFill>
            <a:schemeClr val="bg2">
              <a:lumMod val="10000"/>
            </a:schemeClr>
          </a:solidFill>
        </p:grpSpPr>
        <p:sp>
          <p:nvSpPr>
            <p:cNvPr id="30" name="椭圆 29"/>
            <p:cNvSpPr/>
            <p:nvPr/>
          </p:nvSpPr>
          <p:spPr>
            <a:xfrm>
              <a:off x="1713255" y="2715835"/>
              <a:ext cx="850068" cy="850068"/>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endParaRPr lang="zh-CN" altLang="en-US" sz="1400">
                <a:cs typeface="+mn-ea"/>
                <a:sym typeface="+mn-lt"/>
              </a:endParaRPr>
            </a:p>
          </p:txBody>
        </p:sp>
        <p:sp>
          <p:nvSpPr>
            <p:cNvPr id="31" name="Oval 49"/>
            <p:cNvSpPr/>
            <p:nvPr/>
          </p:nvSpPr>
          <p:spPr>
            <a:xfrm>
              <a:off x="1963693" y="2959100"/>
              <a:ext cx="349190" cy="363538"/>
            </a:xfrm>
            <a:custGeom>
              <a:avLst/>
              <a:gdLst>
                <a:gd name="connsiteX0" fmla="*/ 369451 w 582235"/>
                <a:gd name="connsiteY0" fmla="*/ 375761 h 606157"/>
                <a:gd name="connsiteX1" fmla="*/ 405005 w 582235"/>
                <a:gd name="connsiteY1" fmla="*/ 375761 h 606157"/>
                <a:gd name="connsiteX2" fmla="*/ 405005 w 582235"/>
                <a:gd name="connsiteY2" fmla="*/ 459340 h 606157"/>
                <a:gd name="connsiteX3" fmla="*/ 468913 w 582235"/>
                <a:gd name="connsiteY3" fmla="*/ 523147 h 606157"/>
                <a:gd name="connsiteX4" fmla="*/ 468913 w 582235"/>
                <a:gd name="connsiteY4" fmla="*/ 548310 h 606157"/>
                <a:gd name="connsiteX5" fmla="*/ 456312 w 582235"/>
                <a:gd name="connsiteY5" fmla="*/ 553553 h 606157"/>
                <a:gd name="connsiteX6" fmla="*/ 443710 w 582235"/>
                <a:gd name="connsiteY6" fmla="*/ 548310 h 606157"/>
                <a:gd name="connsiteX7" fmla="*/ 405005 w 582235"/>
                <a:gd name="connsiteY7" fmla="*/ 509666 h 606157"/>
                <a:gd name="connsiteX8" fmla="*/ 405005 w 582235"/>
                <a:gd name="connsiteY8" fmla="*/ 535729 h 606157"/>
                <a:gd name="connsiteX9" fmla="*/ 387153 w 582235"/>
                <a:gd name="connsiteY9" fmla="*/ 553553 h 606157"/>
                <a:gd name="connsiteX10" fmla="*/ 369451 w 582235"/>
                <a:gd name="connsiteY10" fmla="*/ 535729 h 606157"/>
                <a:gd name="connsiteX11" fmla="*/ 369451 w 582235"/>
                <a:gd name="connsiteY11" fmla="*/ 509666 h 606157"/>
                <a:gd name="connsiteX12" fmla="*/ 330596 w 582235"/>
                <a:gd name="connsiteY12" fmla="*/ 548310 h 606157"/>
                <a:gd name="connsiteX13" fmla="*/ 305393 w 582235"/>
                <a:gd name="connsiteY13" fmla="*/ 548310 h 606157"/>
                <a:gd name="connsiteX14" fmla="*/ 305393 w 582235"/>
                <a:gd name="connsiteY14" fmla="*/ 523147 h 606157"/>
                <a:gd name="connsiteX15" fmla="*/ 369451 w 582235"/>
                <a:gd name="connsiteY15" fmla="*/ 459340 h 606157"/>
                <a:gd name="connsiteX16" fmla="*/ 253612 w 582235"/>
                <a:gd name="connsiteY16" fmla="*/ 252130 h 606157"/>
                <a:gd name="connsiteX17" fmla="*/ 290941 w 582235"/>
                <a:gd name="connsiteY17" fmla="*/ 252130 h 606157"/>
                <a:gd name="connsiteX18" fmla="*/ 290941 w 582235"/>
                <a:gd name="connsiteY18" fmla="*/ 285719 h 606157"/>
                <a:gd name="connsiteX19" fmla="*/ 253612 w 582235"/>
                <a:gd name="connsiteY19" fmla="*/ 285719 h 606157"/>
                <a:gd name="connsiteX20" fmla="*/ 239040 w 582235"/>
                <a:gd name="connsiteY20" fmla="*/ 222935 h 606157"/>
                <a:gd name="connsiteX21" fmla="*/ 224334 w 582235"/>
                <a:gd name="connsiteY21" fmla="*/ 237616 h 606157"/>
                <a:gd name="connsiteX22" fmla="*/ 224334 w 582235"/>
                <a:gd name="connsiteY22" fmla="*/ 300384 h 606157"/>
                <a:gd name="connsiteX23" fmla="*/ 239040 w 582235"/>
                <a:gd name="connsiteY23" fmla="*/ 314915 h 606157"/>
                <a:gd name="connsiteX24" fmla="*/ 305668 w 582235"/>
                <a:gd name="connsiteY24" fmla="*/ 314915 h 606157"/>
                <a:gd name="connsiteX25" fmla="*/ 320374 w 582235"/>
                <a:gd name="connsiteY25" fmla="*/ 300384 h 606157"/>
                <a:gd name="connsiteX26" fmla="*/ 320374 w 582235"/>
                <a:gd name="connsiteY26" fmla="*/ 237616 h 606157"/>
                <a:gd name="connsiteX27" fmla="*/ 305668 w 582235"/>
                <a:gd name="connsiteY27" fmla="*/ 222935 h 606157"/>
                <a:gd name="connsiteX28" fmla="*/ 71558 w 582235"/>
                <a:gd name="connsiteY28" fmla="*/ 194196 h 606157"/>
                <a:gd name="connsiteX29" fmla="*/ 136967 w 582235"/>
                <a:gd name="connsiteY29" fmla="*/ 259511 h 606157"/>
                <a:gd name="connsiteX30" fmla="*/ 136967 w 582235"/>
                <a:gd name="connsiteY30" fmla="*/ 589079 h 606157"/>
                <a:gd name="connsiteX31" fmla="*/ 120015 w 582235"/>
                <a:gd name="connsiteY31" fmla="*/ 606157 h 606157"/>
                <a:gd name="connsiteX32" fmla="*/ 45754 w 582235"/>
                <a:gd name="connsiteY32" fmla="*/ 606157 h 606157"/>
                <a:gd name="connsiteX33" fmla="*/ 28801 w 582235"/>
                <a:gd name="connsiteY33" fmla="*/ 589079 h 606157"/>
                <a:gd name="connsiteX34" fmla="*/ 28801 w 582235"/>
                <a:gd name="connsiteY34" fmla="*/ 445268 h 606157"/>
                <a:gd name="connsiteX35" fmla="*/ 25951 w 582235"/>
                <a:gd name="connsiteY35" fmla="*/ 429238 h 606157"/>
                <a:gd name="connsiteX36" fmla="*/ 10949 w 582235"/>
                <a:gd name="connsiteY36" fmla="*/ 388342 h 606157"/>
                <a:gd name="connsiteX37" fmla="*/ 5998 w 582235"/>
                <a:gd name="connsiteY37" fmla="*/ 360778 h 606157"/>
                <a:gd name="connsiteX38" fmla="*/ 5998 w 582235"/>
                <a:gd name="connsiteY38" fmla="*/ 259511 h 606157"/>
                <a:gd name="connsiteX39" fmla="*/ 71558 w 582235"/>
                <a:gd name="connsiteY39" fmla="*/ 194196 h 606157"/>
                <a:gd name="connsiteX40" fmla="*/ 368563 w 582235"/>
                <a:gd name="connsiteY40" fmla="*/ 189398 h 606157"/>
                <a:gd name="connsiteX41" fmla="*/ 405892 w 582235"/>
                <a:gd name="connsiteY41" fmla="*/ 189398 h 606157"/>
                <a:gd name="connsiteX42" fmla="*/ 405892 w 582235"/>
                <a:gd name="connsiteY42" fmla="*/ 285720 h 606157"/>
                <a:gd name="connsiteX43" fmla="*/ 368563 w 582235"/>
                <a:gd name="connsiteY43" fmla="*/ 285720 h 606157"/>
                <a:gd name="connsiteX44" fmla="*/ 353838 w 582235"/>
                <a:gd name="connsiteY44" fmla="*/ 160167 h 606157"/>
                <a:gd name="connsiteX45" fmla="*/ 339132 w 582235"/>
                <a:gd name="connsiteY45" fmla="*/ 174698 h 606157"/>
                <a:gd name="connsiteX46" fmla="*/ 339132 w 582235"/>
                <a:gd name="connsiteY46" fmla="*/ 300384 h 606157"/>
                <a:gd name="connsiteX47" fmla="*/ 353838 w 582235"/>
                <a:gd name="connsiteY47" fmla="*/ 314915 h 606157"/>
                <a:gd name="connsiteX48" fmla="*/ 420617 w 582235"/>
                <a:gd name="connsiteY48" fmla="*/ 314915 h 606157"/>
                <a:gd name="connsiteX49" fmla="*/ 435173 w 582235"/>
                <a:gd name="connsiteY49" fmla="*/ 300384 h 606157"/>
                <a:gd name="connsiteX50" fmla="*/ 435173 w 582235"/>
                <a:gd name="connsiteY50" fmla="*/ 174698 h 606157"/>
                <a:gd name="connsiteX51" fmla="*/ 420617 w 582235"/>
                <a:gd name="connsiteY51" fmla="*/ 160167 h 606157"/>
                <a:gd name="connsiteX52" fmla="*/ 483514 w 582235"/>
                <a:gd name="connsiteY52" fmla="*/ 126594 h 606157"/>
                <a:gd name="connsiteX53" fmla="*/ 520702 w 582235"/>
                <a:gd name="connsiteY53" fmla="*/ 126594 h 606157"/>
                <a:gd name="connsiteX54" fmla="*/ 520702 w 582235"/>
                <a:gd name="connsiteY54" fmla="*/ 285719 h 606157"/>
                <a:gd name="connsiteX55" fmla="*/ 483514 w 582235"/>
                <a:gd name="connsiteY55" fmla="*/ 285719 h 606157"/>
                <a:gd name="connsiteX56" fmla="*/ 468787 w 582235"/>
                <a:gd name="connsiteY56" fmla="*/ 97399 h 606157"/>
                <a:gd name="connsiteX57" fmla="*/ 454081 w 582235"/>
                <a:gd name="connsiteY57" fmla="*/ 111930 h 606157"/>
                <a:gd name="connsiteX58" fmla="*/ 454081 w 582235"/>
                <a:gd name="connsiteY58" fmla="*/ 300384 h 606157"/>
                <a:gd name="connsiteX59" fmla="*/ 468787 w 582235"/>
                <a:gd name="connsiteY59" fmla="*/ 314915 h 606157"/>
                <a:gd name="connsiteX60" fmla="*/ 535415 w 582235"/>
                <a:gd name="connsiteY60" fmla="*/ 314915 h 606157"/>
                <a:gd name="connsiteX61" fmla="*/ 550121 w 582235"/>
                <a:gd name="connsiteY61" fmla="*/ 300384 h 606157"/>
                <a:gd name="connsiteX62" fmla="*/ 550121 w 582235"/>
                <a:gd name="connsiteY62" fmla="*/ 111930 h 606157"/>
                <a:gd name="connsiteX63" fmla="*/ 535415 w 582235"/>
                <a:gd name="connsiteY63" fmla="*/ 97399 h 606157"/>
                <a:gd name="connsiteX64" fmla="*/ 206026 w 582235"/>
                <a:gd name="connsiteY64" fmla="*/ 61745 h 606157"/>
                <a:gd name="connsiteX65" fmla="*/ 568429 w 582235"/>
                <a:gd name="connsiteY65" fmla="*/ 61745 h 606157"/>
                <a:gd name="connsiteX66" fmla="*/ 582235 w 582235"/>
                <a:gd name="connsiteY66" fmla="*/ 75527 h 606157"/>
                <a:gd name="connsiteX67" fmla="*/ 582235 w 582235"/>
                <a:gd name="connsiteY67" fmla="*/ 336787 h 606157"/>
                <a:gd name="connsiteX68" fmla="*/ 568429 w 582235"/>
                <a:gd name="connsiteY68" fmla="*/ 350569 h 606157"/>
                <a:gd name="connsiteX69" fmla="*/ 206026 w 582235"/>
                <a:gd name="connsiteY69" fmla="*/ 350569 h 606157"/>
                <a:gd name="connsiteX70" fmla="*/ 192220 w 582235"/>
                <a:gd name="connsiteY70" fmla="*/ 336787 h 606157"/>
                <a:gd name="connsiteX71" fmla="*/ 192220 w 582235"/>
                <a:gd name="connsiteY71" fmla="*/ 75527 h 606157"/>
                <a:gd name="connsiteX72" fmla="*/ 206026 w 582235"/>
                <a:gd name="connsiteY72" fmla="*/ 61745 h 606157"/>
                <a:gd name="connsiteX73" fmla="*/ 68484 w 582235"/>
                <a:gd name="connsiteY73" fmla="*/ 44809 h 606157"/>
                <a:gd name="connsiteX74" fmla="*/ 136968 w 582235"/>
                <a:gd name="connsiteY74" fmla="*/ 113187 h 606157"/>
                <a:gd name="connsiteX75" fmla="*/ 68484 w 582235"/>
                <a:gd name="connsiteY75" fmla="*/ 181565 h 606157"/>
                <a:gd name="connsiteX76" fmla="*/ 0 w 582235"/>
                <a:gd name="connsiteY76" fmla="*/ 113187 h 606157"/>
                <a:gd name="connsiteX77" fmla="*/ 68484 w 582235"/>
                <a:gd name="connsiteY77" fmla="*/ 44809 h 606157"/>
                <a:gd name="connsiteX78" fmla="*/ 387117 w 582235"/>
                <a:gd name="connsiteY78" fmla="*/ 0 h 606157"/>
                <a:gd name="connsiteX79" fmla="*/ 404975 w 582235"/>
                <a:gd name="connsiteY79" fmla="*/ 17827 h 606157"/>
                <a:gd name="connsiteX80" fmla="*/ 404975 w 582235"/>
                <a:gd name="connsiteY80" fmla="*/ 36553 h 606157"/>
                <a:gd name="connsiteX81" fmla="*/ 369410 w 582235"/>
                <a:gd name="connsiteY81" fmla="*/ 36553 h 606157"/>
                <a:gd name="connsiteX82" fmla="*/ 369410 w 582235"/>
                <a:gd name="connsiteY82" fmla="*/ 17827 h 606157"/>
                <a:gd name="connsiteX83" fmla="*/ 387117 w 582235"/>
                <a:gd name="connsiteY83" fmla="*/ 0 h 60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82235" h="606157">
                  <a:moveTo>
                    <a:pt x="369451" y="375761"/>
                  </a:moveTo>
                  <a:lnTo>
                    <a:pt x="405005" y="375761"/>
                  </a:lnTo>
                  <a:lnTo>
                    <a:pt x="405005" y="459340"/>
                  </a:lnTo>
                  <a:lnTo>
                    <a:pt x="468913" y="523147"/>
                  </a:lnTo>
                  <a:cubicBezTo>
                    <a:pt x="475964" y="530187"/>
                    <a:pt x="475964" y="541420"/>
                    <a:pt x="468913" y="548310"/>
                  </a:cubicBezTo>
                  <a:cubicBezTo>
                    <a:pt x="465463" y="551755"/>
                    <a:pt x="460962" y="553553"/>
                    <a:pt x="456312" y="553553"/>
                  </a:cubicBezTo>
                  <a:cubicBezTo>
                    <a:pt x="451811" y="553553"/>
                    <a:pt x="447310" y="551755"/>
                    <a:pt x="443710" y="548310"/>
                  </a:cubicBezTo>
                  <a:lnTo>
                    <a:pt x="405005" y="509666"/>
                  </a:lnTo>
                  <a:lnTo>
                    <a:pt x="405005" y="535729"/>
                  </a:lnTo>
                  <a:cubicBezTo>
                    <a:pt x="405005" y="545614"/>
                    <a:pt x="397054" y="553553"/>
                    <a:pt x="387153" y="553553"/>
                  </a:cubicBezTo>
                  <a:cubicBezTo>
                    <a:pt x="377402" y="553553"/>
                    <a:pt x="369451" y="545614"/>
                    <a:pt x="369451" y="535729"/>
                  </a:cubicBezTo>
                  <a:lnTo>
                    <a:pt x="369451" y="509666"/>
                  </a:lnTo>
                  <a:lnTo>
                    <a:pt x="330596" y="548310"/>
                  </a:lnTo>
                  <a:cubicBezTo>
                    <a:pt x="323695" y="555350"/>
                    <a:pt x="312444" y="555350"/>
                    <a:pt x="305393" y="548310"/>
                  </a:cubicBezTo>
                  <a:cubicBezTo>
                    <a:pt x="298492" y="541420"/>
                    <a:pt x="298492" y="530187"/>
                    <a:pt x="305393" y="523147"/>
                  </a:cubicBezTo>
                  <a:lnTo>
                    <a:pt x="369451" y="459340"/>
                  </a:lnTo>
                  <a:close/>
                  <a:moveTo>
                    <a:pt x="253612" y="252130"/>
                  </a:moveTo>
                  <a:lnTo>
                    <a:pt x="290941" y="252130"/>
                  </a:lnTo>
                  <a:lnTo>
                    <a:pt x="290941" y="285719"/>
                  </a:lnTo>
                  <a:lnTo>
                    <a:pt x="253612" y="285719"/>
                  </a:lnTo>
                  <a:close/>
                  <a:moveTo>
                    <a:pt x="239040" y="222935"/>
                  </a:moveTo>
                  <a:cubicBezTo>
                    <a:pt x="230936" y="222935"/>
                    <a:pt x="224334" y="229527"/>
                    <a:pt x="224334" y="237616"/>
                  </a:cubicBezTo>
                  <a:lnTo>
                    <a:pt x="224334" y="300384"/>
                  </a:lnTo>
                  <a:cubicBezTo>
                    <a:pt x="224334" y="308474"/>
                    <a:pt x="230936" y="314915"/>
                    <a:pt x="239040" y="314915"/>
                  </a:cubicBezTo>
                  <a:lnTo>
                    <a:pt x="305668" y="314915"/>
                  </a:lnTo>
                  <a:cubicBezTo>
                    <a:pt x="313771" y="314915"/>
                    <a:pt x="320374" y="308474"/>
                    <a:pt x="320374" y="300384"/>
                  </a:cubicBezTo>
                  <a:lnTo>
                    <a:pt x="320374" y="237616"/>
                  </a:lnTo>
                  <a:cubicBezTo>
                    <a:pt x="320374" y="229527"/>
                    <a:pt x="313771" y="222935"/>
                    <a:pt x="305668" y="222935"/>
                  </a:cubicBezTo>
                  <a:close/>
                  <a:moveTo>
                    <a:pt x="71558" y="194196"/>
                  </a:moveTo>
                  <a:cubicBezTo>
                    <a:pt x="107563" y="194196"/>
                    <a:pt x="136967" y="223558"/>
                    <a:pt x="136967" y="259511"/>
                  </a:cubicBezTo>
                  <a:lnTo>
                    <a:pt x="136967" y="589079"/>
                  </a:lnTo>
                  <a:cubicBezTo>
                    <a:pt x="136967" y="598517"/>
                    <a:pt x="129316" y="606157"/>
                    <a:pt x="120015" y="606157"/>
                  </a:cubicBezTo>
                  <a:lnTo>
                    <a:pt x="45754" y="606157"/>
                  </a:lnTo>
                  <a:cubicBezTo>
                    <a:pt x="36302" y="606157"/>
                    <a:pt x="28801" y="598517"/>
                    <a:pt x="28801" y="589079"/>
                  </a:cubicBezTo>
                  <a:lnTo>
                    <a:pt x="28801" y="445268"/>
                  </a:lnTo>
                  <a:cubicBezTo>
                    <a:pt x="28801" y="439725"/>
                    <a:pt x="27751" y="434482"/>
                    <a:pt x="25951" y="429238"/>
                  </a:cubicBezTo>
                  <a:lnTo>
                    <a:pt x="10949" y="388342"/>
                  </a:lnTo>
                  <a:cubicBezTo>
                    <a:pt x="7648" y="379504"/>
                    <a:pt x="5998" y="370216"/>
                    <a:pt x="5998" y="360778"/>
                  </a:cubicBezTo>
                  <a:lnTo>
                    <a:pt x="5998" y="259511"/>
                  </a:lnTo>
                  <a:cubicBezTo>
                    <a:pt x="5998" y="223558"/>
                    <a:pt x="35402" y="194196"/>
                    <a:pt x="71558" y="194196"/>
                  </a:cubicBezTo>
                  <a:close/>
                  <a:moveTo>
                    <a:pt x="368563" y="189398"/>
                  </a:moveTo>
                  <a:lnTo>
                    <a:pt x="405892" y="189398"/>
                  </a:lnTo>
                  <a:lnTo>
                    <a:pt x="405892" y="285720"/>
                  </a:lnTo>
                  <a:lnTo>
                    <a:pt x="368563" y="285720"/>
                  </a:lnTo>
                  <a:close/>
                  <a:moveTo>
                    <a:pt x="353838" y="160167"/>
                  </a:moveTo>
                  <a:cubicBezTo>
                    <a:pt x="345735" y="160167"/>
                    <a:pt x="339132" y="166608"/>
                    <a:pt x="339132" y="174698"/>
                  </a:cubicBezTo>
                  <a:lnTo>
                    <a:pt x="339132" y="300384"/>
                  </a:lnTo>
                  <a:cubicBezTo>
                    <a:pt x="339132" y="308474"/>
                    <a:pt x="345735" y="314915"/>
                    <a:pt x="353838" y="314915"/>
                  </a:cubicBezTo>
                  <a:lnTo>
                    <a:pt x="420617" y="314915"/>
                  </a:lnTo>
                  <a:cubicBezTo>
                    <a:pt x="428720" y="314915"/>
                    <a:pt x="435173" y="308474"/>
                    <a:pt x="435173" y="300384"/>
                  </a:cubicBezTo>
                  <a:lnTo>
                    <a:pt x="435173" y="174698"/>
                  </a:lnTo>
                  <a:cubicBezTo>
                    <a:pt x="435173" y="166608"/>
                    <a:pt x="428720" y="160167"/>
                    <a:pt x="420617" y="160167"/>
                  </a:cubicBezTo>
                  <a:close/>
                  <a:moveTo>
                    <a:pt x="483514" y="126594"/>
                  </a:moveTo>
                  <a:lnTo>
                    <a:pt x="520702" y="126594"/>
                  </a:lnTo>
                  <a:lnTo>
                    <a:pt x="520702" y="285719"/>
                  </a:lnTo>
                  <a:lnTo>
                    <a:pt x="483514" y="285719"/>
                  </a:lnTo>
                  <a:close/>
                  <a:moveTo>
                    <a:pt x="468787" y="97399"/>
                  </a:moveTo>
                  <a:cubicBezTo>
                    <a:pt x="460684" y="97399"/>
                    <a:pt x="454081" y="103840"/>
                    <a:pt x="454081" y="111930"/>
                  </a:cubicBezTo>
                  <a:lnTo>
                    <a:pt x="454081" y="300384"/>
                  </a:lnTo>
                  <a:cubicBezTo>
                    <a:pt x="454081" y="308474"/>
                    <a:pt x="460684" y="314915"/>
                    <a:pt x="468787" y="314915"/>
                  </a:cubicBezTo>
                  <a:lnTo>
                    <a:pt x="535415" y="314915"/>
                  </a:lnTo>
                  <a:cubicBezTo>
                    <a:pt x="543519" y="314915"/>
                    <a:pt x="550121" y="308474"/>
                    <a:pt x="550121" y="300384"/>
                  </a:cubicBezTo>
                  <a:lnTo>
                    <a:pt x="550121" y="111930"/>
                  </a:lnTo>
                  <a:cubicBezTo>
                    <a:pt x="550121" y="103840"/>
                    <a:pt x="543519" y="97399"/>
                    <a:pt x="535415" y="97399"/>
                  </a:cubicBezTo>
                  <a:close/>
                  <a:moveTo>
                    <a:pt x="206026" y="61745"/>
                  </a:moveTo>
                  <a:lnTo>
                    <a:pt x="568429" y="61745"/>
                  </a:lnTo>
                  <a:cubicBezTo>
                    <a:pt x="575932" y="61745"/>
                    <a:pt x="582235" y="67887"/>
                    <a:pt x="582235" y="75527"/>
                  </a:cubicBezTo>
                  <a:lnTo>
                    <a:pt x="582235" y="336787"/>
                  </a:lnTo>
                  <a:cubicBezTo>
                    <a:pt x="582235" y="344427"/>
                    <a:pt x="575932" y="350569"/>
                    <a:pt x="568429" y="350569"/>
                  </a:cubicBezTo>
                  <a:lnTo>
                    <a:pt x="206026" y="350569"/>
                  </a:lnTo>
                  <a:cubicBezTo>
                    <a:pt x="198373" y="350569"/>
                    <a:pt x="192220" y="344427"/>
                    <a:pt x="192220" y="336787"/>
                  </a:cubicBezTo>
                  <a:lnTo>
                    <a:pt x="192220" y="75527"/>
                  </a:lnTo>
                  <a:cubicBezTo>
                    <a:pt x="192220" y="67887"/>
                    <a:pt x="198373" y="61745"/>
                    <a:pt x="206026" y="61745"/>
                  </a:cubicBezTo>
                  <a:close/>
                  <a:moveTo>
                    <a:pt x="68484" y="44809"/>
                  </a:moveTo>
                  <a:cubicBezTo>
                    <a:pt x="106307" y="44809"/>
                    <a:pt x="136968" y="75423"/>
                    <a:pt x="136968" y="113187"/>
                  </a:cubicBezTo>
                  <a:cubicBezTo>
                    <a:pt x="136968" y="150951"/>
                    <a:pt x="106307" y="181565"/>
                    <a:pt x="68484" y="181565"/>
                  </a:cubicBezTo>
                  <a:cubicBezTo>
                    <a:pt x="30661" y="181565"/>
                    <a:pt x="0" y="150951"/>
                    <a:pt x="0" y="113187"/>
                  </a:cubicBezTo>
                  <a:cubicBezTo>
                    <a:pt x="0" y="75423"/>
                    <a:pt x="30661" y="44809"/>
                    <a:pt x="68484" y="44809"/>
                  </a:cubicBezTo>
                  <a:close/>
                  <a:moveTo>
                    <a:pt x="387117" y="0"/>
                  </a:moveTo>
                  <a:cubicBezTo>
                    <a:pt x="397022" y="0"/>
                    <a:pt x="404975" y="7940"/>
                    <a:pt x="404975" y="17827"/>
                  </a:cubicBezTo>
                  <a:lnTo>
                    <a:pt x="404975" y="36553"/>
                  </a:lnTo>
                  <a:lnTo>
                    <a:pt x="369410" y="36553"/>
                  </a:lnTo>
                  <a:lnTo>
                    <a:pt x="369410" y="17827"/>
                  </a:lnTo>
                  <a:cubicBezTo>
                    <a:pt x="369410" y="7940"/>
                    <a:pt x="377363" y="0"/>
                    <a:pt x="3871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32" name="组合 31"/>
          <p:cNvGrpSpPr/>
          <p:nvPr/>
        </p:nvGrpSpPr>
        <p:grpSpPr>
          <a:xfrm>
            <a:off x="9144021" y="3563979"/>
            <a:ext cx="2370400" cy="773620"/>
            <a:chOff x="1368114" y="4921854"/>
            <a:chExt cx="2370400" cy="773620"/>
          </a:xfrm>
        </p:grpSpPr>
        <p:sp>
          <p:nvSpPr>
            <p:cNvPr id="33" name="文本框 2"/>
            <p:cNvSpPr txBox="1"/>
            <p:nvPr/>
          </p:nvSpPr>
          <p:spPr bwMode="auto">
            <a:xfrm>
              <a:off x="1368114" y="4921854"/>
              <a:ext cx="1248790" cy="369086"/>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添加标题</a:t>
              </a:r>
            </a:p>
          </p:txBody>
        </p:sp>
        <p:sp>
          <p:nvSpPr>
            <p:cNvPr id="34" name="文本框 3"/>
            <p:cNvSpPr txBox="1"/>
            <p:nvPr/>
          </p:nvSpPr>
          <p:spPr bwMode="auto">
            <a:xfrm>
              <a:off x="1368114" y="5235099"/>
              <a:ext cx="2370400" cy="4603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a:t>
              </a:r>
              <a:endParaRPr lang="en-US" altLang="zh-CN" sz="1200" dirty="0">
                <a:solidFill>
                  <a:schemeClr val="bg1"/>
                </a:solidFill>
                <a:cs typeface="+mn-ea"/>
                <a:sym typeface="+mn-lt"/>
              </a:endParaRPr>
            </a:p>
          </p:txBody>
        </p:sp>
      </p:grpSp>
      <p:grpSp>
        <p:nvGrpSpPr>
          <p:cNvPr id="35" name="Group 51"/>
          <p:cNvGrpSpPr/>
          <p:nvPr/>
        </p:nvGrpSpPr>
        <p:grpSpPr>
          <a:xfrm>
            <a:off x="8375601" y="4896897"/>
            <a:ext cx="596970" cy="596970"/>
            <a:chOff x="1713255" y="2715835"/>
            <a:chExt cx="850068" cy="850068"/>
          </a:xfrm>
          <a:solidFill>
            <a:schemeClr val="bg2">
              <a:lumMod val="10000"/>
            </a:schemeClr>
          </a:solidFill>
        </p:grpSpPr>
        <p:sp>
          <p:nvSpPr>
            <p:cNvPr id="36" name="椭圆 35"/>
            <p:cNvSpPr/>
            <p:nvPr/>
          </p:nvSpPr>
          <p:spPr>
            <a:xfrm>
              <a:off x="1713255" y="2715835"/>
              <a:ext cx="850068" cy="850068"/>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endParaRPr lang="zh-CN" altLang="en-US" sz="1400">
                <a:cs typeface="+mn-ea"/>
                <a:sym typeface="+mn-lt"/>
              </a:endParaRPr>
            </a:p>
          </p:txBody>
        </p:sp>
        <p:sp>
          <p:nvSpPr>
            <p:cNvPr id="37" name="Oval 56"/>
            <p:cNvSpPr/>
            <p:nvPr/>
          </p:nvSpPr>
          <p:spPr>
            <a:xfrm>
              <a:off x="1991268" y="2959100"/>
              <a:ext cx="294040" cy="363538"/>
            </a:xfrm>
            <a:custGeom>
              <a:avLst/>
              <a:gdLst>
                <a:gd name="connsiteX0" fmla="*/ 56946 w 489936"/>
                <a:gd name="connsiteY0" fmla="*/ 454159 h 605734"/>
                <a:gd name="connsiteX1" fmla="*/ 432989 w 489936"/>
                <a:gd name="connsiteY1" fmla="*/ 454159 h 605734"/>
                <a:gd name="connsiteX2" fmla="*/ 432989 w 489936"/>
                <a:gd name="connsiteY2" fmla="*/ 552245 h 605734"/>
                <a:gd name="connsiteX3" fmla="*/ 56946 w 489936"/>
                <a:gd name="connsiteY3" fmla="*/ 552245 h 605734"/>
                <a:gd name="connsiteX4" fmla="*/ 218027 w 489936"/>
                <a:gd name="connsiteY4" fmla="*/ 167240 h 605734"/>
                <a:gd name="connsiteX5" fmla="*/ 270224 w 489936"/>
                <a:gd name="connsiteY5" fmla="*/ 343219 h 605734"/>
                <a:gd name="connsiteX6" fmla="*/ 322421 w 489936"/>
                <a:gd name="connsiteY6" fmla="*/ 269521 h 605734"/>
                <a:gd name="connsiteX7" fmla="*/ 361990 w 489936"/>
                <a:gd name="connsiteY7" fmla="*/ 314636 h 605734"/>
                <a:gd name="connsiteX8" fmla="*/ 432989 w 489936"/>
                <a:gd name="connsiteY8" fmla="*/ 314636 h 605734"/>
                <a:gd name="connsiteX9" fmla="*/ 432989 w 489936"/>
                <a:gd name="connsiteY9" fmla="*/ 333411 h 605734"/>
                <a:gd name="connsiteX10" fmla="*/ 353290 w 489936"/>
                <a:gd name="connsiteY10" fmla="*/ 333411 h 605734"/>
                <a:gd name="connsiteX11" fmla="*/ 324105 w 489936"/>
                <a:gd name="connsiteY11" fmla="*/ 299785 h 605734"/>
                <a:gd name="connsiteX12" fmla="*/ 263208 w 489936"/>
                <a:gd name="connsiteY12" fmla="*/ 385812 h 605734"/>
                <a:gd name="connsiteX13" fmla="*/ 224762 w 489936"/>
                <a:gd name="connsiteY13" fmla="*/ 255229 h 605734"/>
                <a:gd name="connsiteX14" fmla="*/ 198664 w 489936"/>
                <a:gd name="connsiteY14" fmla="*/ 438494 h 605734"/>
                <a:gd name="connsiteX15" fmla="*/ 150395 w 489936"/>
                <a:gd name="connsiteY15" fmla="*/ 300905 h 605734"/>
                <a:gd name="connsiteX16" fmla="*/ 131313 w 489936"/>
                <a:gd name="connsiteY16" fmla="*/ 333411 h 605734"/>
                <a:gd name="connsiteX17" fmla="*/ 56946 w 489936"/>
                <a:gd name="connsiteY17" fmla="*/ 333411 h 605734"/>
                <a:gd name="connsiteX18" fmla="*/ 56946 w 489936"/>
                <a:gd name="connsiteY18" fmla="*/ 314636 h 605734"/>
                <a:gd name="connsiteX19" fmla="*/ 120368 w 489936"/>
                <a:gd name="connsiteY19" fmla="*/ 314636 h 605734"/>
                <a:gd name="connsiteX20" fmla="*/ 154605 w 489936"/>
                <a:gd name="connsiteY20" fmla="*/ 256350 h 605734"/>
                <a:gd name="connsiteX21" fmla="*/ 190806 w 489936"/>
                <a:gd name="connsiteY21" fmla="*/ 359472 h 605734"/>
                <a:gd name="connsiteX22" fmla="*/ 23290 w 489936"/>
                <a:gd name="connsiteY22" fmla="*/ 71444 h 605734"/>
                <a:gd name="connsiteX23" fmla="*/ 23290 w 489936"/>
                <a:gd name="connsiteY23" fmla="*/ 570712 h 605734"/>
                <a:gd name="connsiteX24" fmla="*/ 35076 w 489936"/>
                <a:gd name="connsiteY24" fmla="*/ 582199 h 605734"/>
                <a:gd name="connsiteX25" fmla="*/ 454860 w 489936"/>
                <a:gd name="connsiteY25" fmla="*/ 582199 h 605734"/>
                <a:gd name="connsiteX26" fmla="*/ 466646 w 489936"/>
                <a:gd name="connsiteY26" fmla="*/ 570712 h 605734"/>
                <a:gd name="connsiteX27" fmla="*/ 466646 w 489936"/>
                <a:gd name="connsiteY27" fmla="*/ 71444 h 605734"/>
                <a:gd name="connsiteX28" fmla="*/ 440550 w 489936"/>
                <a:gd name="connsiteY28" fmla="*/ 24935 h 605734"/>
                <a:gd name="connsiteX29" fmla="*/ 423713 w 489936"/>
                <a:gd name="connsiteY29" fmla="*/ 41466 h 605734"/>
                <a:gd name="connsiteX30" fmla="*/ 440550 w 489936"/>
                <a:gd name="connsiteY30" fmla="*/ 58276 h 605734"/>
                <a:gd name="connsiteX31" fmla="*/ 457105 w 489936"/>
                <a:gd name="connsiteY31" fmla="*/ 41466 h 605734"/>
                <a:gd name="connsiteX32" fmla="*/ 440550 w 489936"/>
                <a:gd name="connsiteY32" fmla="*/ 24935 h 605734"/>
                <a:gd name="connsiteX33" fmla="*/ 384148 w 489936"/>
                <a:gd name="connsiteY33" fmla="*/ 24935 h 605734"/>
                <a:gd name="connsiteX34" fmla="*/ 367312 w 489936"/>
                <a:gd name="connsiteY34" fmla="*/ 41466 h 605734"/>
                <a:gd name="connsiteX35" fmla="*/ 384148 w 489936"/>
                <a:gd name="connsiteY35" fmla="*/ 58276 h 605734"/>
                <a:gd name="connsiteX36" fmla="*/ 400984 w 489936"/>
                <a:gd name="connsiteY36" fmla="*/ 41466 h 605734"/>
                <a:gd name="connsiteX37" fmla="*/ 384148 w 489936"/>
                <a:gd name="connsiteY37" fmla="*/ 24935 h 605734"/>
                <a:gd name="connsiteX38" fmla="*/ 327746 w 489936"/>
                <a:gd name="connsiteY38" fmla="*/ 24935 h 605734"/>
                <a:gd name="connsiteX39" fmla="*/ 311191 w 489936"/>
                <a:gd name="connsiteY39" fmla="*/ 41466 h 605734"/>
                <a:gd name="connsiteX40" fmla="*/ 327746 w 489936"/>
                <a:gd name="connsiteY40" fmla="*/ 58276 h 605734"/>
                <a:gd name="connsiteX41" fmla="*/ 344583 w 489936"/>
                <a:gd name="connsiteY41" fmla="*/ 41466 h 605734"/>
                <a:gd name="connsiteX42" fmla="*/ 327746 w 489936"/>
                <a:gd name="connsiteY42" fmla="*/ 24935 h 605734"/>
                <a:gd name="connsiteX43" fmla="*/ 35076 w 489936"/>
                <a:gd name="connsiteY43" fmla="*/ 0 h 605734"/>
                <a:gd name="connsiteX44" fmla="*/ 454860 w 489936"/>
                <a:gd name="connsiteY44" fmla="*/ 0 h 605734"/>
                <a:gd name="connsiteX45" fmla="*/ 489936 w 489936"/>
                <a:gd name="connsiteY45" fmla="*/ 35022 h 605734"/>
                <a:gd name="connsiteX46" fmla="*/ 489936 w 489936"/>
                <a:gd name="connsiteY46" fmla="*/ 570712 h 605734"/>
                <a:gd name="connsiteX47" fmla="*/ 454860 w 489936"/>
                <a:gd name="connsiteY47" fmla="*/ 605734 h 605734"/>
                <a:gd name="connsiteX48" fmla="*/ 35076 w 489936"/>
                <a:gd name="connsiteY48" fmla="*/ 605734 h 605734"/>
                <a:gd name="connsiteX49" fmla="*/ 0 w 489936"/>
                <a:gd name="connsiteY49" fmla="*/ 570712 h 605734"/>
                <a:gd name="connsiteX50" fmla="*/ 0 w 489936"/>
                <a:gd name="connsiteY50" fmla="*/ 35022 h 605734"/>
                <a:gd name="connsiteX51" fmla="*/ 35076 w 489936"/>
                <a:gd name="connsiteY51"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9936" h="605734">
                  <a:moveTo>
                    <a:pt x="56946" y="454159"/>
                  </a:moveTo>
                  <a:lnTo>
                    <a:pt x="432989" y="454159"/>
                  </a:lnTo>
                  <a:lnTo>
                    <a:pt x="432989" y="552245"/>
                  </a:lnTo>
                  <a:lnTo>
                    <a:pt x="56946" y="552245"/>
                  </a:lnTo>
                  <a:close/>
                  <a:moveTo>
                    <a:pt x="218027" y="167240"/>
                  </a:moveTo>
                  <a:lnTo>
                    <a:pt x="270224" y="343219"/>
                  </a:lnTo>
                  <a:lnTo>
                    <a:pt x="322421" y="269521"/>
                  </a:lnTo>
                  <a:lnTo>
                    <a:pt x="361990" y="314636"/>
                  </a:lnTo>
                  <a:lnTo>
                    <a:pt x="432989" y="314636"/>
                  </a:lnTo>
                  <a:lnTo>
                    <a:pt x="432989" y="333411"/>
                  </a:lnTo>
                  <a:lnTo>
                    <a:pt x="353290" y="333411"/>
                  </a:lnTo>
                  <a:lnTo>
                    <a:pt x="324105" y="299785"/>
                  </a:lnTo>
                  <a:lnTo>
                    <a:pt x="263208" y="385812"/>
                  </a:lnTo>
                  <a:lnTo>
                    <a:pt x="224762" y="255229"/>
                  </a:lnTo>
                  <a:lnTo>
                    <a:pt x="198664" y="438494"/>
                  </a:lnTo>
                  <a:lnTo>
                    <a:pt x="150395" y="300905"/>
                  </a:lnTo>
                  <a:lnTo>
                    <a:pt x="131313" y="333411"/>
                  </a:lnTo>
                  <a:lnTo>
                    <a:pt x="56946" y="333411"/>
                  </a:lnTo>
                  <a:lnTo>
                    <a:pt x="56946" y="314636"/>
                  </a:lnTo>
                  <a:lnTo>
                    <a:pt x="120368" y="314636"/>
                  </a:lnTo>
                  <a:lnTo>
                    <a:pt x="154605" y="256350"/>
                  </a:lnTo>
                  <a:lnTo>
                    <a:pt x="190806" y="359472"/>
                  </a:lnTo>
                  <a:close/>
                  <a:moveTo>
                    <a:pt x="23290" y="71444"/>
                  </a:moveTo>
                  <a:lnTo>
                    <a:pt x="23290" y="570712"/>
                  </a:lnTo>
                  <a:cubicBezTo>
                    <a:pt x="23290" y="577156"/>
                    <a:pt x="28622" y="582199"/>
                    <a:pt x="35076" y="582199"/>
                  </a:cubicBezTo>
                  <a:lnTo>
                    <a:pt x="454860" y="582199"/>
                  </a:lnTo>
                  <a:cubicBezTo>
                    <a:pt x="461314" y="582199"/>
                    <a:pt x="466646" y="577156"/>
                    <a:pt x="466646" y="570712"/>
                  </a:cubicBezTo>
                  <a:lnTo>
                    <a:pt x="466646" y="71444"/>
                  </a:lnTo>
                  <a:close/>
                  <a:moveTo>
                    <a:pt x="440550" y="24935"/>
                  </a:moveTo>
                  <a:cubicBezTo>
                    <a:pt x="431290" y="24935"/>
                    <a:pt x="423713" y="32220"/>
                    <a:pt x="423713" y="41466"/>
                  </a:cubicBezTo>
                  <a:cubicBezTo>
                    <a:pt x="423713" y="50711"/>
                    <a:pt x="431290" y="58276"/>
                    <a:pt x="440550" y="58276"/>
                  </a:cubicBezTo>
                  <a:cubicBezTo>
                    <a:pt x="449810" y="58276"/>
                    <a:pt x="457105" y="50711"/>
                    <a:pt x="457105" y="41466"/>
                  </a:cubicBezTo>
                  <a:cubicBezTo>
                    <a:pt x="457105" y="32220"/>
                    <a:pt x="449810" y="24935"/>
                    <a:pt x="440550" y="24935"/>
                  </a:cubicBezTo>
                  <a:close/>
                  <a:moveTo>
                    <a:pt x="384148" y="24935"/>
                  </a:moveTo>
                  <a:cubicBezTo>
                    <a:pt x="374888" y="24935"/>
                    <a:pt x="367312" y="32220"/>
                    <a:pt x="367312" y="41466"/>
                  </a:cubicBezTo>
                  <a:cubicBezTo>
                    <a:pt x="367312" y="50711"/>
                    <a:pt x="374888" y="58276"/>
                    <a:pt x="384148" y="58276"/>
                  </a:cubicBezTo>
                  <a:cubicBezTo>
                    <a:pt x="393408" y="58276"/>
                    <a:pt x="400984" y="50711"/>
                    <a:pt x="400984" y="41466"/>
                  </a:cubicBezTo>
                  <a:cubicBezTo>
                    <a:pt x="400984" y="32220"/>
                    <a:pt x="393408" y="24935"/>
                    <a:pt x="384148" y="24935"/>
                  </a:cubicBezTo>
                  <a:close/>
                  <a:moveTo>
                    <a:pt x="327746" y="24935"/>
                  </a:moveTo>
                  <a:cubicBezTo>
                    <a:pt x="318486" y="24935"/>
                    <a:pt x="311191" y="32220"/>
                    <a:pt x="311191" y="41466"/>
                  </a:cubicBezTo>
                  <a:cubicBezTo>
                    <a:pt x="311191" y="50711"/>
                    <a:pt x="318486" y="58276"/>
                    <a:pt x="327746" y="58276"/>
                  </a:cubicBezTo>
                  <a:cubicBezTo>
                    <a:pt x="337006" y="58276"/>
                    <a:pt x="344583" y="50711"/>
                    <a:pt x="344583" y="41466"/>
                  </a:cubicBezTo>
                  <a:cubicBezTo>
                    <a:pt x="344583" y="32220"/>
                    <a:pt x="337006" y="24935"/>
                    <a:pt x="327746" y="24935"/>
                  </a:cubicBezTo>
                  <a:close/>
                  <a:moveTo>
                    <a:pt x="35076" y="0"/>
                  </a:moveTo>
                  <a:lnTo>
                    <a:pt x="454860" y="0"/>
                  </a:lnTo>
                  <a:cubicBezTo>
                    <a:pt x="474222" y="0"/>
                    <a:pt x="489936" y="15690"/>
                    <a:pt x="489936" y="35022"/>
                  </a:cubicBezTo>
                  <a:lnTo>
                    <a:pt x="489936" y="570712"/>
                  </a:lnTo>
                  <a:cubicBezTo>
                    <a:pt x="489936" y="590044"/>
                    <a:pt x="474222" y="605734"/>
                    <a:pt x="454860" y="605734"/>
                  </a:cubicBezTo>
                  <a:lnTo>
                    <a:pt x="35076" y="605734"/>
                  </a:lnTo>
                  <a:cubicBezTo>
                    <a:pt x="15714" y="605734"/>
                    <a:pt x="0" y="590044"/>
                    <a:pt x="0" y="570712"/>
                  </a:cubicBezTo>
                  <a:lnTo>
                    <a:pt x="0" y="35022"/>
                  </a:lnTo>
                  <a:cubicBezTo>
                    <a:pt x="0" y="15690"/>
                    <a:pt x="15714" y="0"/>
                    <a:pt x="350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38" name="组合 37"/>
          <p:cNvGrpSpPr/>
          <p:nvPr/>
        </p:nvGrpSpPr>
        <p:grpSpPr>
          <a:xfrm>
            <a:off x="9144021" y="4807927"/>
            <a:ext cx="2370400" cy="773620"/>
            <a:chOff x="1368114" y="4921854"/>
            <a:chExt cx="2370400" cy="773620"/>
          </a:xfrm>
        </p:grpSpPr>
        <p:sp>
          <p:nvSpPr>
            <p:cNvPr id="39" name="文本框 2"/>
            <p:cNvSpPr txBox="1"/>
            <p:nvPr/>
          </p:nvSpPr>
          <p:spPr bwMode="auto">
            <a:xfrm>
              <a:off x="1368114" y="4921854"/>
              <a:ext cx="1248790" cy="369086"/>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添加标题</a:t>
              </a:r>
            </a:p>
          </p:txBody>
        </p:sp>
        <p:sp>
          <p:nvSpPr>
            <p:cNvPr id="40" name="文本框 3"/>
            <p:cNvSpPr txBox="1"/>
            <p:nvPr/>
          </p:nvSpPr>
          <p:spPr bwMode="auto">
            <a:xfrm>
              <a:off x="1368114" y="5235099"/>
              <a:ext cx="2370400" cy="4603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fontAlgn="auto" hangingPunct="1">
                <a:spcBef>
                  <a:spcPts val="0"/>
                </a:spcBef>
                <a:spcAft>
                  <a:spcPts val="0"/>
                </a:spcAft>
                <a:defRPr/>
              </a:pPr>
              <a:r>
                <a:rPr lang="en-US" altLang="zh-CN" sz="1200" smtClean="0">
                  <a:solidFill>
                    <a:schemeClr val="bg1"/>
                  </a:solidFill>
                  <a:cs typeface="+mn-ea"/>
                  <a:sym typeface="+mn-lt"/>
                </a:rPr>
                <a:t>This template is exclusively designed by PPT818</a:t>
              </a:r>
              <a:endParaRPr lang="en-US" altLang="zh-CN" sz="12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par>
                                <p:cTn id="14" presetID="53"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53" presetClass="entr" presetSubtype="16"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par>
                          <p:cTn id="24" fill="hold">
                            <p:stCondLst>
                              <p:cond delay="1000"/>
                            </p:stCondLst>
                            <p:childTnLst>
                              <p:par>
                                <p:cTn id="25" presetID="1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p:tgtEl>
                                          <p:spTgt spid="32"/>
                                        </p:tgtEl>
                                        <p:attrNameLst>
                                          <p:attrName>ppt_x</p:attrName>
                                        </p:attrNameLst>
                                      </p:cBhvr>
                                      <p:tavLst>
                                        <p:tav tm="0">
                                          <p:val>
                                            <p:strVal val="#ppt_x-#ppt_w*1.125000"/>
                                          </p:val>
                                        </p:tav>
                                        <p:tav tm="100000">
                                          <p:val>
                                            <p:strVal val="#ppt_x"/>
                                          </p:val>
                                        </p:tav>
                                      </p:tavLst>
                                    </p:anim>
                                    <p:animEffect transition="in" filter="wipe(right)">
                                      <p:cBhvr>
                                        <p:cTn id="33" dur="500"/>
                                        <p:tgtEl>
                                          <p:spTgt spid="32"/>
                                        </p:tgtEl>
                                      </p:cBhvr>
                                    </p:animEffect>
                                  </p:childTnLst>
                                </p:cTn>
                              </p:par>
                            </p:childTnLst>
                          </p:cTn>
                        </p:par>
                        <p:par>
                          <p:cTn id="34" fill="hold">
                            <p:stCondLst>
                              <p:cond delay="2000"/>
                            </p:stCondLst>
                            <p:childTnLst>
                              <p:par>
                                <p:cTn id="35" presetID="1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p:tgtEl>
                                          <p:spTgt spid="38"/>
                                        </p:tgtEl>
                                        <p:attrNameLst>
                                          <p:attrName>ppt_x</p:attrName>
                                        </p:attrNameLst>
                                      </p:cBhvr>
                                      <p:tavLst>
                                        <p:tav tm="0">
                                          <p:val>
                                            <p:strVal val="#ppt_x-#ppt_w*1.125000"/>
                                          </p:val>
                                        </p:tav>
                                        <p:tav tm="100000">
                                          <p:val>
                                            <p:strVal val="#ppt_x"/>
                                          </p:val>
                                        </p:tav>
                                      </p:tavLst>
                                    </p:anim>
                                    <p:animEffect transition="in" filter="wipe(right)">
                                      <p:cBhvr>
                                        <p:cTn id="3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5393747" y="2256066"/>
            <a:ext cx="1435836" cy="1435836"/>
          </a:xfrm>
          <a:prstGeom prst="roundRect">
            <a:avLst/>
          </a:prstGeom>
          <a:blipFill>
            <a:blip r:embed="rId3"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cs typeface="+mn-ea"/>
              <a:sym typeface="+mn-lt"/>
            </a:endParaRPr>
          </a:p>
        </p:txBody>
      </p:sp>
      <p:sp>
        <p:nvSpPr>
          <p:cNvPr id="3" name="矩形: 圆角 2"/>
          <p:cNvSpPr/>
          <p:nvPr/>
        </p:nvSpPr>
        <p:spPr>
          <a:xfrm rot="2700000">
            <a:off x="5393748" y="4427292"/>
            <a:ext cx="1435836" cy="1435836"/>
          </a:xfrm>
          <a:prstGeom prst="roundRect">
            <a:avLst/>
          </a:prstGeom>
          <a:blipFill>
            <a:blip r:embed="rId4"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cs typeface="+mn-ea"/>
              <a:sym typeface="+mn-lt"/>
            </a:endParaRPr>
          </a:p>
        </p:txBody>
      </p:sp>
      <p:sp>
        <p:nvSpPr>
          <p:cNvPr id="4" name="矩形: 圆角 3"/>
          <p:cNvSpPr/>
          <p:nvPr/>
        </p:nvSpPr>
        <p:spPr>
          <a:xfrm rot="2700000">
            <a:off x="6563804" y="3341679"/>
            <a:ext cx="1435836" cy="1435836"/>
          </a:xfrm>
          <a:prstGeom prst="roundRect">
            <a:avLst/>
          </a:prstGeom>
          <a:blipFill>
            <a:blip r:embed="rId5"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cs typeface="+mn-ea"/>
              <a:sym typeface="+mn-lt"/>
            </a:endParaRPr>
          </a:p>
        </p:txBody>
      </p:sp>
      <p:sp>
        <p:nvSpPr>
          <p:cNvPr id="5" name="矩形: 圆角 4"/>
          <p:cNvSpPr/>
          <p:nvPr/>
        </p:nvSpPr>
        <p:spPr>
          <a:xfrm rot="2700000">
            <a:off x="4223691" y="3341679"/>
            <a:ext cx="1435836" cy="1435836"/>
          </a:xfrm>
          <a:prstGeom prst="roundRect">
            <a:avLst/>
          </a:prstGeom>
          <a:blipFill>
            <a:blip r:embed="rId6"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lt1"/>
              </a:solidFill>
              <a:cs typeface="+mn-ea"/>
              <a:sym typeface="+mn-lt"/>
            </a:endParaRPr>
          </a:p>
        </p:txBody>
      </p:sp>
      <p:grpSp>
        <p:nvGrpSpPr>
          <p:cNvPr id="6" name="组合 5"/>
          <p:cNvGrpSpPr/>
          <p:nvPr/>
        </p:nvGrpSpPr>
        <p:grpSpPr>
          <a:xfrm>
            <a:off x="8374507" y="2118360"/>
            <a:ext cx="2559103" cy="1158756"/>
            <a:chOff x="1646275" y="4907340"/>
            <a:chExt cx="2559103" cy="1158756"/>
          </a:xfrm>
        </p:grpSpPr>
        <p:sp>
          <p:nvSpPr>
            <p:cNvPr id="7" name="文本框 2"/>
            <p:cNvSpPr txBox="1"/>
            <p:nvPr/>
          </p:nvSpPr>
          <p:spPr bwMode="auto">
            <a:xfrm>
              <a:off x="1646276" y="4907340"/>
              <a:ext cx="1379092"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添加标题</a:t>
              </a:r>
            </a:p>
          </p:txBody>
        </p:sp>
        <p:sp>
          <p:nvSpPr>
            <p:cNvPr id="8" name="文本框 3"/>
            <p:cNvSpPr txBox="1"/>
            <p:nvPr/>
          </p:nvSpPr>
          <p:spPr bwMode="auto">
            <a:xfrm>
              <a:off x="1646275" y="5235099"/>
              <a:ext cx="2559103" cy="830997"/>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grpSp>
      <p:grpSp>
        <p:nvGrpSpPr>
          <p:cNvPr id="9" name="组合 8"/>
          <p:cNvGrpSpPr/>
          <p:nvPr/>
        </p:nvGrpSpPr>
        <p:grpSpPr>
          <a:xfrm>
            <a:off x="8374508" y="4883785"/>
            <a:ext cx="2463934" cy="1158756"/>
            <a:chOff x="1646276" y="4907340"/>
            <a:chExt cx="2463934" cy="1158756"/>
          </a:xfrm>
        </p:grpSpPr>
        <p:sp>
          <p:nvSpPr>
            <p:cNvPr id="10" name="文本框 2"/>
            <p:cNvSpPr txBox="1"/>
            <p:nvPr/>
          </p:nvSpPr>
          <p:spPr bwMode="auto">
            <a:xfrm>
              <a:off x="1646276" y="4907340"/>
              <a:ext cx="1379092"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添加标题</a:t>
              </a:r>
            </a:p>
          </p:txBody>
        </p:sp>
        <p:sp>
          <p:nvSpPr>
            <p:cNvPr id="11" name="文本框 3"/>
            <p:cNvSpPr txBox="1"/>
            <p:nvPr/>
          </p:nvSpPr>
          <p:spPr bwMode="auto">
            <a:xfrm>
              <a:off x="1646276" y="5235099"/>
              <a:ext cx="2463934" cy="830997"/>
            </a:xfrm>
            <a:prstGeom prst="rect">
              <a:avLst/>
            </a:prstGeom>
            <a:noFill/>
          </p:spPr>
          <p:txBody>
            <a:bodyPr wrap="square">
              <a:spAutoFit/>
              <a:scene3d>
                <a:camera prst="orthographicFront"/>
                <a:lightRig rig="threePt" dir="t"/>
              </a:scene3d>
              <a:sp3d contourW="12700"/>
            </a:bodyPr>
            <a:lstStyle>
              <a:defPPr>
                <a:defRPr lang="en-US"/>
              </a:defPPr>
              <a:lvl1pPr fontAlgn="auto">
                <a:spcBef>
                  <a:spcPts val="0"/>
                </a:spcBef>
                <a:spcAft>
                  <a:spcPts val="0"/>
                </a:spcAft>
                <a:defRPr sz="1200">
                  <a:solidFill>
                    <a:schemeClr val="bg1"/>
                  </a:solidFill>
                  <a:latin typeface="Humanst521 BT" panose="020B06020202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mtClean="0">
                  <a:latin typeface="+mn-lt"/>
                  <a:cs typeface="+mn-ea"/>
                  <a:sym typeface="+mn-lt"/>
                </a:rPr>
                <a:t>This template is exclusively designed by PPT818 creative and copyrights belong to PPT818</a:t>
              </a:r>
              <a:endParaRPr lang="en-US" altLang="zh-CN" dirty="0">
                <a:latin typeface="+mn-lt"/>
                <a:cs typeface="+mn-ea"/>
                <a:sym typeface="+mn-lt"/>
              </a:endParaRPr>
            </a:p>
          </p:txBody>
        </p:sp>
      </p:grpSp>
      <p:grpSp>
        <p:nvGrpSpPr>
          <p:cNvPr id="12" name="组合 11"/>
          <p:cNvGrpSpPr/>
          <p:nvPr/>
        </p:nvGrpSpPr>
        <p:grpSpPr>
          <a:xfrm>
            <a:off x="1258390" y="2118360"/>
            <a:ext cx="2577144" cy="1158756"/>
            <a:chOff x="1294838" y="4907340"/>
            <a:chExt cx="2577144" cy="1158756"/>
          </a:xfrm>
        </p:grpSpPr>
        <p:sp>
          <p:nvSpPr>
            <p:cNvPr id="13" name="文本框 2"/>
            <p:cNvSpPr txBox="1"/>
            <p:nvPr/>
          </p:nvSpPr>
          <p:spPr bwMode="auto">
            <a:xfrm>
              <a:off x="2492890" y="4907340"/>
              <a:ext cx="1379092"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添加标题</a:t>
              </a:r>
            </a:p>
          </p:txBody>
        </p:sp>
        <p:sp>
          <p:nvSpPr>
            <p:cNvPr id="14" name="文本框 3"/>
            <p:cNvSpPr txBox="1"/>
            <p:nvPr/>
          </p:nvSpPr>
          <p:spPr bwMode="auto">
            <a:xfrm>
              <a:off x="1294838" y="5235099"/>
              <a:ext cx="2577144" cy="830997"/>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ltLang="zh-CN" sz="1200" smtClean="0">
                  <a:solidFill>
                    <a:schemeClr val="bg1"/>
                  </a:solidFill>
                  <a:cs typeface="+mn-ea"/>
                  <a:sym typeface="+mn-lt"/>
                </a:rPr>
                <a:t>This template is exclusively designed by PPT818 creative and copyrights belong to PPT818</a:t>
              </a:r>
              <a:endParaRPr lang="en-US" altLang="zh-CN" sz="1200" dirty="0">
                <a:solidFill>
                  <a:schemeClr val="bg1"/>
                </a:solidFill>
                <a:cs typeface="+mn-ea"/>
                <a:sym typeface="+mn-lt"/>
              </a:endParaRPr>
            </a:p>
          </p:txBody>
        </p:sp>
      </p:grpSp>
      <p:grpSp>
        <p:nvGrpSpPr>
          <p:cNvPr id="15" name="组合 14"/>
          <p:cNvGrpSpPr/>
          <p:nvPr/>
        </p:nvGrpSpPr>
        <p:grpSpPr>
          <a:xfrm>
            <a:off x="1371600" y="4883785"/>
            <a:ext cx="2463934" cy="1158756"/>
            <a:chOff x="1408048" y="4907340"/>
            <a:chExt cx="2463934" cy="1158756"/>
          </a:xfrm>
        </p:grpSpPr>
        <p:sp>
          <p:nvSpPr>
            <p:cNvPr id="16" name="文本框 2"/>
            <p:cNvSpPr txBox="1"/>
            <p:nvPr/>
          </p:nvSpPr>
          <p:spPr bwMode="auto">
            <a:xfrm>
              <a:off x="2492890" y="4907340"/>
              <a:ext cx="1379092" cy="369332"/>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mn-lt"/>
                  <a:ea typeface="+mn-ea"/>
                  <a:cs typeface="+mn-ea"/>
                  <a:sym typeface="+mn-lt"/>
                </a:rPr>
                <a:t>添加标题</a:t>
              </a:r>
            </a:p>
          </p:txBody>
        </p:sp>
        <p:sp>
          <p:nvSpPr>
            <p:cNvPr id="17" name="文本框 3"/>
            <p:cNvSpPr txBox="1"/>
            <p:nvPr/>
          </p:nvSpPr>
          <p:spPr bwMode="auto">
            <a:xfrm>
              <a:off x="1408048" y="5235099"/>
              <a:ext cx="2463934" cy="830997"/>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ltLang="zh-CN" sz="1200" smtClean="0">
                  <a:solidFill>
                    <a:schemeClr val="bg1"/>
                  </a:solidFill>
                  <a:cs typeface="+mn-ea"/>
                  <a:sym typeface="+mn-lt"/>
                </a:rPr>
                <a:t>This template is exclusively designed by PPT818 creative and copyrights belong to PPT818</a:t>
              </a:r>
              <a:endParaRPr lang="en-US" altLang="zh-CN" sz="1200" dirty="0">
                <a:solidFill>
                  <a:schemeClr val="bg1"/>
                </a:solidFill>
                <a:cs typeface="+mn-ea"/>
                <a:sym typeface="+mn-lt"/>
              </a:endParaRPr>
            </a:p>
          </p:txBody>
        </p:sp>
      </p:grpSp>
      <p:pic>
        <p:nvPicPr>
          <p:cNvPr id="18" name="图片 17"/>
          <p:cNvPicPr>
            <a:picLocks noChangeAspect="1"/>
          </p:cNvPicPr>
          <p:nvPr/>
        </p:nvPicPr>
        <p:blipFill>
          <a:blip r:embed="rId7"/>
          <a:stretch>
            <a:fillRect/>
          </a:stretch>
        </p:blipFill>
        <p:spPr>
          <a:xfrm>
            <a:off x="4321910" y="351636"/>
            <a:ext cx="3548180" cy="810838"/>
          </a:xfrm>
          <a:prstGeom prst="rect">
            <a:avLst/>
          </a:prstGeom>
        </p:spPr>
      </p:pic>
      <p:grpSp>
        <p:nvGrpSpPr>
          <p:cNvPr id="19" name="组合 18"/>
          <p:cNvGrpSpPr/>
          <p:nvPr/>
        </p:nvGrpSpPr>
        <p:grpSpPr>
          <a:xfrm>
            <a:off x="3968572" y="384583"/>
            <a:ext cx="4254856" cy="716042"/>
            <a:chOff x="2265413" y="2073374"/>
            <a:chExt cx="4254856" cy="716042"/>
          </a:xfrm>
        </p:grpSpPr>
        <p:sp>
          <p:nvSpPr>
            <p:cNvPr id="20" name="文本框 19"/>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21" name="文本框 20"/>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1+#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48768" y="4911587"/>
            <a:ext cx="1105024" cy="396000"/>
          </a:xfrm>
          <a:prstGeom prst="rect">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sp>
        <p:nvSpPr>
          <p:cNvPr id="6" name="文本框 5"/>
          <p:cNvSpPr txBox="1"/>
          <p:nvPr/>
        </p:nvSpPr>
        <p:spPr>
          <a:xfrm>
            <a:off x="7848767" y="4978552"/>
            <a:ext cx="1096036" cy="307777"/>
          </a:xfrm>
          <a:prstGeom prst="rect">
            <a:avLst/>
          </a:prstGeom>
          <a:noFill/>
        </p:spPr>
        <p:txBody>
          <a:bodyPr wrap="square" rtlCol="0">
            <a:spAutoFit/>
            <a:scene3d>
              <a:camera prst="orthographicFront"/>
              <a:lightRig rig="threePt" dir="t"/>
            </a:scene3d>
            <a:sp3d contourW="12700"/>
          </a:bodyPr>
          <a:lstStyle/>
          <a:p>
            <a:pPr algn="ctr"/>
            <a:r>
              <a:rPr lang="en-US" altLang="zh-CN" sz="1400" dirty="0">
                <a:solidFill>
                  <a:srgbClr val="0F1014"/>
                </a:solidFill>
                <a:cs typeface="+mn-ea"/>
                <a:sym typeface="+mn-lt"/>
              </a:rPr>
              <a:t>NO.01 &gt;&gt;</a:t>
            </a:r>
            <a:endParaRPr lang="zh-CN" altLang="en-US" sz="1400" dirty="0">
              <a:solidFill>
                <a:srgbClr val="0F1014"/>
              </a:solidFill>
              <a:cs typeface="+mn-ea"/>
              <a:sym typeface="+mn-lt"/>
            </a:endParaRPr>
          </a:p>
        </p:txBody>
      </p:sp>
      <p:grpSp>
        <p:nvGrpSpPr>
          <p:cNvPr id="3" name="组合 2"/>
          <p:cNvGrpSpPr/>
          <p:nvPr/>
        </p:nvGrpSpPr>
        <p:grpSpPr>
          <a:xfrm>
            <a:off x="7753517" y="3068638"/>
            <a:ext cx="3172179" cy="1903620"/>
            <a:chOff x="7244921" y="1884877"/>
            <a:chExt cx="3172179" cy="1903620"/>
          </a:xfrm>
        </p:grpSpPr>
        <p:sp>
          <p:nvSpPr>
            <p:cNvPr id="4" name="矩形 3"/>
            <p:cNvSpPr/>
            <p:nvPr/>
          </p:nvSpPr>
          <p:spPr bwMode="auto">
            <a:xfrm>
              <a:off x="7244922" y="2220047"/>
              <a:ext cx="3172178" cy="1568450"/>
            </a:xfrm>
            <a:prstGeom prst="rect">
              <a:avLst/>
            </a:prstGeom>
            <a:noFill/>
          </p:spPr>
          <p:txBody>
            <a:bodyPr wrap="square">
              <a:spAutoFit/>
              <a:scene3d>
                <a:camera prst="orthographicFront"/>
                <a:lightRig rig="threePt" dir="t"/>
              </a:scene3d>
              <a:sp3d contourW="12700"/>
            </a:bodyPr>
            <a:lstStyle/>
            <a:p>
              <a:r>
                <a:rPr lang="en-US" altLang="zh-CN" sz="1200" smtClean="0">
                  <a:solidFill>
                    <a:schemeClr val="bg1"/>
                  </a:solidFill>
                  <a:cs typeface="+mn-ea"/>
                  <a:sym typeface="+mn-lt"/>
                </a:rPr>
                <a:t>This template is exclusively designed by PPT818 creative, and copyrights belong to PPT818 internet. This template is exclusively designed by PPT818 creative, and copyrights belong to PPT818 internet. This template is exclusively designed by PPT818 creative, and copyrights belong to PPT818 internet.</a:t>
              </a:r>
              <a:endParaRPr lang="zh-CN" altLang="en-US" sz="1200" dirty="0">
                <a:solidFill>
                  <a:schemeClr val="bg1"/>
                </a:solidFill>
                <a:cs typeface="+mn-ea"/>
                <a:sym typeface="+mn-lt"/>
              </a:endParaRPr>
            </a:p>
          </p:txBody>
        </p:sp>
        <p:sp>
          <p:nvSpPr>
            <p:cNvPr id="5" name="文本框 4"/>
            <p:cNvSpPr txBox="1"/>
            <p:nvPr/>
          </p:nvSpPr>
          <p:spPr>
            <a:xfrm>
              <a:off x="7244921" y="1884877"/>
              <a:ext cx="1391079" cy="369332"/>
            </a:xfrm>
            <a:prstGeom prst="rect">
              <a:avLst/>
            </a:prstGeom>
            <a:noFill/>
          </p:spPr>
          <p:txBody>
            <a:bodyPr wrap="square" rtlCol="0">
              <a:spAutoFit/>
              <a:scene3d>
                <a:camera prst="orthographicFront"/>
                <a:lightRig rig="threePt" dir="t"/>
              </a:scene3d>
              <a:sp3d contourW="12700"/>
            </a:bodyPr>
            <a:lstStyle/>
            <a:p>
              <a:pPr algn="dist"/>
              <a:r>
                <a:rPr lang="zh-CN" altLang="en-US" dirty="0">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cs typeface="+mn-ea"/>
                  <a:sym typeface="+mn-lt"/>
                </a:rPr>
                <a:t>标题添加</a:t>
              </a:r>
            </a:p>
          </p:txBody>
        </p:sp>
      </p:grpSp>
      <p:grpSp>
        <p:nvGrpSpPr>
          <p:cNvPr id="7" name="组合 6"/>
          <p:cNvGrpSpPr/>
          <p:nvPr/>
        </p:nvGrpSpPr>
        <p:grpSpPr>
          <a:xfrm>
            <a:off x="1423331" y="2243485"/>
            <a:ext cx="5632794" cy="3176606"/>
            <a:chOff x="1321731" y="2281585"/>
            <a:chExt cx="5632794" cy="3176606"/>
          </a:xfrm>
        </p:grpSpPr>
        <p:cxnSp>
          <p:nvCxnSpPr>
            <p:cNvPr id="8" name="直接连接符 7"/>
            <p:cNvCxnSpPr>
              <a:endCxn id="14" idx="3"/>
            </p:cNvCxnSpPr>
            <p:nvPr/>
          </p:nvCxnSpPr>
          <p:spPr>
            <a:xfrm flipV="1">
              <a:off x="3241449" y="4058460"/>
              <a:ext cx="805228" cy="575614"/>
            </a:xfrm>
            <a:prstGeom prst="line">
              <a:avLst/>
            </a:prstGeom>
            <a:ln w="12700" cap="rnd">
              <a:solidFill>
                <a:srgbClr val="47CFFF"/>
              </a:solidFill>
              <a:prstDash val="sysDash"/>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5046562" y="3484131"/>
              <a:ext cx="900663" cy="350960"/>
            </a:xfrm>
            <a:prstGeom prst="line">
              <a:avLst/>
            </a:prstGeom>
            <a:ln w="12700" cap="rnd">
              <a:solidFill>
                <a:srgbClr val="47CFFF"/>
              </a:solidFill>
              <a:prstDash val="sysDash"/>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15" idx="2"/>
            </p:cNvCxnSpPr>
            <p:nvPr/>
          </p:nvCxnSpPr>
          <p:spPr>
            <a:xfrm flipV="1">
              <a:off x="4154119" y="3823420"/>
              <a:ext cx="790430" cy="144432"/>
            </a:xfrm>
            <a:prstGeom prst="line">
              <a:avLst/>
            </a:prstGeom>
            <a:ln w="12700" cap="rnd">
              <a:solidFill>
                <a:srgbClr val="47CFFF"/>
              </a:solidFill>
              <a:prstDash val="sysDash"/>
              <a:round/>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400413" y="4815272"/>
              <a:ext cx="156955" cy="156954"/>
            </a:xfrm>
            <a:prstGeom prst="ellipse">
              <a:avLst/>
            </a:prstGeom>
            <a:gradFill>
              <a:gsLst>
                <a:gs pos="4000">
                  <a:schemeClr val="bg1"/>
                </a:gs>
                <a:gs pos="89000">
                  <a:srgbClr val="47CFF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2286447" y="4295665"/>
              <a:ext cx="156955" cy="156954"/>
            </a:xfrm>
            <a:prstGeom prst="ellipse">
              <a:avLst/>
            </a:prstGeom>
            <a:gradFill>
              <a:gsLst>
                <a:gs pos="4000">
                  <a:schemeClr val="bg1"/>
                </a:gs>
                <a:gs pos="89000">
                  <a:srgbClr val="47CFF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3172481" y="4537223"/>
              <a:ext cx="156955" cy="156954"/>
            </a:xfrm>
            <a:prstGeom prst="ellipse">
              <a:avLst/>
            </a:prstGeom>
            <a:gradFill>
              <a:gsLst>
                <a:gs pos="4000">
                  <a:schemeClr val="bg1"/>
                </a:gs>
                <a:gs pos="89000">
                  <a:srgbClr val="47CFF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4009267" y="3840420"/>
              <a:ext cx="255449" cy="255450"/>
            </a:xfrm>
            <a:prstGeom prst="ellipse">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sp>
          <p:nvSpPr>
            <p:cNvPr id="15" name="椭圆 14"/>
            <p:cNvSpPr/>
            <p:nvPr/>
          </p:nvSpPr>
          <p:spPr>
            <a:xfrm>
              <a:off x="4944549" y="3744943"/>
              <a:ext cx="156955" cy="156954"/>
            </a:xfrm>
            <a:prstGeom prst="ellipse">
              <a:avLst/>
            </a:prstGeom>
            <a:gradFill>
              <a:gsLst>
                <a:gs pos="4000">
                  <a:schemeClr val="bg1"/>
                </a:gs>
                <a:gs pos="89000">
                  <a:srgbClr val="47CFF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5830582" y="3416507"/>
              <a:ext cx="156955" cy="156954"/>
            </a:xfrm>
            <a:prstGeom prst="ellipse">
              <a:avLst/>
            </a:prstGeom>
            <a:gradFill>
              <a:gsLst>
                <a:gs pos="4000">
                  <a:schemeClr val="bg1"/>
                </a:gs>
                <a:gs pos="89000">
                  <a:srgbClr val="47CFF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对话气泡: 矩形 16"/>
            <p:cNvSpPr/>
            <p:nvPr/>
          </p:nvSpPr>
          <p:spPr>
            <a:xfrm>
              <a:off x="3211552" y="2974931"/>
              <a:ext cx="1067192" cy="476753"/>
            </a:xfrm>
            <a:prstGeom prst="wedgeRectCallout">
              <a:avLst>
                <a:gd name="adj1" fmla="val 28773"/>
                <a:gd name="adj2" fmla="val 75959"/>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a:cs typeface="+mn-ea"/>
                <a:sym typeface="+mn-lt"/>
              </a:endParaRPr>
            </a:p>
          </p:txBody>
        </p:sp>
        <p:sp>
          <p:nvSpPr>
            <p:cNvPr id="18" name="文本框 17"/>
            <p:cNvSpPr txBox="1"/>
            <p:nvPr/>
          </p:nvSpPr>
          <p:spPr>
            <a:xfrm>
              <a:off x="3195875" y="2992409"/>
              <a:ext cx="1096036"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rgbClr val="0F1014"/>
                  </a:solidFill>
                  <a:cs typeface="+mn-ea"/>
                  <a:sym typeface="+mn-lt"/>
                </a:rPr>
                <a:t>56%</a:t>
              </a:r>
              <a:endParaRPr lang="zh-CN" altLang="en-US" sz="2400" dirty="0">
                <a:solidFill>
                  <a:srgbClr val="0F1014"/>
                </a:solidFill>
                <a:cs typeface="+mn-ea"/>
                <a:sym typeface="+mn-lt"/>
              </a:endParaRPr>
            </a:p>
          </p:txBody>
        </p:sp>
        <p:cxnSp>
          <p:nvCxnSpPr>
            <p:cNvPr id="19" name="直接连接符 18"/>
            <p:cNvCxnSpPr/>
            <p:nvPr/>
          </p:nvCxnSpPr>
          <p:spPr>
            <a:xfrm flipV="1">
              <a:off x="1536939" y="4401492"/>
              <a:ext cx="771495" cy="473642"/>
            </a:xfrm>
            <a:prstGeom prst="line">
              <a:avLst/>
            </a:prstGeom>
            <a:ln w="12700" cap="rnd">
              <a:solidFill>
                <a:srgbClr val="47CFFF"/>
              </a:solidFill>
              <a:prstDash val="sysDash"/>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414569" y="4380967"/>
              <a:ext cx="777379" cy="214208"/>
            </a:xfrm>
            <a:prstGeom prst="line">
              <a:avLst/>
            </a:prstGeom>
            <a:ln w="12700" cap="rnd">
              <a:solidFill>
                <a:srgbClr val="47CFFF"/>
              </a:solidFill>
              <a:prstDash val="sysDash"/>
              <a:round/>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321731" y="5088859"/>
              <a:ext cx="1183288"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标题添加</a:t>
              </a:r>
            </a:p>
          </p:txBody>
        </p:sp>
        <p:sp>
          <p:nvSpPr>
            <p:cNvPr id="22" name="文本框 21"/>
            <p:cNvSpPr txBox="1"/>
            <p:nvPr/>
          </p:nvSpPr>
          <p:spPr>
            <a:xfrm>
              <a:off x="1350563" y="3908959"/>
              <a:ext cx="1183288"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标题添加</a:t>
              </a:r>
            </a:p>
          </p:txBody>
        </p:sp>
        <p:sp>
          <p:nvSpPr>
            <p:cNvPr id="23" name="文本框 22"/>
            <p:cNvSpPr txBox="1"/>
            <p:nvPr/>
          </p:nvSpPr>
          <p:spPr>
            <a:xfrm>
              <a:off x="2899188" y="4773120"/>
              <a:ext cx="1183288"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标题添加</a:t>
              </a:r>
            </a:p>
          </p:txBody>
        </p:sp>
        <p:sp>
          <p:nvSpPr>
            <p:cNvPr id="24" name="文本框 23"/>
            <p:cNvSpPr txBox="1"/>
            <p:nvPr/>
          </p:nvSpPr>
          <p:spPr>
            <a:xfrm>
              <a:off x="4554572" y="4037137"/>
              <a:ext cx="1183288"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标题添加</a:t>
              </a:r>
            </a:p>
          </p:txBody>
        </p:sp>
        <p:sp>
          <p:nvSpPr>
            <p:cNvPr id="25" name="文本框 24"/>
            <p:cNvSpPr txBox="1"/>
            <p:nvPr/>
          </p:nvSpPr>
          <p:spPr>
            <a:xfrm>
              <a:off x="4881928" y="3038776"/>
              <a:ext cx="1183288"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标题添加</a:t>
              </a:r>
            </a:p>
          </p:txBody>
        </p:sp>
        <p:sp>
          <p:nvSpPr>
            <p:cNvPr id="26" name="椭圆 25"/>
            <p:cNvSpPr/>
            <p:nvPr/>
          </p:nvSpPr>
          <p:spPr>
            <a:xfrm>
              <a:off x="6797570" y="2571433"/>
              <a:ext cx="156955" cy="156954"/>
            </a:xfrm>
            <a:prstGeom prst="ellipse">
              <a:avLst/>
            </a:prstGeom>
            <a:gradFill>
              <a:gsLst>
                <a:gs pos="4000">
                  <a:schemeClr val="bg1"/>
                </a:gs>
                <a:gs pos="89000">
                  <a:srgbClr val="47CFF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7" name="直接连接符 26"/>
            <p:cNvCxnSpPr>
              <a:stCxn id="16" idx="7"/>
            </p:cNvCxnSpPr>
            <p:nvPr/>
          </p:nvCxnSpPr>
          <p:spPr>
            <a:xfrm flipV="1">
              <a:off x="5964551" y="2638060"/>
              <a:ext cx="886305" cy="801432"/>
            </a:xfrm>
            <a:prstGeom prst="line">
              <a:avLst/>
            </a:prstGeom>
            <a:ln w="12700" cap="rnd">
              <a:solidFill>
                <a:srgbClr val="47CFFF"/>
              </a:solidFill>
              <a:prstDash val="sysDash"/>
              <a:round/>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651806" y="2281585"/>
              <a:ext cx="1183288" cy="369332"/>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dirty="0">
                  <a:latin typeface="+mn-lt"/>
                  <a:ea typeface="+mn-ea"/>
                  <a:cs typeface="+mn-ea"/>
                  <a:sym typeface="+mn-lt"/>
                </a:rPr>
                <a:t>标题添加</a:t>
              </a:r>
            </a:p>
          </p:txBody>
        </p:sp>
      </p:grpSp>
      <p:pic>
        <p:nvPicPr>
          <p:cNvPr id="29" name="图片 28"/>
          <p:cNvPicPr>
            <a:picLocks noChangeAspect="1"/>
          </p:cNvPicPr>
          <p:nvPr/>
        </p:nvPicPr>
        <p:blipFill>
          <a:blip r:embed="rId3"/>
          <a:stretch>
            <a:fillRect/>
          </a:stretch>
        </p:blipFill>
        <p:spPr>
          <a:xfrm>
            <a:off x="4321910" y="351636"/>
            <a:ext cx="3548180" cy="810838"/>
          </a:xfrm>
          <a:prstGeom prst="rect">
            <a:avLst/>
          </a:prstGeom>
        </p:spPr>
      </p:pic>
      <p:grpSp>
        <p:nvGrpSpPr>
          <p:cNvPr id="30" name="组合 29"/>
          <p:cNvGrpSpPr/>
          <p:nvPr/>
        </p:nvGrpSpPr>
        <p:grpSpPr>
          <a:xfrm>
            <a:off x="3968572" y="384583"/>
            <a:ext cx="4254856" cy="716042"/>
            <a:chOff x="2265413" y="2073374"/>
            <a:chExt cx="4254856" cy="716042"/>
          </a:xfrm>
        </p:grpSpPr>
        <p:sp>
          <p:nvSpPr>
            <p:cNvPr id="31" name="文本框 30"/>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32" name="文本框 31"/>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l="12144" r="12144" b="50320"/>
          <a:stretch>
            <a:fillRect/>
          </a:stretch>
        </p:blipFill>
        <p:spPr>
          <a:xfrm>
            <a:off x="-1" y="0"/>
            <a:ext cx="12192001" cy="6858000"/>
          </a:xfrm>
          <a:prstGeom prst="rect">
            <a:avLst/>
          </a:prstGeom>
        </p:spPr>
      </p:pic>
      <p:pic>
        <p:nvPicPr>
          <p:cNvPr id="26" name="图片 25"/>
          <p:cNvPicPr>
            <a:picLocks noChangeAspect="1"/>
          </p:cNvPicPr>
          <p:nvPr/>
        </p:nvPicPr>
        <p:blipFill>
          <a:blip r:embed="rId4"/>
          <a:stretch>
            <a:fillRect/>
          </a:stretch>
        </p:blipFill>
        <p:spPr>
          <a:xfrm>
            <a:off x="2235200" y="1890067"/>
            <a:ext cx="7721600" cy="2716858"/>
          </a:xfrm>
          <a:prstGeom prst="rect">
            <a:avLst/>
          </a:prstGeom>
        </p:spPr>
      </p:pic>
      <p:sp>
        <p:nvSpPr>
          <p:cNvPr id="27" name="文本框 26"/>
          <p:cNvSpPr txBox="1"/>
          <p:nvPr/>
        </p:nvSpPr>
        <p:spPr>
          <a:xfrm>
            <a:off x="2857500" y="2465789"/>
            <a:ext cx="6477000" cy="1569660"/>
          </a:xfrm>
          <a:prstGeom prst="rect">
            <a:avLst/>
          </a:prstGeom>
          <a:noFill/>
        </p:spPr>
        <p:txBody>
          <a:bodyPr wrap="square" rtlCol="0">
            <a:spAutoFit/>
          </a:bodyPr>
          <a:lstStyle>
            <a:defPPr>
              <a:defRPr lang="en-US"/>
            </a:defPPr>
            <a:lvl1pPr algn="dist">
              <a:defRPr sz="9600" b="1">
                <a:gradFill>
                  <a:gsLst>
                    <a:gs pos="0">
                      <a:schemeClr val="bg1"/>
                    </a:gs>
                    <a:gs pos="100000">
                      <a:srgbClr val="47CFFF"/>
                    </a:gs>
                  </a:gsLst>
                  <a:lin ang="5400000" scaled="1"/>
                </a:gradFill>
                <a:effectLst>
                  <a:outerShdw blurRad="139700" dist="38100" dir="5400000" algn="t" rotWithShape="0">
                    <a:prstClr val="black">
                      <a:alpha val="52000"/>
                    </a:prst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标题添加</a:t>
            </a:r>
          </a:p>
        </p:txBody>
      </p:sp>
      <p:sp>
        <p:nvSpPr>
          <p:cNvPr id="28" name="文本框 3"/>
          <p:cNvSpPr txBox="1"/>
          <p:nvPr/>
        </p:nvSpPr>
        <p:spPr bwMode="auto">
          <a:xfrm>
            <a:off x="3530600" y="4271059"/>
            <a:ext cx="5130800" cy="101566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altLang="zh-CN" sz="2000" smtClean="0">
                <a:solidFill>
                  <a:schemeClr val="bg1"/>
                </a:solidFill>
                <a:cs typeface="+mn-ea"/>
                <a:sym typeface="+mn-lt"/>
              </a:rPr>
              <a:t>This template is exclusively designed by PPT818 and copyrights belong to PPT818</a:t>
            </a:r>
            <a:endParaRPr lang="en-US" altLang="zh-CN" sz="2000" dirty="0">
              <a:solidFill>
                <a:schemeClr val="bg1"/>
              </a:solidFill>
              <a:cs typeface="+mn-ea"/>
              <a:sym typeface="+mn-lt"/>
            </a:endParaRPr>
          </a:p>
        </p:txBody>
      </p:sp>
      <p:sp>
        <p:nvSpPr>
          <p:cNvPr id="29" name="文本框 28"/>
          <p:cNvSpPr txBox="1"/>
          <p:nvPr/>
        </p:nvSpPr>
        <p:spPr>
          <a:xfrm>
            <a:off x="4711700" y="1525300"/>
            <a:ext cx="2768600" cy="830997"/>
          </a:xfrm>
          <a:prstGeom prst="rect">
            <a:avLst/>
          </a:prstGeom>
          <a:noFill/>
        </p:spPr>
        <p:txBody>
          <a:bodyPr wrap="square" rtlCol="0">
            <a:spAutoFit/>
          </a:bodyPr>
          <a:lstStyle/>
          <a:p>
            <a:pPr algn="dist"/>
            <a:r>
              <a:rPr lang="en-US" altLang="zh-CN" sz="4800" dirty="0">
                <a:gradFill>
                  <a:gsLst>
                    <a:gs pos="0">
                      <a:schemeClr val="bg1"/>
                    </a:gs>
                    <a:gs pos="100000">
                      <a:srgbClr val="47CFFF"/>
                    </a:gs>
                  </a:gsLst>
                  <a:lin ang="5400000" scaled="1"/>
                </a:gradFill>
                <a:effectLst>
                  <a:outerShdw blurRad="139700" dist="38100" dir="5400000" algn="t" rotWithShape="0">
                    <a:prstClr val="black">
                      <a:alpha val="52000"/>
                    </a:prstClr>
                  </a:outerShdw>
                </a:effectLst>
                <a:cs typeface="+mn-ea"/>
                <a:sym typeface="+mn-lt"/>
              </a:rPr>
              <a:t>PART 02</a:t>
            </a:r>
            <a:endParaRPr lang="zh-CN" altLang="en-US" sz="4800" dirty="0">
              <a:gradFill>
                <a:gsLst>
                  <a:gs pos="0">
                    <a:schemeClr val="bg1"/>
                  </a:gs>
                  <a:gs pos="100000">
                    <a:srgbClr val="47CFFF"/>
                  </a:gs>
                </a:gsLst>
                <a:lin ang="5400000" scaled="1"/>
              </a:gradFill>
              <a:effectLst>
                <a:outerShdw blurRad="139700" dist="38100" dir="5400000" algn="t" rotWithShape="0">
                  <a:prstClr val="black">
                    <a:alpha val="52000"/>
                  </a:prst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750"/>
                                        <p:tgtEl>
                                          <p:spTgt spid="27"/>
                                        </p:tgtEl>
                                        <p:attrNameLst>
                                          <p:attrName>ppt_y</p:attrName>
                                        </p:attrNameLst>
                                      </p:cBhvr>
                                      <p:tavLst>
                                        <p:tav tm="0">
                                          <p:val>
                                            <p:strVal val="#ppt_y+#ppt_h*1.125000"/>
                                          </p:val>
                                        </p:tav>
                                        <p:tav tm="100000">
                                          <p:val>
                                            <p:strVal val="#ppt_y"/>
                                          </p:val>
                                        </p:tav>
                                      </p:tavLst>
                                    </p:anim>
                                    <p:animEffect transition="in" filter="wipe(up)">
                                      <p:cBhvr>
                                        <p:cTn id="17" dur="750"/>
                                        <p:tgtEl>
                                          <p:spTgt spid="2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68809" y="2323874"/>
            <a:ext cx="6438932" cy="1135335"/>
            <a:chOff x="1349343" y="2755674"/>
            <a:chExt cx="6438932" cy="1135335"/>
          </a:xfrm>
        </p:grpSpPr>
        <p:grpSp>
          <p:nvGrpSpPr>
            <p:cNvPr id="3" name="组合 2"/>
            <p:cNvGrpSpPr/>
            <p:nvPr/>
          </p:nvGrpSpPr>
          <p:grpSpPr>
            <a:xfrm>
              <a:off x="1349343" y="2840719"/>
              <a:ext cx="6438932" cy="1050290"/>
              <a:chOff x="1291528" y="2863149"/>
              <a:chExt cx="6438932" cy="1050290"/>
            </a:xfrm>
          </p:grpSpPr>
          <p:sp>
            <p:nvSpPr>
              <p:cNvPr id="5" name="矩形 4"/>
              <p:cNvSpPr/>
              <p:nvPr/>
            </p:nvSpPr>
            <p:spPr>
              <a:xfrm>
                <a:off x="1291528" y="3198167"/>
                <a:ext cx="1785501" cy="461665"/>
              </a:xfrm>
              <a:prstGeom prst="rect">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6" name="文本框 2"/>
              <p:cNvSpPr txBox="1"/>
              <p:nvPr/>
            </p:nvSpPr>
            <p:spPr bwMode="auto">
              <a:xfrm>
                <a:off x="1559883" y="3231756"/>
                <a:ext cx="1248790" cy="400110"/>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sz="2000" dirty="0">
                    <a:solidFill>
                      <a:schemeClr val="bg2">
                        <a:lumMod val="10000"/>
                      </a:schemeClr>
                    </a:solidFill>
                    <a:cs typeface="+mn-ea"/>
                    <a:sym typeface="+mn-lt"/>
                  </a:rPr>
                  <a:t>添加标题</a:t>
                </a:r>
              </a:p>
            </p:txBody>
          </p:sp>
          <p:sp>
            <p:nvSpPr>
              <p:cNvPr id="7" name="文本框 3"/>
              <p:cNvSpPr txBox="1"/>
              <p:nvPr/>
            </p:nvSpPr>
            <p:spPr bwMode="auto">
              <a:xfrm>
                <a:off x="3345384" y="2863149"/>
                <a:ext cx="4385076" cy="105029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defRPr/>
                </a:pPr>
                <a:r>
                  <a:rPr lang="en-US" altLang="zh-CN" sz="1200" smtClean="0">
                    <a:solidFill>
                      <a:schemeClr val="bg1"/>
                    </a:solidFill>
                    <a:cs typeface="+mn-ea"/>
                    <a:sym typeface="+mn-lt"/>
                  </a:rPr>
                  <a:t>This template is exclusively designed by PPT818 creative and copyrights belong to PPT818This template is exclusively designed by PPT818 creative and copyrights belong to PPT818</a:t>
                </a:r>
                <a:endParaRPr lang="en-US" altLang="zh-CN" sz="1200" dirty="0">
                  <a:solidFill>
                    <a:schemeClr val="bg1"/>
                  </a:solidFill>
                  <a:cs typeface="+mn-ea"/>
                  <a:sym typeface="+mn-lt"/>
                </a:endParaRPr>
              </a:p>
            </p:txBody>
          </p:sp>
        </p:grpSp>
        <p:sp>
          <p:nvSpPr>
            <p:cNvPr id="4" name="文本框 2"/>
            <p:cNvSpPr txBox="1"/>
            <p:nvPr/>
          </p:nvSpPr>
          <p:spPr bwMode="auto">
            <a:xfrm>
              <a:off x="1485901" y="2755674"/>
              <a:ext cx="1512384" cy="369332"/>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en-US" altLang="zh-CN" dirty="0">
                  <a:solidFill>
                    <a:schemeClr val="bg1"/>
                  </a:solidFill>
                  <a:cs typeface="+mn-ea"/>
                  <a:sym typeface="+mn-lt"/>
                </a:rPr>
                <a:t>PART 01</a:t>
              </a:r>
              <a:endParaRPr lang="zh-CN" altLang="en-US" dirty="0">
                <a:solidFill>
                  <a:schemeClr val="bg1"/>
                </a:solidFill>
                <a:cs typeface="+mn-ea"/>
                <a:sym typeface="+mn-lt"/>
              </a:endParaRPr>
            </a:p>
          </p:txBody>
        </p:sp>
      </p:grpSp>
      <p:grpSp>
        <p:nvGrpSpPr>
          <p:cNvPr id="8" name="组合 7"/>
          <p:cNvGrpSpPr/>
          <p:nvPr/>
        </p:nvGrpSpPr>
        <p:grpSpPr>
          <a:xfrm>
            <a:off x="4568809" y="4273668"/>
            <a:ext cx="6438932" cy="1135335"/>
            <a:chOff x="1349343" y="2755674"/>
            <a:chExt cx="6438932" cy="1135335"/>
          </a:xfrm>
        </p:grpSpPr>
        <p:grpSp>
          <p:nvGrpSpPr>
            <p:cNvPr id="9" name="组合 8"/>
            <p:cNvGrpSpPr/>
            <p:nvPr/>
          </p:nvGrpSpPr>
          <p:grpSpPr>
            <a:xfrm>
              <a:off x="1349343" y="2840719"/>
              <a:ext cx="6438932" cy="1050290"/>
              <a:chOff x="1291528" y="2863149"/>
              <a:chExt cx="6438932" cy="1050290"/>
            </a:xfrm>
          </p:grpSpPr>
          <p:sp>
            <p:nvSpPr>
              <p:cNvPr id="11" name="矩形 10"/>
              <p:cNvSpPr/>
              <p:nvPr/>
            </p:nvSpPr>
            <p:spPr>
              <a:xfrm>
                <a:off x="1291528" y="3198167"/>
                <a:ext cx="1785501" cy="461665"/>
              </a:xfrm>
              <a:prstGeom prst="rect">
                <a:avLst/>
              </a:prstGeom>
              <a:gradFill flip="none" rotWithShape="0">
                <a:gsLst>
                  <a:gs pos="0">
                    <a:srgbClr val="009ED6"/>
                  </a:gs>
                  <a:gs pos="81000">
                    <a:schemeClr val="bg1"/>
                  </a:gs>
                </a:gsLst>
                <a:lin ang="2700000" scaled="1"/>
                <a:tileRect/>
              </a:gradFill>
              <a:ln w="31750">
                <a:gradFill flip="none" rotWithShape="1">
                  <a:gsLst>
                    <a:gs pos="4000">
                      <a:schemeClr val="bg1"/>
                    </a:gs>
                    <a:gs pos="89000">
                      <a:srgbClr val="47CFFF"/>
                    </a:gs>
                  </a:gsLst>
                  <a:lin ang="2700000" scaled="1"/>
                  <a:tileRect/>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12" name="文本框 2"/>
              <p:cNvSpPr txBox="1"/>
              <p:nvPr/>
            </p:nvSpPr>
            <p:spPr bwMode="auto">
              <a:xfrm>
                <a:off x="1559883" y="3231756"/>
                <a:ext cx="1248790" cy="400110"/>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zh-CN" altLang="en-US" sz="2000" dirty="0">
                    <a:solidFill>
                      <a:schemeClr val="bg2">
                        <a:lumMod val="10000"/>
                      </a:schemeClr>
                    </a:solidFill>
                    <a:cs typeface="+mn-ea"/>
                    <a:sym typeface="+mn-lt"/>
                  </a:rPr>
                  <a:t>添加标题</a:t>
                </a:r>
              </a:p>
            </p:txBody>
          </p:sp>
          <p:sp>
            <p:nvSpPr>
              <p:cNvPr id="13" name="文本框 3"/>
              <p:cNvSpPr txBox="1"/>
              <p:nvPr/>
            </p:nvSpPr>
            <p:spPr bwMode="auto">
              <a:xfrm>
                <a:off x="3345384" y="2863149"/>
                <a:ext cx="4385076" cy="105029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defRPr/>
                </a:pPr>
                <a:r>
                  <a:rPr lang="en-US" altLang="zh-CN" sz="1200" smtClean="0">
                    <a:solidFill>
                      <a:schemeClr val="bg1"/>
                    </a:solidFill>
                    <a:cs typeface="+mn-ea"/>
                    <a:sym typeface="+mn-lt"/>
                  </a:rPr>
                  <a:t>This template is exclusively designed by PPT818 creative and copyrights belong to PPT818This template is exclusively designed by PPT818 creative and copyrights belong to PPT818</a:t>
                </a:r>
                <a:endParaRPr lang="en-US" altLang="zh-CN" sz="1200" dirty="0">
                  <a:solidFill>
                    <a:schemeClr val="bg1"/>
                  </a:solidFill>
                  <a:cs typeface="+mn-ea"/>
                  <a:sym typeface="+mn-lt"/>
                </a:endParaRPr>
              </a:p>
            </p:txBody>
          </p:sp>
        </p:grpSp>
        <p:sp>
          <p:nvSpPr>
            <p:cNvPr id="10" name="文本框 2"/>
            <p:cNvSpPr txBox="1"/>
            <p:nvPr/>
          </p:nvSpPr>
          <p:spPr bwMode="auto">
            <a:xfrm>
              <a:off x="1485901" y="2755674"/>
              <a:ext cx="1512384" cy="369332"/>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eaLnBrk="1" fontAlgn="auto" hangingPunct="1">
                <a:spcBef>
                  <a:spcPts val="0"/>
                </a:spcBef>
                <a:spcAft>
                  <a:spcPts val="0"/>
                </a:spcAft>
                <a:defRPr/>
              </a:pPr>
              <a:r>
                <a:rPr lang="en-US" altLang="zh-CN" dirty="0">
                  <a:solidFill>
                    <a:schemeClr val="bg1"/>
                  </a:solidFill>
                  <a:cs typeface="+mn-ea"/>
                  <a:sym typeface="+mn-lt"/>
                </a:rPr>
                <a:t>PART 02</a:t>
              </a:r>
              <a:endParaRPr lang="zh-CN" altLang="en-US" dirty="0">
                <a:solidFill>
                  <a:schemeClr val="bg1"/>
                </a:solidFill>
                <a:cs typeface="+mn-ea"/>
                <a:sym typeface="+mn-lt"/>
              </a:endParaRPr>
            </a:p>
          </p:txBody>
        </p:sp>
      </p:grpSp>
      <p:cxnSp>
        <p:nvCxnSpPr>
          <p:cNvPr id="20" name="直接连接符 19"/>
          <p:cNvCxnSpPr/>
          <p:nvPr/>
        </p:nvCxnSpPr>
        <p:spPr>
          <a:xfrm>
            <a:off x="4403725" y="3881438"/>
            <a:ext cx="6604016" cy="0"/>
          </a:xfrm>
          <a:prstGeom prst="line">
            <a:avLst/>
          </a:prstGeom>
          <a:ln w="19050" cap="rnd">
            <a:solidFill>
              <a:srgbClr val="47CFFF">
                <a:alpha val="70000"/>
              </a:srgb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403725" y="5721350"/>
            <a:ext cx="6604016" cy="0"/>
          </a:xfrm>
          <a:prstGeom prst="line">
            <a:avLst/>
          </a:prstGeom>
          <a:ln w="19050" cap="rnd">
            <a:solidFill>
              <a:srgbClr val="47CFFF">
                <a:alpha val="70000"/>
              </a:srgbClr>
            </a:solidFill>
            <a:prstDash val="sysDot"/>
            <a:roun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323944" y="2070101"/>
            <a:ext cx="2649468" cy="1548762"/>
          </a:xfrm>
          <a:prstGeom prst="rect">
            <a:avLst/>
          </a:prstGeom>
          <a:blipFill>
            <a:blip r:embed="rId3"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sp>
        <p:nvSpPr>
          <p:cNvPr id="23" name="矩形 22"/>
          <p:cNvSpPr/>
          <p:nvPr/>
        </p:nvSpPr>
        <p:spPr>
          <a:xfrm>
            <a:off x="1323944" y="4077291"/>
            <a:ext cx="2649468" cy="1548762"/>
          </a:xfrm>
          <a:prstGeom prst="rect">
            <a:avLst/>
          </a:prstGeom>
          <a:blipFill>
            <a:blip r:embed="rId4" cstate="screen"/>
            <a:stretch>
              <a:fillRect/>
            </a:stretch>
          </a:blipFill>
          <a:ln w="31750">
            <a:gradFill>
              <a:gsLst>
                <a:gs pos="0">
                  <a:schemeClr val="bg1"/>
                </a:gs>
                <a:gs pos="91000">
                  <a:srgbClr val="47CFFF"/>
                </a:gs>
              </a:gsLst>
              <a:lin ang="5400000" scaled="1"/>
            </a:gradFill>
          </a:ln>
          <a:effectLst>
            <a:outerShdw blurRad="393700" sx="102000" sy="102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cs typeface="+mn-ea"/>
              <a:sym typeface="+mn-lt"/>
            </a:endParaRPr>
          </a:p>
        </p:txBody>
      </p:sp>
      <p:pic>
        <p:nvPicPr>
          <p:cNvPr id="25" name="图片 24"/>
          <p:cNvPicPr>
            <a:picLocks noChangeAspect="1"/>
          </p:cNvPicPr>
          <p:nvPr/>
        </p:nvPicPr>
        <p:blipFill>
          <a:blip r:embed="rId5"/>
          <a:stretch>
            <a:fillRect/>
          </a:stretch>
        </p:blipFill>
        <p:spPr>
          <a:xfrm>
            <a:off x="4321910" y="351636"/>
            <a:ext cx="3548180" cy="810838"/>
          </a:xfrm>
          <a:prstGeom prst="rect">
            <a:avLst/>
          </a:prstGeom>
        </p:spPr>
      </p:pic>
      <p:grpSp>
        <p:nvGrpSpPr>
          <p:cNvPr id="26" name="组合 25"/>
          <p:cNvGrpSpPr/>
          <p:nvPr/>
        </p:nvGrpSpPr>
        <p:grpSpPr>
          <a:xfrm>
            <a:off x="3968572" y="384583"/>
            <a:ext cx="4254856" cy="716042"/>
            <a:chOff x="2265413" y="2073374"/>
            <a:chExt cx="4254856" cy="716042"/>
          </a:xfrm>
        </p:grpSpPr>
        <p:sp>
          <p:nvSpPr>
            <p:cNvPr id="27" name="文本框 26"/>
            <p:cNvSpPr txBox="1"/>
            <p:nvPr/>
          </p:nvSpPr>
          <p:spPr bwMode="auto">
            <a:xfrm>
              <a:off x="3378428" y="2073374"/>
              <a:ext cx="2028825" cy="584775"/>
            </a:xfrm>
            <a:prstGeom prst="rect">
              <a:avLst/>
            </a:prstGeom>
            <a:noFill/>
          </p:spPr>
          <p:txBody>
            <a:bodyPr>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r>
                <a:rPr lang="zh-CN" altLang="en-US" sz="3200" dirty="0">
                  <a:latin typeface="+mn-lt"/>
                  <a:ea typeface="+mn-ea"/>
                  <a:cs typeface="+mn-ea"/>
                  <a:sym typeface="+mn-lt"/>
                </a:rPr>
                <a:t>标题添加</a:t>
              </a:r>
            </a:p>
          </p:txBody>
        </p:sp>
        <p:sp>
          <p:nvSpPr>
            <p:cNvPr id="28" name="文本框 27"/>
            <p:cNvSpPr txBox="1"/>
            <p:nvPr/>
          </p:nvSpPr>
          <p:spPr bwMode="auto">
            <a:xfrm>
              <a:off x="2265413" y="2529066"/>
              <a:ext cx="4254856" cy="260350"/>
            </a:xfrm>
            <a:prstGeom prst="rect">
              <a:avLst/>
            </a:prstGeom>
            <a:noFill/>
          </p:spPr>
          <p:txBody>
            <a:bodyPr wrap="square">
              <a:spAutoFit/>
              <a:scene3d>
                <a:camera prst="orthographicFront"/>
                <a:lightRig rig="threePt" dir="t"/>
              </a:scene3d>
              <a:sp3d contourW="12700"/>
            </a:bodyPr>
            <a:lstStyle>
              <a:defPPr>
                <a:defRPr lang="en-US"/>
              </a:defPPr>
              <a:lvl1pPr algn="dist" fontAlgn="auto">
                <a:spcBef>
                  <a:spcPts val="0"/>
                </a:spcBef>
                <a:spcAft>
                  <a:spcPts val="0"/>
                </a:spcAft>
                <a:defRPr>
                  <a:gradFill flip="none" rotWithShape="1">
                    <a:gsLst>
                      <a:gs pos="28000">
                        <a:schemeClr val="bg1"/>
                      </a:gs>
                      <a:gs pos="89000">
                        <a:srgbClr val="47CFFF"/>
                      </a:gs>
                    </a:gsLst>
                    <a:lin ang="5400000" scaled="1"/>
                    <a:tileRect/>
                  </a:gradFill>
                  <a:effectLst>
                    <a:outerShdw blurRad="152400" dist="38100" dir="5400000" algn="t" rotWithShape="0">
                      <a:prstClr val="black">
                        <a:alpha val="55000"/>
                      </a:prstClr>
                    </a:outerShdw>
                  </a:effectLst>
                  <a:latin typeface="印品黑体" panose="00000500000000000000" pitchFamily="2" charset="-122"/>
                  <a:ea typeface="印品黑体" panose="00000500000000000000" pitchFamily="2" charset="-122"/>
                </a:defRPr>
              </a:lvl1pPr>
            </a:lstStyle>
            <a:p>
              <a:pPr algn="ctr"/>
              <a:r>
                <a:rPr lang="en-US" altLang="zh-CN" sz="1100" smtClean="0">
                  <a:latin typeface="+mn-lt"/>
                  <a:ea typeface="+mn-ea"/>
                  <a:cs typeface="+mn-ea"/>
                  <a:sym typeface="+mn-lt"/>
                </a:rPr>
                <a:t>This template is exclusively designed by PPT818 creative </a:t>
              </a:r>
              <a:endParaRPr lang="en-US" altLang="zh-CN" sz="11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ISLIDE.DIAGRAM" val="224377"/>
</p:tagLst>
</file>

<file path=ppt/theme/theme1.xml><?xml version="1.0" encoding="utf-8"?>
<a:theme xmlns:a="http://schemas.openxmlformats.org/drawingml/2006/main" name="www.2ppt.com">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3latrfen">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1404</Words>
  <Application>Microsoft Office PowerPoint</Application>
  <PresentationFormat>宽屏</PresentationFormat>
  <Paragraphs>254</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方正正黑简体</vt:lpstr>
      <vt:lpstr>宋体</vt:lpstr>
      <vt:lpstr>微软雅黑</vt:lpstr>
      <vt:lpstr>Arial</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2021-05-23T21:54:58Z</dcterms:created>
  <dcterms:modified xsi:type="dcterms:W3CDTF">2023-01-11T01:56:51Z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7811C1DA14EE453E861056B0BAF41CA2</vt:lpwstr>
  </property>
  <property fmtid="{A09F084E-AD41-489F-8076-AA5BE3082BCA}" pid="100">
    <vt:ui4>5</vt:ui4>
  </property>
  <property fmtid="{64440492-4C8B-11D1-8B70-080036B11A03}" pid="11">
    <vt:lpwstr>www.2ppt.com-爱PPT提供资源下载</vt:lpwstr>
  </property>
</Properties>
</file>