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5" r:id="rId4"/>
    <p:sldId id="266" r:id="rId5"/>
    <p:sldId id="270" r:id="rId6"/>
    <p:sldId id="271" r:id="rId7"/>
    <p:sldId id="272" r:id="rId8"/>
    <p:sldId id="273" r:id="rId9"/>
    <p:sldId id="287" r:id="rId10"/>
    <p:sldId id="274" r:id="rId11"/>
    <p:sldId id="275" r:id="rId12"/>
    <p:sldId id="276" r:id="rId13"/>
    <p:sldId id="277" r:id="rId14"/>
    <p:sldId id="288" r:id="rId15"/>
    <p:sldId id="278" r:id="rId16"/>
    <p:sldId id="279" r:id="rId17"/>
    <p:sldId id="280" r:id="rId18"/>
    <p:sldId id="281" r:id="rId19"/>
    <p:sldId id="289" r:id="rId20"/>
    <p:sldId id="282" r:id="rId21"/>
    <p:sldId id="283" r:id="rId22"/>
    <p:sldId id="284" r:id="rId23"/>
    <p:sldId id="285" r:id="rId24"/>
    <p:sldId id="290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4E"/>
    <a:srgbClr val="55C0AF"/>
    <a:srgbClr val="133A67"/>
    <a:srgbClr val="2064CF"/>
    <a:srgbClr val="3F88FB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4C79F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113F4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D3D-435E-A6AF-D1E6E3CFB538}"/>
              </c:ext>
            </c:extLst>
          </c:dPt>
          <c:dPt>
            <c:idx val="1"/>
            <c:bubble3D val="0"/>
            <c:spPr>
              <a:solidFill>
                <a:srgbClr val="55C0A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D3D-435E-A6AF-D1E6E3CFB538}"/>
              </c:ext>
            </c:extLst>
          </c:dPt>
          <c:dPt>
            <c:idx val="2"/>
            <c:bubble3D val="0"/>
            <c:spPr>
              <a:solidFill>
                <a:srgbClr val="113F4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D3D-435E-A6AF-D1E6E3CFB538}"/>
              </c:ext>
            </c:extLst>
          </c:dPt>
          <c:dPt>
            <c:idx val="3"/>
            <c:bubble3D val="0"/>
            <c:spPr>
              <a:solidFill>
                <a:srgbClr val="55C0A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D3D-435E-A6AF-D1E6E3CFB53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3D-435E-A6AF-D1E6E3CFB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418253628839E-2"/>
          <c:y val="3.3208001604326701E-2"/>
          <c:w val="0.93191683214846899"/>
          <c:h val="0.75679706349847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销量</c:v>
                </c:pt>
              </c:strCache>
            </c:strRef>
          </c:tx>
          <c:spPr>
            <a:solidFill>
              <a:srgbClr val="55C0A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13F4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73B-46C6-83F5-054E848A4B14}"/>
              </c:ext>
            </c:extLst>
          </c:dPt>
          <c:dPt>
            <c:idx val="2"/>
            <c:invertIfNegative val="0"/>
            <c:bubble3D val="0"/>
            <c:spPr>
              <a:solidFill>
                <a:srgbClr val="113F4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73B-46C6-83F5-054E848A4B14}"/>
              </c:ext>
            </c:extLst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7.8</c:v>
                </c:pt>
                <c:pt idx="2">
                  <c:v>9.1999999999999993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B-46C6-83F5-054E848A4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3"/>
        <c:axId val="198168576"/>
        <c:axId val="198170112"/>
      </c:barChart>
      <c:catAx>
        <c:axId val="1981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8170112"/>
        <c:crosses val="autoZero"/>
        <c:auto val="1"/>
        <c:lblAlgn val="ctr"/>
        <c:lblOffset val="100"/>
        <c:noMultiLvlLbl val="0"/>
      </c:catAx>
      <c:valAx>
        <c:axId val="19817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8168576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78B19F"/>
            </a:solidFill>
          </c:spPr>
          <c:dPt>
            <c:idx val="0"/>
            <c:bubble3D val="0"/>
            <c:spPr>
              <a:solidFill>
                <a:srgbClr val="113F4E"/>
              </a:solidFill>
            </c:spPr>
            <c:extLst>
              <c:ext xmlns:c16="http://schemas.microsoft.com/office/drawing/2014/chart" uri="{C3380CC4-5D6E-409C-BE32-E72D297353CC}">
                <c16:uniqueId val="{00000001-DF63-4A53-8693-0EBCF415CE7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63-4A53-8693-0EBCF415CE7B}"/>
              </c:ext>
            </c:extLst>
          </c:dPt>
          <c:dPt>
            <c:idx val="2"/>
            <c:bubble3D val="0"/>
            <c:spPr>
              <a:solidFill>
                <a:srgbClr val="55C0AF"/>
              </a:solidFill>
            </c:spPr>
            <c:extLst>
              <c:ext xmlns:c16="http://schemas.microsoft.com/office/drawing/2014/chart" uri="{C3380CC4-5D6E-409C-BE32-E72D297353CC}">
                <c16:uniqueId val="{00000005-DF63-4A53-8693-0EBCF415CE7B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F63-4A53-8693-0EBCF415CE7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/>
                      <a:t> 68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3-4A53-8693-0EBCF415CE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 9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3-4A53-8693-0EBCF415CE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 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3-4A53-8693-0EBCF415CE7B}"/>
                </c:ext>
              </c:extLst>
            </c:dLbl>
            <c:spPr>
              <a:noFill/>
              <a:ln w="25323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795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63-4A53-8693-0EBCF415C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323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795" b="0">
          <a:solidFill>
            <a:schemeClr val="bg1"/>
          </a:solidFill>
          <a:latin typeface="Impact" panose="020B080603090205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CC73A6B-BB26-4B12-BFB8-2B873AE12267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2231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</a:t>
            </a: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86BAB08-D03A-4FEF-8092-001CB785BBAB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A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879600"/>
            <a:ext cx="12192000" cy="270256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217845" y="1919777"/>
            <a:ext cx="2656950" cy="2645194"/>
            <a:chOff x="2217845" y="1919777"/>
            <a:chExt cx="2656950" cy="2645194"/>
          </a:xfrm>
        </p:grpSpPr>
        <p:sp>
          <p:nvSpPr>
            <p:cNvPr id="6" name="矩形 5"/>
            <p:cNvSpPr/>
            <p:nvPr/>
          </p:nvSpPr>
          <p:spPr>
            <a:xfrm rot="2700000">
              <a:off x="2223723" y="1913899"/>
              <a:ext cx="2645194" cy="2656950"/>
            </a:xfrm>
            <a:prstGeom prst="rect">
              <a:avLst/>
            </a:prstGeom>
            <a:solidFill>
              <a:srgbClr val="113F4E"/>
            </a:solidFill>
            <a:ln>
              <a:solidFill>
                <a:schemeClr val="bg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700000">
              <a:off x="2389374" y="2057931"/>
              <a:ext cx="2358404" cy="236888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320309" y="2087616"/>
            <a:ext cx="5555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1732" y="3112023"/>
            <a:ext cx="6000750" cy="39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通用于计划总结</a:t>
            </a:r>
            <a:r>
              <a:rPr lang="en-US" altLang="zh-CN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</a:p>
        </p:txBody>
      </p:sp>
      <p:sp>
        <p:nvSpPr>
          <p:cNvPr id="17" name="矩形 16"/>
          <p:cNvSpPr/>
          <p:nvPr/>
        </p:nvSpPr>
        <p:spPr>
          <a:xfrm>
            <a:off x="5401257" y="3434527"/>
            <a:ext cx="577076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sz="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are moments in life when you miss someone so much that you just want to pick them from your dreams and hug them for real! 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491477" y="4021899"/>
            <a:ext cx="1410649" cy="2994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4255" y="2641614"/>
            <a:ext cx="2774315" cy="13220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7"/>
          <p:cNvSpPr/>
          <p:nvPr/>
        </p:nvSpPr>
        <p:spPr>
          <a:xfrm>
            <a:off x="7032146" y="4019358"/>
            <a:ext cx="1410649" cy="2994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202X-09-07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工作完成情况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8378" y="1789998"/>
            <a:ext cx="10752074" cy="3823134"/>
            <a:chOff x="611560" y="1491633"/>
            <a:chExt cx="7704856" cy="2739629"/>
          </a:xfrm>
        </p:grpSpPr>
        <p:graphicFrame>
          <p:nvGraphicFramePr>
            <p:cNvPr id="11" name="图表 10"/>
            <p:cNvGraphicFramePr/>
            <p:nvPr/>
          </p:nvGraphicFramePr>
          <p:xfrm>
            <a:off x="2984972" y="1491633"/>
            <a:ext cx="2932510" cy="27396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5"/>
            <p:cNvSpPr/>
            <p:nvPr/>
          </p:nvSpPr>
          <p:spPr>
            <a:xfrm>
              <a:off x="3769600" y="2179812"/>
              <a:ext cx="1363265" cy="13632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2918" tIns="26459" rIns="52918" bIns="26459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3" name="TextBox 71"/>
            <p:cNvSpPr txBox="1">
              <a:spLocks noChangeArrowheads="1"/>
            </p:cNvSpPr>
            <p:nvPr/>
          </p:nvSpPr>
          <p:spPr bwMode="auto">
            <a:xfrm>
              <a:off x="611560" y="1621332"/>
              <a:ext cx="585456" cy="43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09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72"/>
            <p:cNvSpPr txBox="1">
              <a:spLocks noChangeArrowheads="1"/>
            </p:cNvSpPr>
            <p:nvPr/>
          </p:nvSpPr>
          <p:spPr bwMode="auto">
            <a:xfrm>
              <a:off x="5617449" y="1621332"/>
              <a:ext cx="582010" cy="43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73"/>
            <p:cNvSpPr txBox="1">
              <a:spLocks noChangeArrowheads="1"/>
            </p:cNvSpPr>
            <p:nvPr/>
          </p:nvSpPr>
          <p:spPr bwMode="auto">
            <a:xfrm>
              <a:off x="611560" y="3186138"/>
              <a:ext cx="572820" cy="43528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77"/>
            <p:cNvSpPr txBox="1">
              <a:spLocks noChangeArrowheads="1"/>
            </p:cNvSpPr>
            <p:nvPr/>
          </p:nvSpPr>
          <p:spPr bwMode="auto">
            <a:xfrm>
              <a:off x="5617444" y="3186138"/>
              <a:ext cx="585456" cy="43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2918" tIns="26459" rIns="52918" bIns="26459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68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78"/>
            <p:cNvSpPr txBox="1"/>
            <p:nvPr/>
          </p:nvSpPr>
          <p:spPr>
            <a:xfrm>
              <a:off x="1403864" y="1923754"/>
              <a:ext cx="1944000" cy="340960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8" name="TextBox 79"/>
            <p:cNvSpPr txBox="1">
              <a:spLocks noChangeArrowheads="1"/>
            </p:cNvSpPr>
            <p:nvPr/>
          </p:nvSpPr>
          <p:spPr bwMode="auto">
            <a:xfrm>
              <a:off x="1403864" y="1657051"/>
              <a:ext cx="1656000" cy="29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点击添加标题</a:t>
              </a:r>
            </a:p>
          </p:txBody>
        </p:sp>
        <p:sp>
          <p:nvSpPr>
            <p:cNvPr id="19" name="TextBox 80"/>
            <p:cNvSpPr txBox="1"/>
            <p:nvPr/>
          </p:nvSpPr>
          <p:spPr>
            <a:xfrm>
              <a:off x="6372416" y="1923754"/>
              <a:ext cx="1944000" cy="340960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0" name="TextBox 81"/>
            <p:cNvSpPr txBox="1">
              <a:spLocks noChangeArrowheads="1"/>
            </p:cNvSpPr>
            <p:nvPr/>
          </p:nvSpPr>
          <p:spPr bwMode="auto">
            <a:xfrm>
              <a:off x="6372417" y="1657051"/>
              <a:ext cx="1656000" cy="29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点击添加标题</a:t>
              </a:r>
            </a:p>
          </p:txBody>
        </p:sp>
        <p:sp>
          <p:nvSpPr>
            <p:cNvPr id="21" name="TextBox 88"/>
            <p:cNvSpPr txBox="1"/>
            <p:nvPr/>
          </p:nvSpPr>
          <p:spPr>
            <a:xfrm>
              <a:off x="1403864" y="3490940"/>
              <a:ext cx="1944000" cy="340960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2" name="TextBox 89"/>
            <p:cNvSpPr txBox="1">
              <a:spLocks noChangeArrowheads="1"/>
            </p:cNvSpPr>
            <p:nvPr/>
          </p:nvSpPr>
          <p:spPr bwMode="auto">
            <a:xfrm>
              <a:off x="1403864" y="3223047"/>
              <a:ext cx="1656000" cy="29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点击添加标题</a:t>
              </a:r>
            </a:p>
          </p:txBody>
        </p:sp>
        <p:sp>
          <p:nvSpPr>
            <p:cNvPr id="23" name="TextBox 95"/>
            <p:cNvSpPr txBox="1"/>
            <p:nvPr/>
          </p:nvSpPr>
          <p:spPr>
            <a:xfrm>
              <a:off x="6372416" y="3490940"/>
              <a:ext cx="1944000" cy="340960"/>
            </a:xfrm>
            <a:prstGeom prst="rect">
              <a:avLst/>
            </a:prstGeom>
            <a:noFill/>
          </p:spPr>
          <p:txBody>
            <a:bodyPr lIns="52918" tIns="26459" rIns="52918" bIns="26459">
              <a:spAutoFit/>
            </a:bodyPr>
            <a:lstStyle/>
            <a:p>
              <a:pPr algn="just" defTabSz="68580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TextBox 96"/>
            <p:cNvSpPr txBox="1">
              <a:spLocks noChangeArrowheads="1"/>
            </p:cNvSpPr>
            <p:nvPr/>
          </p:nvSpPr>
          <p:spPr bwMode="auto">
            <a:xfrm>
              <a:off x="6372417" y="3223047"/>
              <a:ext cx="1656000" cy="29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918" tIns="0" rIns="52918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点击添加标题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工作完成情况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Straight Connector 8"/>
          <p:cNvCxnSpPr/>
          <p:nvPr/>
        </p:nvCxnSpPr>
        <p:spPr>
          <a:xfrm>
            <a:off x="978762" y="4532946"/>
            <a:ext cx="5029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/>
          <p:nvPr/>
        </p:nvSpPr>
        <p:spPr>
          <a:xfrm>
            <a:off x="1093062" y="2246946"/>
            <a:ext cx="285750" cy="225903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493112" y="3275645"/>
            <a:ext cx="285750" cy="1224551"/>
          </a:xfrm>
          <a:prstGeom prst="rect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3162" y="2704146"/>
            <a:ext cx="285750" cy="179605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3426" y="2989896"/>
            <a:ext cx="285750" cy="1510299"/>
          </a:xfrm>
          <a:prstGeom prst="rect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3262" y="4590097"/>
            <a:ext cx="285750" cy="142875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93312" y="4590097"/>
            <a:ext cx="285750" cy="571500"/>
          </a:xfrm>
          <a:prstGeom prst="rect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2502" y="4190046"/>
            <a:ext cx="285750" cy="296525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2552" y="3847146"/>
            <a:ext cx="285750" cy="646990"/>
          </a:xfrm>
          <a:prstGeom prst="rect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2602" y="3389946"/>
            <a:ext cx="285750" cy="110419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0662" y="4584960"/>
            <a:ext cx="285750" cy="233736"/>
          </a:xfrm>
          <a:prstGeom prst="rect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50712" y="4584960"/>
            <a:ext cx="285750" cy="119436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902" y="3789995"/>
            <a:ext cx="285750" cy="696575"/>
          </a:xfrm>
          <a:prstGeom prst="rect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1012158" y="191953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75%</a:t>
            </a:r>
          </a:p>
        </p:txBody>
      </p:sp>
      <p:sp>
        <p:nvSpPr>
          <p:cNvPr id="24" name="TextBox 18"/>
          <p:cNvSpPr txBox="1"/>
          <p:nvPr/>
        </p:nvSpPr>
        <p:spPr>
          <a:xfrm>
            <a:off x="1412208" y="297227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55%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1812258" y="237220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63%</a:t>
            </a:r>
          </a:p>
        </p:txBody>
      </p:sp>
      <p:sp>
        <p:nvSpPr>
          <p:cNvPr id="26" name="TextBox 20"/>
          <p:cNvSpPr txBox="1"/>
          <p:nvPr/>
        </p:nvSpPr>
        <p:spPr>
          <a:xfrm>
            <a:off x="2212522" y="267484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57%</a:t>
            </a:r>
          </a:p>
        </p:txBody>
      </p:sp>
      <p:sp>
        <p:nvSpPr>
          <p:cNvPr id="27" name="TextBox 21"/>
          <p:cNvSpPr txBox="1"/>
          <p:nvPr/>
        </p:nvSpPr>
        <p:spPr>
          <a:xfrm>
            <a:off x="3461598" y="387572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18%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3861648" y="351853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23%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4261698" y="305350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43%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5501998" y="347137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21%</a:t>
            </a:r>
          </a:p>
        </p:txBody>
      </p:sp>
      <p:sp>
        <p:nvSpPr>
          <p:cNvPr id="31" name="TextBox 25"/>
          <p:cNvSpPr txBox="1"/>
          <p:nvPr/>
        </p:nvSpPr>
        <p:spPr>
          <a:xfrm>
            <a:off x="2591519" y="6094013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-45%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2991569" y="5218747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-23%</a:t>
            </a:r>
          </a:p>
        </p:txBody>
      </p:sp>
      <p:sp>
        <p:nvSpPr>
          <p:cNvPr id="33" name="TextBox 27"/>
          <p:cNvSpPr txBox="1"/>
          <p:nvPr/>
        </p:nvSpPr>
        <p:spPr>
          <a:xfrm>
            <a:off x="4648919" y="4870709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-12%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5048969" y="4752736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-05%</a:t>
            </a:r>
          </a:p>
        </p:txBody>
      </p:sp>
      <p:sp>
        <p:nvSpPr>
          <p:cNvPr id="35" name="Rectangle 23"/>
          <p:cNvSpPr/>
          <p:nvPr/>
        </p:nvSpPr>
        <p:spPr>
          <a:xfrm>
            <a:off x="6791151" y="2094707"/>
            <a:ext cx="4943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6" name="Rectangle 43"/>
          <p:cNvSpPr/>
          <p:nvPr/>
        </p:nvSpPr>
        <p:spPr>
          <a:xfrm>
            <a:off x="6791151" y="3085307"/>
            <a:ext cx="4943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6791151" y="4114007"/>
            <a:ext cx="4943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8" name="Rectangle 47"/>
          <p:cNvSpPr/>
          <p:nvPr/>
        </p:nvSpPr>
        <p:spPr>
          <a:xfrm>
            <a:off x="6791151" y="5161757"/>
            <a:ext cx="4943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点击此处更换文本点击添加点击此处更换文本点击添加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cxnSp>
        <p:nvCxnSpPr>
          <p:cNvPr id="39" name="Straight Connector 16"/>
          <p:cNvCxnSpPr/>
          <p:nvPr/>
        </p:nvCxnSpPr>
        <p:spPr>
          <a:xfrm>
            <a:off x="6446664" y="1896135"/>
            <a:ext cx="0" cy="39195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工作完成情况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86122" y="2098927"/>
            <a:ext cx="3692231" cy="3319795"/>
            <a:chOff x="6281848" y="2177551"/>
            <a:chExt cx="2346579" cy="2109879"/>
          </a:xfrm>
        </p:grpSpPr>
        <p:cxnSp>
          <p:nvCxnSpPr>
            <p:cNvPr id="11" name="Straight Connector 294"/>
            <p:cNvCxnSpPr/>
            <p:nvPr/>
          </p:nvCxnSpPr>
          <p:spPr>
            <a:xfrm>
              <a:off x="6281848" y="2177551"/>
              <a:ext cx="0" cy="861807"/>
            </a:xfrm>
            <a:prstGeom prst="line">
              <a:avLst/>
            </a:prstGeom>
            <a:ln w="38100">
              <a:solidFill>
                <a:srgbClr val="11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96"/>
            <p:cNvCxnSpPr/>
            <p:nvPr/>
          </p:nvCxnSpPr>
          <p:spPr>
            <a:xfrm>
              <a:off x="6281848" y="3425623"/>
              <a:ext cx="0" cy="861807"/>
            </a:xfrm>
            <a:prstGeom prst="line">
              <a:avLst/>
            </a:prstGeom>
            <a:ln w="38100">
              <a:solidFill>
                <a:srgbClr val="55C0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26"/>
            <p:cNvSpPr/>
            <p:nvPr/>
          </p:nvSpPr>
          <p:spPr>
            <a:xfrm>
              <a:off x="6358236" y="3552728"/>
              <a:ext cx="2259329" cy="52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4" name="Rectángulo 28"/>
            <p:cNvSpPr/>
            <p:nvPr/>
          </p:nvSpPr>
          <p:spPr>
            <a:xfrm>
              <a:off x="6368028" y="2304524"/>
              <a:ext cx="2260399" cy="52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8522833" y="2103543"/>
            <a:ext cx="3810681" cy="3319795"/>
            <a:chOff x="8314282" y="2012538"/>
            <a:chExt cx="2421859" cy="2109879"/>
          </a:xfrm>
        </p:grpSpPr>
        <p:cxnSp>
          <p:nvCxnSpPr>
            <p:cNvPr id="16" name="Straight Connector 13"/>
            <p:cNvCxnSpPr/>
            <p:nvPr/>
          </p:nvCxnSpPr>
          <p:spPr>
            <a:xfrm>
              <a:off x="10730710" y="2012538"/>
              <a:ext cx="0" cy="861807"/>
            </a:xfrm>
            <a:prstGeom prst="line">
              <a:avLst/>
            </a:prstGeom>
            <a:ln w="38100">
              <a:solidFill>
                <a:srgbClr val="55C0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90"/>
            <p:cNvCxnSpPr/>
            <p:nvPr/>
          </p:nvCxnSpPr>
          <p:spPr>
            <a:xfrm>
              <a:off x="10736141" y="3260610"/>
              <a:ext cx="0" cy="861807"/>
            </a:xfrm>
            <a:prstGeom prst="line">
              <a:avLst/>
            </a:prstGeom>
            <a:ln w="38100">
              <a:solidFill>
                <a:srgbClr val="11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25"/>
            <p:cNvSpPr/>
            <p:nvPr/>
          </p:nvSpPr>
          <p:spPr>
            <a:xfrm>
              <a:off x="8314282" y="2114753"/>
              <a:ext cx="2357441" cy="52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9" name="Rectángulo 29"/>
            <p:cNvSpPr/>
            <p:nvPr/>
          </p:nvSpPr>
          <p:spPr>
            <a:xfrm>
              <a:off x="8314282" y="3341496"/>
              <a:ext cx="2357441" cy="52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2682200" y="1375825"/>
            <a:ext cx="1843088" cy="1841500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113F4E"/>
          </a:solidFill>
          <a:ln>
            <a:noFill/>
          </a:ln>
        </p:spPr>
        <p:txBody>
          <a:bodyPr lIns="72574" tIns="36287" rIns="72574" bIns="36287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544528" y="3342574"/>
            <a:ext cx="2535237" cy="2535237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113F4E"/>
          </a:solidFill>
          <a:ln>
            <a:noFill/>
          </a:ln>
        </p:spPr>
        <p:txBody>
          <a:bodyPr lIns="72574" tIns="36287" rIns="72574" bIns="36287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1091525" y="1831438"/>
            <a:ext cx="1660525" cy="1660525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55C0AF"/>
          </a:solidFill>
          <a:ln>
            <a:noFill/>
          </a:ln>
        </p:spPr>
        <p:txBody>
          <a:bodyPr lIns="72574" tIns="36287" rIns="72574" bIns="36287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3828228" y="3156054"/>
            <a:ext cx="1103460" cy="1103460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55C0AF"/>
          </a:solidFill>
          <a:ln>
            <a:noFill/>
          </a:ln>
        </p:spPr>
        <p:txBody>
          <a:bodyPr lIns="72574" tIns="36287" rIns="72574" bIns="36287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20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20">
                                      <p:cBhvr>
                                        <p:cTn id="24" dur="1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工作完成情况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2741" y="1978304"/>
            <a:ext cx="4094781" cy="3667260"/>
            <a:chOff x="844937" y="2326204"/>
            <a:chExt cx="4597946" cy="4117892"/>
          </a:xfrm>
          <a:solidFill>
            <a:srgbClr val="55C0AF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844937" y="2326204"/>
              <a:ext cx="4597610" cy="174940"/>
              <a:chOff x="4906190" y="1416527"/>
              <a:chExt cx="3933010" cy="166280"/>
            </a:xfrm>
            <a:grpFill/>
          </p:grpSpPr>
          <p:sp>
            <p:nvSpPr>
              <p:cNvPr id="25" name="矩形 24"/>
              <p:cNvSpPr/>
              <p:nvPr/>
            </p:nvSpPr>
            <p:spPr>
              <a:xfrm>
                <a:off x="4906190" y="1416527"/>
                <a:ext cx="166280" cy="166280"/>
              </a:xfrm>
              <a:prstGeom prst="rect">
                <a:avLst/>
              </a:prstGeom>
              <a:solidFill>
                <a:srgbClr val="113F4E"/>
              </a:solidFill>
              <a:ln>
                <a:solidFill>
                  <a:srgbClr val="113F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b="0" dirty="0">
                  <a:solidFill>
                    <a:srgbClr val="FFB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25"/>
              <p:cNvCxnSpPr>
                <a:stCxn id="25" idx="3"/>
              </p:cNvCxnSpPr>
              <p:nvPr/>
            </p:nvCxnSpPr>
            <p:spPr>
              <a:xfrm>
                <a:off x="5072470" y="1499667"/>
                <a:ext cx="3766730" cy="0"/>
              </a:xfrm>
              <a:prstGeom prst="line">
                <a:avLst/>
              </a:prstGeom>
              <a:solidFill>
                <a:srgbClr val="113F4E"/>
              </a:solidFill>
              <a:ln>
                <a:solidFill>
                  <a:srgbClr val="113F4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844937" y="3418367"/>
              <a:ext cx="4597610" cy="174940"/>
              <a:chOff x="4906190" y="2727732"/>
              <a:chExt cx="3933010" cy="166280"/>
            </a:xfrm>
            <a:grpFill/>
          </p:grpSpPr>
          <p:sp>
            <p:nvSpPr>
              <p:cNvPr id="23" name="矩形 22"/>
              <p:cNvSpPr/>
              <p:nvPr/>
            </p:nvSpPr>
            <p:spPr>
              <a:xfrm>
                <a:off x="4906190" y="2727732"/>
                <a:ext cx="166280" cy="166280"/>
              </a:xfrm>
              <a:prstGeom prst="rect">
                <a:avLst/>
              </a:prstGeom>
              <a:grpFill/>
              <a:ln>
                <a:solidFill>
                  <a:srgbClr val="55C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" name="直接连接符 23"/>
              <p:cNvCxnSpPr>
                <a:stCxn id="23" idx="3"/>
              </p:cNvCxnSpPr>
              <p:nvPr/>
            </p:nvCxnSpPr>
            <p:spPr>
              <a:xfrm>
                <a:off x="5072470" y="2810872"/>
                <a:ext cx="3766730" cy="0"/>
              </a:xfrm>
              <a:prstGeom prst="line">
                <a:avLst/>
              </a:prstGeom>
              <a:grpFill/>
              <a:ln>
                <a:solidFill>
                  <a:srgbClr val="55C0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844937" y="4470251"/>
              <a:ext cx="4597610" cy="174940"/>
              <a:chOff x="4906190" y="3870732"/>
              <a:chExt cx="3933010" cy="166280"/>
            </a:xfrm>
            <a:grpFill/>
          </p:grpSpPr>
          <p:sp>
            <p:nvSpPr>
              <p:cNvPr id="21" name="矩形 20"/>
              <p:cNvSpPr/>
              <p:nvPr/>
            </p:nvSpPr>
            <p:spPr>
              <a:xfrm>
                <a:off x="4906190" y="3870732"/>
                <a:ext cx="166280" cy="166280"/>
              </a:xfrm>
              <a:prstGeom prst="rect">
                <a:avLst/>
              </a:prstGeom>
              <a:solidFill>
                <a:srgbClr val="113F4E"/>
              </a:solidFill>
              <a:ln>
                <a:solidFill>
                  <a:srgbClr val="113F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5072470" y="3941172"/>
                <a:ext cx="3766730" cy="0"/>
              </a:xfrm>
              <a:prstGeom prst="line">
                <a:avLst/>
              </a:prstGeom>
              <a:solidFill>
                <a:srgbClr val="113F4E"/>
              </a:solidFill>
              <a:ln>
                <a:solidFill>
                  <a:srgbClr val="113F4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TextBox 35"/>
            <p:cNvSpPr txBox="1"/>
            <p:nvPr/>
          </p:nvSpPr>
          <p:spPr>
            <a:xfrm>
              <a:off x="844938" y="2515035"/>
              <a:ext cx="4597610" cy="702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36"/>
            <p:cNvSpPr txBox="1"/>
            <p:nvPr/>
          </p:nvSpPr>
          <p:spPr>
            <a:xfrm>
              <a:off x="844938" y="3601564"/>
              <a:ext cx="4597610" cy="702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7"/>
            <p:cNvSpPr txBox="1"/>
            <p:nvPr/>
          </p:nvSpPr>
          <p:spPr>
            <a:xfrm>
              <a:off x="844938" y="4687130"/>
              <a:ext cx="4597610" cy="702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45274" y="5524912"/>
              <a:ext cx="4597609" cy="174940"/>
              <a:chOff x="4989842" y="3870732"/>
              <a:chExt cx="3933009" cy="166280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4989842" y="3870732"/>
                <a:ext cx="166280" cy="166280"/>
              </a:xfrm>
              <a:prstGeom prst="rect">
                <a:avLst/>
              </a:prstGeom>
              <a:grpFill/>
              <a:ln>
                <a:solidFill>
                  <a:srgbClr val="55C0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5156121" y="3941172"/>
                <a:ext cx="3766730" cy="0"/>
              </a:xfrm>
              <a:prstGeom prst="line">
                <a:avLst/>
              </a:prstGeom>
              <a:grpFill/>
              <a:ln>
                <a:solidFill>
                  <a:srgbClr val="55C0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8" name="TextBox 37"/>
            <p:cNvSpPr txBox="1"/>
            <p:nvPr/>
          </p:nvSpPr>
          <p:spPr>
            <a:xfrm>
              <a:off x="845269" y="5741791"/>
              <a:ext cx="4597610" cy="702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b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61527" y="1702438"/>
            <a:ext cx="3984530" cy="4019326"/>
            <a:chOff x="3711479" y="1272985"/>
            <a:chExt cx="5138799" cy="5183677"/>
          </a:xfrm>
        </p:grpSpPr>
        <p:grpSp>
          <p:nvGrpSpPr>
            <p:cNvPr id="28" name="组合 27"/>
            <p:cNvGrpSpPr/>
            <p:nvPr/>
          </p:nvGrpSpPr>
          <p:grpSpPr>
            <a:xfrm>
              <a:off x="3711479" y="1272985"/>
              <a:ext cx="5138799" cy="5183677"/>
              <a:chOff x="3765171" y="1421575"/>
              <a:chExt cx="4704460" cy="4745545"/>
            </a:xfrm>
          </p:grpSpPr>
          <p:sp>
            <p:nvSpPr>
              <p:cNvPr id="47" name="任意多边形 25"/>
              <p:cNvSpPr/>
              <p:nvPr/>
            </p:nvSpPr>
            <p:spPr>
              <a:xfrm rot="10800000">
                <a:off x="3765171" y="2754630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55C0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任意多边形 26"/>
              <p:cNvSpPr/>
              <p:nvPr/>
            </p:nvSpPr>
            <p:spPr>
              <a:xfrm rot="16200000">
                <a:off x="4900552" y="1592580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任意多边形 27"/>
              <p:cNvSpPr/>
              <p:nvPr/>
            </p:nvSpPr>
            <p:spPr>
              <a:xfrm>
                <a:off x="6047362" y="2750820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55C0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任意多边形 28"/>
              <p:cNvSpPr/>
              <p:nvPr/>
            </p:nvSpPr>
            <p:spPr>
              <a:xfrm rot="5400000">
                <a:off x="4910820" y="3915856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008748" y="5754167"/>
              <a:ext cx="478650" cy="476767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45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930321" y="1546570"/>
              <a:ext cx="438279" cy="421487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43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034399" y="3712281"/>
              <a:ext cx="396186" cy="343361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39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189322" y="3651952"/>
              <a:ext cx="364689" cy="360929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37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204058" y="2867849"/>
              <a:ext cx="744492" cy="75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436986" y="2877142"/>
              <a:ext cx="1039393" cy="75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382619" y="4203625"/>
              <a:ext cx="1039393" cy="75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037068" y="4149436"/>
              <a:ext cx="1039393" cy="75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531296" y="0"/>
            <a:ext cx="4660703" cy="685800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5"/>
          <a:stretch>
            <a:fillRect/>
          </a:stretch>
        </p:blipFill>
        <p:spPr>
          <a:xfrm>
            <a:off x="7542647" y="0"/>
            <a:ext cx="4649353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533749" y="3868318"/>
            <a:ext cx="1957726" cy="1949064"/>
            <a:chOff x="2106187" y="1808614"/>
            <a:chExt cx="2880265" cy="2867520"/>
          </a:xfrm>
        </p:grpSpPr>
        <p:sp>
          <p:nvSpPr>
            <p:cNvPr id="31" name="矩形 30"/>
            <p:cNvSpPr/>
            <p:nvPr/>
          </p:nvSpPr>
          <p:spPr>
            <a:xfrm rot="2700000">
              <a:off x="2112560" y="1802241"/>
              <a:ext cx="2867520" cy="28802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2700000">
              <a:off x="2389374" y="2057931"/>
              <a:ext cx="2358404" cy="236888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9134166" y="4218088"/>
            <a:ext cx="81785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879600"/>
            <a:ext cx="404322" cy="270256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14241" y="2246358"/>
            <a:ext cx="4348468" cy="1203355"/>
            <a:chOff x="6081486" y="800550"/>
            <a:chExt cx="4348468" cy="1203355"/>
          </a:xfrm>
        </p:grpSpPr>
        <p:sp>
          <p:nvSpPr>
            <p:cNvPr id="17" name="文本框 16"/>
            <p:cNvSpPr txBox="1"/>
            <p:nvPr/>
          </p:nvSpPr>
          <p:spPr>
            <a:xfrm>
              <a:off x="6124654" y="800550"/>
              <a:ext cx="43053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55C0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Introduction</a:t>
              </a:r>
              <a:endParaRPr lang="zh-CN" altLang="en-US" sz="3200" dirty="0">
                <a:solidFill>
                  <a:srgbClr val="55C0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spc="600" dirty="0">
                  <a:solidFill>
                    <a:srgbClr val="113F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720950" y="3592765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2850375" y="3581856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732300" y="4032826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2815139" y="4032827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26" grpId="0"/>
          <p:bldP spid="27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26" grpId="0"/>
          <p:bldP spid="27" grpId="0"/>
          <p:bldP spid="35" grpId="0"/>
          <p:bldP spid="3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成功项目展示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Freeform 8"/>
          <p:cNvSpPr/>
          <p:nvPr/>
        </p:nvSpPr>
        <p:spPr>
          <a:xfrm>
            <a:off x="4835052" y="2433133"/>
            <a:ext cx="2504140" cy="2504140"/>
          </a:xfrm>
          <a:custGeom>
            <a:avLst/>
            <a:gdLst>
              <a:gd name="connsiteX0" fmla="*/ 0 w 2504140"/>
              <a:gd name="connsiteY0" fmla="*/ 1252070 h 2504140"/>
              <a:gd name="connsiteX1" fmla="*/ 1252070 w 2504140"/>
              <a:gd name="connsiteY1" fmla="*/ 0 h 2504140"/>
              <a:gd name="connsiteX2" fmla="*/ 2504140 w 2504140"/>
              <a:gd name="connsiteY2" fmla="*/ 1252070 h 2504140"/>
              <a:gd name="connsiteX3" fmla="*/ 1252070 w 2504140"/>
              <a:gd name="connsiteY3" fmla="*/ 2504140 h 2504140"/>
              <a:gd name="connsiteX4" fmla="*/ 0 w 2504140"/>
              <a:gd name="connsiteY4" fmla="*/ 1252070 h 25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140" h="2504140">
                <a:moveTo>
                  <a:pt x="0" y="1252070"/>
                </a:moveTo>
                <a:cubicBezTo>
                  <a:pt x="0" y="560571"/>
                  <a:pt x="560571" y="0"/>
                  <a:pt x="1252070" y="0"/>
                </a:cubicBezTo>
                <a:cubicBezTo>
                  <a:pt x="1943569" y="0"/>
                  <a:pt x="2504140" y="560571"/>
                  <a:pt x="2504140" y="1252070"/>
                </a:cubicBezTo>
                <a:cubicBezTo>
                  <a:pt x="2504140" y="1943569"/>
                  <a:pt x="1943569" y="2504140"/>
                  <a:pt x="1252070" y="2504140"/>
                </a:cubicBezTo>
                <a:cubicBezTo>
                  <a:pt x="560571" y="2504140"/>
                  <a:pt x="0" y="1943569"/>
                  <a:pt x="0" y="1252070"/>
                </a:cubicBezTo>
                <a:close/>
              </a:path>
            </a:pathLst>
          </a:custGeom>
          <a:solidFill>
            <a:srgbClr val="113F4E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7843" tIns="437843" rIns="437843" bIns="437843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600" kern="1200" dirty="0">
              <a:latin typeface="微软雅黑" panose="020B0503020204020204" pitchFamily="34" charset="-122"/>
            </a:endParaRPr>
          </a:p>
        </p:txBody>
      </p:sp>
      <p:sp>
        <p:nvSpPr>
          <p:cNvPr id="11" name="Freeform 9"/>
          <p:cNvSpPr/>
          <p:nvPr/>
        </p:nvSpPr>
        <p:spPr>
          <a:xfrm>
            <a:off x="5461087" y="1428397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113F4E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2800" kern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Freeform 10"/>
          <p:cNvSpPr/>
          <p:nvPr/>
        </p:nvSpPr>
        <p:spPr>
          <a:xfrm>
            <a:off x="7091859" y="3059168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55C0AF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5461087" y="4689940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113F4E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2"/>
          <p:cNvSpPr/>
          <p:nvPr/>
        </p:nvSpPr>
        <p:spPr>
          <a:xfrm>
            <a:off x="3830316" y="3059168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55C0AF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8"/>
          <p:cNvSpPr txBox="1"/>
          <p:nvPr/>
        </p:nvSpPr>
        <p:spPr>
          <a:xfrm>
            <a:off x="5102954" y="3038872"/>
            <a:ext cx="1968335" cy="1292662"/>
          </a:xfrm>
          <a:prstGeom prst="rect">
            <a:avLst/>
          </a:prstGeom>
          <a:solidFill>
            <a:srgbClr val="113F4E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EXCLUSIVE 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Sed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perspiciatis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unde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omnis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iste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natus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error sit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voluptatem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accusantium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doloremque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laudantium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totam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rem </a:t>
            </a:r>
            <a:r>
              <a:rPr lang="en-US" sz="10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aperiam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,. </a:t>
            </a:r>
          </a:p>
        </p:txBody>
      </p:sp>
      <p:sp>
        <p:nvSpPr>
          <p:cNvPr id="16" name="Oval 18"/>
          <p:cNvSpPr/>
          <p:nvPr/>
        </p:nvSpPr>
        <p:spPr>
          <a:xfrm>
            <a:off x="941500" y="2422444"/>
            <a:ext cx="392048" cy="392048"/>
          </a:xfrm>
          <a:prstGeom prst="ellipse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1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80"/>
          <p:cNvSpPr txBox="1"/>
          <p:nvPr/>
        </p:nvSpPr>
        <p:spPr>
          <a:xfrm>
            <a:off x="1486042" y="2341469"/>
            <a:ext cx="303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8" name="Oval 20"/>
          <p:cNvSpPr/>
          <p:nvPr/>
        </p:nvSpPr>
        <p:spPr>
          <a:xfrm>
            <a:off x="941500" y="4394802"/>
            <a:ext cx="392048" cy="392048"/>
          </a:xfrm>
          <a:prstGeom prst="ellipse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3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TextBox 82"/>
          <p:cNvSpPr txBox="1"/>
          <p:nvPr/>
        </p:nvSpPr>
        <p:spPr>
          <a:xfrm>
            <a:off x="1486042" y="4313827"/>
            <a:ext cx="303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0" name="Oval 22"/>
          <p:cNvSpPr/>
          <p:nvPr/>
        </p:nvSpPr>
        <p:spPr>
          <a:xfrm>
            <a:off x="10796133" y="2422444"/>
            <a:ext cx="392048" cy="392048"/>
          </a:xfrm>
          <a:prstGeom prst="ellipse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2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TextBox 84"/>
          <p:cNvSpPr txBox="1"/>
          <p:nvPr/>
        </p:nvSpPr>
        <p:spPr>
          <a:xfrm>
            <a:off x="7576976" y="2341469"/>
            <a:ext cx="303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2" name="Oval 24"/>
          <p:cNvSpPr/>
          <p:nvPr/>
        </p:nvSpPr>
        <p:spPr>
          <a:xfrm>
            <a:off x="10796133" y="4410190"/>
            <a:ext cx="392048" cy="392048"/>
          </a:xfrm>
          <a:prstGeom prst="ellipse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4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TextBox 86"/>
          <p:cNvSpPr txBox="1"/>
          <p:nvPr/>
        </p:nvSpPr>
        <p:spPr>
          <a:xfrm>
            <a:off x="7576976" y="4329215"/>
            <a:ext cx="303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成功项目展示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063182" y="2726877"/>
            <a:ext cx="3703963" cy="3393363"/>
          </a:xfrm>
          <a:prstGeom prst="rect">
            <a:avLst/>
          </a:prstGeom>
          <a:noFill/>
          <a:ln>
            <a:solidFill>
              <a:srgbClr val="55C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063182" y="1803412"/>
            <a:ext cx="3703963" cy="790298"/>
          </a:xfrm>
          <a:prstGeom prst="homePlate">
            <a:avLst>
              <a:gd name="adj" fmla="val 63872"/>
            </a:avLst>
          </a:prstGeom>
          <a:solidFill>
            <a:srgbClr val="55C0AF"/>
          </a:solidFill>
          <a:ln w="9525">
            <a:noFill/>
            <a:miter lim="800000"/>
          </a:ln>
        </p:spPr>
        <p:txBody>
          <a:bodyPr wrap="none" lIns="91472" tIns="45736" rIns="91472" bIns="45736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2207292" y="3002648"/>
            <a:ext cx="3559853" cy="286581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444016" y="2726877"/>
            <a:ext cx="3703963" cy="3393363"/>
          </a:xfrm>
          <a:prstGeom prst="rect">
            <a:avLst/>
          </a:prstGeom>
          <a:noFill/>
          <a:ln>
            <a:solidFill>
              <a:srgbClr val="113F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flipH="1">
            <a:off x="6458530" y="1803412"/>
            <a:ext cx="3703963" cy="790298"/>
          </a:xfrm>
          <a:prstGeom prst="homePlate">
            <a:avLst>
              <a:gd name="adj" fmla="val 63872"/>
            </a:avLst>
          </a:prstGeom>
          <a:solidFill>
            <a:srgbClr val="113F4E"/>
          </a:solidFill>
          <a:ln w="9525">
            <a:noFill/>
            <a:miter lim="800000"/>
          </a:ln>
        </p:spPr>
        <p:txBody>
          <a:bodyPr wrap="none" lIns="91472" tIns="45736" rIns="91472" bIns="45736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6602640" y="3002648"/>
            <a:ext cx="3559853" cy="286581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  <p:bldP spid="12" grpId="1"/>
      <p:bldP spid="13" grpId="0" animBg="1"/>
      <p:bldP spid="14" grpId="0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成功项目展示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 flipH="1">
            <a:off x="6099929" y="2268771"/>
            <a:ext cx="692092" cy="692092"/>
            <a:chOff x="6369311" y="2040370"/>
            <a:chExt cx="755703" cy="755703"/>
          </a:xfrm>
          <a:solidFill>
            <a:srgbClr val="113F4E"/>
          </a:solidFill>
        </p:grpSpPr>
        <p:sp>
          <p:nvSpPr>
            <p:cNvPr id="11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40"/>
          <p:cNvGrpSpPr/>
          <p:nvPr/>
        </p:nvGrpSpPr>
        <p:grpSpPr>
          <a:xfrm flipH="1">
            <a:off x="6099929" y="3140712"/>
            <a:ext cx="692092" cy="692092"/>
            <a:chOff x="6369311" y="2992454"/>
            <a:chExt cx="755703" cy="755703"/>
          </a:xfrm>
          <a:solidFill>
            <a:srgbClr val="55C0AF"/>
          </a:solidFill>
        </p:grpSpPr>
        <p:sp>
          <p:nvSpPr>
            <p:cNvPr id="14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41"/>
          <p:cNvGrpSpPr/>
          <p:nvPr/>
        </p:nvGrpSpPr>
        <p:grpSpPr>
          <a:xfrm flipH="1">
            <a:off x="6099929" y="4012653"/>
            <a:ext cx="692092" cy="692092"/>
            <a:chOff x="6369310" y="3944537"/>
            <a:chExt cx="755703" cy="755703"/>
          </a:xfrm>
          <a:solidFill>
            <a:srgbClr val="113F4E"/>
          </a:solidFill>
        </p:grpSpPr>
        <p:sp>
          <p:nvSpPr>
            <p:cNvPr id="17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 flipH="1">
            <a:off x="10151170" y="2327906"/>
            <a:ext cx="419805" cy="315056"/>
            <a:chOff x="789999" y="2242985"/>
            <a:chExt cx="504229" cy="378415"/>
          </a:xfrm>
          <a:solidFill>
            <a:srgbClr val="113F4E"/>
          </a:solidFill>
        </p:grpSpPr>
        <p:sp>
          <p:nvSpPr>
            <p:cNvPr id="20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Rectangle 22"/>
          <p:cNvSpPr/>
          <p:nvPr/>
        </p:nvSpPr>
        <p:spPr>
          <a:xfrm flipH="1">
            <a:off x="7024079" y="2282072"/>
            <a:ext cx="302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23" name="Group 23"/>
          <p:cNvGrpSpPr/>
          <p:nvPr/>
        </p:nvGrpSpPr>
        <p:grpSpPr>
          <a:xfrm flipH="1">
            <a:off x="10151170" y="3287043"/>
            <a:ext cx="419805" cy="315056"/>
            <a:chOff x="789999" y="2242985"/>
            <a:chExt cx="504229" cy="378415"/>
          </a:xfrm>
          <a:solidFill>
            <a:srgbClr val="55C0AF"/>
          </a:solidFill>
        </p:grpSpPr>
        <p:sp>
          <p:nvSpPr>
            <p:cNvPr id="24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Rectangle 26"/>
          <p:cNvSpPr/>
          <p:nvPr/>
        </p:nvSpPr>
        <p:spPr>
          <a:xfrm flipH="1">
            <a:off x="7024079" y="3241207"/>
            <a:ext cx="302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27" name="Group 27"/>
          <p:cNvGrpSpPr/>
          <p:nvPr/>
        </p:nvGrpSpPr>
        <p:grpSpPr>
          <a:xfrm flipH="1">
            <a:off x="10151170" y="4269535"/>
            <a:ext cx="419805" cy="315056"/>
            <a:chOff x="789999" y="2242985"/>
            <a:chExt cx="504229" cy="378415"/>
          </a:xfrm>
          <a:solidFill>
            <a:srgbClr val="113F4E"/>
          </a:solidFill>
        </p:grpSpPr>
        <p:sp>
          <p:nvSpPr>
            <p:cNvPr id="28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Rectangle 30"/>
          <p:cNvSpPr/>
          <p:nvPr/>
        </p:nvSpPr>
        <p:spPr>
          <a:xfrm flipH="1">
            <a:off x="7024079" y="4223700"/>
            <a:ext cx="302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4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530395" y="1816009"/>
            <a:ext cx="3907869" cy="3478128"/>
            <a:chOff x="3250705" y="1400448"/>
            <a:chExt cx="2545258" cy="2265362"/>
          </a:xfrm>
          <a:solidFill>
            <a:schemeClr val="bg2">
              <a:lumMod val="25000"/>
            </a:schemeClr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3250705" y="1400448"/>
              <a:ext cx="2545258" cy="2265362"/>
              <a:chOff x="3250705" y="1400448"/>
              <a:chExt cx="2545258" cy="2265362"/>
            </a:xfrm>
            <a:grpFill/>
          </p:grpSpPr>
          <p:sp>
            <p:nvSpPr>
              <p:cNvPr id="36" name="Isosceles Triangle 1"/>
              <p:cNvSpPr/>
              <p:nvPr/>
            </p:nvSpPr>
            <p:spPr>
              <a:xfrm>
                <a:off x="3995738" y="2121173"/>
                <a:ext cx="1152525" cy="992187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2"/>
              <p:cNvSpPr/>
              <p:nvPr/>
            </p:nvSpPr>
            <p:spPr>
              <a:xfrm>
                <a:off x="4049217" y="1400448"/>
                <a:ext cx="1009650" cy="1008062"/>
              </a:xfrm>
              <a:prstGeom prst="ellipse">
                <a:avLst/>
              </a:prstGeom>
              <a:solidFill>
                <a:srgbClr val="113F4E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29"/>
              <p:cNvSpPr/>
              <p:nvPr/>
            </p:nvSpPr>
            <p:spPr>
              <a:xfrm>
                <a:off x="4787900" y="2657748"/>
                <a:ext cx="1008063" cy="1008062"/>
              </a:xfrm>
              <a:prstGeom prst="ellipse">
                <a:avLst/>
              </a:prstGeom>
              <a:solidFill>
                <a:srgbClr val="55C0AF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31"/>
              <p:cNvSpPr/>
              <p:nvPr/>
            </p:nvSpPr>
            <p:spPr>
              <a:xfrm>
                <a:off x="3250705" y="2657748"/>
                <a:ext cx="1008062" cy="1008062"/>
              </a:xfrm>
              <a:prstGeom prst="ellipse">
                <a:avLst/>
              </a:prstGeom>
              <a:solidFill>
                <a:srgbClr val="113F4E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4248834" y="1751841"/>
              <a:ext cx="588015" cy="340782"/>
            </a:xfrm>
            <a:prstGeom prst="rect">
              <a:avLst/>
            </a:prstGeom>
            <a:solidFill>
              <a:srgbClr val="113F4E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9528" y="2977113"/>
              <a:ext cx="588015" cy="340782"/>
            </a:xfrm>
            <a:prstGeom prst="rect">
              <a:avLst/>
            </a:prstGeom>
            <a:solidFill>
              <a:srgbClr val="113F4E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5058867" y="3058818"/>
              <a:ext cx="588015" cy="340782"/>
            </a:xfrm>
            <a:prstGeom prst="rect">
              <a:avLst/>
            </a:prstGeom>
            <a:solidFill>
              <a:srgbClr val="55C0AF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标题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成功项目展示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97193" y="1499243"/>
            <a:ext cx="4372828" cy="4360454"/>
            <a:chOff x="4610101" y="2444973"/>
            <a:chExt cx="2962274" cy="2953892"/>
          </a:xfrm>
        </p:grpSpPr>
        <p:grpSp>
          <p:nvGrpSpPr>
            <p:cNvPr id="11" name="组合 10"/>
            <p:cNvGrpSpPr/>
            <p:nvPr/>
          </p:nvGrpSpPr>
          <p:grpSpPr>
            <a:xfrm>
              <a:off x="4626869" y="3934495"/>
              <a:ext cx="1447602" cy="1444809"/>
              <a:chOff x="4626869" y="3934495"/>
              <a:chExt cx="1447602" cy="1444809"/>
            </a:xfrm>
          </p:grpSpPr>
          <p:sp>
            <p:nvSpPr>
              <p:cNvPr id="30" name="Freeform 8"/>
              <p:cNvSpPr/>
              <p:nvPr/>
            </p:nvSpPr>
            <p:spPr bwMode="auto">
              <a:xfrm>
                <a:off x="4626869" y="3934495"/>
                <a:ext cx="1447602" cy="1444809"/>
              </a:xfrm>
              <a:custGeom>
                <a:avLst/>
                <a:gdLst>
                  <a:gd name="T0" fmla="*/ 267 w 274"/>
                  <a:gd name="T1" fmla="*/ 196 h 274"/>
                  <a:gd name="T2" fmla="*/ 201 w 274"/>
                  <a:gd name="T3" fmla="*/ 132 h 274"/>
                  <a:gd name="T4" fmla="*/ 268 w 274"/>
                  <a:gd name="T5" fmla="*/ 68 h 274"/>
                  <a:gd name="T6" fmla="*/ 274 w 274"/>
                  <a:gd name="T7" fmla="*/ 67 h 274"/>
                  <a:gd name="T8" fmla="*/ 274 w 274"/>
                  <a:gd name="T9" fmla="*/ 53 h 274"/>
                  <a:gd name="T10" fmla="*/ 268 w 274"/>
                  <a:gd name="T11" fmla="*/ 51 h 274"/>
                  <a:gd name="T12" fmla="*/ 216 w 274"/>
                  <a:gd name="T13" fmla="*/ 3 h 274"/>
                  <a:gd name="T14" fmla="*/ 218 w 274"/>
                  <a:gd name="T15" fmla="*/ 1 h 274"/>
                  <a:gd name="T16" fmla="*/ 207 w 274"/>
                  <a:gd name="T17" fmla="*/ 0 h 274"/>
                  <a:gd name="T18" fmla="*/ 205 w 274"/>
                  <a:gd name="T19" fmla="*/ 8 h 274"/>
                  <a:gd name="T20" fmla="*/ 145 w 274"/>
                  <a:gd name="T21" fmla="*/ 65 h 274"/>
                  <a:gd name="T22" fmla="*/ 80 w 274"/>
                  <a:gd name="T23" fmla="*/ 0 h 274"/>
                  <a:gd name="T24" fmla="*/ 72 w 274"/>
                  <a:gd name="T25" fmla="*/ 0 h 274"/>
                  <a:gd name="T26" fmla="*/ 73 w 274"/>
                  <a:gd name="T27" fmla="*/ 0 h 274"/>
                  <a:gd name="T28" fmla="*/ 10 w 274"/>
                  <a:gd name="T29" fmla="*/ 59 h 274"/>
                  <a:gd name="T30" fmla="*/ 10 w 274"/>
                  <a:gd name="T31" fmla="*/ 83 h 274"/>
                  <a:gd name="T32" fmla="*/ 191 w 274"/>
                  <a:gd name="T33" fmla="*/ 264 h 274"/>
                  <a:gd name="T34" fmla="*/ 217 w 274"/>
                  <a:gd name="T35" fmla="*/ 264 h 274"/>
                  <a:gd name="T36" fmla="*/ 265 w 274"/>
                  <a:gd name="T37" fmla="*/ 216 h 274"/>
                  <a:gd name="T38" fmla="*/ 273 w 274"/>
                  <a:gd name="T39" fmla="*/ 210 h 274"/>
                  <a:gd name="T40" fmla="*/ 273 w 274"/>
                  <a:gd name="T41" fmla="*/ 198 h 274"/>
                  <a:gd name="T42" fmla="*/ 267 w 274"/>
                  <a:gd name="T43" fmla="*/ 1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4" h="274">
                    <a:moveTo>
                      <a:pt x="267" y="196"/>
                    </a:moveTo>
                    <a:cubicBezTo>
                      <a:pt x="246" y="176"/>
                      <a:pt x="225" y="156"/>
                      <a:pt x="201" y="132"/>
                    </a:cubicBezTo>
                    <a:cubicBezTo>
                      <a:pt x="225" y="109"/>
                      <a:pt x="246" y="88"/>
                      <a:pt x="268" y="68"/>
                    </a:cubicBezTo>
                    <a:cubicBezTo>
                      <a:pt x="269" y="67"/>
                      <a:pt x="272" y="67"/>
                      <a:pt x="274" y="67"/>
                    </a:cubicBezTo>
                    <a:cubicBezTo>
                      <a:pt x="274" y="53"/>
                      <a:pt x="274" y="53"/>
                      <a:pt x="274" y="53"/>
                    </a:cubicBezTo>
                    <a:cubicBezTo>
                      <a:pt x="271" y="53"/>
                      <a:pt x="269" y="52"/>
                      <a:pt x="268" y="51"/>
                    </a:cubicBezTo>
                    <a:cubicBezTo>
                      <a:pt x="250" y="36"/>
                      <a:pt x="233" y="20"/>
                      <a:pt x="216" y="3"/>
                    </a:cubicBezTo>
                    <a:cubicBezTo>
                      <a:pt x="217" y="2"/>
                      <a:pt x="218" y="1"/>
                      <a:pt x="21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3"/>
                      <a:pt x="206" y="6"/>
                      <a:pt x="205" y="8"/>
                    </a:cubicBezTo>
                    <a:cubicBezTo>
                      <a:pt x="185" y="28"/>
                      <a:pt x="164" y="47"/>
                      <a:pt x="145" y="65"/>
                    </a:cubicBezTo>
                    <a:cubicBezTo>
                      <a:pt x="124" y="44"/>
                      <a:pt x="102" y="22"/>
                      <a:pt x="8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0" y="22"/>
                      <a:pt x="30" y="41"/>
                      <a:pt x="10" y="59"/>
                    </a:cubicBezTo>
                    <a:cubicBezTo>
                      <a:pt x="0" y="67"/>
                      <a:pt x="0" y="74"/>
                      <a:pt x="10" y="83"/>
                    </a:cubicBezTo>
                    <a:cubicBezTo>
                      <a:pt x="70" y="143"/>
                      <a:pt x="131" y="204"/>
                      <a:pt x="191" y="264"/>
                    </a:cubicBezTo>
                    <a:cubicBezTo>
                      <a:pt x="201" y="274"/>
                      <a:pt x="207" y="274"/>
                      <a:pt x="217" y="264"/>
                    </a:cubicBezTo>
                    <a:cubicBezTo>
                      <a:pt x="232" y="247"/>
                      <a:pt x="249" y="232"/>
                      <a:pt x="265" y="216"/>
                    </a:cubicBezTo>
                    <a:cubicBezTo>
                      <a:pt x="268" y="212"/>
                      <a:pt x="270" y="210"/>
                      <a:pt x="273" y="210"/>
                    </a:cubicBezTo>
                    <a:cubicBezTo>
                      <a:pt x="273" y="198"/>
                      <a:pt x="273" y="198"/>
                      <a:pt x="273" y="198"/>
                    </a:cubicBezTo>
                    <a:cubicBezTo>
                      <a:pt x="271" y="198"/>
                      <a:pt x="269" y="197"/>
                      <a:pt x="267" y="196"/>
                    </a:cubicBezTo>
                    <a:close/>
                  </a:path>
                </a:pathLst>
              </a:custGeom>
              <a:solidFill>
                <a:srgbClr val="113F4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57"/>
              <p:cNvSpPr>
                <a:spLocks noChangeAspect="1" noEditPoints="1"/>
              </p:cNvSpPr>
              <p:nvPr/>
            </p:nvSpPr>
            <p:spPr bwMode="auto">
              <a:xfrm>
                <a:off x="5257391" y="4424630"/>
                <a:ext cx="270757" cy="298723"/>
              </a:xfrm>
              <a:custGeom>
                <a:avLst/>
                <a:gdLst>
                  <a:gd name="T0" fmla="*/ 25 w 99"/>
                  <a:gd name="T1" fmla="*/ 58 h 109"/>
                  <a:gd name="T2" fmla="*/ 15 w 99"/>
                  <a:gd name="T3" fmla="*/ 61 h 109"/>
                  <a:gd name="T4" fmla="*/ 51 w 99"/>
                  <a:gd name="T5" fmla="*/ 55 h 109"/>
                  <a:gd name="T6" fmla="*/ 63 w 99"/>
                  <a:gd name="T7" fmla="*/ 46 h 109"/>
                  <a:gd name="T8" fmla="*/ 56 w 99"/>
                  <a:gd name="T9" fmla="*/ 59 h 109"/>
                  <a:gd name="T10" fmla="*/ 51 w 99"/>
                  <a:gd name="T11" fmla="*/ 67 h 109"/>
                  <a:gd name="T12" fmla="*/ 46 w 99"/>
                  <a:gd name="T13" fmla="*/ 57 h 109"/>
                  <a:gd name="T14" fmla="*/ 38 w 99"/>
                  <a:gd name="T15" fmla="*/ 37 h 109"/>
                  <a:gd name="T16" fmla="*/ 51 w 99"/>
                  <a:gd name="T17" fmla="*/ 55 h 109"/>
                  <a:gd name="T18" fmla="*/ 42 w 99"/>
                  <a:gd name="T19" fmla="*/ 33 h 109"/>
                  <a:gd name="T20" fmla="*/ 42 w 99"/>
                  <a:gd name="T21" fmla="*/ 0 h 109"/>
                  <a:gd name="T22" fmla="*/ 15 w 99"/>
                  <a:gd name="T23" fmla="*/ 25 h 109"/>
                  <a:gd name="T24" fmla="*/ 15 w 99"/>
                  <a:gd name="T25" fmla="*/ 94 h 109"/>
                  <a:gd name="T26" fmla="*/ 84 w 99"/>
                  <a:gd name="T27" fmla="*/ 94 h 109"/>
                  <a:gd name="T28" fmla="*/ 97 w 99"/>
                  <a:gd name="T29" fmla="*/ 73 h 109"/>
                  <a:gd name="T30" fmla="*/ 85 w 99"/>
                  <a:gd name="T31" fmla="*/ 71 h 109"/>
                  <a:gd name="T32" fmla="*/ 49 w 99"/>
                  <a:gd name="T33" fmla="*/ 97 h 109"/>
                  <a:gd name="T34" fmla="*/ 12 w 99"/>
                  <a:gd name="T35" fmla="*/ 60 h 109"/>
                  <a:gd name="T36" fmla="*/ 42 w 99"/>
                  <a:gd name="T37" fmla="*/ 22 h 109"/>
                  <a:gd name="T38" fmla="*/ 85 w 99"/>
                  <a:gd name="T39" fmla="*/ 47 h 109"/>
                  <a:gd name="T40" fmla="*/ 95 w 99"/>
                  <a:gd name="T41" fmla="*/ 41 h 109"/>
                  <a:gd name="T42" fmla="*/ 98 w 99"/>
                  <a:gd name="T43" fmla="*/ 53 h 109"/>
                  <a:gd name="T44" fmla="*/ 87 w 99"/>
                  <a:gd name="T45" fmla="*/ 56 h 109"/>
                  <a:gd name="T46" fmla="*/ 87 w 99"/>
                  <a:gd name="T47" fmla="*/ 67 h 109"/>
                  <a:gd name="T48" fmla="*/ 87 w 99"/>
                  <a:gd name="T49" fmla="*/ 59 h 109"/>
                  <a:gd name="T50" fmla="*/ 99 w 99"/>
                  <a:gd name="T51" fmla="*/ 57 h 109"/>
                  <a:gd name="T52" fmla="*/ 99 w 99"/>
                  <a:gd name="T53" fmla="*/ 60 h 109"/>
                  <a:gd name="T54" fmla="*/ 97 w 99"/>
                  <a:gd name="T55" fmla="*/ 71 h 109"/>
                  <a:gd name="T56" fmla="*/ 87 w 99"/>
                  <a:gd name="T57" fmla="*/ 67 h 109"/>
                  <a:gd name="T58" fmla="*/ 80 w 99"/>
                  <a:gd name="T59" fmla="*/ 37 h 109"/>
                  <a:gd name="T60" fmla="*/ 88 w 99"/>
                  <a:gd name="T61" fmla="*/ 28 h 109"/>
                  <a:gd name="T62" fmla="*/ 94 w 99"/>
                  <a:gd name="T63" fmla="*/ 38 h 109"/>
                  <a:gd name="T64" fmla="*/ 84 w 99"/>
                  <a:gd name="T65" fmla="*/ 44 h 109"/>
                  <a:gd name="T66" fmla="*/ 77 w 99"/>
                  <a:gd name="T67" fmla="*/ 34 h 109"/>
                  <a:gd name="T68" fmla="*/ 71 w 99"/>
                  <a:gd name="T69" fmla="*/ 28 h 109"/>
                  <a:gd name="T70" fmla="*/ 76 w 99"/>
                  <a:gd name="T71" fmla="*/ 18 h 109"/>
                  <a:gd name="T72" fmla="*/ 84 w 99"/>
                  <a:gd name="T73" fmla="*/ 25 h 109"/>
                  <a:gd name="T74" fmla="*/ 86 w 99"/>
                  <a:gd name="T75" fmla="*/ 27 h 109"/>
                  <a:gd name="T76" fmla="*/ 50 w 99"/>
                  <a:gd name="T77" fmla="*/ 93 h 109"/>
                  <a:gd name="T78" fmla="*/ 53 w 99"/>
                  <a:gd name="T79" fmla="*/ 83 h 109"/>
                  <a:gd name="T80" fmla="*/ 50 w 99"/>
                  <a:gd name="T81" fmla="*/ 93 h 109"/>
                  <a:gd name="T82" fmla="*/ 67 w 99"/>
                  <a:gd name="T83" fmla="*/ 76 h 109"/>
                  <a:gd name="T84" fmla="*/ 77 w 99"/>
                  <a:gd name="T85" fmla="*/ 81 h 109"/>
                  <a:gd name="T86" fmla="*/ 25 w 99"/>
                  <a:gd name="T87" fmla="*/ 83 h 109"/>
                  <a:gd name="T88" fmla="*/ 34 w 99"/>
                  <a:gd name="T89" fmla="*/ 78 h 109"/>
                  <a:gd name="T90" fmla="*/ 25 w 99"/>
                  <a:gd name="T91" fmla="*/ 83 h 109"/>
                  <a:gd name="T92" fmla="*/ 33 w 99"/>
                  <a:gd name="T93" fmla="*/ 40 h 109"/>
                  <a:gd name="T94" fmla="*/ 23 w 99"/>
                  <a:gd name="T95" fmla="*/ 36 h 109"/>
                  <a:gd name="T96" fmla="*/ 75 w 99"/>
                  <a:gd name="T97" fmla="*/ 34 h 109"/>
                  <a:gd name="T98" fmla="*/ 66 w 99"/>
                  <a:gd name="T99" fmla="*/ 39 h 109"/>
                  <a:gd name="T100" fmla="*/ 75 w 99"/>
                  <a:gd name="T101" fmla="*/ 34 h 109"/>
                  <a:gd name="T102" fmla="*/ 75 w 99"/>
                  <a:gd name="T103" fmla="*/ 59 h 109"/>
                  <a:gd name="T104" fmla="*/ 85 w 99"/>
                  <a:gd name="T105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9" h="109">
                    <a:moveTo>
                      <a:pt x="15" y="58"/>
                    </a:move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58"/>
                      <a:pt x="15" y="58"/>
                      <a:pt x="15" y="58"/>
                    </a:cubicBezTo>
                    <a:close/>
                    <a:moveTo>
                      <a:pt x="51" y="55"/>
                    </a:moveTo>
                    <a:cubicBezTo>
                      <a:pt x="52" y="55"/>
                      <a:pt x="52" y="55"/>
                      <a:pt x="53" y="55"/>
                    </a:cubicBezTo>
                    <a:cubicBezTo>
                      <a:pt x="56" y="52"/>
                      <a:pt x="60" y="48"/>
                      <a:pt x="63" y="46"/>
                    </a:cubicBezTo>
                    <a:cubicBezTo>
                      <a:pt x="64" y="46"/>
                      <a:pt x="65" y="47"/>
                      <a:pt x="66" y="48"/>
                    </a:cubicBezTo>
                    <a:cubicBezTo>
                      <a:pt x="63" y="53"/>
                      <a:pt x="60" y="56"/>
                      <a:pt x="56" y="59"/>
                    </a:cubicBezTo>
                    <a:cubicBezTo>
                      <a:pt x="57" y="60"/>
                      <a:pt x="57" y="60"/>
                      <a:pt x="57" y="61"/>
                    </a:cubicBezTo>
                    <a:cubicBezTo>
                      <a:pt x="57" y="64"/>
                      <a:pt x="54" y="67"/>
                      <a:pt x="51" y="67"/>
                    </a:cubicBezTo>
                    <a:cubicBezTo>
                      <a:pt x="47" y="67"/>
                      <a:pt x="45" y="64"/>
                      <a:pt x="45" y="61"/>
                    </a:cubicBezTo>
                    <a:cubicBezTo>
                      <a:pt x="45" y="59"/>
                      <a:pt x="45" y="58"/>
                      <a:pt x="46" y="57"/>
                    </a:cubicBezTo>
                    <a:cubicBezTo>
                      <a:pt x="41" y="51"/>
                      <a:pt x="38" y="45"/>
                      <a:pt x="35" y="38"/>
                    </a:cubicBezTo>
                    <a:cubicBezTo>
                      <a:pt x="36" y="38"/>
                      <a:pt x="37" y="37"/>
                      <a:pt x="38" y="37"/>
                    </a:cubicBezTo>
                    <a:cubicBezTo>
                      <a:pt x="42" y="42"/>
                      <a:pt x="46" y="49"/>
                      <a:pt x="49" y="55"/>
                    </a:cubicBezTo>
                    <a:cubicBezTo>
                      <a:pt x="49" y="55"/>
                      <a:pt x="50" y="55"/>
                      <a:pt x="51" y="55"/>
                    </a:cubicBezTo>
                    <a:close/>
                    <a:moveTo>
                      <a:pt x="42" y="22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2" y="12"/>
                      <a:pt x="22" y="17"/>
                      <a:pt x="15" y="25"/>
                    </a:cubicBezTo>
                    <a:cubicBezTo>
                      <a:pt x="5" y="34"/>
                      <a:pt x="0" y="46"/>
                      <a:pt x="0" y="60"/>
                    </a:cubicBezTo>
                    <a:cubicBezTo>
                      <a:pt x="0" y="73"/>
                      <a:pt x="5" y="85"/>
                      <a:pt x="15" y="94"/>
                    </a:cubicBezTo>
                    <a:cubicBezTo>
                      <a:pt x="24" y="104"/>
                      <a:pt x="36" y="109"/>
                      <a:pt x="49" y="109"/>
                    </a:cubicBezTo>
                    <a:cubicBezTo>
                      <a:pt x="63" y="109"/>
                      <a:pt x="75" y="104"/>
                      <a:pt x="84" y="94"/>
                    </a:cubicBezTo>
                    <a:cubicBezTo>
                      <a:pt x="90" y="89"/>
                      <a:pt x="94" y="82"/>
                      <a:pt x="96" y="75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4" y="77"/>
                      <a:pt x="80" y="82"/>
                      <a:pt x="76" y="86"/>
                    </a:cubicBezTo>
                    <a:cubicBezTo>
                      <a:pt x="69" y="93"/>
                      <a:pt x="60" y="97"/>
                      <a:pt x="49" y="97"/>
                    </a:cubicBezTo>
                    <a:cubicBezTo>
                      <a:pt x="39" y="97"/>
                      <a:pt x="30" y="93"/>
                      <a:pt x="23" y="86"/>
                    </a:cubicBezTo>
                    <a:cubicBezTo>
                      <a:pt x="16" y="79"/>
                      <a:pt x="12" y="70"/>
                      <a:pt x="12" y="60"/>
                    </a:cubicBezTo>
                    <a:cubicBezTo>
                      <a:pt x="12" y="50"/>
                      <a:pt x="16" y="40"/>
                      <a:pt x="23" y="33"/>
                    </a:cubicBezTo>
                    <a:cubicBezTo>
                      <a:pt x="28" y="28"/>
                      <a:pt x="35" y="24"/>
                      <a:pt x="42" y="22"/>
                    </a:cubicBezTo>
                    <a:close/>
                    <a:moveTo>
                      <a:pt x="87" y="54"/>
                    </a:moveTo>
                    <a:cubicBezTo>
                      <a:pt x="87" y="52"/>
                      <a:pt x="86" y="49"/>
                      <a:pt x="85" y="47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6"/>
                      <a:pt x="98" y="50"/>
                      <a:pt x="98" y="53"/>
                    </a:cubicBezTo>
                    <a:cubicBezTo>
                      <a:pt x="99" y="55"/>
                      <a:pt x="99" y="55"/>
                      <a:pt x="99" y="55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4"/>
                      <a:pt x="87" y="54"/>
                      <a:pt x="87" y="54"/>
                    </a:cubicBezTo>
                    <a:close/>
                    <a:moveTo>
                      <a:pt x="87" y="67"/>
                    </a:moveTo>
                    <a:cubicBezTo>
                      <a:pt x="87" y="64"/>
                      <a:pt x="87" y="62"/>
                      <a:pt x="87" y="60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59"/>
                      <a:pt x="99" y="60"/>
                    </a:cubicBezTo>
                    <a:cubicBezTo>
                      <a:pt x="99" y="63"/>
                      <a:pt x="99" y="66"/>
                      <a:pt x="98" y="69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7" y="67"/>
                      <a:pt x="87" y="67"/>
                      <a:pt x="87" y="67"/>
                    </a:cubicBezTo>
                    <a:close/>
                    <a:moveTo>
                      <a:pt x="83" y="42"/>
                    </a:moveTo>
                    <a:cubicBezTo>
                      <a:pt x="82" y="40"/>
                      <a:pt x="81" y="38"/>
                      <a:pt x="80" y="37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91" y="32"/>
                      <a:pt x="92" y="35"/>
                      <a:pt x="94" y="38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3" y="42"/>
                      <a:pt x="83" y="42"/>
                      <a:pt x="83" y="42"/>
                    </a:cubicBezTo>
                    <a:close/>
                    <a:moveTo>
                      <a:pt x="77" y="34"/>
                    </a:moveTo>
                    <a:cubicBezTo>
                      <a:pt x="76" y="33"/>
                      <a:pt x="76" y="33"/>
                      <a:pt x="76" y="33"/>
                    </a:cubicBezTo>
                    <a:cubicBezTo>
                      <a:pt x="75" y="31"/>
                      <a:pt x="73" y="30"/>
                      <a:pt x="71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80" y="21"/>
                      <a:pt x="82" y="23"/>
                      <a:pt x="84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77" y="34"/>
                      <a:pt x="77" y="34"/>
                      <a:pt x="77" y="34"/>
                    </a:cubicBezTo>
                    <a:close/>
                    <a:moveTo>
                      <a:pt x="50" y="93"/>
                    </a:move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0" y="93"/>
                      <a:pt x="50" y="93"/>
                      <a:pt x="50" y="93"/>
                    </a:cubicBezTo>
                    <a:close/>
                    <a:moveTo>
                      <a:pt x="74" y="83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4" y="83"/>
                      <a:pt x="74" y="83"/>
                      <a:pt x="74" y="83"/>
                    </a:cubicBezTo>
                    <a:close/>
                    <a:moveTo>
                      <a:pt x="25" y="83"/>
                    </a:move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5" y="83"/>
                      <a:pt x="25" y="83"/>
                      <a:pt x="25" y="83"/>
                    </a:cubicBezTo>
                    <a:close/>
                    <a:moveTo>
                      <a:pt x="26" y="33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6" y="33"/>
                      <a:pt x="26" y="33"/>
                      <a:pt x="26" y="33"/>
                    </a:cubicBezTo>
                    <a:close/>
                    <a:moveTo>
                      <a:pt x="75" y="34"/>
                    </a:moveTo>
                    <a:cubicBezTo>
                      <a:pt x="73" y="32"/>
                      <a:pt x="73" y="32"/>
                      <a:pt x="73" y="32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75" y="34"/>
                      <a:pt x="75" y="34"/>
                      <a:pt x="75" y="34"/>
                    </a:cubicBezTo>
                    <a:close/>
                    <a:moveTo>
                      <a:pt x="85" y="59"/>
                    </a:move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85" y="56"/>
                      <a:pt x="85" y="56"/>
                      <a:pt x="85" y="56"/>
                    </a:cubicBezTo>
                    <a:lnTo>
                      <a:pt x="85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068881" y="3940084"/>
              <a:ext cx="1503494" cy="1458781"/>
              <a:chOff x="6068881" y="3940084"/>
              <a:chExt cx="1503494" cy="1458781"/>
            </a:xfrm>
          </p:grpSpPr>
          <p:sp>
            <p:nvSpPr>
              <p:cNvPr id="25" name="Freeform 7"/>
              <p:cNvSpPr/>
              <p:nvPr/>
            </p:nvSpPr>
            <p:spPr bwMode="auto">
              <a:xfrm>
                <a:off x="6068881" y="3940084"/>
                <a:ext cx="1503494" cy="1458781"/>
              </a:xfrm>
              <a:custGeom>
                <a:avLst/>
                <a:gdLst>
                  <a:gd name="T0" fmla="*/ 201 w 285"/>
                  <a:gd name="T1" fmla="*/ 1 h 277"/>
                  <a:gd name="T2" fmla="*/ 131 w 285"/>
                  <a:gd name="T3" fmla="*/ 66 h 277"/>
                  <a:gd name="T4" fmla="*/ 73 w 285"/>
                  <a:gd name="T5" fmla="*/ 6 h 277"/>
                  <a:gd name="T6" fmla="*/ 71 w 285"/>
                  <a:gd name="T7" fmla="*/ 0 h 277"/>
                  <a:gd name="T8" fmla="*/ 54 w 285"/>
                  <a:gd name="T9" fmla="*/ 0 h 277"/>
                  <a:gd name="T10" fmla="*/ 59 w 285"/>
                  <a:gd name="T11" fmla="*/ 5 h 277"/>
                  <a:gd name="T12" fmla="*/ 11 w 285"/>
                  <a:gd name="T13" fmla="*/ 49 h 277"/>
                  <a:gd name="T14" fmla="*/ 1 w 285"/>
                  <a:gd name="T15" fmla="*/ 52 h 277"/>
                  <a:gd name="T16" fmla="*/ 1 w 285"/>
                  <a:gd name="T17" fmla="*/ 66 h 277"/>
                  <a:gd name="T18" fmla="*/ 10 w 285"/>
                  <a:gd name="T19" fmla="*/ 68 h 277"/>
                  <a:gd name="T20" fmla="*/ 77 w 285"/>
                  <a:gd name="T21" fmla="*/ 130 h 277"/>
                  <a:gd name="T22" fmla="*/ 9 w 285"/>
                  <a:gd name="T23" fmla="*/ 195 h 277"/>
                  <a:gd name="T24" fmla="*/ 0 w 285"/>
                  <a:gd name="T25" fmla="*/ 197 h 277"/>
                  <a:gd name="T26" fmla="*/ 0 w 285"/>
                  <a:gd name="T27" fmla="*/ 209 h 277"/>
                  <a:gd name="T28" fmla="*/ 13 w 285"/>
                  <a:gd name="T29" fmla="*/ 214 h 277"/>
                  <a:gd name="T30" fmla="*/ 55 w 285"/>
                  <a:gd name="T31" fmla="*/ 257 h 277"/>
                  <a:gd name="T32" fmla="*/ 96 w 285"/>
                  <a:gd name="T33" fmla="*/ 257 h 277"/>
                  <a:gd name="T34" fmla="*/ 221 w 285"/>
                  <a:gd name="T35" fmla="*/ 133 h 277"/>
                  <a:gd name="T36" fmla="*/ 285 w 285"/>
                  <a:gd name="T37" fmla="*/ 75 h 277"/>
                  <a:gd name="T38" fmla="*/ 213 w 285"/>
                  <a:gd name="T39" fmla="*/ 1 h 277"/>
                  <a:gd name="T40" fmla="*/ 201 w 285"/>
                  <a:gd name="T41" fmla="*/ 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5" h="277">
                    <a:moveTo>
                      <a:pt x="201" y="1"/>
                    </a:moveTo>
                    <a:cubicBezTo>
                      <a:pt x="179" y="22"/>
                      <a:pt x="156" y="43"/>
                      <a:pt x="131" y="66"/>
                    </a:cubicBezTo>
                    <a:cubicBezTo>
                      <a:pt x="113" y="48"/>
                      <a:pt x="93" y="28"/>
                      <a:pt x="73" y="6"/>
                    </a:cubicBezTo>
                    <a:cubicBezTo>
                      <a:pt x="72" y="5"/>
                      <a:pt x="71" y="3"/>
                      <a:pt x="7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6" y="2"/>
                      <a:pt x="58" y="3"/>
                      <a:pt x="59" y="5"/>
                    </a:cubicBezTo>
                    <a:cubicBezTo>
                      <a:pt x="45" y="19"/>
                      <a:pt x="29" y="35"/>
                      <a:pt x="11" y="49"/>
                    </a:cubicBezTo>
                    <a:cubicBezTo>
                      <a:pt x="9" y="51"/>
                      <a:pt x="5" y="52"/>
                      <a:pt x="1" y="52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4" y="65"/>
                      <a:pt x="9" y="66"/>
                      <a:pt x="10" y="68"/>
                    </a:cubicBezTo>
                    <a:cubicBezTo>
                      <a:pt x="32" y="87"/>
                      <a:pt x="53" y="108"/>
                      <a:pt x="77" y="130"/>
                    </a:cubicBezTo>
                    <a:cubicBezTo>
                      <a:pt x="52" y="154"/>
                      <a:pt x="31" y="175"/>
                      <a:pt x="9" y="195"/>
                    </a:cubicBezTo>
                    <a:cubicBezTo>
                      <a:pt x="8" y="197"/>
                      <a:pt x="4" y="197"/>
                      <a:pt x="0" y="197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" y="208"/>
                      <a:pt x="8" y="209"/>
                      <a:pt x="13" y="214"/>
                    </a:cubicBezTo>
                    <a:cubicBezTo>
                      <a:pt x="27" y="229"/>
                      <a:pt x="41" y="243"/>
                      <a:pt x="55" y="257"/>
                    </a:cubicBezTo>
                    <a:cubicBezTo>
                      <a:pt x="76" y="277"/>
                      <a:pt x="76" y="277"/>
                      <a:pt x="96" y="257"/>
                    </a:cubicBezTo>
                    <a:cubicBezTo>
                      <a:pt x="138" y="216"/>
                      <a:pt x="179" y="174"/>
                      <a:pt x="221" y="133"/>
                    </a:cubicBezTo>
                    <a:cubicBezTo>
                      <a:pt x="241" y="113"/>
                      <a:pt x="263" y="95"/>
                      <a:pt x="285" y="75"/>
                    </a:cubicBezTo>
                    <a:cubicBezTo>
                      <a:pt x="258" y="48"/>
                      <a:pt x="236" y="25"/>
                      <a:pt x="213" y="1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55C0A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" name="组合 25"/>
              <p:cNvGrpSpPr>
                <a:grpSpLocks noChangeAspect="1"/>
              </p:cNvGrpSpPr>
              <p:nvPr/>
            </p:nvGrpSpPr>
            <p:grpSpPr>
              <a:xfrm>
                <a:off x="6630845" y="4443976"/>
                <a:ext cx="240570" cy="324277"/>
                <a:chOff x="3722033" y="3714538"/>
                <a:chExt cx="500321" cy="674410"/>
              </a:xfrm>
              <a:solidFill>
                <a:schemeClr val="bg1"/>
              </a:solidFill>
            </p:grpSpPr>
            <p:sp>
              <p:nvSpPr>
                <p:cNvPr id="27" name="Freeform 27"/>
                <p:cNvSpPr>
                  <a:spLocks noEditPoints="1"/>
                </p:cNvSpPr>
                <p:nvPr/>
              </p:nvSpPr>
              <p:spPr bwMode="auto">
                <a:xfrm>
                  <a:off x="3818586" y="4203888"/>
                  <a:ext cx="306118" cy="185060"/>
                </a:xfrm>
                <a:custGeom>
                  <a:avLst/>
                  <a:gdLst>
                    <a:gd name="T0" fmla="*/ 317 w 354"/>
                    <a:gd name="T1" fmla="*/ 5 h 214"/>
                    <a:gd name="T2" fmla="*/ 354 w 354"/>
                    <a:gd name="T3" fmla="*/ 186 h 214"/>
                    <a:gd name="T4" fmla="*/ 294 w 354"/>
                    <a:gd name="T5" fmla="*/ 171 h 214"/>
                    <a:gd name="T6" fmla="*/ 250 w 354"/>
                    <a:gd name="T7" fmla="*/ 214 h 214"/>
                    <a:gd name="T8" fmla="*/ 215 w 354"/>
                    <a:gd name="T9" fmla="*/ 44 h 214"/>
                    <a:gd name="T10" fmla="*/ 230 w 354"/>
                    <a:gd name="T11" fmla="*/ 46 h 214"/>
                    <a:gd name="T12" fmla="*/ 241 w 354"/>
                    <a:gd name="T13" fmla="*/ 45 h 214"/>
                    <a:gd name="T14" fmla="*/ 287 w 354"/>
                    <a:gd name="T15" fmla="*/ 7 h 214"/>
                    <a:gd name="T16" fmla="*/ 292 w 354"/>
                    <a:gd name="T17" fmla="*/ 0 h 214"/>
                    <a:gd name="T18" fmla="*/ 300 w 354"/>
                    <a:gd name="T19" fmla="*/ 2 h 214"/>
                    <a:gd name="T20" fmla="*/ 317 w 354"/>
                    <a:gd name="T21" fmla="*/ 5 h 214"/>
                    <a:gd name="T22" fmla="*/ 140 w 354"/>
                    <a:gd name="T23" fmla="*/ 44 h 214"/>
                    <a:gd name="T24" fmla="*/ 105 w 354"/>
                    <a:gd name="T25" fmla="*/ 214 h 214"/>
                    <a:gd name="T26" fmla="*/ 60 w 354"/>
                    <a:gd name="T27" fmla="*/ 171 h 214"/>
                    <a:gd name="T28" fmla="*/ 0 w 354"/>
                    <a:gd name="T29" fmla="*/ 186 h 214"/>
                    <a:gd name="T30" fmla="*/ 38 w 354"/>
                    <a:gd name="T31" fmla="*/ 5 h 214"/>
                    <a:gd name="T32" fmla="*/ 55 w 354"/>
                    <a:gd name="T33" fmla="*/ 2 h 214"/>
                    <a:gd name="T34" fmla="*/ 63 w 354"/>
                    <a:gd name="T35" fmla="*/ 0 h 214"/>
                    <a:gd name="T36" fmla="*/ 67 w 354"/>
                    <a:gd name="T37" fmla="*/ 7 h 214"/>
                    <a:gd name="T38" fmla="*/ 103 w 354"/>
                    <a:gd name="T39" fmla="*/ 42 h 214"/>
                    <a:gd name="T40" fmla="*/ 114 w 354"/>
                    <a:gd name="T41" fmla="*/ 45 h 214"/>
                    <a:gd name="T42" fmla="*/ 140 w 354"/>
                    <a:gd name="T43" fmla="*/ 4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4" h="214">
                      <a:moveTo>
                        <a:pt x="317" y="5"/>
                      </a:moveTo>
                      <a:cubicBezTo>
                        <a:pt x="354" y="186"/>
                        <a:pt x="354" y="186"/>
                        <a:pt x="354" y="186"/>
                      </a:cubicBezTo>
                      <a:cubicBezTo>
                        <a:pt x="294" y="171"/>
                        <a:pt x="294" y="171"/>
                        <a:pt x="294" y="171"/>
                      </a:cubicBezTo>
                      <a:cubicBezTo>
                        <a:pt x="250" y="214"/>
                        <a:pt x="250" y="214"/>
                        <a:pt x="250" y="214"/>
                      </a:cubicBezTo>
                      <a:cubicBezTo>
                        <a:pt x="215" y="44"/>
                        <a:pt x="215" y="44"/>
                        <a:pt x="215" y="44"/>
                      </a:cubicBezTo>
                      <a:cubicBezTo>
                        <a:pt x="220" y="45"/>
                        <a:pt x="225" y="46"/>
                        <a:pt x="230" y="46"/>
                      </a:cubicBezTo>
                      <a:cubicBezTo>
                        <a:pt x="234" y="46"/>
                        <a:pt x="238" y="46"/>
                        <a:pt x="241" y="45"/>
                      </a:cubicBezTo>
                      <a:cubicBezTo>
                        <a:pt x="264" y="40"/>
                        <a:pt x="276" y="25"/>
                        <a:pt x="287" y="7"/>
                      </a:cubicBezTo>
                      <a:cubicBezTo>
                        <a:pt x="289" y="5"/>
                        <a:pt x="290" y="2"/>
                        <a:pt x="292" y="0"/>
                      </a:cubicBezTo>
                      <a:cubicBezTo>
                        <a:pt x="295" y="0"/>
                        <a:pt x="298" y="1"/>
                        <a:pt x="300" y="2"/>
                      </a:cubicBezTo>
                      <a:cubicBezTo>
                        <a:pt x="306" y="3"/>
                        <a:pt x="311" y="4"/>
                        <a:pt x="317" y="5"/>
                      </a:cubicBezTo>
                      <a:close/>
                      <a:moveTo>
                        <a:pt x="140" y="44"/>
                      </a:moveTo>
                      <a:cubicBezTo>
                        <a:pt x="105" y="214"/>
                        <a:pt x="105" y="214"/>
                        <a:pt x="105" y="214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43" y="4"/>
                        <a:pt x="49" y="3"/>
                        <a:pt x="55" y="2"/>
                      </a:cubicBezTo>
                      <a:cubicBezTo>
                        <a:pt x="57" y="1"/>
                        <a:pt x="60" y="1"/>
                        <a:pt x="63" y="0"/>
                      </a:cubicBezTo>
                      <a:cubicBezTo>
                        <a:pt x="65" y="2"/>
                        <a:pt x="66" y="5"/>
                        <a:pt x="67" y="7"/>
                      </a:cubicBezTo>
                      <a:cubicBezTo>
                        <a:pt x="77" y="21"/>
                        <a:pt x="86" y="35"/>
                        <a:pt x="103" y="42"/>
                      </a:cubicBezTo>
                      <a:cubicBezTo>
                        <a:pt x="106" y="43"/>
                        <a:pt x="110" y="44"/>
                        <a:pt x="114" y="45"/>
                      </a:cubicBezTo>
                      <a:cubicBezTo>
                        <a:pt x="123" y="47"/>
                        <a:pt x="131" y="46"/>
                        <a:pt x="140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Freeform 28"/>
                <p:cNvSpPr>
                  <a:spLocks noEditPoints="1"/>
                </p:cNvSpPr>
                <p:nvPr/>
              </p:nvSpPr>
              <p:spPr bwMode="auto">
                <a:xfrm>
                  <a:off x="3722033" y="3714538"/>
                  <a:ext cx="500321" cy="500687"/>
                </a:xfrm>
                <a:custGeom>
                  <a:avLst/>
                  <a:gdLst>
                    <a:gd name="T0" fmla="*/ 289 w 579"/>
                    <a:gd name="T1" fmla="*/ 28 h 579"/>
                    <a:gd name="T2" fmla="*/ 346 w 579"/>
                    <a:gd name="T3" fmla="*/ 4 h 579"/>
                    <a:gd name="T4" fmla="*/ 390 w 579"/>
                    <a:gd name="T5" fmla="*/ 48 h 579"/>
                    <a:gd name="T6" fmla="*/ 451 w 579"/>
                    <a:gd name="T7" fmla="*/ 48 h 579"/>
                    <a:gd name="T8" fmla="*/ 475 w 579"/>
                    <a:gd name="T9" fmla="*/ 105 h 579"/>
                    <a:gd name="T10" fmla="*/ 532 w 579"/>
                    <a:gd name="T11" fmla="*/ 128 h 579"/>
                    <a:gd name="T12" fmla="*/ 531 w 579"/>
                    <a:gd name="T13" fmla="*/ 190 h 579"/>
                    <a:gd name="T14" fmla="*/ 575 w 579"/>
                    <a:gd name="T15" fmla="*/ 233 h 579"/>
                    <a:gd name="T16" fmla="*/ 551 w 579"/>
                    <a:gd name="T17" fmla="*/ 290 h 579"/>
                    <a:gd name="T18" fmla="*/ 575 w 579"/>
                    <a:gd name="T19" fmla="*/ 347 h 579"/>
                    <a:gd name="T20" fmla="*/ 531 w 579"/>
                    <a:gd name="T21" fmla="*/ 390 h 579"/>
                    <a:gd name="T22" fmla="*/ 532 w 579"/>
                    <a:gd name="T23" fmla="*/ 452 h 579"/>
                    <a:gd name="T24" fmla="*/ 475 w 579"/>
                    <a:gd name="T25" fmla="*/ 475 h 579"/>
                    <a:gd name="T26" fmla="*/ 451 w 579"/>
                    <a:gd name="T27" fmla="*/ 532 h 579"/>
                    <a:gd name="T28" fmla="*/ 390 w 579"/>
                    <a:gd name="T29" fmla="*/ 532 h 579"/>
                    <a:gd name="T30" fmla="*/ 346 w 579"/>
                    <a:gd name="T31" fmla="*/ 575 h 579"/>
                    <a:gd name="T32" fmla="*/ 289 w 579"/>
                    <a:gd name="T33" fmla="*/ 552 h 579"/>
                    <a:gd name="T34" fmla="*/ 233 w 579"/>
                    <a:gd name="T35" fmla="*/ 575 h 579"/>
                    <a:gd name="T36" fmla="*/ 189 w 579"/>
                    <a:gd name="T37" fmla="*/ 532 h 579"/>
                    <a:gd name="T38" fmla="*/ 128 w 579"/>
                    <a:gd name="T39" fmla="*/ 532 h 579"/>
                    <a:gd name="T40" fmla="*/ 104 w 579"/>
                    <a:gd name="T41" fmla="*/ 475 h 579"/>
                    <a:gd name="T42" fmla="*/ 47 w 579"/>
                    <a:gd name="T43" fmla="*/ 452 h 579"/>
                    <a:gd name="T44" fmla="*/ 47 w 579"/>
                    <a:gd name="T45" fmla="*/ 390 h 579"/>
                    <a:gd name="T46" fmla="*/ 4 w 579"/>
                    <a:gd name="T47" fmla="*/ 347 h 579"/>
                    <a:gd name="T48" fmla="*/ 27 w 579"/>
                    <a:gd name="T49" fmla="*/ 290 h 579"/>
                    <a:gd name="T50" fmla="*/ 4 w 579"/>
                    <a:gd name="T51" fmla="*/ 233 h 579"/>
                    <a:gd name="T52" fmla="*/ 47 w 579"/>
                    <a:gd name="T53" fmla="*/ 190 h 579"/>
                    <a:gd name="T54" fmla="*/ 47 w 579"/>
                    <a:gd name="T55" fmla="*/ 128 h 579"/>
                    <a:gd name="T56" fmla="*/ 104 w 579"/>
                    <a:gd name="T57" fmla="*/ 105 h 579"/>
                    <a:gd name="T58" fmla="*/ 128 w 579"/>
                    <a:gd name="T59" fmla="*/ 48 h 579"/>
                    <a:gd name="T60" fmla="*/ 189 w 579"/>
                    <a:gd name="T61" fmla="*/ 48 h 579"/>
                    <a:gd name="T62" fmla="*/ 233 w 579"/>
                    <a:gd name="T63" fmla="*/ 4 h 579"/>
                    <a:gd name="T64" fmla="*/ 289 w 579"/>
                    <a:gd name="T65" fmla="*/ 28 h 579"/>
                    <a:gd name="T66" fmla="*/ 367 w 579"/>
                    <a:gd name="T67" fmla="*/ 103 h 579"/>
                    <a:gd name="T68" fmla="*/ 87 w 579"/>
                    <a:gd name="T69" fmla="*/ 288 h 579"/>
                    <a:gd name="T70" fmla="*/ 367 w 579"/>
                    <a:gd name="T71" fmla="*/ 477 h 579"/>
                    <a:gd name="T72" fmla="*/ 431 w 579"/>
                    <a:gd name="T73" fmla="*/ 146 h 579"/>
                    <a:gd name="T74" fmla="*/ 367 w 579"/>
                    <a:gd name="T75" fmla="*/ 103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79" h="579">
                      <a:moveTo>
                        <a:pt x="289" y="28"/>
                      </a:moveTo>
                      <a:cubicBezTo>
                        <a:pt x="308" y="29"/>
                        <a:pt x="327" y="0"/>
                        <a:pt x="346" y="4"/>
                      </a:cubicBezTo>
                      <a:cubicBezTo>
                        <a:pt x="365" y="8"/>
                        <a:pt x="371" y="42"/>
                        <a:pt x="390" y="48"/>
                      </a:cubicBezTo>
                      <a:cubicBezTo>
                        <a:pt x="407" y="56"/>
                        <a:pt x="435" y="37"/>
                        <a:pt x="451" y="48"/>
                      </a:cubicBezTo>
                      <a:cubicBezTo>
                        <a:pt x="467" y="58"/>
                        <a:pt x="460" y="92"/>
                        <a:pt x="475" y="105"/>
                      </a:cubicBezTo>
                      <a:cubicBezTo>
                        <a:pt x="487" y="119"/>
                        <a:pt x="521" y="112"/>
                        <a:pt x="532" y="128"/>
                      </a:cubicBezTo>
                      <a:cubicBezTo>
                        <a:pt x="542" y="144"/>
                        <a:pt x="523" y="172"/>
                        <a:pt x="531" y="190"/>
                      </a:cubicBezTo>
                      <a:cubicBezTo>
                        <a:pt x="537" y="208"/>
                        <a:pt x="571" y="214"/>
                        <a:pt x="575" y="233"/>
                      </a:cubicBezTo>
                      <a:cubicBezTo>
                        <a:pt x="579" y="252"/>
                        <a:pt x="550" y="271"/>
                        <a:pt x="551" y="290"/>
                      </a:cubicBezTo>
                      <a:cubicBezTo>
                        <a:pt x="550" y="309"/>
                        <a:pt x="579" y="328"/>
                        <a:pt x="575" y="347"/>
                      </a:cubicBezTo>
                      <a:cubicBezTo>
                        <a:pt x="571" y="366"/>
                        <a:pt x="538" y="372"/>
                        <a:pt x="531" y="390"/>
                      </a:cubicBezTo>
                      <a:cubicBezTo>
                        <a:pt x="523" y="407"/>
                        <a:pt x="542" y="436"/>
                        <a:pt x="532" y="452"/>
                      </a:cubicBezTo>
                      <a:cubicBezTo>
                        <a:pt x="521" y="468"/>
                        <a:pt x="487" y="461"/>
                        <a:pt x="475" y="475"/>
                      </a:cubicBezTo>
                      <a:cubicBezTo>
                        <a:pt x="460" y="488"/>
                        <a:pt x="467" y="521"/>
                        <a:pt x="451" y="532"/>
                      </a:cubicBezTo>
                      <a:cubicBezTo>
                        <a:pt x="435" y="543"/>
                        <a:pt x="407" y="523"/>
                        <a:pt x="390" y="532"/>
                      </a:cubicBezTo>
                      <a:cubicBezTo>
                        <a:pt x="372" y="538"/>
                        <a:pt x="365" y="572"/>
                        <a:pt x="346" y="575"/>
                      </a:cubicBezTo>
                      <a:cubicBezTo>
                        <a:pt x="327" y="579"/>
                        <a:pt x="309" y="550"/>
                        <a:pt x="289" y="552"/>
                      </a:cubicBezTo>
                      <a:cubicBezTo>
                        <a:pt x="270" y="550"/>
                        <a:pt x="252" y="579"/>
                        <a:pt x="233" y="575"/>
                      </a:cubicBezTo>
                      <a:cubicBezTo>
                        <a:pt x="214" y="572"/>
                        <a:pt x="207" y="538"/>
                        <a:pt x="189" y="532"/>
                      </a:cubicBezTo>
                      <a:cubicBezTo>
                        <a:pt x="172" y="523"/>
                        <a:pt x="144" y="543"/>
                        <a:pt x="128" y="532"/>
                      </a:cubicBezTo>
                      <a:cubicBezTo>
                        <a:pt x="112" y="521"/>
                        <a:pt x="119" y="488"/>
                        <a:pt x="104" y="475"/>
                      </a:cubicBezTo>
                      <a:cubicBezTo>
                        <a:pt x="92" y="461"/>
                        <a:pt x="58" y="468"/>
                        <a:pt x="47" y="452"/>
                      </a:cubicBezTo>
                      <a:cubicBezTo>
                        <a:pt x="36" y="436"/>
                        <a:pt x="56" y="407"/>
                        <a:pt x="47" y="390"/>
                      </a:cubicBezTo>
                      <a:cubicBezTo>
                        <a:pt x="41" y="372"/>
                        <a:pt x="8" y="366"/>
                        <a:pt x="4" y="347"/>
                      </a:cubicBezTo>
                      <a:cubicBezTo>
                        <a:pt x="0" y="328"/>
                        <a:pt x="29" y="309"/>
                        <a:pt x="27" y="290"/>
                      </a:cubicBezTo>
                      <a:cubicBezTo>
                        <a:pt x="29" y="271"/>
                        <a:pt x="0" y="252"/>
                        <a:pt x="4" y="233"/>
                      </a:cubicBezTo>
                      <a:cubicBezTo>
                        <a:pt x="8" y="214"/>
                        <a:pt x="41" y="208"/>
                        <a:pt x="47" y="190"/>
                      </a:cubicBezTo>
                      <a:cubicBezTo>
                        <a:pt x="56" y="172"/>
                        <a:pt x="36" y="144"/>
                        <a:pt x="47" y="128"/>
                      </a:cubicBezTo>
                      <a:cubicBezTo>
                        <a:pt x="58" y="112"/>
                        <a:pt x="92" y="119"/>
                        <a:pt x="104" y="105"/>
                      </a:cubicBezTo>
                      <a:cubicBezTo>
                        <a:pt x="119" y="92"/>
                        <a:pt x="112" y="58"/>
                        <a:pt x="128" y="48"/>
                      </a:cubicBezTo>
                      <a:cubicBezTo>
                        <a:pt x="144" y="37"/>
                        <a:pt x="172" y="56"/>
                        <a:pt x="189" y="48"/>
                      </a:cubicBezTo>
                      <a:cubicBezTo>
                        <a:pt x="207" y="42"/>
                        <a:pt x="214" y="8"/>
                        <a:pt x="233" y="4"/>
                      </a:cubicBezTo>
                      <a:cubicBezTo>
                        <a:pt x="252" y="0"/>
                        <a:pt x="270" y="29"/>
                        <a:pt x="289" y="28"/>
                      </a:cubicBezTo>
                      <a:close/>
                      <a:moveTo>
                        <a:pt x="367" y="103"/>
                      </a:moveTo>
                      <a:cubicBezTo>
                        <a:pt x="234" y="48"/>
                        <a:pt x="88" y="145"/>
                        <a:pt x="87" y="288"/>
                      </a:cubicBezTo>
                      <a:cubicBezTo>
                        <a:pt x="86" y="433"/>
                        <a:pt x="233" y="532"/>
                        <a:pt x="367" y="477"/>
                      </a:cubicBezTo>
                      <a:cubicBezTo>
                        <a:pt x="501" y="421"/>
                        <a:pt x="534" y="247"/>
                        <a:pt x="431" y="146"/>
                      </a:cubicBezTo>
                      <a:cubicBezTo>
                        <a:pt x="413" y="127"/>
                        <a:pt x="391" y="113"/>
                        <a:pt x="367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Freeform 29"/>
                <p:cNvSpPr>
                  <a:spLocks noEditPoints="1"/>
                </p:cNvSpPr>
                <p:nvPr/>
              </p:nvSpPr>
              <p:spPr bwMode="auto">
                <a:xfrm>
                  <a:off x="3829192" y="3821698"/>
                  <a:ext cx="286002" cy="287100"/>
                </a:xfrm>
                <a:custGeom>
                  <a:avLst/>
                  <a:gdLst>
                    <a:gd name="T0" fmla="*/ 165 w 331"/>
                    <a:gd name="T1" fmla="*/ 0 h 332"/>
                    <a:gd name="T2" fmla="*/ 331 w 331"/>
                    <a:gd name="T3" fmla="*/ 166 h 332"/>
                    <a:gd name="T4" fmla="*/ 165 w 331"/>
                    <a:gd name="T5" fmla="*/ 332 h 332"/>
                    <a:gd name="T6" fmla="*/ 0 w 331"/>
                    <a:gd name="T7" fmla="*/ 166 h 332"/>
                    <a:gd name="T8" fmla="*/ 165 w 331"/>
                    <a:gd name="T9" fmla="*/ 0 h 332"/>
                    <a:gd name="T10" fmla="*/ 176 w 331"/>
                    <a:gd name="T11" fmla="*/ 50 h 332"/>
                    <a:gd name="T12" fmla="*/ 205 w 331"/>
                    <a:gd name="T13" fmla="*/ 111 h 332"/>
                    <a:gd name="T14" fmla="*/ 272 w 331"/>
                    <a:gd name="T15" fmla="*/ 119 h 332"/>
                    <a:gd name="T16" fmla="*/ 282 w 331"/>
                    <a:gd name="T17" fmla="*/ 127 h 332"/>
                    <a:gd name="T18" fmla="*/ 279 w 331"/>
                    <a:gd name="T19" fmla="*/ 140 h 332"/>
                    <a:gd name="T20" fmla="*/ 229 w 331"/>
                    <a:gd name="T21" fmla="*/ 186 h 332"/>
                    <a:gd name="T22" fmla="*/ 242 w 331"/>
                    <a:gd name="T23" fmla="*/ 252 h 332"/>
                    <a:gd name="T24" fmla="*/ 237 w 331"/>
                    <a:gd name="T25" fmla="*/ 265 h 332"/>
                    <a:gd name="T26" fmla="*/ 224 w 331"/>
                    <a:gd name="T27" fmla="*/ 265 h 332"/>
                    <a:gd name="T28" fmla="*/ 165 w 331"/>
                    <a:gd name="T29" fmla="*/ 232 h 332"/>
                    <a:gd name="T30" fmla="*/ 106 w 331"/>
                    <a:gd name="T31" fmla="*/ 265 h 332"/>
                    <a:gd name="T32" fmla="*/ 93 w 331"/>
                    <a:gd name="T33" fmla="*/ 265 h 332"/>
                    <a:gd name="T34" fmla="*/ 89 w 331"/>
                    <a:gd name="T35" fmla="*/ 252 h 332"/>
                    <a:gd name="T36" fmla="*/ 102 w 331"/>
                    <a:gd name="T37" fmla="*/ 186 h 332"/>
                    <a:gd name="T38" fmla="*/ 52 w 331"/>
                    <a:gd name="T39" fmla="*/ 140 h 332"/>
                    <a:gd name="T40" fmla="*/ 49 w 331"/>
                    <a:gd name="T41" fmla="*/ 127 h 332"/>
                    <a:gd name="T42" fmla="*/ 59 w 331"/>
                    <a:gd name="T43" fmla="*/ 119 h 332"/>
                    <a:gd name="T44" fmla="*/ 126 w 331"/>
                    <a:gd name="T45" fmla="*/ 111 h 332"/>
                    <a:gd name="T46" fmla="*/ 154 w 331"/>
                    <a:gd name="T47" fmla="*/ 50 h 332"/>
                    <a:gd name="T48" fmla="*/ 165 w 331"/>
                    <a:gd name="T49" fmla="*/ 43 h 332"/>
                    <a:gd name="T50" fmla="*/ 176 w 331"/>
                    <a:gd name="T51" fmla="*/ 5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31" h="332">
                      <a:moveTo>
                        <a:pt x="165" y="0"/>
                      </a:moveTo>
                      <a:cubicBezTo>
                        <a:pt x="257" y="0"/>
                        <a:pt x="331" y="74"/>
                        <a:pt x="331" y="166"/>
                      </a:cubicBezTo>
                      <a:cubicBezTo>
                        <a:pt x="331" y="257"/>
                        <a:pt x="257" y="332"/>
                        <a:pt x="165" y="332"/>
                      </a:cubicBezTo>
                      <a:cubicBezTo>
                        <a:pt x="74" y="332"/>
                        <a:pt x="0" y="257"/>
                        <a:pt x="0" y="166"/>
                      </a:cubicBezTo>
                      <a:cubicBezTo>
                        <a:pt x="0" y="74"/>
                        <a:pt x="74" y="0"/>
                        <a:pt x="165" y="0"/>
                      </a:cubicBezTo>
                      <a:close/>
                      <a:moveTo>
                        <a:pt x="176" y="50"/>
                      </a:move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20"/>
                        <a:pt x="281" y="123"/>
                        <a:pt x="282" y="127"/>
                      </a:cubicBezTo>
                      <a:cubicBezTo>
                        <a:pt x="284" y="132"/>
                        <a:pt x="282" y="137"/>
                        <a:pt x="279" y="140"/>
                      </a:cubicBezTo>
                      <a:cubicBezTo>
                        <a:pt x="229" y="186"/>
                        <a:pt x="229" y="186"/>
                        <a:pt x="229" y="186"/>
                      </a:cubicBezTo>
                      <a:cubicBezTo>
                        <a:pt x="242" y="252"/>
                        <a:pt x="242" y="252"/>
                        <a:pt x="242" y="252"/>
                      </a:cubicBezTo>
                      <a:cubicBezTo>
                        <a:pt x="243" y="257"/>
                        <a:pt x="241" y="262"/>
                        <a:pt x="237" y="265"/>
                      </a:cubicBezTo>
                      <a:cubicBezTo>
                        <a:pt x="234" y="267"/>
                        <a:pt x="229" y="268"/>
                        <a:pt x="224" y="265"/>
                      </a:cubicBezTo>
                      <a:cubicBezTo>
                        <a:pt x="165" y="232"/>
                        <a:pt x="165" y="232"/>
                        <a:pt x="165" y="232"/>
                      </a:cubicBezTo>
                      <a:cubicBezTo>
                        <a:pt x="106" y="265"/>
                        <a:pt x="106" y="265"/>
                        <a:pt x="106" y="265"/>
                      </a:cubicBezTo>
                      <a:cubicBezTo>
                        <a:pt x="102" y="268"/>
                        <a:pt x="97" y="267"/>
                        <a:pt x="93" y="265"/>
                      </a:cubicBezTo>
                      <a:cubicBezTo>
                        <a:pt x="89" y="262"/>
                        <a:pt x="88" y="257"/>
                        <a:pt x="89" y="252"/>
                      </a:cubicBezTo>
                      <a:cubicBezTo>
                        <a:pt x="102" y="186"/>
                        <a:pt x="102" y="186"/>
                        <a:pt x="102" y="186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48" y="137"/>
                        <a:pt x="47" y="132"/>
                        <a:pt x="49" y="127"/>
                      </a:cubicBezTo>
                      <a:cubicBezTo>
                        <a:pt x="50" y="123"/>
                        <a:pt x="54" y="120"/>
                        <a:pt x="59" y="119"/>
                      </a:cubicBezTo>
                      <a:cubicBezTo>
                        <a:pt x="126" y="111"/>
                        <a:pt x="126" y="111"/>
                        <a:pt x="126" y="111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6" y="45"/>
                        <a:pt x="161" y="43"/>
                        <a:pt x="165" y="43"/>
                      </a:cubicBezTo>
                      <a:cubicBezTo>
                        <a:pt x="170" y="43"/>
                        <a:pt x="174" y="45"/>
                        <a:pt x="176" y="5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6074470" y="2444973"/>
              <a:ext cx="1455320" cy="1500701"/>
              <a:chOff x="6074470" y="2444973"/>
              <a:chExt cx="1455320" cy="1500701"/>
            </a:xfrm>
          </p:grpSpPr>
          <p:sp>
            <p:nvSpPr>
              <p:cNvPr id="21" name="任意多边形 25"/>
              <p:cNvSpPr/>
              <p:nvPr/>
            </p:nvSpPr>
            <p:spPr bwMode="auto">
              <a:xfrm>
                <a:off x="6074470" y="2444973"/>
                <a:ext cx="1455320" cy="1500701"/>
              </a:xfrm>
              <a:custGeom>
                <a:avLst/>
                <a:gdLst>
                  <a:gd name="connsiteX0" fmla="*/ 363617 w 1455320"/>
                  <a:gd name="connsiteY0" fmla="*/ 0 h 1500701"/>
                  <a:gd name="connsiteX1" fmla="*/ 474284 w 1455320"/>
                  <a:gd name="connsiteY1" fmla="*/ 94781 h 1500701"/>
                  <a:gd name="connsiteX2" fmla="*/ 1407041 w 1455320"/>
                  <a:gd name="connsiteY2" fmla="*/ 1026796 h 1500701"/>
                  <a:gd name="connsiteX3" fmla="*/ 1412310 w 1455320"/>
                  <a:gd name="connsiteY3" fmla="*/ 1179499 h 1500701"/>
                  <a:gd name="connsiteX4" fmla="*/ 1090852 w 1455320"/>
                  <a:gd name="connsiteY4" fmla="*/ 1474373 h 1500701"/>
                  <a:gd name="connsiteX5" fmla="*/ 1117201 w 1455320"/>
                  <a:gd name="connsiteY5" fmla="*/ 1500701 h 1500701"/>
                  <a:gd name="connsiteX6" fmla="*/ 1053963 w 1455320"/>
                  <a:gd name="connsiteY6" fmla="*/ 1500701 h 1500701"/>
                  <a:gd name="connsiteX7" fmla="*/ 1064503 w 1455320"/>
                  <a:gd name="connsiteY7" fmla="*/ 1490170 h 1500701"/>
                  <a:gd name="connsiteX8" fmla="*/ 695616 w 1455320"/>
                  <a:gd name="connsiteY8" fmla="*/ 1116311 h 1500701"/>
                  <a:gd name="connsiteX9" fmla="*/ 384697 w 1455320"/>
                  <a:gd name="connsiteY9" fmla="*/ 1442779 h 1500701"/>
                  <a:gd name="connsiteX10" fmla="*/ 368887 w 1455320"/>
                  <a:gd name="connsiteY10" fmla="*/ 1495436 h 1500701"/>
                  <a:gd name="connsiteX11" fmla="*/ 279300 w 1455320"/>
                  <a:gd name="connsiteY11" fmla="*/ 1495436 h 1500701"/>
                  <a:gd name="connsiteX12" fmla="*/ 0 w 1455320"/>
                  <a:gd name="connsiteY12" fmla="*/ 1211092 h 1500701"/>
                  <a:gd name="connsiteX13" fmla="*/ 5270 w 1455320"/>
                  <a:gd name="connsiteY13" fmla="*/ 1163702 h 1500701"/>
                  <a:gd name="connsiteX14" fmla="*/ 10540 w 1455320"/>
                  <a:gd name="connsiteY14" fmla="*/ 1168967 h 1500701"/>
                  <a:gd name="connsiteX15" fmla="*/ 326729 w 1455320"/>
                  <a:gd name="connsiteY15" fmla="*/ 837233 h 1500701"/>
                  <a:gd name="connsiteX16" fmla="*/ 326729 w 1455320"/>
                  <a:gd name="connsiteY16" fmla="*/ 731921 h 1500701"/>
                  <a:gd name="connsiteX17" fmla="*/ 57968 w 1455320"/>
                  <a:gd name="connsiteY17" fmla="*/ 468640 h 1500701"/>
                  <a:gd name="connsiteX18" fmla="*/ 5270 w 1455320"/>
                  <a:gd name="connsiteY18" fmla="*/ 458109 h 1500701"/>
                  <a:gd name="connsiteX19" fmla="*/ 5270 w 1455320"/>
                  <a:gd name="connsiteY19" fmla="*/ 405453 h 1500701"/>
                  <a:gd name="connsiteX20" fmla="*/ 363617 w 1455320"/>
                  <a:gd name="connsiteY20" fmla="*/ 0 h 150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5320" h="1500701">
                    <a:moveTo>
                      <a:pt x="363617" y="0"/>
                    </a:moveTo>
                    <a:cubicBezTo>
                      <a:pt x="421585" y="47391"/>
                      <a:pt x="447934" y="68453"/>
                      <a:pt x="474284" y="94781"/>
                    </a:cubicBezTo>
                    <a:cubicBezTo>
                      <a:pt x="785203" y="405453"/>
                      <a:pt x="1096122" y="716124"/>
                      <a:pt x="1407041" y="1026796"/>
                    </a:cubicBezTo>
                    <a:cubicBezTo>
                      <a:pt x="1465009" y="1079452"/>
                      <a:pt x="1475548" y="1121577"/>
                      <a:pt x="1412310" y="1179499"/>
                    </a:cubicBezTo>
                    <a:cubicBezTo>
                      <a:pt x="1306914" y="1269014"/>
                      <a:pt x="1206788" y="1369061"/>
                      <a:pt x="1090852" y="1474373"/>
                    </a:cubicBezTo>
                    <a:cubicBezTo>
                      <a:pt x="1101391" y="1484904"/>
                      <a:pt x="1106661" y="1490170"/>
                      <a:pt x="1117201" y="1500701"/>
                    </a:cubicBezTo>
                    <a:cubicBezTo>
                      <a:pt x="1117201" y="1500701"/>
                      <a:pt x="1117201" y="1500701"/>
                      <a:pt x="1053963" y="1500701"/>
                    </a:cubicBezTo>
                    <a:cubicBezTo>
                      <a:pt x="1059233" y="1495436"/>
                      <a:pt x="1059233" y="1495436"/>
                      <a:pt x="1064503" y="1490170"/>
                    </a:cubicBezTo>
                    <a:cubicBezTo>
                      <a:pt x="943297" y="1374326"/>
                      <a:pt x="827361" y="1253217"/>
                      <a:pt x="695616" y="1116311"/>
                    </a:cubicBezTo>
                    <a:cubicBezTo>
                      <a:pt x="584950" y="1226889"/>
                      <a:pt x="484823" y="1332201"/>
                      <a:pt x="384697" y="1442779"/>
                    </a:cubicBezTo>
                    <a:cubicBezTo>
                      <a:pt x="374157" y="1453311"/>
                      <a:pt x="368887" y="1474373"/>
                      <a:pt x="368887" y="1495436"/>
                    </a:cubicBezTo>
                    <a:cubicBezTo>
                      <a:pt x="368887" y="1495436"/>
                      <a:pt x="368887" y="1495436"/>
                      <a:pt x="279300" y="1495436"/>
                    </a:cubicBezTo>
                    <a:cubicBezTo>
                      <a:pt x="179174" y="1390123"/>
                      <a:pt x="89587" y="1300608"/>
                      <a:pt x="0" y="1211092"/>
                    </a:cubicBezTo>
                    <a:cubicBezTo>
                      <a:pt x="0" y="1211092"/>
                      <a:pt x="0" y="1211092"/>
                      <a:pt x="5270" y="1163702"/>
                    </a:cubicBezTo>
                    <a:cubicBezTo>
                      <a:pt x="5270" y="1163702"/>
                      <a:pt x="5270" y="1168967"/>
                      <a:pt x="10540" y="1168967"/>
                    </a:cubicBezTo>
                    <a:cubicBezTo>
                      <a:pt x="126476" y="1042592"/>
                      <a:pt x="226602" y="937280"/>
                      <a:pt x="326729" y="837233"/>
                    </a:cubicBezTo>
                    <a:cubicBezTo>
                      <a:pt x="368887" y="800374"/>
                      <a:pt x="363617" y="768780"/>
                      <a:pt x="326729" y="731921"/>
                    </a:cubicBezTo>
                    <a:cubicBezTo>
                      <a:pt x="237142" y="647671"/>
                      <a:pt x="147555" y="552890"/>
                      <a:pt x="57968" y="468640"/>
                    </a:cubicBezTo>
                    <a:cubicBezTo>
                      <a:pt x="47429" y="458109"/>
                      <a:pt x="26349" y="458109"/>
                      <a:pt x="5270" y="458109"/>
                    </a:cubicBezTo>
                    <a:cubicBezTo>
                      <a:pt x="5270" y="458109"/>
                      <a:pt x="5270" y="458109"/>
                      <a:pt x="5270" y="405453"/>
                    </a:cubicBezTo>
                    <a:cubicBezTo>
                      <a:pt x="137015" y="258015"/>
                      <a:pt x="247682" y="131641"/>
                      <a:pt x="363617" y="0"/>
                    </a:cubicBezTo>
                    <a:close/>
                  </a:path>
                </a:pathLst>
              </a:custGeom>
              <a:solidFill>
                <a:srgbClr val="113F4E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" name="组合 21"/>
              <p:cNvGrpSpPr>
                <a:grpSpLocks noChangeAspect="1"/>
              </p:cNvGrpSpPr>
              <p:nvPr/>
            </p:nvGrpSpPr>
            <p:grpSpPr>
              <a:xfrm>
                <a:off x="6594687" y="3110690"/>
                <a:ext cx="312886" cy="266228"/>
                <a:chOff x="7909299" y="3772690"/>
                <a:chExt cx="667095" cy="567616"/>
              </a:xfrm>
              <a:solidFill>
                <a:schemeClr val="bg1"/>
              </a:solidFill>
            </p:grpSpPr>
            <p:sp>
              <p:nvSpPr>
                <p:cNvPr id="23" name="Freeform 16"/>
                <p:cNvSpPr>
                  <a:spLocks noEditPoints="1"/>
                </p:cNvSpPr>
                <p:nvPr/>
              </p:nvSpPr>
              <p:spPr bwMode="auto">
                <a:xfrm>
                  <a:off x="7909299" y="3772690"/>
                  <a:ext cx="623207" cy="567616"/>
                </a:xfrm>
                <a:custGeom>
                  <a:avLst/>
                  <a:gdLst>
                    <a:gd name="T0" fmla="*/ 499 w 721"/>
                    <a:gd name="T1" fmla="*/ 196 h 657"/>
                    <a:gd name="T2" fmla="*/ 637 w 721"/>
                    <a:gd name="T3" fmla="*/ 322 h 657"/>
                    <a:gd name="T4" fmla="*/ 646 w 721"/>
                    <a:gd name="T5" fmla="*/ 329 h 657"/>
                    <a:gd name="T6" fmla="*/ 672 w 721"/>
                    <a:gd name="T7" fmla="*/ 353 h 657"/>
                    <a:gd name="T8" fmla="*/ 686 w 721"/>
                    <a:gd name="T9" fmla="*/ 367 h 657"/>
                    <a:gd name="T10" fmla="*/ 669 w 721"/>
                    <a:gd name="T11" fmla="*/ 472 h 657"/>
                    <a:gd name="T12" fmla="*/ 611 w 721"/>
                    <a:gd name="T13" fmla="*/ 550 h 657"/>
                    <a:gd name="T14" fmla="*/ 539 w 721"/>
                    <a:gd name="T15" fmla="*/ 598 h 657"/>
                    <a:gd name="T16" fmla="*/ 439 w 721"/>
                    <a:gd name="T17" fmla="*/ 633 h 657"/>
                    <a:gd name="T18" fmla="*/ 433 w 721"/>
                    <a:gd name="T19" fmla="*/ 629 h 657"/>
                    <a:gd name="T20" fmla="*/ 449 w 721"/>
                    <a:gd name="T21" fmla="*/ 594 h 657"/>
                    <a:gd name="T22" fmla="*/ 481 w 721"/>
                    <a:gd name="T23" fmla="*/ 606 h 657"/>
                    <a:gd name="T24" fmla="*/ 501 w 721"/>
                    <a:gd name="T25" fmla="*/ 591 h 657"/>
                    <a:gd name="T26" fmla="*/ 501 w 721"/>
                    <a:gd name="T27" fmla="*/ 577 h 657"/>
                    <a:gd name="T28" fmla="*/ 452 w 721"/>
                    <a:gd name="T29" fmla="*/ 538 h 657"/>
                    <a:gd name="T30" fmla="*/ 449 w 721"/>
                    <a:gd name="T31" fmla="*/ 511 h 657"/>
                    <a:gd name="T32" fmla="*/ 475 w 721"/>
                    <a:gd name="T33" fmla="*/ 508 h 657"/>
                    <a:gd name="T34" fmla="*/ 530 w 721"/>
                    <a:gd name="T35" fmla="*/ 551 h 657"/>
                    <a:gd name="T36" fmla="*/ 567 w 721"/>
                    <a:gd name="T37" fmla="*/ 557 h 657"/>
                    <a:gd name="T38" fmla="*/ 572 w 721"/>
                    <a:gd name="T39" fmla="*/ 549 h 657"/>
                    <a:gd name="T40" fmla="*/ 570 w 721"/>
                    <a:gd name="T41" fmla="*/ 532 h 657"/>
                    <a:gd name="T42" fmla="*/ 506 w 721"/>
                    <a:gd name="T43" fmla="*/ 481 h 657"/>
                    <a:gd name="T44" fmla="*/ 503 w 721"/>
                    <a:gd name="T45" fmla="*/ 455 h 657"/>
                    <a:gd name="T46" fmla="*/ 529 w 721"/>
                    <a:gd name="T47" fmla="*/ 451 h 657"/>
                    <a:gd name="T48" fmla="*/ 596 w 721"/>
                    <a:gd name="T49" fmla="*/ 504 h 657"/>
                    <a:gd name="T50" fmla="*/ 598 w 721"/>
                    <a:gd name="T51" fmla="*/ 505 h 657"/>
                    <a:gd name="T52" fmla="*/ 620 w 721"/>
                    <a:gd name="T53" fmla="*/ 467 h 657"/>
                    <a:gd name="T54" fmla="*/ 549 w 721"/>
                    <a:gd name="T55" fmla="*/ 414 h 657"/>
                    <a:gd name="T56" fmla="*/ 546 w 721"/>
                    <a:gd name="T57" fmla="*/ 388 h 657"/>
                    <a:gd name="T58" fmla="*/ 572 w 721"/>
                    <a:gd name="T59" fmla="*/ 384 h 657"/>
                    <a:gd name="T60" fmla="*/ 642 w 721"/>
                    <a:gd name="T61" fmla="*/ 437 h 657"/>
                    <a:gd name="T62" fmla="*/ 663 w 721"/>
                    <a:gd name="T63" fmla="*/ 429 h 657"/>
                    <a:gd name="T64" fmla="*/ 659 w 721"/>
                    <a:gd name="T65" fmla="*/ 394 h 657"/>
                    <a:gd name="T66" fmla="*/ 645 w 721"/>
                    <a:gd name="T67" fmla="*/ 379 h 657"/>
                    <a:gd name="T68" fmla="*/ 457 w 721"/>
                    <a:gd name="T69" fmla="*/ 209 h 657"/>
                    <a:gd name="T70" fmla="*/ 462 w 721"/>
                    <a:gd name="T71" fmla="*/ 198 h 657"/>
                    <a:gd name="T72" fmla="*/ 496 w 721"/>
                    <a:gd name="T73" fmla="*/ 196 h 657"/>
                    <a:gd name="T74" fmla="*/ 499 w 721"/>
                    <a:gd name="T75" fmla="*/ 196 h 657"/>
                    <a:gd name="T76" fmla="*/ 86 w 721"/>
                    <a:gd name="T77" fmla="*/ 355 h 657"/>
                    <a:gd name="T78" fmla="*/ 59 w 721"/>
                    <a:gd name="T79" fmla="*/ 262 h 657"/>
                    <a:gd name="T80" fmla="*/ 35 w 721"/>
                    <a:gd name="T81" fmla="*/ 239 h 657"/>
                    <a:gd name="T82" fmla="*/ 0 w 721"/>
                    <a:gd name="T83" fmla="*/ 176 h 657"/>
                    <a:gd name="T84" fmla="*/ 16 w 721"/>
                    <a:gd name="T85" fmla="*/ 135 h 657"/>
                    <a:gd name="T86" fmla="*/ 116 w 721"/>
                    <a:gd name="T87" fmla="*/ 27 h 657"/>
                    <a:gd name="T88" fmla="*/ 199 w 721"/>
                    <a:gd name="T89" fmla="*/ 20 h 657"/>
                    <a:gd name="T90" fmla="*/ 242 w 721"/>
                    <a:gd name="T91" fmla="*/ 46 h 657"/>
                    <a:gd name="T92" fmla="*/ 254 w 721"/>
                    <a:gd name="T93" fmla="*/ 50 h 657"/>
                    <a:gd name="T94" fmla="*/ 350 w 721"/>
                    <a:gd name="T95" fmla="*/ 33 h 657"/>
                    <a:gd name="T96" fmla="*/ 284 w 721"/>
                    <a:gd name="T97" fmla="*/ 82 h 657"/>
                    <a:gd name="T98" fmla="*/ 260 w 721"/>
                    <a:gd name="T99" fmla="*/ 87 h 657"/>
                    <a:gd name="T100" fmla="*/ 195 w 721"/>
                    <a:gd name="T101" fmla="*/ 64 h 657"/>
                    <a:gd name="T102" fmla="*/ 176 w 721"/>
                    <a:gd name="T103" fmla="*/ 50 h 657"/>
                    <a:gd name="T104" fmla="*/ 144 w 721"/>
                    <a:gd name="T105" fmla="*/ 53 h 657"/>
                    <a:gd name="T106" fmla="*/ 44 w 721"/>
                    <a:gd name="T107" fmla="*/ 161 h 657"/>
                    <a:gd name="T108" fmla="*/ 44 w 721"/>
                    <a:gd name="T109" fmla="*/ 193 h 657"/>
                    <a:gd name="T110" fmla="*/ 69 w 721"/>
                    <a:gd name="T111" fmla="*/ 220 h 657"/>
                    <a:gd name="T112" fmla="*/ 97 w 721"/>
                    <a:gd name="T113" fmla="*/ 257 h 657"/>
                    <a:gd name="T114" fmla="*/ 115 w 721"/>
                    <a:gd name="T115" fmla="*/ 330 h 657"/>
                    <a:gd name="T116" fmla="*/ 86 w 721"/>
                    <a:gd name="T117" fmla="*/ 355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1" h="657">
                      <a:moveTo>
                        <a:pt x="499" y="196"/>
                      </a:moveTo>
                      <a:cubicBezTo>
                        <a:pt x="545" y="237"/>
                        <a:pt x="592" y="279"/>
                        <a:pt x="637" y="322"/>
                      </a:cubicBezTo>
                      <a:cubicBezTo>
                        <a:pt x="640" y="325"/>
                        <a:pt x="643" y="327"/>
                        <a:pt x="646" y="329"/>
                      </a:cubicBezTo>
                      <a:cubicBezTo>
                        <a:pt x="672" y="353"/>
                        <a:pt x="672" y="353"/>
                        <a:pt x="672" y="353"/>
                      </a:cubicBezTo>
                      <a:cubicBezTo>
                        <a:pt x="686" y="367"/>
                        <a:pt x="686" y="367"/>
                        <a:pt x="686" y="367"/>
                      </a:cubicBezTo>
                      <a:cubicBezTo>
                        <a:pt x="721" y="403"/>
                        <a:pt x="707" y="456"/>
                        <a:pt x="669" y="472"/>
                      </a:cubicBezTo>
                      <a:cubicBezTo>
                        <a:pt x="685" y="513"/>
                        <a:pt x="652" y="552"/>
                        <a:pt x="611" y="550"/>
                      </a:cubicBezTo>
                      <a:cubicBezTo>
                        <a:pt x="606" y="584"/>
                        <a:pt x="574" y="607"/>
                        <a:pt x="539" y="598"/>
                      </a:cubicBezTo>
                      <a:cubicBezTo>
                        <a:pt x="529" y="641"/>
                        <a:pt x="479" y="657"/>
                        <a:pt x="439" y="633"/>
                      </a:cubicBezTo>
                      <a:cubicBezTo>
                        <a:pt x="433" y="629"/>
                        <a:pt x="433" y="629"/>
                        <a:pt x="433" y="629"/>
                      </a:cubicBezTo>
                      <a:cubicBezTo>
                        <a:pt x="441" y="619"/>
                        <a:pt x="446" y="607"/>
                        <a:pt x="449" y="594"/>
                      </a:cubicBezTo>
                      <a:cubicBezTo>
                        <a:pt x="460" y="601"/>
                        <a:pt x="468" y="607"/>
                        <a:pt x="481" y="606"/>
                      </a:cubicBezTo>
                      <a:cubicBezTo>
                        <a:pt x="490" y="605"/>
                        <a:pt x="499" y="600"/>
                        <a:pt x="501" y="591"/>
                      </a:cubicBezTo>
                      <a:cubicBezTo>
                        <a:pt x="502" y="587"/>
                        <a:pt x="502" y="583"/>
                        <a:pt x="501" y="577"/>
                      </a:cubicBezTo>
                      <a:cubicBezTo>
                        <a:pt x="452" y="538"/>
                        <a:pt x="452" y="538"/>
                        <a:pt x="452" y="538"/>
                      </a:cubicBezTo>
                      <a:cubicBezTo>
                        <a:pt x="444" y="531"/>
                        <a:pt x="442" y="519"/>
                        <a:pt x="449" y="511"/>
                      </a:cubicBezTo>
                      <a:cubicBezTo>
                        <a:pt x="455" y="503"/>
                        <a:pt x="467" y="502"/>
                        <a:pt x="475" y="508"/>
                      </a:cubicBezTo>
                      <a:cubicBezTo>
                        <a:pt x="530" y="551"/>
                        <a:pt x="530" y="551"/>
                        <a:pt x="530" y="551"/>
                      </a:cubicBezTo>
                      <a:cubicBezTo>
                        <a:pt x="543" y="562"/>
                        <a:pt x="556" y="566"/>
                        <a:pt x="567" y="557"/>
                      </a:cubicBezTo>
                      <a:cubicBezTo>
                        <a:pt x="569" y="555"/>
                        <a:pt x="571" y="552"/>
                        <a:pt x="572" y="549"/>
                      </a:cubicBezTo>
                      <a:cubicBezTo>
                        <a:pt x="574" y="544"/>
                        <a:pt x="576" y="536"/>
                        <a:pt x="570" y="532"/>
                      </a:cubicBezTo>
                      <a:cubicBezTo>
                        <a:pt x="506" y="481"/>
                        <a:pt x="506" y="481"/>
                        <a:pt x="506" y="481"/>
                      </a:cubicBezTo>
                      <a:cubicBezTo>
                        <a:pt x="498" y="475"/>
                        <a:pt x="496" y="463"/>
                        <a:pt x="503" y="455"/>
                      </a:cubicBezTo>
                      <a:cubicBezTo>
                        <a:pt x="509" y="446"/>
                        <a:pt x="521" y="445"/>
                        <a:pt x="529" y="451"/>
                      </a:cubicBezTo>
                      <a:cubicBezTo>
                        <a:pt x="596" y="504"/>
                        <a:pt x="596" y="504"/>
                        <a:pt x="596" y="504"/>
                      </a:cubicBezTo>
                      <a:cubicBezTo>
                        <a:pt x="597" y="504"/>
                        <a:pt x="597" y="505"/>
                        <a:pt x="598" y="505"/>
                      </a:cubicBezTo>
                      <a:cubicBezTo>
                        <a:pt x="620" y="525"/>
                        <a:pt x="656" y="496"/>
                        <a:pt x="620" y="467"/>
                      </a:cubicBezTo>
                      <a:cubicBezTo>
                        <a:pt x="549" y="414"/>
                        <a:pt x="549" y="414"/>
                        <a:pt x="549" y="414"/>
                      </a:cubicBezTo>
                      <a:cubicBezTo>
                        <a:pt x="541" y="408"/>
                        <a:pt x="539" y="396"/>
                        <a:pt x="546" y="388"/>
                      </a:cubicBezTo>
                      <a:cubicBezTo>
                        <a:pt x="552" y="379"/>
                        <a:pt x="564" y="378"/>
                        <a:pt x="572" y="384"/>
                      </a:cubicBezTo>
                      <a:cubicBezTo>
                        <a:pt x="642" y="437"/>
                        <a:pt x="642" y="437"/>
                        <a:pt x="642" y="437"/>
                      </a:cubicBezTo>
                      <a:cubicBezTo>
                        <a:pt x="649" y="441"/>
                        <a:pt x="659" y="436"/>
                        <a:pt x="663" y="429"/>
                      </a:cubicBezTo>
                      <a:cubicBezTo>
                        <a:pt x="671" y="419"/>
                        <a:pt x="670" y="405"/>
                        <a:pt x="659" y="394"/>
                      </a:cubicBezTo>
                      <a:cubicBezTo>
                        <a:pt x="645" y="379"/>
                        <a:pt x="645" y="379"/>
                        <a:pt x="645" y="379"/>
                      </a:cubicBezTo>
                      <a:cubicBezTo>
                        <a:pt x="457" y="209"/>
                        <a:pt x="457" y="209"/>
                        <a:pt x="457" y="209"/>
                      </a:cubicBezTo>
                      <a:cubicBezTo>
                        <a:pt x="453" y="205"/>
                        <a:pt x="456" y="198"/>
                        <a:pt x="462" y="198"/>
                      </a:cubicBezTo>
                      <a:cubicBezTo>
                        <a:pt x="473" y="198"/>
                        <a:pt x="485" y="198"/>
                        <a:pt x="496" y="196"/>
                      </a:cubicBezTo>
                      <a:cubicBezTo>
                        <a:pt x="497" y="196"/>
                        <a:pt x="498" y="196"/>
                        <a:pt x="499" y="196"/>
                      </a:cubicBezTo>
                      <a:close/>
                      <a:moveTo>
                        <a:pt x="86" y="355"/>
                      </a:moveTo>
                      <a:cubicBezTo>
                        <a:pt x="66" y="330"/>
                        <a:pt x="64" y="295"/>
                        <a:pt x="59" y="262"/>
                      </a:cubicBezTo>
                      <a:cubicBezTo>
                        <a:pt x="35" y="239"/>
                        <a:pt x="35" y="239"/>
                        <a:pt x="35" y="239"/>
                      </a:cubicBezTo>
                      <a:cubicBezTo>
                        <a:pt x="17" y="219"/>
                        <a:pt x="0" y="205"/>
                        <a:pt x="0" y="176"/>
                      </a:cubicBezTo>
                      <a:cubicBezTo>
                        <a:pt x="0" y="161"/>
                        <a:pt x="6" y="147"/>
                        <a:pt x="16" y="135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38" y="3"/>
                        <a:pt x="174" y="0"/>
                        <a:pt x="199" y="20"/>
                      </a:cubicBezTo>
                      <a:cubicBezTo>
                        <a:pt x="215" y="31"/>
                        <a:pt x="221" y="38"/>
                        <a:pt x="242" y="46"/>
                      </a:cubicBezTo>
                      <a:cubicBezTo>
                        <a:pt x="248" y="48"/>
                        <a:pt x="253" y="50"/>
                        <a:pt x="254" y="50"/>
                      </a:cubicBezTo>
                      <a:cubicBezTo>
                        <a:pt x="284" y="46"/>
                        <a:pt x="316" y="32"/>
                        <a:pt x="350" y="33"/>
                      </a:cubicBezTo>
                      <a:cubicBezTo>
                        <a:pt x="337" y="42"/>
                        <a:pt x="286" y="82"/>
                        <a:pt x="284" y="82"/>
                      </a:cubicBezTo>
                      <a:cubicBezTo>
                        <a:pt x="276" y="84"/>
                        <a:pt x="268" y="86"/>
                        <a:pt x="260" y="87"/>
                      </a:cubicBezTo>
                      <a:cubicBezTo>
                        <a:pt x="241" y="90"/>
                        <a:pt x="208" y="74"/>
                        <a:pt x="195" y="64"/>
                      </a:cubicBezTo>
                      <a:cubicBezTo>
                        <a:pt x="176" y="50"/>
                        <a:pt x="176" y="50"/>
                        <a:pt x="176" y="50"/>
                      </a:cubicBezTo>
                      <a:cubicBezTo>
                        <a:pt x="166" y="42"/>
                        <a:pt x="152" y="44"/>
                        <a:pt x="144" y="53"/>
                      </a:cubicBezTo>
                      <a:cubicBezTo>
                        <a:pt x="44" y="161"/>
                        <a:pt x="44" y="161"/>
                        <a:pt x="44" y="161"/>
                      </a:cubicBezTo>
                      <a:cubicBezTo>
                        <a:pt x="36" y="170"/>
                        <a:pt x="36" y="184"/>
                        <a:pt x="44" y="193"/>
                      </a:cubicBezTo>
                      <a:cubicBezTo>
                        <a:pt x="53" y="203"/>
                        <a:pt x="59" y="210"/>
                        <a:pt x="69" y="220"/>
                      </a:cubicBezTo>
                      <a:cubicBezTo>
                        <a:pt x="80" y="230"/>
                        <a:pt x="95" y="244"/>
                        <a:pt x="97" y="257"/>
                      </a:cubicBezTo>
                      <a:cubicBezTo>
                        <a:pt x="100" y="280"/>
                        <a:pt x="102" y="313"/>
                        <a:pt x="115" y="330"/>
                      </a:cubicBezTo>
                      <a:cubicBezTo>
                        <a:pt x="102" y="337"/>
                        <a:pt x="95" y="344"/>
                        <a:pt x="86" y="35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Freeform 17"/>
                <p:cNvSpPr>
                  <a:spLocks noEditPoints="1"/>
                </p:cNvSpPr>
                <p:nvPr/>
              </p:nvSpPr>
              <p:spPr bwMode="auto">
                <a:xfrm>
                  <a:off x="7980982" y="3772690"/>
                  <a:ext cx="595412" cy="551158"/>
                </a:xfrm>
                <a:custGeom>
                  <a:avLst/>
                  <a:gdLst>
                    <a:gd name="T0" fmla="*/ 319 w 689"/>
                    <a:gd name="T1" fmla="*/ 543 h 638"/>
                    <a:gd name="T2" fmla="*/ 262 w 689"/>
                    <a:gd name="T3" fmla="*/ 538 h 638"/>
                    <a:gd name="T4" fmla="*/ 258 w 689"/>
                    <a:gd name="T5" fmla="*/ 538 h 638"/>
                    <a:gd name="T6" fmla="*/ 257 w 689"/>
                    <a:gd name="T7" fmla="*/ 535 h 638"/>
                    <a:gd name="T8" fmla="*/ 241 w 689"/>
                    <a:gd name="T9" fmla="*/ 489 h 638"/>
                    <a:gd name="T10" fmla="*/ 241 w 689"/>
                    <a:gd name="T11" fmla="*/ 489 h 638"/>
                    <a:gd name="T12" fmla="*/ 185 w 689"/>
                    <a:gd name="T13" fmla="*/ 484 h 638"/>
                    <a:gd name="T14" fmla="*/ 181 w 689"/>
                    <a:gd name="T15" fmla="*/ 484 h 638"/>
                    <a:gd name="T16" fmla="*/ 180 w 689"/>
                    <a:gd name="T17" fmla="*/ 481 h 638"/>
                    <a:gd name="T18" fmla="*/ 164 w 689"/>
                    <a:gd name="T19" fmla="*/ 435 h 638"/>
                    <a:gd name="T20" fmla="*/ 164 w 689"/>
                    <a:gd name="T21" fmla="*/ 435 h 638"/>
                    <a:gd name="T22" fmla="*/ 117 w 689"/>
                    <a:gd name="T23" fmla="*/ 425 h 638"/>
                    <a:gd name="T24" fmla="*/ 113 w 689"/>
                    <a:gd name="T25" fmla="*/ 425 h 638"/>
                    <a:gd name="T26" fmla="*/ 113 w 689"/>
                    <a:gd name="T27" fmla="*/ 421 h 638"/>
                    <a:gd name="T28" fmla="*/ 100 w 689"/>
                    <a:gd name="T29" fmla="*/ 365 h 638"/>
                    <a:gd name="T30" fmla="*/ 100 w 689"/>
                    <a:gd name="T31" fmla="*/ 365 h 638"/>
                    <a:gd name="T32" fmla="*/ 32 w 689"/>
                    <a:gd name="T33" fmla="*/ 370 h 638"/>
                    <a:gd name="T34" fmla="*/ 18 w 689"/>
                    <a:gd name="T35" fmla="*/ 386 h 638"/>
                    <a:gd name="T36" fmla="*/ 23 w 689"/>
                    <a:gd name="T37" fmla="*/ 455 h 638"/>
                    <a:gd name="T38" fmla="*/ 23 w 689"/>
                    <a:gd name="T39" fmla="*/ 455 h 638"/>
                    <a:gd name="T40" fmla="*/ 66 w 689"/>
                    <a:gd name="T41" fmla="*/ 465 h 638"/>
                    <a:gd name="T42" fmla="*/ 70 w 689"/>
                    <a:gd name="T43" fmla="*/ 466 h 638"/>
                    <a:gd name="T44" fmla="*/ 69 w 689"/>
                    <a:gd name="T45" fmla="*/ 470 h 638"/>
                    <a:gd name="T46" fmla="*/ 76 w 689"/>
                    <a:gd name="T47" fmla="*/ 536 h 638"/>
                    <a:gd name="T48" fmla="*/ 76 w 689"/>
                    <a:gd name="T49" fmla="*/ 536 h 638"/>
                    <a:gd name="T50" fmla="*/ 142 w 689"/>
                    <a:gd name="T51" fmla="*/ 534 h 638"/>
                    <a:gd name="T52" fmla="*/ 145 w 689"/>
                    <a:gd name="T53" fmla="*/ 534 h 638"/>
                    <a:gd name="T54" fmla="*/ 147 w 689"/>
                    <a:gd name="T55" fmla="*/ 537 h 638"/>
                    <a:gd name="T56" fmla="*/ 164 w 689"/>
                    <a:gd name="T57" fmla="*/ 578 h 638"/>
                    <a:gd name="T58" fmla="*/ 164 w 689"/>
                    <a:gd name="T59" fmla="*/ 578 h 638"/>
                    <a:gd name="T60" fmla="*/ 230 w 689"/>
                    <a:gd name="T61" fmla="*/ 576 h 638"/>
                    <a:gd name="T62" fmla="*/ 233 w 689"/>
                    <a:gd name="T63" fmla="*/ 576 h 638"/>
                    <a:gd name="T64" fmla="*/ 235 w 689"/>
                    <a:gd name="T65" fmla="*/ 579 h 638"/>
                    <a:gd name="T66" fmla="*/ 252 w 689"/>
                    <a:gd name="T67" fmla="*/ 621 h 638"/>
                    <a:gd name="T68" fmla="*/ 320 w 689"/>
                    <a:gd name="T69" fmla="*/ 615 h 638"/>
                    <a:gd name="T70" fmla="*/ 324 w 689"/>
                    <a:gd name="T71" fmla="*/ 611 h 638"/>
                    <a:gd name="T72" fmla="*/ 319 w 689"/>
                    <a:gd name="T73" fmla="*/ 543 h 638"/>
                    <a:gd name="T74" fmla="*/ 449 w 689"/>
                    <a:gd name="T75" fmla="*/ 177 h 638"/>
                    <a:gd name="T76" fmla="*/ 576 w 689"/>
                    <a:gd name="T77" fmla="*/ 299 h 638"/>
                    <a:gd name="T78" fmla="*/ 597 w 689"/>
                    <a:gd name="T79" fmla="*/ 306 h 638"/>
                    <a:gd name="T80" fmla="*/ 616 w 689"/>
                    <a:gd name="T81" fmla="*/ 293 h 638"/>
                    <a:gd name="T82" fmla="*/ 636 w 689"/>
                    <a:gd name="T83" fmla="*/ 234 h 638"/>
                    <a:gd name="T84" fmla="*/ 649 w 689"/>
                    <a:gd name="T85" fmla="*/ 209 h 638"/>
                    <a:gd name="T86" fmla="*/ 671 w 689"/>
                    <a:gd name="T87" fmla="*/ 186 h 638"/>
                    <a:gd name="T88" fmla="*/ 672 w 689"/>
                    <a:gd name="T89" fmla="*/ 121 h 638"/>
                    <a:gd name="T90" fmla="*/ 580 w 689"/>
                    <a:gd name="T91" fmla="*/ 21 h 638"/>
                    <a:gd name="T92" fmla="*/ 515 w 689"/>
                    <a:gd name="T93" fmla="*/ 16 h 638"/>
                    <a:gd name="T94" fmla="*/ 493 w 689"/>
                    <a:gd name="T95" fmla="*/ 34 h 638"/>
                    <a:gd name="T96" fmla="*/ 457 w 689"/>
                    <a:gd name="T97" fmla="*/ 44 h 638"/>
                    <a:gd name="T98" fmla="*/ 390 w 689"/>
                    <a:gd name="T99" fmla="*/ 36 h 638"/>
                    <a:gd name="T100" fmla="*/ 274 w 689"/>
                    <a:gd name="T101" fmla="*/ 67 h 638"/>
                    <a:gd name="T102" fmla="*/ 139 w 689"/>
                    <a:gd name="T103" fmla="*/ 171 h 638"/>
                    <a:gd name="T104" fmla="*/ 203 w 689"/>
                    <a:gd name="T105" fmla="*/ 222 h 638"/>
                    <a:gd name="T106" fmla="*/ 301 w 689"/>
                    <a:gd name="T107" fmla="*/ 161 h 638"/>
                    <a:gd name="T108" fmla="*/ 346 w 689"/>
                    <a:gd name="T109" fmla="*/ 158 h 638"/>
                    <a:gd name="T110" fmla="*/ 408 w 689"/>
                    <a:gd name="T111" fmla="*/ 165 h 638"/>
                    <a:gd name="T112" fmla="*/ 449 w 689"/>
                    <a:gd name="T113" fmla="*/ 177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638">
                      <a:moveTo>
                        <a:pt x="319" y="543"/>
                      </a:moveTo>
                      <a:cubicBezTo>
                        <a:pt x="302" y="529"/>
                        <a:pt x="279" y="528"/>
                        <a:pt x="262" y="538"/>
                      </a:cubicBezTo>
                      <a:cubicBezTo>
                        <a:pt x="261" y="539"/>
                        <a:pt x="259" y="539"/>
                        <a:pt x="258" y="538"/>
                      </a:cubicBezTo>
                      <a:cubicBezTo>
                        <a:pt x="257" y="537"/>
                        <a:pt x="257" y="536"/>
                        <a:pt x="257" y="535"/>
                      </a:cubicBezTo>
                      <a:cubicBezTo>
                        <a:pt x="260" y="518"/>
                        <a:pt x="255" y="500"/>
                        <a:pt x="241" y="489"/>
                      </a:cubicBezTo>
                      <a:cubicBezTo>
                        <a:pt x="241" y="489"/>
                        <a:pt x="241" y="489"/>
                        <a:pt x="241" y="489"/>
                      </a:cubicBezTo>
                      <a:cubicBezTo>
                        <a:pt x="225" y="475"/>
                        <a:pt x="202" y="473"/>
                        <a:pt x="185" y="484"/>
                      </a:cubicBezTo>
                      <a:cubicBezTo>
                        <a:pt x="183" y="485"/>
                        <a:pt x="182" y="484"/>
                        <a:pt x="181" y="484"/>
                      </a:cubicBezTo>
                      <a:cubicBezTo>
                        <a:pt x="180" y="483"/>
                        <a:pt x="180" y="482"/>
                        <a:pt x="180" y="481"/>
                      </a:cubicBezTo>
                      <a:cubicBezTo>
                        <a:pt x="183" y="464"/>
                        <a:pt x="177" y="446"/>
                        <a:pt x="164" y="435"/>
                      </a:cubicBezTo>
                      <a:cubicBezTo>
                        <a:pt x="164" y="435"/>
                        <a:pt x="164" y="435"/>
                        <a:pt x="164" y="435"/>
                      </a:cubicBezTo>
                      <a:cubicBezTo>
                        <a:pt x="150" y="423"/>
                        <a:pt x="132" y="420"/>
                        <a:pt x="117" y="425"/>
                      </a:cubicBezTo>
                      <a:cubicBezTo>
                        <a:pt x="115" y="426"/>
                        <a:pt x="114" y="425"/>
                        <a:pt x="113" y="425"/>
                      </a:cubicBezTo>
                      <a:cubicBezTo>
                        <a:pt x="112" y="424"/>
                        <a:pt x="112" y="422"/>
                        <a:pt x="113" y="421"/>
                      </a:cubicBezTo>
                      <a:cubicBezTo>
                        <a:pt x="121" y="402"/>
                        <a:pt x="116" y="379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80" y="347"/>
                        <a:pt x="49" y="350"/>
                        <a:pt x="32" y="370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0" y="406"/>
                        <a:pt x="2" y="437"/>
                        <a:pt x="23" y="455"/>
                      </a:cubicBezTo>
                      <a:cubicBezTo>
                        <a:pt x="23" y="455"/>
                        <a:pt x="23" y="455"/>
                        <a:pt x="23" y="455"/>
                      </a:cubicBezTo>
                      <a:cubicBezTo>
                        <a:pt x="35" y="465"/>
                        <a:pt x="51" y="469"/>
                        <a:pt x="66" y="465"/>
                      </a:cubicBezTo>
                      <a:cubicBezTo>
                        <a:pt x="68" y="465"/>
                        <a:pt x="69" y="465"/>
                        <a:pt x="70" y="466"/>
                      </a:cubicBezTo>
                      <a:cubicBezTo>
                        <a:pt x="70" y="467"/>
                        <a:pt x="70" y="469"/>
                        <a:pt x="69" y="470"/>
                      </a:cubicBezTo>
                      <a:cubicBezTo>
                        <a:pt x="54" y="490"/>
                        <a:pt x="57" y="519"/>
                        <a:pt x="76" y="536"/>
                      </a:cubicBezTo>
                      <a:cubicBezTo>
                        <a:pt x="76" y="536"/>
                        <a:pt x="76" y="536"/>
                        <a:pt x="76" y="536"/>
                      </a:cubicBezTo>
                      <a:cubicBezTo>
                        <a:pt x="95" y="553"/>
                        <a:pt x="124" y="552"/>
                        <a:pt x="142" y="534"/>
                      </a:cubicBezTo>
                      <a:cubicBezTo>
                        <a:pt x="143" y="533"/>
                        <a:pt x="144" y="533"/>
                        <a:pt x="145" y="534"/>
                      </a:cubicBezTo>
                      <a:cubicBezTo>
                        <a:pt x="147" y="534"/>
                        <a:pt x="147" y="535"/>
                        <a:pt x="147" y="537"/>
                      </a:cubicBezTo>
                      <a:cubicBezTo>
                        <a:pt x="146" y="552"/>
                        <a:pt x="151" y="568"/>
                        <a:pt x="164" y="578"/>
                      </a:cubicBezTo>
                      <a:cubicBezTo>
                        <a:pt x="164" y="578"/>
                        <a:pt x="164" y="578"/>
                        <a:pt x="164" y="578"/>
                      </a:cubicBezTo>
                      <a:cubicBezTo>
                        <a:pt x="183" y="595"/>
                        <a:pt x="212" y="594"/>
                        <a:pt x="230" y="576"/>
                      </a:cubicBezTo>
                      <a:cubicBezTo>
                        <a:pt x="231" y="575"/>
                        <a:pt x="232" y="575"/>
                        <a:pt x="233" y="576"/>
                      </a:cubicBezTo>
                      <a:cubicBezTo>
                        <a:pt x="234" y="576"/>
                        <a:pt x="235" y="577"/>
                        <a:pt x="235" y="579"/>
                      </a:cubicBezTo>
                      <a:cubicBezTo>
                        <a:pt x="233" y="594"/>
                        <a:pt x="239" y="610"/>
                        <a:pt x="252" y="621"/>
                      </a:cubicBezTo>
                      <a:cubicBezTo>
                        <a:pt x="272" y="638"/>
                        <a:pt x="303" y="636"/>
                        <a:pt x="320" y="615"/>
                      </a:cubicBezTo>
                      <a:cubicBezTo>
                        <a:pt x="324" y="611"/>
                        <a:pt x="324" y="611"/>
                        <a:pt x="324" y="611"/>
                      </a:cubicBezTo>
                      <a:cubicBezTo>
                        <a:pt x="341" y="591"/>
                        <a:pt x="339" y="560"/>
                        <a:pt x="319" y="543"/>
                      </a:cubicBezTo>
                      <a:close/>
                      <a:moveTo>
                        <a:pt x="449" y="177"/>
                      </a:moveTo>
                      <a:cubicBezTo>
                        <a:pt x="489" y="216"/>
                        <a:pt x="535" y="260"/>
                        <a:pt x="576" y="299"/>
                      </a:cubicBezTo>
                      <a:cubicBezTo>
                        <a:pt x="582" y="305"/>
                        <a:pt x="589" y="307"/>
                        <a:pt x="597" y="306"/>
                      </a:cubicBezTo>
                      <a:cubicBezTo>
                        <a:pt x="605" y="305"/>
                        <a:pt x="612" y="300"/>
                        <a:pt x="616" y="293"/>
                      </a:cubicBezTo>
                      <a:cubicBezTo>
                        <a:pt x="626" y="275"/>
                        <a:pt x="632" y="256"/>
                        <a:pt x="636" y="234"/>
                      </a:cubicBezTo>
                      <a:cubicBezTo>
                        <a:pt x="638" y="224"/>
                        <a:pt x="642" y="216"/>
                        <a:pt x="649" y="209"/>
                      </a:cubicBezTo>
                      <a:cubicBezTo>
                        <a:pt x="671" y="186"/>
                        <a:pt x="671" y="186"/>
                        <a:pt x="671" y="186"/>
                      </a:cubicBezTo>
                      <a:cubicBezTo>
                        <a:pt x="688" y="168"/>
                        <a:pt x="689" y="139"/>
                        <a:pt x="672" y="121"/>
                      </a:cubicBezTo>
                      <a:cubicBezTo>
                        <a:pt x="580" y="21"/>
                        <a:pt x="580" y="21"/>
                        <a:pt x="580" y="21"/>
                      </a:cubicBezTo>
                      <a:cubicBezTo>
                        <a:pt x="563" y="3"/>
                        <a:pt x="534" y="0"/>
                        <a:pt x="515" y="16"/>
                      </a:cubicBezTo>
                      <a:cubicBezTo>
                        <a:pt x="493" y="34"/>
                        <a:pt x="493" y="34"/>
                        <a:pt x="493" y="34"/>
                      </a:cubicBezTo>
                      <a:cubicBezTo>
                        <a:pt x="483" y="42"/>
                        <a:pt x="471" y="45"/>
                        <a:pt x="457" y="44"/>
                      </a:cubicBezTo>
                      <a:cubicBezTo>
                        <a:pt x="435" y="41"/>
                        <a:pt x="412" y="38"/>
                        <a:pt x="390" y="36"/>
                      </a:cubicBezTo>
                      <a:cubicBezTo>
                        <a:pt x="347" y="30"/>
                        <a:pt x="308" y="41"/>
                        <a:pt x="274" y="67"/>
                      </a:cubicBezTo>
                      <a:cubicBezTo>
                        <a:pt x="229" y="101"/>
                        <a:pt x="184" y="136"/>
                        <a:pt x="139" y="171"/>
                      </a:cubicBezTo>
                      <a:cubicBezTo>
                        <a:pt x="95" y="207"/>
                        <a:pt x="151" y="255"/>
                        <a:pt x="203" y="222"/>
                      </a:cubicBezTo>
                      <a:cubicBezTo>
                        <a:pt x="301" y="161"/>
                        <a:pt x="301" y="161"/>
                        <a:pt x="301" y="161"/>
                      </a:cubicBezTo>
                      <a:cubicBezTo>
                        <a:pt x="315" y="153"/>
                        <a:pt x="331" y="152"/>
                        <a:pt x="346" y="158"/>
                      </a:cubicBezTo>
                      <a:cubicBezTo>
                        <a:pt x="364" y="167"/>
                        <a:pt x="388" y="168"/>
                        <a:pt x="408" y="165"/>
                      </a:cubicBezTo>
                      <a:cubicBezTo>
                        <a:pt x="423" y="162"/>
                        <a:pt x="437" y="166"/>
                        <a:pt x="449" y="17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4610101" y="2464536"/>
              <a:ext cx="1467165" cy="1475548"/>
              <a:chOff x="4610101" y="2464536"/>
              <a:chExt cx="1467165" cy="1475548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4610101" y="2464536"/>
                <a:ext cx="1467165" cy="1475548"/>
              </a:xfrm>
              <a:custGeom>
                <a:avLst/>
                <a:gdLst>
                  <a:gd name="T0" fmla="*/ 82 w 278"/>
                  <a:gd name="T1" fmla="*/ 278 h 280"/>
                  <a:gd name="T2" fmla="*/ 149 w 278"/>
                  <a:gd name="T3" fmla="*/ 209 h 280"/>
                  <a:gd name="T4" fmla="*/ 209 w 278"/>
                  <a:gd name="T5" fmla="*/ 272 h 280"/>
                  <a:gd name="T6" fmla="*/ 210 w 278"/>
                  <a:gd name="T7" fmla="*/ 279 h 280"/>
                  <a:gd name="T8" fmla="*/ 221 w 278"/>
                  <a:gd name="T9" fmla="*/ 280 h 280"/>
                  <a:gd name="T10" fmla="*/ 276 w 278"/>
                  <a:gd name="T11" fmla="*/ 224 h 280"/>
                  <a:gd name="T12" fmla="*/ 277 w 278"/>
                  <a:gd name="T13" fmla="*/ 226 h 280"/>
                  <a:gd name="T14" fmla="*/ 278 w 278"/>
                  <a:gd name="T15" fmla="*/ 217 h 280"/>
                  <a:gd name="T16" fmla="*/ 217 w 278"/>
                  <a:gd name="T17" fmla="*/ 153 h 280"/>
                  <a:gd name="T18" fmla="*/ 218 w 278"/>
                  <a:gd name="T19" fmla="*/ 137 h 280"/>
                  <a:gd name="T20" fmla="*/ 270 w 278"/>
                  <a:gd name="T21" fmla="*/ 85 h 280"/>
                  <a:gd name="T22" fmla="*/ 278 w 278"/>
                  <a:gd name="T23" fmla="*/ 83 h 280"/>
                  <a:gd name="T24" fmla="*/ 278 w 278"/>
                  <a:gd name="T25" fmla="*/ 73 h 280"/>
                  <a:gd name="T26" fmla="*/ 276 w 278"/>
                  <a:gd name="T27" fmla="*/ 76 h 280"/>
                  <a:gd name="T28" fmla="*/ 211 w 278"/>
                  <a:gd name="T29" fmla="*/ 0 h 280"/>
                  <a:gd name="T30" fmla="*/ 202 w 278"/>
                  <a:gd name="T31" fmla="*/ 3 h 280"/>
                  <a:gd name="T32" fmla="*/ 8 w 278"/>
                  <a:gd name="T33" fmla="*/ 196 h 280"/>
                  <a:gd name="T34" fmla="*/ 10 w 278"/>
                  <a:gd name="T35" fmla="*/ 216 h 280"/>
                  <a:gd name="T36" fmla="*/ 75 w 278"/>
                  <a:gd name="T37" fmla="*/ 279 h 280"/>
                  <a:gd name="T38" fmla="*/ 83 w 278"/>
                  <a:gd name="T39" fmla="*/ 279 h 280"/>
                  <a:gd name="T40" fmla="*/ 82 w 278"/>
                  <a:gd name="T41" fmla="*/ 27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8" h="280">
                    <a:moveTo>
                      <a:pt x="82" y="278"/>
                    </a:moveTo>
                    <a:cubicBezTo>
                      <a:pt x="102" y="257"/>
                      <a:pt x="124" y="235"/>
                      <a:pt x="149" y="209"/>
                    </a:cubicBezTo>
                    <a:cubicBezTo>
                      <a:pt x="169" y="229"/>
                      <a:pt x="189" y="250"/>
                      <a:pt x="209" y="272"/>
                    </a:cubicBezTo>
                    <a:cubicBezTo>
                      <a:pt x="210" y="273"/>
                      <a:pt x="211" y="276"/>
                      <a:pt x="210" y="279"/>
                    </a:cubicBezTo>
                    <a:cubicBezTo>
                      <a:pt x="221" y="280"/>
                      <a:pt x="221" y="280"/>
                      <a:pt x="221" y="280"/>
                    </a:cubicBezTo>
                    <a:cubicBezTo>
                      <a:pt x="242" y="259"/>
                      <a:pt x="260" y="241"/>
                      <a:pt x="276" y="224"/>
                    </a:cubicBezTo>
                    <a:cubicBezTo>
                      <a:pt x="277" y="225"/>
                      <a:pt x="277" y="225"/>
                      <a:pt x="277" y="226"/>
                    </a:cubicBezTo>
                    <a:cubicBezTo>
                      <a:pt x="278" y="217"/>
                      <a:pt x="278" y="217"/>
                      <a:pt x="278" y="217"/>
                    </a:cubicBezTo>
                    <a:cubicBezTo>
                      <a:pt x="255" y="194"/>
                      <a:pt x="236" y="174"/>
                      <a:pt x="217" y="153"/>
                    </a:cubicBezTo>
                    <a:cubicBezTo>
                      <a:pt x="214" y="150"/>
                      <a:pt x="215" y="140"/>
                      <a:pt x="218" y="137"/>
                    </a:cubicBezTo>
                    <a:cubicBezTo>
                      <a:pt x="234" y="119"/>
                      <a:pt x="252" y="101"/>
                      <a:pt x="270" y="85"/>
                    </a:cubicBezTo>
                    <a:cubicBezTo>
                      <a:pt x="272" y="83"/>
                      <a:pt x="275" y="83"/>
                      <a:pt x="278" y="83"/>
                    </a:cubicBezTo>
                    <a:cubicBezTo>
                      <a:pt x="278" y="73"/>
                      <a:pt x="278" y="73"/>
                      <a:pt x="278" y="73"/>
                    </a:cubicBezTo>
                    <a:cubicBezTo>
                      <a:pt x="277" y="74"/>
                      <a:pt x="277" y="75"/>
                      <a:pt x="276" y="76"/>
                    </a:cubicBezTo>
                    <a:cubicBezTo>
                      <a:pt x="252" y="48"/>
                      <a:pt x="231" y="23"/>
                      <a:pt x="211" y="0"/>
                    </a:cubicBezTo>
                    <a:cubicBezTo>
                      <a:pt x="205" y="2"/>
                      <a:pt x="203" y="3"/>
                      <a:pt x="202" y="3"/>
                    </a:cubicBezTo>
                    <a:cubicBezTo>
                      <a:pt x="138" y="68"/>
                      <a:pt x="73" y="132"/>
                      <a:pt x="8" y="196"/>
                    </a:cubicBezTo>
                    <a:cubicBezTo>
                      <a:pt x="0" y="204"/>
                      <a:pt x="3" y="210"/>
                      <a:pt x="10" y="216"/>
                    </a:cubicBezTo>
                    <a:cubicBezTo>
                      <a:pt x="30" y="235"/>
                      <a:pt x="50" y="255"/>
                      <a:pt x="75" y="279"/>
                    </a:cubicBezTo>
                    <a:cubicBezTo>
                      <a:pt x="83" y="279"/>
                      <a:pt x="83" y="279"/>
                      <a:pt x="83" y="279"/>
                    </a:cubicBezTo>
                    <a:cubicBezTo>
                      <a:pt x="82" y="278"/>
                      <a:pt x="82" y="278"/>
                      <a:pt x="82" y="278"/>
                    </a:cubicBezTo>
                    <a:close/>
                  </a:path>
                </a:pathLst>
              </a:custGeom>
              <a:solidFill>
                <a:srgbClr val="55C0A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5321157" y="3076175"/>
                <a:ext cx="295624" cy="295912"/>
                <a:chOff x="5240338" y="2657475"/>
                <a:chExt cx="1630363" cy="1631951"/>
              </a:xfrm>
              <a:solidFill>
                <a:schemeClr val="bg1"/>
              </a:solidFill>
            </p:grpSpPr>
            <p:sp>
              <p:nvSpPr>
                <p:cNvPr id="17" name="Freeform 5"/>
                <p:cNvSpPr/>
                <p:nvPr/>
              </p:nvSpPr>
              <p:spPr bwMode="auto">
                <a:xfrm>
                  <a:off x="5240338" y="2735263"/>
                  <a:ext cx="1552575" cy="1554163"/>
                </a:xfrm>
                <a:custGeom>
                  <a:avLst/>
                  <a:gdLst>
                    <a:gd name="T0" fmla="*/ 391 w 517"/>
                    <a:gd name="T1" fmla="*/ 73 h 519"/>
                    <a:gd name="T2" fmla="*/ 346 w 517"/>
                    <a:gd name="T3" fmla="*/ 101 h 519"/>
                    <a:gd name="T4" fmla="*/ 325 w 517"/>
                    <a:gd name="T5" fmla="*/ 98 h 519"/>
                    <a:gd name="T6" fmla="*/ 122 w 517"/>
                    <a:gd name="T7" fmla="*/ 151 h 519"/>
                    <a:gd name="T8" fmla="*/ 125 w 517"/>
                    <a:gd name="T9" fmla="*/ 369 h 519"/>
                    <a:gd name="T10" fmla="*/ 332 w 517"/>
                    <a:gd name="T11" fmla="*/ 416 h 519"/>
                    <a:gd name="T12" fmla="*/ 421 w 517"/>
                    <a:gd name="T13" fmla="*/ 197 h 519"/>
                    <a:gd name="T14" fmla="*/ 425 w 517"/>
                    <a:gd name="T15" fmla="*/ 155 h 519"/>
                    <a:gd name="T16" fmla="*/ 443 w 517"/>
                    <a:gd name="T17" fmla="*/ 127 h 519"/>
                    <a:gd name="T18" fmla="*/ 444 w 517"/>
                    <a:gd name="T19" fmla="*/ 398 h 519"/>
                    <a:gd name="T20" fmla="*/ 113 w 517"/>
                    <a:gd name="T21" fmla="*/ 438 h 519"/>
                    <a:gd name="T22" fmla="*/ 88 w 517"/>
                    <a:gd name="T23" fmla="*/ 101 h 519"/>
                    <a:gd name="T24" fmla="*/ 391 w 517"/>
                    <a:gd name="T25" fmla="*/ 73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7" h="519">
                      <a:moveTo>
                        <a:pt x="391" y="73"/>
                      </a:moveTo>
                      <a:cubicBezTo>
                        <a:pt x="376" y="83"/>
                        <a:pt x="361" y="93"/>
                        <a:pt x="346" y="101"/>
                      </a:cubicBezTo>
                      <a:cubicBezTo>
                        <a:pt x="340" y="103"/>
                        <a:pt x="331" y="100"/>
                        <a:pt x="325" y="98"/>
                      </a:cubicBezTo>
                      <a:cubicBezTo>
                        <a:pt x="252" y="68"/>
                        <a:pt x="166" y="91"/>
                        <a:pt x="122" y="151"/>
                      </a:cubicBezTo>
                      <a:cubicBezTo>
                        <a:pt x="72" y="219"/>
                        <a:pt x="73" y="305"/>
                        <a:pt x="125" y="369"/>
                      </a:cubicBezTo>
                      <a:cubicBezTo>
                        <a:pt x="174" y="429"/>
                        <a:pt x="261" y="449"/>
                        <a:pt x="332" y="416"/>
                      </a:cubicBezTo>
                      <a:cubicBezTo>
                        <a:pt x="413" y="379"/>
                        <a:pt x="454" y="279"/>
                        <a:pt x="421" y="197"/>
                      </a:cubicBezTo>
                      <a:cubicBezTo>
                        <a:pt x="414" y="181"/>
                        <a:pt x="415" y="169"/>
                        <a:pt x="425" y="155"/>
                      </a:cubicBezTo>
                      <a:cubicBezTo>
                        <a:pt x="432" y="146"/>
                        <a:pt x="437" y="136"/>
                        <a:pt x="443" y="127"/>
                      </a:cubicBezTo>
                      <a:cubicBezTo>
                        <a:pt x="491" y="165"/>
                        <a:pt x="517" y="302"/>
                        <a:pt x="444" y="398"/>
                      </a:cubicBezTo>
                      <a:cubicBezTo>
                        <a:pt x="366" y="501"/>
                        <a:pt x="209" y="519"/>
                        <a:pt x="113" y="438"/>
                      </a:cubicBezTo>
                      <a:cubicBezTo>
                        <a:pt x="0" y="343"/>
                        <a:pt x="9" y="187"/>
                        <a:pt x="88" y="101"/>
                      </a:cubicBezTo>
                      <a:cubicBezTo>
                        <a:pt x="181" y="0"/>
                        <a:pt x="336" y="17"/>
                        <a:pt x="391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Freeform 6"/>
                <p:cNvSpPr/>
                <p:nvPr/>
              </p:nvSpPr>
              <p:spPr bwMode="auto">
                <a:xfrm>
                  <a:off x="5618163" y="3103563"/>
                  <a:ext cx="793750" cy="793750"/>
                </a:xfrm>
                <a:custGeom>
                  <a:avLst/>
                  <a:gdLst>
                    <a:gd name="T0" fmla="*/ 132 w 264"/>
                    <a:gd name="T1" fmla="*/ 265 h 265"/>
                    <a:gd name="T2" fmla="*/ 3 w 264"/>
                    <a:gd name="T3" fmla="*/ 128 h 265"/>
                    <a:gd name="T4" fmla="*/ 141 w 264"/>
                    <a:gd name="T5" fmla="*/ 5 h 265"/>
                    <a:gd name="T6" fmla="*/ 161 w 264"/>
                    <a:gd name="T7" fmla="*/ 8 h 265"/>
                    <a:gd name="T8" fmla="*/ 168 w 264"/>
                    <a:gd name="T9" fmla="*/ 27 h 265"/>
                    <a:gd name="T10" fmla="*/ 156 w 264"/>
                    <a:gd name="T11" fmla="*/ 50 h 265"/>
                    <a:gd name="T12" fmla="*/ 135 w 264"/>
                    <a:gd name="T13" fmla="*/ 63 h 265"/>
                    <a:gd name="T14" fmla="*/ 60 w 264"/>
                    <a:gd name="T15" fmla="*/ 131 h 265"/>
                    <a:gd name="T16" fmla="*/ 124 w 264"/>
                    <a:gd name="T17" fmla="*/ 207 h 265"/>
                    <a:gd name="T18" fmla="*/ 205 w 264"/>
                    <a:gd name="T19" fmla="*/ 136 h 265"/>
                    <a:gd name="T20" fmla="*/ 224 w 264"/>
                    <a:gd name="T21" fmla="*/ 110 h 265"/>
                    <a:gd name="T22" fmla="*/ 226 w 264"/>
                    <a:gd name="T23" fmla="*/ 109 h 265"/>
                    <a:gd name="T24" fmla="*/ 254 w 264"/>
                    <a:gd name="T25" fmla="*/ 97 h 265"/>
                    <a:gd name="T26" fmla="*/ 263 w 264"/>
                    <a:gd name="T27" fmla="*/ 135 h 265"/>
                    <a:gd name="T28" fmla="*/ 132 w 264"/>
                    <a:gd name="T29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4" h="265">
                      <a:moveTo>
                        <a:pt x="132" y="265"/>
                      </a:moveTo>
                      <a:cubicBezTo>
                        <a:pt x="57" y="265"/>
                        <a:pt x="0" y="205"/>
                        <a:pt x="3" y="128"/>
                      </a:cubicBezTo>
                      <a:cubicBezTo>
                        <a:pt x="5" y="58"/>
                        <a:pt x="70" y="0"/>
                        <a:pt x="141" y="5"/>
                      </a:cubicBezTo>
                      <a:cubicBezTo>
                        <a:pt x="148" y="6"/>
                        <a:pt x="155" y="7"/>
                        <a:pt x="161" y="8"/>
                      </a:cubicBezTo>
                      <a:cubicBezTo>
                        <a:pt x="173" y="11"/>
                        <a:pt x="175" y="17"/>
                        <a:pt x="168" y="27"/>
                      </a:cubicBezTo>
                      <a:cubicBezTo>
                        <a:pt x="164" y="34"/>
                        <a:pt x="159" y="42"/>
                        <a:pt x="156" y="50"/>
                      </a:cubicBezTo>
                      <a:cubicBezTo>
                        <a:pt x="152" y="60"/>
                        <a:pt x="147" y="63"/>
                        <a:pt x="135" y="63"/>
                      </a:cubicBezTo>
                      <a:cubicBezTo>
                        <a:pt x="94" y="63"/>
                        <a:pt x="63" y="92"/>
                        <a:pt x="60" y="131"/>
                      </a:cubicBezTo>
                      <a:cubicBezTo>
                        <a:pt x="57" y="167"/>
                        <a:pt x="85" y="200"/>
                        <a:pt x="124" y="207"/>
                      </a:cubicBezTo>
                      <a:cubicBezTo>
                        <a:pt x="164" y="214"/>
                        <a:pt x="204" y="180"/>
                        <a:pt x="205" y="136"/>
                      </a:cubicBezTo>
                      <a:cubicBezTo>
                        <a:pt x="205" y="120"/>
                        <a:pt x="209" y="113"/>
                        <a:pt x="224" y="110"/>
                      </a:cubicBezTo>
                      <a:cubicBezTo>
                        <a:pt x="225" y="110"/>
                        <a:pt x="225" y="109"/>
                        <a:pt x="226" y="109"/>
                      </a:cubicBezTo>
                      <a:cubicBezTo>
                        <a:pt x="235" y="105"/>
                        <a:pt x="244" y="101"/>
                        <a:pt x="254" y="97"/>
                      </a:cubicBezTo>
                      <a:cubicBezTo>
                        <a:pt x="257" y="109"/>
                        <a:pt x="263" y="122"/>
                        <a:pt x="263" y="135"/>
                      </a:cubicBezTo>
                      <a:cubicBezTo>
                        <a:pt x="264" y="207"/>
                        <a:pt x="205" y="265"/>
                        <a:pt x="132" y="26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Freeform 7"/>
                <p:cNvSpPr/>
                <p:nvPr/>
              </p:nvSpPr>
              <p:spPr bwMode="auto">
                <a:xfrm>
                  <a:off x="6018213" y="2657475"/>
                  <a:ext cx="852488" cy="850900"/>
                </a:xfrm>
                <a:custGeom>
                  <a:avLst/>
                  <a:gdLst>
                    <a:gd name="T0" fmla="*/ 0 w 284"/>
                    <a:gd name="T1" fmla="*/ 280 h 284"/>
                    <a:gd name="T2" fmla="*/ 10 w 284"/>
                    <a:gd name="T3" fmla="*/ 266 h 284"/>
                    <a:gd name="T4" fmla="*/ 31 w 284"/>
                    <a:gd name="T5" fmla="*/ 214 h 284"/>
                    <a:gd name="T6" fmla="*/ 68 w 284"/>
                    <a:gd name="T7" fmla="*/ 156 h 284"/>
                    <a:gd name="T8" fmla="*/ 165 w 284"/>
                    <a:gd name="T9" fmla="*/ 97 h 284"/>
                    <a:gd name="T10" fmla="*/ 186 w 284"/>
                    <a:gd name="T11" fmla="*/ 62 h 284"/>
                    <a:gd name="T12" fmla="*/ 186 w 284"/>
                    <a:gd name="T13" fmla="*/ 41 h 284"/>
                    <a:gd name="T14" fmla="*/ 216 w 284"/>
                    <a:gd name="T15" fmla="*/ 2 h 284"/>
                    <a:gd name="T16" fmla="*/ 249 w 284"/>
                    <a:gd name="T17" fmla="*/ 34 h 284"/>
                    <a:gd name="T18" fmla="*/ 282 w 284"/>
                    <a:gd name="T19" fmla="*/ 68 h 284"/>
                    <a:gd name="T20" fmla="*/ 243 w 284"/>
                    <a:gd name="T21" fmla="*/ 97 h 284"/>
                    <a:gd name="T22" fmla="*/ 175 w 284"/>
                    <a:gd name="T23" fmla="*/ 142 h 284"/>
                    <a:gd name="T24" fmla="*/ 102 w 284"/>
                    <a:gd name="T25" fmla="*/ 240 h 284"/>
                    <a:gd name="T26" fmla="*/ 69 w 284"/>
                    <a:gd name="T27" fmla="*/ 253 h 284"/>
                    <a:gd name="T28" fmla="*/ 19 w 284"/>
                    <a:gd name="T29" fmla="*/ 273 h 284"/>
                    <a:gd name="T30" fmla="*/ 4 w 284"/>
                    <a:gd name="T31" fmla="*/ 284 h 284"/>
                    <a:gd name="T32" fmla="*/ 0 w 284"/>
                    <a:gd name="T33" fmla="*/ 28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280"/>
                      </a:moveTo>
                      <a:cubicBezTo>
                        <a:pt x="4" y="275"/>
                        <a:pt x="6" y="270"/>
                        <a:pt x="10" y="266"/>
                      </a:cubicBezTo>
                      <a:cubicBezTo>
                        <a:pt x="23" y="251"/>
                        <a:pt x="31" y="236"/>
                        <a:pt x="31" y="214"/>
                      </a:cubicBezTo>
                      <a:cubicBezTo>
                        <a:pt x="31" y="189"/>
                        <a:pt x="48" y="169"/>
                        <a:pt x="68" y="156"/>
                      </a:cubicBezTo>
                      <a:cubicBezTo>
                        <a:pt x="100" y="134"/>
                        <a:pt x="132" y="115"/>
                        <a:pt x="165" y="97"/>
                      </a:cubicBezTo>
                      <a:cubicBezTo>
                        <a:pt x="180" y="89"/>
                        <a:pt x="188" y="79"/>
                        <a:pt x="186" y="62"/>
                      </a:cubicBezTo>
                      <a:cubicBezTo>
                        <a:pt x="185" y="55"/>
                        <a:pt x="185" y="48"/>
                        <a:pt x="186" y="41"/>
                      </a:cubicBezTo>
                      <a:cubicBezTo>
                        <a:pt x="187" y="17"/>
                        <a:pt x="198" y="4"/>
                        <a:pt x="216" y="2"/>
                      </a:cubicBezTo>
                      <a:cubicBezTo>
                        <a:pt x="234" y="0"/>
                        <a:pt x="243" y="9"/>
                        <a:pt x="249" y="34"/>
                      </a:cubicBezTo>
                      <a:cubicBezTo>
                        <a:pt x="274" y="40"/>
                        <a:pt x="284" y="50"/>
                        <a:pt x="282" y="68"/>
                      </a:cubicBezTo>
                      <a:cubicBezTo>
                        <a:pt x="280" y="86"/>
                        <a:pt x="266" y="100"/>
                        <a:pt x="243" y="97"/>
                      </a:cubicBezTo>
                      <a:cubicBezTo>
                        <a:pt x="205" y="92"/>
                        <a:pt x="189" y="111"/>
                        <a:pt x="175" y="142"/>
                      </a:cubicBezTo>
                      <a:cubicBezTo>
                        <a:pt x="159" y="181"/>
                        <a:pt x="137" y="215"/>
                        <a:pt x="102" y="240"/>
                      </a:cubicBezTo>
                      <a:cubicBezTo>
                        <a:pt x="92" y="246"/>
                        <a:pt x="80" y="253"/>
                        <a:pt x="69" y="253"/>
                      </a:cubicBezTo>
                      <a:cubicBezTo>
                        <a:pt x="49" y="252"/>
                        <a:pt x="33" y="259"/>
                        <a:pt x="19" y="273"/>
                      </a:cubicBezTo>
                      <a:cubicBezTo>
                        <a:pt x="15" y="277"/>
                        <a:pt x="9" y="280"/>
                        <a:pt x="4" y="284"/>
                      </a:cubicBezTo>
                      <a:cubicBezTo>
                        <a:pt x="3" y="283"/>
                        <a:pt x="1" y="281"/>
                        <a:pt x="0" y="28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Freeform 8"/>
                <p:cNvSpPr/>
                <p:nvPr/>
              </p:nvSpPr>
              <p:spPr bwMode="auto">
                <a:xfrm>
                  <a:off x="5907088" y="3403600"/>
                  <a:ext cx="222250" cy="219075"/>
                </a:xfrm>
                <a:custGeom>
                  <a:avLst/>
                  <a:gdLst>
                    <a:gd name="T0" fmla="*/ 39 w 74"/>
                    <a:gd name="T1" fmla="*/ 3 h 73"/>
                    <a:gd name="T2" fmla="*/ 30 w 74"/>
                    <a:gd name="T3" fmla="*/ 43 h 73"/>
                    <a:gd name="T4" fmla="*/ 69 w 74"/>
                    <a:gd name="T5" fmla="*/ 35 h 73"/>
                    <a:gd name="T6" fmla="*/ 58 w 74"/>
                    <a:gd name="T7" fmla="*/ 62 h 73"/>
                    <a:gd name="T8" fmla="*/ 15 w 74"/>
                    <a:gd name="T9" fmla="*/ 63 h 73"/>
                    <a:gd name="T10" fmla="*/ 6 w 74"/>
                    <a:gd name="T11" fmla="*/ 21 h 73"/>
                    <a:gd name="T12" fmla="*/ 39 w 74"/>
                    <a:gd name="T13" fmla="*/ 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73">
                      <a:moveTo>
                        <a:pt x="39" y="3"/>
                      </a:moveTo>
                      <a:cubicBezTo>
                        <a:pt x="40" y="19"/>
                        <a:pt x="14" y="29"/>
                        <a:pt x="30" y="43"/>
                      </a:cubicBezTo>
                      <a:cubicBezTo>
                        <a:pt x="37" y="48"/>
                        <a:pt x="54" y="38"/>
                        <a:pt x="69" y="35"/>
                      </a:cubicBezTo>
                      <a:cubicBezTo>
                        <a:pt x="74" y="46"/>
                        <a:pt x="68" y="56"/>
                        <a:pt x="58" y="62"/>
                      </a:cubicBezTo>
                      <a:cubicBezTo>
                        <a:pt x="44" y="72"/>
                        <a:pt x="29" y="73"/>
                        <a:pt x="15" y="63"/>
                      </a:cubicBezTo>
                      <a:cubicBezTo>
                        <a:pt x="1" y="52"/>
                        <a:pt x="0" y="36"/>
                        <a:pt x="6" y="21"/>
                      </a:cubicBezTo>
                      <a:cubicBezTo>
                        <a:pt x="11" y="7"/>
                        <a:pt x="22" y="0"/>
                        <a:pt x="39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32" name="Oval 1"/>
          <p:cNvSpPr/>
          <p:nvPr/>
        </p:nvSpPr>
        <p:spPr>
          <a:xfrm>
            <a:off x="6594641" y="1847132"/>
            <a:ext cx="769734" cy="769732"/>
          </a:xfrm>
          <a:prstGeom prst="ellipse">
            <a:avLst/>
          </a:prstGeom>
          <a:solidFill>
            <a:srgbClr val="113F4E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33" name="Oval 2"/>
          <p:cNvSpPr/>
          <p:nvPr/>
        </p:nvSpPr>
        <p:spPr>
          <a:xfrm>
            <a:off x="6594641" y="2808074"/>
            <a:ext cx="769734" cy="769732"/>
          </a:xfrm>
          <a:prstGeom prst="ellipse">
            <a:avLst/>
          </a:prstGeom>
          <a:solidFill>
            <a:srgbClr val="55C0A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34" name="Oval 3"/>
          <p:cNvSpPr/>
          <p:nvPr/>
        </p:nvSpPr>
        <p:spPr>
          <a:xfrm>
            <a:off x="6594641" y="3735124"/>
            <a:ext cx="769734" cy="769732"/>
          </a:xfrm>
          <a:prstGeom prst="ellipse">
            <a:avLst/>
          </a:prstGeom>
          <a:solidFill>
            <a:srgbClr val="113F4E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35" name="Oval 4"/>
          <p:cNvSpPr/>
          <p:nvPr/>
        </p:nvSpPr>
        <p:spPr>
          <a:xfrm>
            <a:off x="6594641" y="4742524"/>
            <a:ext cx="769734" cy="769732"/>
          </a:xfrm>
          <a:prstGeom prst="ellipse">
            <a:avLst/>
          </a:prstGeom>
          <a:solidFill>
            <a:srgbClr val="55C0A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36" name="Subtitle 2"/>
          <p:cNvSpPr txBox="1"/>
          <p:nvPr/>
        </p:nvSpPr>
        <p:spPr>
          <a:xfrm>
            <a:off x="7543270" y="1744056"/>
            <a:ext cx="3953136" cy="806352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添加标题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</p:txBody>
      </p:sp>
      <p:sp>
        <p:nvSpPr>
          <p:cNvPr id="37" name="Subtitle 2"/>
          <p:cNvSpPr txBox="1"/>
          <p:nvPr/>
        </p:nvSpPr>
        <p:spPr>
          <a:xfrm>
            <a:off x="7543270" y="2759365"/>
            <a:ext cx="3953136" cy="806352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添加标题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</p:txBody>
      </p:sp>
      <p:sp>
        <p:nvSpPr>
          <p:cNvPr id="38" name="Subtitle 2"/>
          <p:cNvSpPr txBox="1"/>
          <p:nvPr/>
        </p:nvSpPr>
        <p:spPr>
          <a:xfrm>
            <a:off x="7543270" y="3689942"/>
            <a:ext cx="3953136" cy="806352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添加标题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</p:txBody>
      </p:sp>
      <p:sp>
        <p:nvSpPr>
          <p:cNvPr id="39" name="Subtitle 2"/>
          <p:cNvSpPr txBox="1"/>
          <p:nvPr/>
        </p:nvSpPr>
        <p:spPr>
          <a:xfrm>
            <a:off x="7543270" y="4676337"/>
            <a:ext cx="3953136" cy="806352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添加标题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</p:txBody>
      </p:sp>
      <p:sp>
        <p:nvSpPr>
          <p:cNvPr id="40" name="Subtitle 2"/>
          <p:cNvSpPr txBox="1"/>
          <p:nvPr/>
        </p:nvSpPr>
        <p:spPr>
          <a:xfrm>
            <a:off x="6615194" y="2004404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cs typeface="Helvetica Neue"/>
              </a:rPr>
              <a:t>25%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cs typeface="Helvetica Neue"/>
            </a:endParaRPr>
          </a:p>
        </p:txBody>
      </p:sp>
      <p:sp>
        <p:nvSpPr>
          <p:cNvPr id="41" name="Subtitle 2"/>
          <p:cNvSpPr txBox="1"/>
          <p:nvPr/>
        </p:nvSpPr>
        <p:spPr>
          <a:xfrm>
            <a:off x="6605787" y="2969058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cs typeface="Helvetica Neue"/>
              </a:rPr>
              <a:t>55%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cs typeface="Helvetica Neue"/>
            </a:endParaRPr>
          </a:p>
        </p:txBody>
      </p:sp>
      <p:sp>
        <p:nvSpPr>
          <p:cNvPr id="42" name="Subtitle 2"/>
          <p:cNvSpPr txBox="1"/>
          <p:nvPr/>
        </p:nvSpPr>
        <p:spPr>
          <a:xfrm>
            <a:off x="6615194" y="3905028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cs typeface="Helvetica Neue"/>
              </a:rPr>
              <a:t>20%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cs typeface="Helvetica Neue"/>
            </a:endParaRPr>
          </a:p>
        </p:txBody>
      </p:sp>
      <p:sp>
        <p:nvSpPr>
          <p:cNvPr id="43" name="Subtitle 2"/>
          <p:cNvSpPr txBox="1"/>
          <p:nvPr/>
        </p:nvSpPr>
        <p:spPr>
          <a:xfrm>
            <a:off x="6615194" y="4902488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cs typeface="Helvetica Neue"/>
              </a:rPr>
              <a:t>80%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cs typeface="Helvetica Neue"/>
            </a:endParaRPr>
          </a:p>
        </p:txBody>
      </p:sp>
      <p:cxnSp>
        <p:nvCxnSpPr>
          <p:cNvPr id="44" name="Straight Connector 16"/>
          <p:cNvCxnSpPr/>
          <p:nvPr/>
        </p:nvCxnSpPr>
        <p:spPr>
          <a:xfrm flipH="1">
            <a:off x="6074642" y="1708832"/>
            <a:ext cx="0" cy="39195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531296" y="0"/>
            <a:ext cx="4660703" cy="685800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5"/>
          <a:stretch>
            <a:fillRect/>
          </a:stretch>
        </p:blipFill>
        <p:spPr>
          <a:xfrm>
            <a:off x="7542647" y="0"/>
            <a:ext cx="4649353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533749" y="3868318"/>
            <a:ext cx="1957726" cy="1949064"/>
            <a:chOff x="2106187" y="1808614"/>
            <a:chExt cx="2880265" cy="2867520"/>
          </a:xfrm>
        </p:grpSpPr>
        <p:sp>
          <p:nvSpPr>
            <p:cNvPr id="31" name="矩形 30"/>
            <p:cNvSpPr/>
            <p:nvPr/>
          </p:nvSpPr>
          <p:spPr>
            <a:xfrm rot="2700000">
              <a:off x="2112560" y="1802241"/>
              <a:ext cx="2867520" cy="28802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2700000">
              <a:off x="2389374" y="2057931"/>
              <a:ext cx="2358404" cy="236888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9083366" y="4187608"/>
            <a:ext cx="81785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879600"/>
            <a:ext cx="404322" cy="270256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14241" y="2258236"/>
            <a:ext cx="4348468" cy="1203355"/>
            <a:chOff x="6081486" y="800550"/>
            <a:chExt cx="4348468" cy="1203355"/>
          </a:xfrm>
        </p:grpSpPr>
        <p:sp>
          <p:nvSpPr>
            <p:cNvPr id="19" name="文本框 18"/>
            <p:cNvSpPr txBox="1"/>
            <p:nvPr/>
          </p:nvSpPr>
          <p:spPr>
            <a:xfrm>
              <a:off x="6124654" y="800550"/>
              <a:ext cx="43053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55C0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Introduction</a:t>
              </a:r>
              <a:endParaRPr lang="zh-CN" altLang="en-US" sz="3200" dirty="0">
                <a:solidFill>
                  <a:srgbClr val="55C0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spc="600" dirty="0">
                  <a:solidFill>
                    <a:srgbClr val="113F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未来工作计划</a:t>
              </a:r>
            </a:p>
          </p:txBody>
        </p:sp>
      </p:grpSp>
      <p:sp>
        <p:nvSpPr>
          <p:cNvPr id="21" name="TextBox 11"/>
          <p:cNvSpPr txBox="1"/>
          <p:nvPr/>
        </p:nvSpPr>
        <p:spPr>
          <a:xfrm>
            <a:off x="720950" y="3604643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2850375" y="3593734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32300" y="4044704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2815139" y="4044705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423889" y="91537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>
                <a:solidFill>
                  <a:srgbClr val="113F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6848" y="1922750"/>
            <a:ext cx="1114530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时尚中黑简体" panose="01010104010101010101" pitchFamily="2" charset="-122"/>
              </a:rPr>
              <a:t>The user can demonstrate on a projector or computer, or print the presentation and make it into a film to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时尚中黑简体" panose="01010104010101010101" pitchFamily="2" charset="-122"/>
              </a:rPr>
              <a:t>…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时尚中黑简体" panose="0101010401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5467" y="958009"/>
            <a:ext cx="30553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55C0A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81565" y="1734273"/>
            <a:ext cx="709987" cy="0"/>
          </a:xfrm>
          <a:prstGeom prst="line">
            <a:avLst/>
          </a:prstGeom>
          <a:ln w="28575" cap="rnd">
            <a:solidFill>
              <a:srgbClr val="55C0A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903067" y="3271402"/>
            <a:ext cx="3425147" cy="646331"/>
            <a:chOff x="956666" y="3447854"/>
            <a:chExt cx="3425147" cy="646331"/>
          </a:xfrm>
        </p:grpSpPr>
        <p:sp>
          <p:nvSpPr>
            <p:cNvPr id="25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年度工作概述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72247" y="3271402"/>
            <a:ext cx="3425147" cy="646331"/>
            <a:chOff x="956666" y="3447854"/>
            <a:chExt cx="3425147" cy="646331"/>
          </a:xfrm>
        </p:grpSpPr>
        <p:sp>
          <p:nvSpPr>
            <p:cNvPr id="35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成功项目展示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903067" y="4522352"/>
            <a:ext cx="3425147" cy="646331"/>
            <a:chOff x="956666" y="3447854"/>
            <a:chExt cx="3425147" cy="646331"/>
          </a:xfrm>
        </p:grpSpPr>
        <p:sp>
          <p:nvSpPr>
            <p:cNvPr id="43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工作完成情况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72247" y="4522352"/>
            <a:ext cx="3425147" cy="646331"/>
            <a:chOff x="956666" y="3447854"/>
            <a:chExt cx="3425147" cy="646331"/>
          </a:xfrm>
        </p:grpSpPr>
        <p:sp>
          <p:nvSpPr>
            <p:cNvPr id="47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未来工作计划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未来工作计划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86691" y="1858469"/>
            <a:ext cx="8956276" cy="3604068"/>
            <a:chOff x="3815801" y="2555364"/>
            <a:chExt cx="7004517" cy="2818667"/>
          </a:xfrm>
        </p:grpSpPr>
        <p:sp>
          <p:nvSpPr>
            <p:cNvPr id="11" name="椭圆 10"/>
            <p:cNvSpPr/>
            <p:nvPr/>
          </p:nvSpPr>
          <p:spPr>
            <a:xfrm>
              <a:off x="3815801" y="2555364"/>
              <a:ext cx="2164977" cy="2164977"/>
            </a:xfrm>
            <a:prstGeom prst="ellipse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227307" y="2555365"/>
              <a:ext cx="2164977" cy="2164977"/>
            </a:xfrm>
            <a:prstGeom prst="ellipse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638813" y="2555364"/>
              <a:ext cx="2164977" cy="2164977"/>
            </a:xfrm>
            <a:prstGeom prst="ellipse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31"/>
            <p:cNvSpPr txBox="1"/>
            <p:nvPr/>
          </p:nvSpPr>
          <p:spPr>
            <a:xfrm>
              <a:off x="4222895" y="3075196"/>
              <a:ext cx="1195003" cy="6017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4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微软雅黑" panose="020B0503020204020204" pitchFamily="34" charset="-122"/>
                </a:rPr>
                <a:t>55%</a:t>
              </a: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6654079" y="3071494"/>
              <a:ext cx="1195003" cy="6017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4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微软雅黑" panose="020B0503020204020204" pitchFamily="34" charset="-122"/>
                </a:rPr>
                <a:t>97%</a:t>
              </a:r>
            </a:p>
          </p:txBody>
        </p:sp>
        <p:sp>
          <p:nvSpPr>
            <p:cNvPr id="16" name="文本框 33"/>
            <p:cNvSpPr txBox="1"/>
            <p:nvPr/>
          </p:nvSpPr>
          <p:spPr>
            <a:xfrm>
              <a:off x="9110396" y="3071494"/>
              <a:ext cx="1195003" cy="6017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4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微软雅黑" panose="020B0503020204020204" pitchFamily="34" charset="-122"/>
                </a:rPr>
                <a:t>39%</a:t>
              </a:r>
            </a:p>
          </p:txBody>
        </p:sp>
        <p:sp>
          <p:nvSpPr>
            <p:cNvPr id="17" name="文本框 35"/>
            <p:cNvSpPr txBox="1"/>
            <p:nvPr/>
          </p:nvSpPr>
          <p:spPr>
            <a:xfrm>
              <a:off x="4356366" y="4081163"/>
              <a:ext cx="1112261" cy="36105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微软雅黑" panose="020B0503020204020204" pitchFamily="34" charset="-122"/>
                </a:rPr>
                <a:t>加入标题</a:t>
              </a:r>
              <a:endParaRPr lang="en-US" altLang="zh-CN" sz="2400" b="1" dirty="0">
                <a:solidFill>
                  <a:srgbClr val="FEFEFE"/>
                </a:solidFill>
                <a:latin typeface="方正姚体" panose="02010601030101010101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36"/>
            <p:cNvSpPr txBox="1"/>
            <p:nvPr/>
          </p:nvSpPr>
          <p:spPr>
            <a:xfrm>
              <a:off x="6718681" y="4081163"/>
              <a:ext cx="1112261" cy="36105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微软雅黑" panose="020B0503020204020204" pitchFamily="34" charset="-122"/>
                </a:rPr>
                <a:t>加入标题</a:t>
              </a:r>
              <a:endParaRPr lang="en-US" altLang="zh-CN" sz="2400" b="1" dirty="0">
                <a:solidFill>
                  <a:srgbClr val="FEFEFE"/>
                </a:solidFill>
                <a:latin typeface="方正姚体" panose="02010601030101010101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37"/>
            <p:cNvSpPr txBox="1"/>
            <p:nvPr/>
          </p:nvSpPr>
          <p:spPr>
            <a:xfrm>
              <a:off x="9171532" y="4081163"/>
              <a:ext cx="1112261" cy="36105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微软雅黑" panose="020B0503020204020204" pitchFamily="34" charset="-122"/>
                </a:rPr>
                <a:t>加入标题</a:t>
              </a:r>
              <a:endParaRPr lang="en-US" altLang="zh-CN" sz="2400" b="1" dirty="0">
                <a:solidFill>
                  <a:srgbClr val="FEFEFE"/>
                </a:solidFill>
                <a:latin typeface="方正姚体" panose="02010601030101010101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9"/>
            <p:cNvSpPr txBox="1"/>
            <p:nvPr/>
          </p:nvSpPr>
          <p:spPr>
            <a:xfrm>
              <a:off x="3898904" y="4916691"/>
              <a:ext cx="2070068" cy="4573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1" name="文本框 40"/>
            <p:cNvSpPr txBox="1"/>
            <p:nvPr/>
          </p:nvSpPr>
          <p:spPr>
            <a:xfrm>
              <a:off x="6351774" y="4916691"/>
              <a:ext cx="2070068" cy="4573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2" name="文本框 41"/>
            <p:cNvSpPr txBox="1"/>
            <p:nvPr/>
          </p:nvSpPr>
          <p:spPr>
            <a:xfrm>
              <a:off x="8750250" y="4916691"/>
              <a:ext cx="2070068" cy="4573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未来工作计划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6381185" y="1826093"/>
            <a:ext cx="4382886" cy="3701471"/>
            <a:chOff x="8747036" y="2319451"/>
            <a:chExt cx="2800778" cy="3294281"/>
          </a:xfrm>
        </p:grpSpPr>
        <p:grpSp>
          <p:nvGrpSpPr>
            <p:cNvPr id="11" name="组合 10"/>
            <p:cNvGrpSpPr/>
            <p:nvPr/>
          </p:nvGrpSpPr>
          <p:grpSpPr>
            <a:xfrm>
              <a:off x="8747036" y="2319451"/>
              <a:ext cx="2800778" cy="3294281"/>
              <a:chOff x="812800" y="1410749"/>
              <a:chExt cx="3384329" cy="398065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12801" y="1410749"/>
                <a:ext cx="3384327" cy="498721"/>
              </a:xfrm>
              <a:prstGeom prst="rect">
                <a:avLst/>
              </a:prstGeom>
              <a:solidFill>
                <a:srgbClr val="11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请替换文字内容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Content Placeholder 2"/>
              <p:cNvSpPr txBox="1"/>
              <p:nvPr/>
            </p:nvSpPr>
            <p:spPr>
              <a:xfrm>
                <a:off x="812801" y="2016975"/>
                <a:ext cx="3384328" cy="13138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  <a:endParaRPr lang="en-US" altLang="zh-CN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Content Placeholder 2"/>
              <p:cNvSpPr txBox="1"/>
              <p:nvPr/>
            </p:nvSpPr>
            <p:spPr>
              <a:xfrm>
                <a:off x="812800" y="4300930"/>
                <a:ext cx="3384328" cy="109047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，修改文字内容，也可以直接复制你的内容到此。请替换文字修改文字内容，也可以直接复制你的内容到此。请替换文字内容，添加相关标题，修改文字内容，也可以直接复制你的内容到此。</a:t>
                </a:r>
                <a:endParaRPr lang="en-US" altLang="zh-CN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8747036" y="4173820"/>
              <a:ext cx="2800777" cy="412728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24531" y="1510595"/>
            <a:ext cx="4251563" cy="4146348"/>
            <a:chOff x="2810223" y="1003877"/>
            <a:chExt cx="3952033" cy="3854231"/>
          </a:xfrm>
        </p:grpSpPr>
        <p:grpSp>
          <p:nvGrpSpPr>
            <p:cNvPr id="17" name="组合 16"/>
            <p:cNvGrpSpPr/>
            <p:nvPr/>
          </p:nvGrpSpPr>
          <p:grpSpPr>
            <a:xfrm>
              <a:off x="2873515" y="1003877"/>
              <a:ext cx="2065893" cy="1757720"/>
              <a:chOff x="2873515" y="1003877"/>
              <a:chExt cx="2065893" cy="1757720"/>
            </a:xfrm>
          </p:grpSpPr>
          <p:sp>
            <p:nvSpPr>
              <p:cNvPr id="52" name="任意多边形 54"/>
              <p:cNvSpPr/>
              <p:nvPr/>
            </p:nvSpPr>
            <p:spPr>
              <a:xfrm rot="5400000">
                <a:off x="3027602" y="849790"/>
                <a:ext cx="1757720" cy="2065893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113F4E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" name="组合 199"/>
              <p:cNvGrpSpPr/>
              <p:nvPr/>
            </p:nvGrpSpPr>
            <p:grpSpPr bwMode="auto">
              <a:xfrm>
                <a:off x="3516576" y="1705213"/>
                <a:ext cx="464573" cy="416302"/>
                <a:chOff x="6942138" y="1422400"/>
                <a:chExt cx="357188" cy="323851"/>
              </a:xfrm>
            </p:grpSpPr>
            <p:sp>
              <p:nvSpPr>
                <p:cNvPr id="55" name="Freeform 31"/>
                <p:cNvSpPr/>
                <p:nvPr/>
              </p:nvSpPr>
              <p:spPr bwMode="auto">
                <a:xfrm>
                  <a:off x="6942138" y="1706563"/>
                  <a:ext cx="357188" cy="39688"/>
                </a:xfrm>
                <a:custGeom>
                  <a:avLst/>
                  <a:gdLst>
                    <a:gd name="T0" fmla="*/ 357188 w 136"/>
                    <a:gd name="T1" fmla="*/ 18521 h 15"/>
                    <a:gd name="T2" fmla="*/ 336177 w 136"/>
                    <a:gd name="T3" fmla="*/ 39688 h 15"/>
                    <a:gd name="T4" fmla="*/ 21011 w 136"/>
                    <a:gd name="T5" fmla="*/ 39688 h 15"/>
                    <a:gd name="T6" fmla="*/ 0 w 136"/>
                    <a:gd name="T7" fmla="*/ 18521 h 15"/>
                    <a:gd name="T8" fmla="*/ 21011 w 136"/>
                    <a:gd name="T9" fmla="*/ 0 h 15"/>
                    <a:gd name="T10" fmla="*/ 336177 w 136"/>
                    <a:gd name="T11" fmla="*/ 0 h 15"/>
                    <a:gd name="T12" fmla="*/ 357188 w 136"/>
                    <a:gd name="T13" fmla="*/ 1852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6" h="15">
                      <a:moveTo>
                        <a:pt x="136" y="7"/>
                      </a:moveTo>
                      <a:cubicBezTo>
                        <a:pt x="136" y="12"/>
                        <a:pt x="133" y="15"/>
                        <a:pt x="12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33" y="0"/>
                        <a:pt x="136" y="3"/>
                        <a:pt x="136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32"/>
                <p:cNvSpPr/>
                <p:nvPr/>
              </p:nvSpPr>
              <p:spPr bwMode="auto">
                <a:xfrm>
                  <a:off x="6986588" y="1562100"/>
                  <a:ext cx="42863" cy="123825"/>
                </a:xfrm>
                <a:custGeom>
                  <a:avLst/>
                  <a:gdLst>
                    <a:gd name="T0" fmla="*/ 21432 w 16"/>
                    <a:gd name="T1" fmla="*/ 123825 h 47"/>
                    <a:gd name="T2" fmla="*/ 0 w 16"/>
                    <a:gd name="T3" fmla="*/ 102748 h 47"/>
                    <a:gd name="T4" fmla="*/ 0 w 16"/>
                    <a:gd name="T5" fmla="*/ 21077 h 47"/>
                    <a:gd name="T6" fmla="*/ 21432 w 16"/>
                    <a:gd name="T7" fmla="*/ 0 h 47"/>
                    <a:gd name="T8" fmla="*/ 42863 w 16"/>
                    <a:gd name="T9" fmla="*/ 21077 h 47"/>
                    <a:gd name="T10" fmla="*/ 42863 w 16"/>
                    <a:gd name="T11" fmla="*/ 102748 h 47"/>
                    <a:gd name="T12" fmla="*/ 21432 w 16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7">
                      <a:moveTo>
                        <a:pt x="8" y="47"/>
                      </a:moveTo>
                      <a:cubicBezTo>
                        <a:pt x="4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Freeform 33"/>
                <p:cNvSpPr/>
                <p:nvPr/>
              </p:nvSpPr>
              <p:spPr bwMode="auto">
                <a:xfrm>
                  <a:off x="7062788" y="1562100"/>
                  <a:ext cx="39688" cy="123825"/>
                </a:xfrm>
                <a:custGeom>
                  <a:avLst/>
                  <a:gdLst>
                    <a:gd name="T0" fmla="*/ 21167 w 15"/>
                    <a:gd name="T1" fmla="*/ 123825 h 47"/>
                    <a:gd name="T2" fmla="*/ 0 w 15"/>
                    <a:gd name="T3" fmla="*/ 102748 h 47"/>
                    <a:gd name="T4" fmla="*/ 0 w 15"/>
                    <a:gd name="T5" fmla="*/ 21077 h 47"/>
                    <a:gd name="T6" fmla="*/ 21167 w 15"/>
                    <a:gd name="T7" fmla="*/ 0 h 47"/>
                    <a:gd name="T8" fmla="*/ 39688 w 15"/>
                    <a:gd name="T9" fmla="*/ 21077 h 47"/>
                    <a:gd name="T10" fmla="*/ 39688 w 15"/>
                    <a:gd name="T11" fmla="*/ 102748 h 47"/>
                    <a:gd name="T12" fmla="*/ 21167 w 15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47">
                      <a:moveTo>
                        <a:pt x="8" y="47"/>
                      </a:moveTo>
                      <a:cubicBezTo>
                        <a:pt x="3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12" y="0"/>
                        <a:pt x="15" y="4"/>
                        <a:pt x="15" y="8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Freeform 34"/>
                <p:cNvSpPr/>
                <p:nvPr/>
              </p:nvSpPr>
              <p:spPr bwMode="auto">
                <a:xfrm>
                  <a:off x="7138988" y="1562100"/>
                  <a:ext cx="39688" cy="123825"/>
                </a:xfrm>
                <a:custGeom>
                  <a:avLst/>
                  <a:gdLst>
                    <a:gd name="T0" fmla="*/ 18521 w 15"/>
                    <a:gd name="T1" fmla="*/ 123825 h 47"/>
                    <a:gd name="T2" fmla="*/ 0 w 15"/>
                    <a:gd name="T3" fmla="*/ 102748 h 47"/>
                    <a:gd name="T4" fmla="*/ 0 w 15"/>
                    <a:gd name="T5" fmla="*/ 21077 h 47"/>
                    <a:gd name="T6" fmla="*/ 18521 w 15"/>
                    <a:gd name="T7" fmla="*/ 0 h 47"/>
                    <a:gd name="T8" fmla="*/ 39688 w 15"/>
                    <a:gd name="T9" fmla="*/ 21077 h 47"/>
                    <a:gd name="T10" fmla="*/ 39688 w 15"/>
                    <a:gd name="T11" fmla="*/ 102748 h 47"/>
                    <a:gd name="T12" fmla="*/ 18521 w 15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47">
                      <a:moveTo>
                        <a:pt x="7" y="47"/>
                      </a:moveTo>
                      <a:cubicBezTo>
                        <a:pt x="3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2" y="0"/>
                        <a:pt x="15" y="4"/>
                        <a:pt x="15" y="8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44"/>
                        <a:pt x="12" y="47"/>
                        <a:pt x="7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Freeform 35"/>
                <p:cNvSpPr/>
                <p:nvPr/>
              </p:nvSpPr>
              <p:spPr bwMode="auto">
                <a:xfrm>
                  <a:off x="7212013" y="1562100"/>
                  <a:ext cx="42863" cy="123825"/>
                </a:xfrm>
                <a:custGeom>
                  <a:avLst/>
                  <a:gdLst>
                    <a:gd name="T0" fmla="*/ 21432 w 16"/>
                    <a:gd name="T1" fmla="*/ 123825 h 47"/>
                    <a:gd name="T2" fmla="*/ 0 w 16"/>
                    <a:gd name="T3" fmla="*/ 102748 h 47"/>
                    <a:gd name="T4" fmla="*/ 0 w 16"/>
                    <a:gd name="T5" fmla="*/ 21077 h 47"/>
                    <a:gd name="T6" fmla="*/ 21432 w 16"/>
                    <a:gd name="T7" fmla="*/ 0 h 47"/>
                    <a:gd name="T8" fmla="*/ 42863 w 16"/>
                    <a:gd name="T9" fmla="*/ 21077 h 47"/>
                    <a:gd name="T10" fmla="*/ 42863 w 16"/>
                    <a:gd name="T11" fmla="*/ 102748 h 47"/>
                    <a:gd name="T12" fmla="*/ 21432 w 16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7">
                      <a:moveTo>
                        <a:pt x="8" y="47"/>
                      </a:moveTo>
                      <a:cubicBezTo>
                        <a:pt x="4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Freeform 36"/>
                <p:cNvSpPr/>
                <p:nvPr/>
              </p:nvSpPr>
              <p:spPr bwMode="auto">
                <a:xfrm>
                  <a:off x="7010400" y="1422400"/>
                  <a:ext cx="220663" cy="66675"/>
                </a:xfrm>
                <a:custGeom>
                  <a:avLst/>
                  <a:gdLst>
                    <a:gd name="T0" fmla="*/ 220663 w 84"/>
                    <a:gd name="T1" fmla="*/ 66675 h 25"/>
                    <a:gd name="T2" fmla="*/ 136601 w 84"/>
                    <a:gd name="T3" fmla="*/ 10668 h 25"/>
                    <a:gd name="T4" fmla="*/ 84062 w 84"/>
                    <a:gd name="T5" fmla="*/ 10668 h 25"/>
                    <a:gd name="T6" fmla="*/ 47285 w 84"/>
                    <a:gd name="T7" fmla="*/ 34671 h 25"/>
                    <a:gd name="T8" fmla="*/ 0 w 84"/>
                    <a:gd name="T9" fmla="*/ 66675 h 25"/>
                    <a:gd name="T10" fmla="*/ 220663 w 84"/>
                    <a:gd name="T11" fmla="*/ 66675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4" h="25">
                      <a:moveTo>
                        <a:pt x="84" y="25"/>
                      </a:move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46" y="0"/>
                        <a:pt x="38" y="0"/>
                        <a:pt x="32" y="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lnTo>
                        <a:pt x="84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Freeform 37"/>
                <p:cNvSpPr/>
                <p:nvPr/>
              </p:nvSpPr>
              <p:spPr bwMode="auto">
                <a:xfrm>
                  <a:off x="6962775" y="1509713"/>
                  <a:ext cx="315913" cy="41275"/>
                </a:xfrm>
                <a:custGeom>
                  <a:avLst/>
                  <a:gdLst>
                    <a:gd name="T0" fmla="*/ 315913 w 120"/>
                    <a:gd name="T1" fmla="*/ 20638 h 16"/>
                    <a:gd name="T2" fmla="*/ 294852 w 120"/>
                    <a:gd name="T3" fmla="*/ 41275 h 16"/>
                    <a:gd name="T4" fmla="*/ 21061 w 120"/>
                    <a:gd name="T5" fmla="*/ 41275 h 16"/>
                    <a:gd name="T6" fmla="*/ 0 w 120"/>
                    <a:gd name="T7" fmla="*/ 20638 h 16"/>
                    <a:gd name="T8" fmla="*/ 21061 w 120"/>
                    <a:gd name="T9" fmla="*/ 0 h 16"/>
                    <a:gd name="T10" fmla="*/ 294852 w 120"/>
                    <a:gd name="T11" fmla="*/ 0 h 16"/>
                    <a:gd name="T12" fmla="*/ 315913 w 120"/>
                    <a:gd name="T13" fmla="*/ 20638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0" h="16">
                      <a:moveTo>
                        <a:pt x="120" y="8"/>
                      </a:moveTo>
                      <a:cubicBezTo>
                        <a:pt x="120" y="12"/>
                        <a:pt x="116" y="16"/>
                        <a:pt x="112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4" y="16"/>
                        <a:pt x="0" y="12"/>
                        <a:pt x="0" y="8"/>
                      </a:cubicBezTo>
                      <a:cubicBezTo>
                        <a:pt x="0" y="3"/>
                        <a:pt x="4" y="0"/>
                        <a:pt x="8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6" y="0"/>
                        <a:pt x="120" y="3"/>
                        <a:pt x="12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文本框 226"/>
              <p:cNvSpPr txBox="1">
                <a:spLocks noChangeArrowheads="1"/>
              </p:cNvSpPr>
              <p:nvPr/>
            </p:nvSpPr>
            <p:spPr bwMode="auto">
              <a:xfrm>
                <a:off x="3203466" y="2270284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983715" y="1011377"/>
              <a:ext cx="1778541" cy="2040255"/>
              <a:chOff x="4983715" y="1011377"/>
              <a:chExt cx="1778541" cy="2040255"/>
            </a:xfrm>
          </p:grpSpPr>
          <p:sp>
            <p:nvSpPr>
              <p:cNvPr id="44" name="任意多边形 46"/>
              <p:cNvSpPr/>
              <p:nvPr/>
            </p:nvSpPr>
            <p:spPr>
              <a:xfrm flipH="1" flipV="1">
                <a:off x="4983715" y="1011377"/>
                <a:ext cx="1778541" cy="2040255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55C0AF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组合 193"/>
              <p:cNvGrpSpPr/>
              <p:nvPr/>
            </p:nvGrpSpPr>
            <p:grpSpPr bwMode="auto">
              <a:xfrm>
                <a:off x="5557151" y="1782723"/>
                <a:ext cx="431661" cy="356295"/>
                <a:chOff x="9478963" y="1489075"/>
                <a:chExt cx="307975" cy="257176"/>
              </a:xfrm>
            </p:grpSpPr>
            <p:sp>
              <p:nvSpPr>
                <p:cNvPr id="47" name="Freeform 26"/>
                <p:cNvSpPr/>
                <p:nvPr/>
              </p:nvSpPr>
              <p:spPr bwMode="auto">
                <a:xfrm>
                  <a:off x="9478963" y="1706563"/>
                  <a:ext cx="307975" cy="39688"/>
                </a:xfrm>
                <a:custGeom>
                  <a:avLst/>
                  <a:gdLst>
                    <a:gd name="T0" fmla="*/ 307975 w 118"/>
                    <a:gd name="T1" fmla="*/ 18521 h 15"/>
                    <a:gd name="T2" fmla="*/ 287095 w 118"/>
                    <a:gd name="T3" fmla="*/ 39688 h 15"/>
                    <a:gd name="T4" fmla="*/ 18270 w 118"/>
                    <a:gd name="T5" fmla="*/ 39688 h 15"/>
                    <a:gd name="T6" fmla="*/ 0 w 118"/>
                    <a:gd name="T7" fmla="*/ 18521 h 15"/>
                    <a:gd name="T8" fmla="*/ 18270 w 118"/>
                    <a:gd name="T9" fmla="*/ 0 h 15"/>
                    <a:gd name="T10" fmla="*/ 287095 w 118"/>
                    <a:gd name="T11" fmla="*/ 0 h 15"/>
                    <a:gd name="T12" fmla="*/ 307975 w 118"/>
                    <a:gd name="T13" fmla="*/ 1852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8" h="15">
                      <a:moveTo>
                        <a:pt x="118" y="7"/>
                      </a:moveTo>
                      <a:cubicBezTo>
                        <a:pt x="118" y="12"/>
                        <a:pt x="115" y="15"/>
                        <a:pt x="110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5" y="0"/>
                        <a:pt x="118" y="3"/>
                        <a:pt x="118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 27"/>
                <p:cNvSpPr/>
                <p:nvPr/>
              </p:nvSpPr>
              <p:spPr bwMode="auto">
                <a:xfrm>
                  <a:off x="9504363" y="1562100"/>
                  <a:ext cx="41275" cy="123825"/>
                </a:xfrm>
                <a:custGeom>
                  <a:avLst/>
                  <a:gdLst>
                    <a:gd name="T0" fmla="*/ 20638 w 16"/>
                    <a:gd name="T1" fmla="*/ 123825 h 47"/>
                    <a:gd name="T2" fmla="*/ 0 w 16"/>
                    <a:gd name="T3" fmla="*/ 102748 h 47"/>
                    <a:gd name="T4" fmla="*/ 0 w 16"/>
                    <a:gd name="T5" fmla="*/ 21077 h 47"/>
                    <a:gd name="T6" fmla="*/ 20638 w 16"/>
                    <a:gd name="T7" fmla="*/ 0 h 47"/>
                    <a:gd name="T8" fmla="*/ 41275 w 16"/>
                    <a:gd name="T9" fmla="*/ 21077 h 47"/>
                    <a:gd name="T10" fmla="*/ 41275 w 16"/>
                    <a:gd name="T11" fmla="*/ 102748 h 47"/>
                    <a:gd name="T12" fmla="*/ 20638 w 16"/>
                    <a:gd name="T13" fmla="*/ 123825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47">
                      <a:moveTo>
                        <a:pt x="8" y="47"/>
                      </a:moveTo>
                      <a:cubicBezTo>
                        <a:pt x="4" y="47"/>
                        <a:pt x="0" y="44"/>
                        <a:pt x="0" y="3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44"/>
                        <a:pt x="12" y="47"/>
                        <a:pt x="8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28"/>
                <p:cNvSpPr/>
                <p:nvPr/>
              </p:nvSpPr>
              <p:spPr bwMode="auto">
                <a:xfrm>
                  <a:off x="9577388" y="1525588"/>
                  <a:ext cx="42863" cy="160338"/>
                </a:xfrm>
                <a:custGeom>
                  <a:avLst/>
                  <a:gdLst>
                    <a:gd name="T0" fmla="*/ 21432 w 16"/>
                    <a:gd name="T1" fmla="*/ 160338 h 61"/>
                    <a:gd name="T2" fmla="*/ 0 w 16"/>
                    <a:gd name="T3" fmla="*/ 139310 h 61"/>
                    <a:gd name="T4" fmla="*/ 0 w 16"/>
                    <a:gd name="T5" fmla="*/ 21028 h 61"/>
                    <a:gd name="T6" fmla="*/ 21432 w 16"/>
                    <a:gd name="T7" fmla="*/ 0 h 61"/>
                    <a:gd name="T8" fmla="*/ 42863 w 16"/>
                    <a:gd name="T9" fmla="*/ 21028 h 61"/>
                    <a:gd name="T10" fmla="*/ 42863 w 16"/>
                    <a:gd name="T11" fmla="*/ 139310 h 61"/>
                    <a:gd name="T12" fmla="*/ 21432 w 16"/>
                    <a:gd name="T13" fmla="*/ 160338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61">
                      <a:moveTo>
                        <a:pt x="8" y="61"/>
                      </a:moveTo>
                      <a:cubicBezTo>
                        <a:pt x="3" y="61"/>
                        <a:pt x="0" y="58"/>
                        <a:pt x="0" y="5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8" y="0"/>
                      </a:cubicBezTo>
                      <a:cubicBezTo>
                        <a:pt x="12" y="0"/>
                        <a:pt x="16" y="4"/>
                        <a:pt x="16" y="8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6" y="58"/>
                        <a:pt x="12" y="61"/>
                        <a:pt x="8" y="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29"/>
                <p:cNvSpPr/>
                <p:nvPr/>
              </p:nvSpPr>
              <p:spPr bwMode="auto">
                <a:xfrm>
                  <a:off x="9652000" y="1489075"/>
                  <a:ext cx="38100" cy="196850"/>
                </a:xfrm>
                <a:custGeom>
                  <a:avLst/>
                  <a:gdLst>
                    <a:gd name="T0" fmla="*/ 20320 w 15"/>
                    <a:gd name="T1" fmla="*/ 196850 h 75"/>
                    <a:gd name="T2" fmla="*/ 0 w 15"/>
                    <a:gd name="T3" fmla="*/ 175853 h 75"/>
                    <a:gd name="T4" fmla="*/ 0 w 15"/>
                    <a:gd name="T5" fmla="*/ 20997 h 75"/>
                    <a:gd name="T6" fmla="*/ 20320 w 15"/>
                    <a:gd name="T7" fmla="*/ 0 h 75"/>
                    <a:gd name="T8" fmla="*/ 38100 w 15"/>
                    <a:gd name="T9" fmla="*/ 20997 h 75"/>
                    <a:gd name="T10" fmla="*/ 38100 w 15"/>
                    <a:gd name="T11" fmla="*/ 175853 h 75"/>
                    <a:gd name="T12" fmla="*/ 20320 w 15"/>
                    <a:gd name="T13" fmla="*/ 19685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75">
                      <a:moveTo>
                        <a:pt x="8" y="75"/>
                      </a:moveTo>
                      <a:cubicBezTo>
                        <a:pt x="3" y="75"/>
                        <a:pt x="0" y="72"/>
                        <a:pt x="0" y="6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12" y="0"/>
                        <a:pt x="15" y="3"/>
                        <a:pt x="15" y="8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72"/>
                        <a:pt x="12" y="75"/>
                        <a:pt x="8" y="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30"/>
                <p:cNvSpPr/>
                <p:nvPr/>
              </p:nvSpPr>
              <p:spPr bwMode="auto">
                <a:xfrm>
                  <a:off x="9725025" y="1498600"/>
                  <a:ext cx="39688" cy="187325"/>
                </a:xfrm>
                <a:custGeom>
                  <a:avLst/>
                  <a:gdLst>
                    <a:gd name="T0" fmla="*/ 18521 w 15"/>
                    <a:gd name="T1" fmla="*/ 187325 h 71"/>
                    <a:gd name="T2" fmla="*/ 0 w 15"/>
                    <a:gd name="T3" fmla="*/ 166218 h 71"/>
                    <a:gd name="T4" fmla="*/ 0 w 15"/>
                    <a:gd name="T5" fmla="*/ 21107 h 71"/>
                    <a:gd name="T6" fmla="*/ 18521 w 15"/>
                    <a:gd name="T7" fmla="*/ 0 h 71"/>
                    <a:gd name="T8" fmla="*/ 39688 w 15"/>
                    <a:gd name="T9" fmla="*/ 21107 h 71"/>
                    <a:gd name="T10" fmla="*/ 39688 w 15"/>
                    <a:gd name="T11" fmla="*/ 166218 h 71"/>
                    <a:gd name="T12" fmla="*/ 18521 w 15"/>
                    <a:gd name="T13" fmla="*/ 187325 h 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71">
                      <a:moveTo>
                        <a:pt x="7" y="71"/>
                      </a:moveTo>
                      <a:cubicBezTo>
                        <a:pt x="3" y="71"/>
                        <a:pt x="0" y="68"/>
                        <a:pt x="0" y="63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2" y="0"/>
                        <a:pt x="15" y="3"/>
                        <a:pt x="15" y="8"/>
                      </a:cubicBez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15" y="68"/>
                        <a:pt x="12" y="71"/>
                        <a:pt x="7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6" name="文本框 227"/>
              <p:cNvSpPr txBox="1">
                <a:spLocks noChangeArrowheads="1"/>
              </p:cNvSpPr>
              <p:nvPr/>
            </p:nvSpPr>
            <p:spPr bwMode="auto">
              <a:xfrm>
                <a:off x="5345310" y="2270284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10223" y="2814102"/>
              <a:ext cx="1779807" cy="2040255"/>
              <a:chOff x="2810223" y="2814102"/>
              <a:chExt cx="1779807" cy="2040255"/>
            </a:xfrm>
          </p:grpSpPr>
          <p:sp>
            <p:nvSpPr>
              <p:cNvPr id="31" name="任意多边形 33"/>
              <p:cNvSpPr/>
              <p:nvPr/>
            </p:nvSpPr>
            <p:spPr>
              <a:xfrm flipH="1">
                <a:off x="2810223" y="2814102"/>
                <a:ext cx="1779807" cy="2040255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55C0AF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组合 207"/>
              <p:cNvGrpSpPr/>
              <p:nvPr/>
            </p:nvGrpSpPr>
            <p:grpSpPr bwMode="auto">
              <a:xfrm>
                <a:off x="3450751" y="3914240"/>
                <a:ext cx="596223" cy="418802"/>
                <a:chOff x="6934200" y="4259263"/>
                <a:chExt cx="373063" cy="265113"/>
              </a:xfrm>
            </p:grpSpPr>
            <p:sp>
              <p:nvSpPr>
                <p:cNvPr id="34" name="Oval 38"/>
                <p:cNvSpPr>
                  <a:spLocks noChangeArrowheads="1"/>
                </p:cNvSpPr>
                <p:nvPr/>
              </p:nvSpPr>
              <p:spPr bwMode="auto">
                <a:xfrm>
                  <a:off x="7094538" y="4395788"/>
                  <a:ext cx="52388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5" name="Freeform 39"/>
                <p:cNvSpPr/>
                <p:nvPr/>
              </p:nvSpPr>
              <p:spPr bwMode="auto">
                <a:xfrm>
                  <a:off x="7073900" y="4449763"/>
                  <a:ext cx="93663" cy="74613"/>
                </a:xfrm>
                <a:custGeom>
                  <a:avLst/>
                  <a:gdLst>
                    <a:gd name="T0" fmla="*/ 70247 w 36"/>
                    <a:gd name="T1" fmla="*/ 0 h 28"/>
                    <a:gd name="T2" fmla="*/ 46832 w 36"/>
                    <a:gd name="T3" fmla="*/ 29312 h 28"/>
                    <a:gd name="T4" fmla="*/ 23416 w 36"/>
                    <a:gd name="T5" fmla="*/ 0 h 28"/>
                    <a:gd name="T6" fmla="*/ 0 w 36"/>
                    <a:gd name="T7" fmla="*/ 47966 h 28"/>
                    <a:gd name="T8" fmla="*/ 2602 w 36"/>
                    <a:gd name="T9" fmla="*/ 69284 h 28"/>
                    <a:gd name="T10" fmla="*/ 46832 w 36"/>
                    <a:gd name="T11" fmla="*/ 74613 h 28"/>
                    <a:gd name="T12" fmla="*/ 91061 w 36"/>
                    <a:gd name="T13" fmla="*/ 69284 h 28"/>
                    <a:gd name="T14" fmla="*/ 93663 w 36"/>
                    <a:gd name="T15" fmla="*/ 47966 h 28"/>
                    <a:gd name="T16" fmla="*/ 70247 w 36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6" h="28">
                      <a:moveTo>
                        <a:pt x="27" y="0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4"/>
                        <a:pt x="0" y="11"/>
                        <a:pt x="0" y="18"/>
                      </a:cubicBezTo>
                      <a:cubicBezTo>
                        <a:pt x="0" y="21"/>
                        <a:pt x="0" y="23"/>
                        <a:pt x="1" y="26"/>
                      </a:cubicBezTo>
                      <a:cubicBezTo>
                        <a:pt x="6" y="27"/>
                        <a:pt x="12" y="28"/>
                        <a:pt x="18" y="28"/>
                      </a:cubicBezTo>
                      <a:cubicBezTo>
                        <a:pt x="24" y="28"/>
                        <a:pt x="30" y="27"/>
                        <a:pt x="35" y="26"/>
                      </a:cubicBezTo>
                      <a:cubicBezTo>
                        <a:pt x="36" y="23"/>
                        <a:pt x="36" y="21"/>
                        <a:pt x="36" y="18"/>
                      </a:cubicBezTo>
                      <a:cubicBezTo>
                        <a:pt x="36" y="11"/>
                        <a:pt x="33" y="4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Oval 40"/>
                <p:cNvSpPr>
                  <a:spLocks noChangeArrowheads="1"/>
                </p:cNvSpPr>
                <p:nvPr/>
              </p:nvSpPr>
              <p:spPr bwMode="auto">
                <a:xfrm>
                  <a:off x="6958013" y="4395788"/>
                  <a:ext cx="50800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7" name="Freeform 41"/>
                <p:cNvSpPr/>
                <p:nvPr/>
              </p:nvSpPr>
              <p:spPr bwMode="auto">
                <a:xfrm>
                  <a:off x="6934200" y="4449763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9728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2617 w 37"/>
                    <a:gd name="T9" fmla="*/ 69284 h 28"/>
                    <a:gd name="T10" fmla="*/ 49728 w 37"/>
                    <a:gd name="T11" fmla="*/ 74613 h 28"/>
                    <a:gd name="T12" fmla="*/ 94221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4"/>
                        <a:pt x="0" y="11"/>
                        <a:pt x="0" y="18"/>
                      </a:cubicBezTo>
                      <a:cubicBezTo>
                        <a:pt x="0" y="21"/>
                        <a:pt x="1" y="23"/>
                        <a:pt x="1" y="26"/>
                      </a:cubicBezTo>
                      <a:cubicBezTo>
                        <a:pt x="7" y="27"/>
                        <a:pt x="12" y="28"/>
                        <a:pt x="19" y="28"/>
                      </a:cubicBezTo>
                      <a:cubicBezTo>
                        <a:pt x="25" y="28"/>
                        <a:pt x="31" y="27"/>
                        <a:pt x="36" y="26"/>
                      </a:cubicBezTo>
                      <a:cubicBezTo>
                        <a:pt x="37" y="23"/>
                        <a:pt x="37" y="21"/>
                        <a:pt x="37" y="18"/>
                      </a:cubicBezTo>
                      <a:cubicBezTo>
                        <a:pt x="37" y="11"/>
                        <a:pt x="33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Oval 42"/>
                <p:cNvSpPr>
                  <a:spLocks noChangeArrowheads="1"/>
                </p:cNvSpPr>
                <p:nvPr/>
              </p:nvSpPr>
              <p:spPr bwMode="auto">
                <a:xfrm>
                  <a:off x="7234238" y="4395788"/>
                  <a:ext cx="49213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9" name="Freeform 43"/>
                <p:cNvSpPr/>
                <p:nvPr/>
              </p:nvSpPr>
              <p:spPr bwMode="auto">
                <a:xfrm>
                  <a:off x="7210425" y="4449763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7110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2617 w 37"/>
                    <a:gd name="T9" fmla="*/ 69284 h 28"/>
                    <a:gd name="T10" fmla="*/ 47110 w 37"/>
                    <a:gd name="T11" fmla="*/ 74613 h 28"/>
                    <a:gd name="T12" fmla="*/ 94221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4"/>
                        <a:pt x="0" y="11"/>
                        <a:pt x="0" y="18"/>
                      </a:cubicBezTo>
                      <a:cubicBezTo>
                        <a:pt x="0" y="21"/>
                        <a:pt x="0" y="23"/>
                        <a:pt x="1" y="26"/>
                      </a:cubicBezTo>
                      <a:cubicBezTo>
                        <a:pt x="6" y="27"/>
                        <a:pt x="12" y="28"/>
                        <a:pt x="18" y="28"/>
                      </a:cubicBezTo>
                      <a:cubicBezTo>
                        <a:pt x="25" y="28"/>
                        <a:pt x="30" y="27"/>
                        <a:pt x="36" y="26"/>
                      </a:cubicBezTo>
                      <a:cubicBezTo>
                        <a:pt x="36" y="23"/>
                        <a:pt x="37" y="21"/>
                        <a:pt x="37" y="18"/>
                      </a:cubicBezTo>
                      <a:cubicBezTo>
                        <a:pt x="37" y="11"/>
                        <a:pt x="33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Oval 44"/>
                <p:cNvSpPr>
                  <a:spLocks noChangeArrowheads="1"/>
                </p:cNvSpPr>
                <p:nvPr/>
              </p:nvSpPr>
              <p:spPr bwMode="auto">
                <a:xfrm>
                  <a:off x="7026275" y="4259263"/>
                  <a:ext cx="52388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 45"/>
                <p:cNvSpPr/>
                <p:nvPr/>
              </p:nvSpPr>
              <p:spPr bwMode="auto">
                <a:xfrm>
                  <a:off x="7002463" y="4313238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9728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5234 w 37"/>
                    <a:gd name="T9" fmla="*/ 69284 h 28"/>
                    <a:gd name="T10" fmla="*/ 49728 w 37"/>
                    <a:gd name="T11" fmla="*/ 74613 h 28"/>
                    <a:gd name="T12" fmla="*/ 94221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4"/>
                        <a:pt x="0" y="11"/>
                        <a:pt x="0" y="18"/>
                      </a:cubicBezTo>
                      <a:cubicBezTo>
                        <a:pt x="0" y="21"/>
                        <a:pt x="1" y="23"/>
                        <a:pt x="2" y="26"/>
                      </a:cubicBezTo>
                      <a:cubicBezTo>
                        <a:pt x="7" y="27"/>
                        <a:pt x="13" y="28"/>
                        <a:pt x="19" y="28"/>
                      </a:cubicBezTo>
                      <a:cubicBezTo>
                        <a:pt x="25" y="28"/>
                        <a:pt x="31" y="27"/>
                        <a:pt x="36" y="26"/>
                      </a:cubicBezTo>
                      <a:cubicBezTo>
                        <a:pt x="37" y="23"/>
                        <a:pt x="37" y="21"/>
                        <a:pt x="37" y="18"/>
                      </a:cubicBezTo>
                      <a:cubicBezTo>
                        <a:pt x="37" y="11"/>
                        <a:pt x="34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Oval 46"/>
                <p:cNvSpPr>
                  <a:spLocks noChangeArrowheads="1"/>
                </p:cNvSpPr>
                <p:nvPr/>
              </p:nvSpPr>
              <p:spPr bwMode="auto">
                <a:xfrm>
                  <a:off x="7162800" y="4259263"/>
                  <a:ext cx="52388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 47"/>
                <p:cNvSpPr/>
                <p:nvPr/>
              </p:nvSpPr>
              <p:spPr bwMode="auto">
                <a:xfrm>
                  <a:off x="7142163" y="4313238"/>
                  <a:ext cx="96838" cy="74613"/>
                </a:xfrm>
                <a:custGeom>
                  <a:avLst/>
                  <a:gdLst>
                    <a:gd name="T0" fmla="*/ 73283 w 37"/>
                    <a:gd name="T1" fmla="*/ 0 h 28"/>
                    <a:gd name="T2" fmla="*/ 47110 w 37"/>
                    <a:gd name="T3" fmla="*/ 29312 h 28"/>
                    <a:gd name="T4" fmla="*/ 23555 w 37"/>
                    <a:gd name="T5" fmla="*/ 0 h 28"/>
                    <a:gd name="T6" fmla="*/ 0 w 37"/>
                    <a:gd name="T7" fmla="*/ 47966 h 28"/>
                    <a:gd name="T8" fmla="*/ 2617 w 37"/>
                    <a:gd name="T9" fmla="*/ 69284 h 28"/>
                    <a:gd name="T10" fmla="*/ 47110 w 37"/>
                    <a:gd name="T11" fmla="*/ 74613 h 28"/>
                    <a:gd name="T12" fmla="*/ 91604 w 37"/>
                    <a:gd name="T13" fmla="*/ 69284 h 28"/>
                    <a:gd name="T14" fmla="*/ 96838 w 37"/>
                    <a:gd name="T15" fmla="*/ 47966 h 28"/>
                    <a:gd name="T16" fmla="*/ 73283 w 37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28">
                      <a:moveTo>
                        <a:pt x="28" y="0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4"/>
                        <a:pt x="0" y="11"/>
                        <a:pt x="0" y="18"/>
                      </a:cubicBezTo>
                      <a:cubicBezTo>
                        <a:pt x="0" y="21"/>
                        <a:pt x="0" y="23"/>
                        <a:pt x="1" y="26"/>
                      </a:cubicBezTo>
                      <a:cubicBezTo>
                        <a:pt x="6" y="27"/>
                        <a:pt x="12" y="28"/>
                        <a:pt x="18" y="28"/>
                      </a:cubicBezTo>
                      <a:cubicBezTo>
                        <a:pt x="24" y="28"/>
                        <a:pt x="30" y="27"/>
                        <a:pt x="35" y="26"/>
                      </a:cubicBezTo>
                      <a:cubicBezTo>
                        <a:pt x="36" y="23"/>
                        <a:pt x="37" y="21"/>
                        <a:pt x="37" y="18"/>
                      </a:cubicBezTo>
                      <a:cubicBezTo>
                        <a:pt x="37" y="11"/>
                        <a:pt x="33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" name="文本框 228"/>
              <p:cNvSpPr txBox="1">
                <a:spLocks noChangeArrowheads="1"/>
              </p:cNvSpPr>
              <p:nvPr/>
            </p:nvSpPr>
            <p:spPr bwMode="auto">
              <a:xfrm>
                <a:off x="3203466" y="4441806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加入标题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696362" y="3100388"/>
              <a:ext cx="2065893" cy="1757720"/>
              <a:chOff x="4696362" y="3100388"/>
              <a:chExt cx="2065893" cy="1757720"/>
            </a:xfrm>
          </p:grpSpPr>
          <p:sp>
            <p:nvSpPr>
              <p:cNvPr id="21" name="任意多边形 23"/>
              <p:cNvSpPr/>
              <p:nvPr/>
            </p:nvSpPr>
            <p:spPr>
              <a:xfrm rot="16200000" flipH="1">
                <a:off x="4850449" y="2946301"/>
                <a:ext cx="1757720" cy="2065893"/>
              </a:xfrm>
              <a:custGeom>
                <a:avLst/>
                <a:gdLst>
                  <a:gd name="connsiteX0" fmla="*/ 0 w 2232000"/>
                  <a:gd name="connsiteY0" fmla="*/ 2335309 h 2590940"/>
                  <a:gd name="connsiteX1" fmla="*/ 0 w 2232000"/>
                  <a:gd name="connsiteY1" fmla="*/ 614571 h 2590940"/>
                  <a:gd name="connsiteX2" fmla="*/ 255630 w 2232000"/>
                  <a:gd name="connsiteY2" fmla="*/ 358940 h 2590940"/>
                  <a:gd name="connsiteX3" fmla="*/ 907815 w 2232000"/>
                  <a:gd name="connsiteY3" fmla="*/ 358940 h 2590940"/>
                  <a:gd name="connsiteX4" fmla="*/ 1116000 w 2232000"/>
                  <a:gd name="connsiteY4" fmla="*/ 0 h 2590940"/>
                  <a:gd name="connsiteX5" fmla="*/ 1324185 w 2232000"/>
                  <a:gd name="connsiteY5" fmla="*/ 358940 h 2590940"/>
                  <a:gd name="connsiteX6" fmla="*/ 1976369 w 2232000"/>
                  <a:gd name="connsiteY6" fmla="*/ 358940 h 2590940"/>
                  <a:gd name="connsiteX7" fmla="*/ 2232000 w 2232000"/>
                  <a:gd name="connsiteY7" fmla="*/ 614571 h 2590940"/>
                  <a:gd name="connsiteX8" fmla="*/ 2232000 w 2232000"/>
                  <a:gd name="connsiteY8" fmla="*/ 2335309 h 2590940"/>
                  <a:gd name="connsiteX9" fmla="*/ 1976369 w 2232000"/>
                  <a:gd name="connsiteY9" fmla="*/ 2590940 h 2590940"/>
                  <a:gd name="connsiteX10" fmla="*/ 255630 w 2232000"/>
                  <a:gd name="connsiteY10" fmla="*/ 2590940 h 2590940"/>
                  <a:gd name="connsiteX11" fmla="*/ 0 w 2232000"/>
                  <a:gd name="connsiteY11" fmla="*/ 2335309 h 259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000" h="2590940">
                    <a:moveTo>
                      <a:pt x="0" y="2335309"/>
                    </a:moveTo>
                    <a:lnTo>
                      <a:pt x="0" y="614571"/>
                    </a:lnTo>
                    <a:cubicBezTo>
                      <a:pt x="0" y="473390"/>
                      <a:pt x="114449" y="358940"/>
                      <a:pt x="255630" y="358940"/>
                    </a:cubicBezTo>
                    <a:lnTo>
                      <a:pt x="907815" y="358940"/>
                    </a:lnTo>
                    <a:lnTo>
                      <a:pt x="1116000" y="0"/>
                    </a:lnTo>
                    <a:lnTo>
                      <a:pt x="1324185" y="358940"/>
                    </a:lnTo>
                    <a:lnTo>
                      <a:pt x="1976369" y="358940"/>
                    </a:lnTo>
                    <a:cubicBezTo>
                      <a:pt x="2117550" y="358940"/>
                      <a:pt x="2232000" y="473390"/>
                      <a:pt x="2232000" y="614571"/>
                    </a:cubicBezTo>
                    <a:lnTo>
                      <a:pt x="2232000" y="2335309"/>
                    </a:lnTo>
                    <a:cubicBezTo>
                      <a:pt x="2232000" y="2476490"/>
                      <a:pt x="2117550" y="2590940"/>
                      <a:pt x="1976369" y="2590940"/>
                    </a:cubicBezTo>
                    <a:lnTo>
                      <a:pt x="255630" y="2590940"/>
                    </a:lnTo>
                    <a:cubicBezTo>
                      <a:pt x="114449" y="2590940"/>
                      <a:pt x="0" y="2476490"/>
                      <a:pt x="0" y="2335309"/>
                    </a:cubicBezTo>
                    <a:close/>
                  </a:path>
                </a:pathLst>
              </a:custGeom>
              <a:solidFill>
                <a:srgbClr val="113F4E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585" tIns="36293" rIns="72585" bIns="3629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" name="组合 218"/>
              <p:cNvGrpSpPr/>
              <p:nvPr/>
            </p:nvGrpSpPr>
            <p:grpSpPr bwMode="auto">
              <a:xfrm>
                <a:off x="5506517" y="3859233"/>
                <a:ext cx="532930" cy="531316"/>
                <a:chOff x="9488488" y="4192588"/>
                <a:chExt cx="341313" cy="344487"/>
              </a:xfrm>
            </p:grpSpPr>
            <p:sp>
              <p:nvSpPr>
                <p:cNvPr id="24" name="Freeform 48"/>
                <p:cNvSpPr>
                  <a:spLocks noEditPoints="1"/>
                </p:cNvSpPr>
                <p:nvPr/>
              </p:nvSpPr>
              <p:spPr bwMode="auto">
                <a:xfrm>
                  <a:off x="9567863" y="4206875"/>
                  <a:ext cx="182563" cy="330200"/>
                </a:xfrm>
                <a:custGeom>
                  <a:avLst/>
                  <a:gdLst>
                    <a:gd name="T0" fmla="*/ 91282 w 70"/>
                    <a:gd name="T1" fmla="*/ 330200 h 126"/>
                    <a:gd name="T2" fmla="*/ 0 w 70"/>
                    <a:gd name="T3" fmla="*/ 165100 h 126"/>
                    <a:gd name="T4" fmla="*/ 91282 w 70"/>
                    <a:gd name="T5" fmla="*/ 0 h 126"/>
                    <a:gd name="T6" fmla="*/ 182563 w 70"/>
                    <a:gd name="T7" fmla="*/ 165100 h 126"/>
                    <a:gd name="T8" fmla="*/ 91282 w 70"/>
                    <a:gd name="T9" fmla="*/ 330200 h 126"/>
                    <a:gd name="T10" fmla="*/ 91282 w 70"/>
                    <a:gd name="T11" fmla="*/ 15724 h 126"/>
                    <a:gd name="T12" fmla="*/ 15648 w 70"/>
                    <a:gd name="T13" fmla="*/ 165100 h 126"/>
                    <a:gd name="T14" fmla="*/ 91282 w 70"/>
                    <a:gd name="T15" fmla="*/ 314476 h 126"/>
                    <a:gd name="T16" fmla="*/ 166915 w 70"/>
                    <a:gd name="T17" fmla="*/ 165100 h 126"/>
                    <a:gd name="T18" fmla="*/ 91282 w 70"/>
                    <a:gd name="T19" fmla="*/ 15724 h 1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" h="126">
                      <a:moveTo>
                        <a:pt x="35" y="126"/>
                      </a:moveTo>
                      <a:cubicBezTo>
                        <a:pt x="15" y="126"/>
                        <a:pt x="0" y="98"/>
                        <a:pt x="0" y="63"/>
                      </a:cubicBezTo>
                      <a:cubicBezTo>
                        <a:pt x="0" y="27"/>
                        <a:pt x="15" y="0"/>
                        <a:pt x="35" y="0"/>
                      </a:cubicBezTo>
                      <a:cubicBezTo>
                        <a:pt x="55" y="0"/>
                        <a:pt x="70" y="27"/>
                        <a:pt x="70" y="63"/>
                      </a:cubicBezTo>
                      <a:cubicBezTo>
                        <a:pt x="70" y="98"/>
                        <a:pt x="55" y="126"/>
                        <a:pt x="35" y="126"/>
                      </a:cubicBezTo>
                      <a:close/>
                      <a:moveTo>
                        <a:pt x="35" y="6"/>
                      </a:moveTo>
                      <a:cubicBezTo>
                        <a:pt x="19" y="6"/>
                        <a:pt x="6" y="32"/>
                        <a:pt x="6" y="63"/>
                      </a:cubicBezTo>
                      <a:cubicBezTo>
                        <a:pt x="6" y="93"/>
                        <a:pt x="19" y="120"/>
                        <a:pt x="35" y="120"/>
                      </a:cubicBezTo>
                      <a:cubicBezTo>
                        <a:pt x="51" y="120"/>
                        <a:pt x="64" y="93"/>
                        <a:pt x="64" y="63"/>
                      </a:cubicBezTo>
                      <a:cubicBezTo>
                        <a:pt x="64" y="32"/>
                        <a:pt x="51" y="6"/>
                        <a:pt x="35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Freeform 49"/>
                <p:cNvSpPr>
                  <a:spLocks noEditPoints="1"/>
                </p:cNvSpPr>
                <p:nvPr/>
              </p:nvSpPr>
              <p:spPr bwMode="auto">
                <a:xfrm>
                  <a:off x="9488488" y="4260850"/>
                  <a:ext cx="341313" cy="219075"/>
                </a:xfrm>
                <a:custGeom>
                  <a:avLst/>
                  <a:gdLst>
                    <a:gd name="T0" fmla="*/ 105019 w 130"/>
                    <a:gd name="T1" fmla="*/ 219075 h 83"/>
                    <a:gd name="T2" fmla="*/ 21004 w 130"/>
                    <a:gd name="T3" fmla="*/ 179483 h 83"/>
                    <a:gd name="T4" fmla="*/ 131274 w 130"/>
                    <a:gd name="T5" fmla="*/ 23755 h 83"/>
                    <a:gd name="T6" fmla="*/ 236294 w 130"/>
                    <a:gd name="T7" fmla="*/ 0 h 83"/>
                    <a:gd name="T8" fmla="*/ 320309 w 130"/>
                    <a:gd name="T9" fmla="*/ 39592 h 83"/>
                    <a:gd name="T10" fmla="*/ 210039 w 130"/>
                    <a:gd name="T11" fmla="*/ 195320 h 83"/>
                    <a:gd name="T12" fmla="*/ 105019 w 130"/>
                    <a:gd name="T13" fmla="*/ 219075 h 83"/>
                    <a:gd name="T14" fmla="*/ 236294 w 130"/>
                    <a:gd name="T15" fmla="*/ 15837 h 83"/>
                    <a:gd name="T16" fmla="*/ 139151 w 130"/>
                    <a:gd name="T17" fmla="*/ 39592 h 83"/>
                    <a:gd name="T18" fmla="*/ 34131 w 130"/>
                    <a:gd name="T19" fmla="*/ 174204 h 83"/>
                    <a:gd name="T20" fmla="*/ 105019 w 130"/>
                    <a:gd name="T21" fmla="*/ 203238 h 83"/>
                    <a:gd name="T22" fmla="*/ 202162 w 130"/>
                    <a:gd name="T23" fmla="*/ 179483 h 83"/>
                    <a:gd name="T24" fmla="*/ 307182 w 130"/>
                    <a:gd name="T25" fmla="*/ 44871 h 83"/>
                    <a:gd name="T26" fmla="*/ 236294 w 130"/>
                    <a:gd name="T27" fmla="*/ 15837 h 8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0" h="83">
                      <a:moveTo>
                        <a:pt x="40" y="83"/>
                      </a:moveTo>
                      <a:cubicBezTo>
                        <a:pt x="24" y="83"/>
                        <a:pt x="12" y="78"/>
                        <a:pt x="8" y="68"/>
                      </a:cubicBezTo>
                      <a:cubicBezTo>
                        <a:pt x="0" y="50"/>
                        <a:pt x="18" y="24"/>
                        <a:pt x="50" y="9"/>
                      </a:cubicBezTo>
                      <a:cubicBezTo>
                        <a:pt x="63" y="3"/>
                        <a:pt x="78" y="0"/>
                        <a:pt x="90" y="0"/>
                      </a:cubicBezTo>
                      <a:cubicBezTo>
                        <a:pt x="106" y="0"/>
                        <a:pt x="118" y="5"/>
                        <a:pt x="122" y="15"/>
                      </a:cubicBezTo>
                      <a:cubicBezTo>
                        <a:pt x="130" y="33"/>
                        <a:pt x="112" y="59"/>
                        <a:pt x="80" y="74"/>
                      </a:cubicBezTo>
                      <a:cubicBezTo>
                        <a:pt x="67" y="80"/>
                        <a:pt x="52" y="83"/>
                        <a:pt x="40" y="83"/>
                      </a:cubicBezTo>
                      <a:close/>
                      <a:moveTo>
                        <a:pt x="90" y="6"/>
                      </a:moveTo>
                      <a:cubicBezTo>
                        <a:pt x="79" y="6"/>
                        <a:pt x="65" y="9"/>
                        <a:pt x="53" y="15"/>
                      </a:cubicBezTo>
                      <a:cubicBezTo>
                        <a:pt x="25" y="28"/>
                        <a:pt x="7" y="51"/>
                        <a:pt x="13" y="66"/>
                      </a:cubicBezTo>
                      <a:cubicBezTo>
                        <a:pt x="17" y="73"/>
                        <a:pt x="26" y="77"/>
                        <a:pt x="40" y="77"/>
                      </a:cubicBezTo>
                      <a:cubicBezTo>
                        <a:pt x="51" y="77"/>
                        <a:pt x="65" y="74"/>
                        <a:pt x="77" y="68"/>
                      </a:cubicBezTo>
                      <a:cubicBezTo>
                        <a:pt x="105" y="55"/>
                        <a:pt x="123" y="32"/>
                        <a:pt x="117" y="17"/>
                      </a:cubicBezTo>
                      <a:cubicBezTo>
                        <a:pt x="113" y="10"/>
                        <a:pt x="104" y="6"/>
                        <a:pt x="90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Freeform 50"/>
                <p:cNvSpPr>
                  <a:spLocks noEditPoints="1"/>
                </p:cNvSpPr>
                <p:nvPr/>
              </p:nvSpPr>
              <p:spPr bwMode="auto">
                <a:xfrm>
                  <a:off x="9493250" y="4267200"/>
                  <a:ext cx="331788" cy="206375"/>
                </a:xfrm>
                <a:custGeom>
                  <a:avLst/>
                  <a:gdLst>
                    <a:gd name="T0" fmla="*/ 223825 w 126"/>
                    <a:gd name="T1" fmla="*/ 206375 h 79"/>
                    <a:gd name="T2" fmla="*/ 134295 w 126"/>
                    <a:gd name="T3" fmla="*/ 190701 h 79"/>
                    <a:gd name="T4" fmla="*/ 34232 w 126"/>
                    <a:gd name="T5" fmla="*/ 125392 h 79"/>
                    <a:gd name="T6" fmla="*/ 10533 w 126"/>
                    <a:gd name="T7" fmla="*/ 47022 h 79"/>
                    <a:gd name="T8" fmla="*/ 107963 w 126"/>
                    <a:gd name="T9" fmla="*/ 0 h 79"/>
                    <a:gd name="T10" fmla="*/ 197493 w 126"/>
                    <a:gd name="T11" fmla="*/ 15674 h 79"/>
                    <a:gd name="T12" fmla="*/ 297556 w 126"/>
                    <a:gd name="T13" fmla="*/ 80983 h 79"/>
                    <a:gd name="T14" fmla="*/ 321255 w 126"/>
                    <a:gd name="T15" fmla="*/ 159353 h 79"/>
                    <a:gd name="T16" fmla="*/ 223825 w 126"/>
                    <a:gd name="T17" fmla="*/ 206375 h 79"/>
                    <a:gd name="T18" fmla="*/ 107963 w 126"/>
                    <a:gd name="T19" fmla="*/ 15674 h 79"/>
                    <a:gd name="T20" fmla="*/ 23699 w 126"/>
                    <a:gd name="T21" fmla="*/ 52247 h 79"/>
                    <a:gd name="T22" fmla="*/ 47398 w 126"/>
                    <a:gd name="T23" fmla="*/ 117555 h 79"/>
                    <a:gd name="T24" fmla="*/ 139562 w 126"/>
                    <a:gd name="T25" fmla="*/ 175027 h 79"/>
                    <a:gd name="T26" fmla="*/ 223825 w 126"/>
                    <a:gd name="T27" fmla="*/ 190701 h 79"/>
                    <a:gd name="T28" fmla="*/ 308089 w 126"/>
                    <a:gd name="T29" fmla="*/ 154128 h 79"/>
                    <a:gd name="T30" fmla="*/ 284390 w 126"/>
                    <a:gd name="T31" fmla="*/ 88820 h 79"/>
                    <a:gd name="T32" fmla="*/ 192226 w 126"/>
                    <a:gd name="T33" fmla="*/ 31348 h 79"/>
                    <a:gd name="T34" fmla="*/ 107963 w 126"/>
                    <a:gd name="T35" fmla="*/ 15674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6" h="79">
                      <a:moveTo>
                        <a:pt x="85" y="79"/>
                      </a:moveTo>
                      <a:cubicBezTo>
                        <a:pt x="74" y="79"/>
                        <a:pt x="63" y="77"/>
                        <a:pt x="51" y="73"/>
                      </a:cubicBezTo>
                      <a:cubicBezTo>
                        <a:pt x="35" y="67"/>
                        <a:pt x="22" y="58"/>
                        <a:pt x="13" y="48"/>
                      </a:cubicBezTo>
                      <a:cubicBezTo>
                        <a:pt x="4" y="38"/>
                        <a:pt x="0" y="27"/>
                        <a:pt x="4" y="18"/>
                      </a:cubicBezTo>
                      <a:cubicBezTo>
                        <a:pt x="8" y="7"/>
                        <a:pt x="22" y="0"/>
                        <a:pt x="41" y="0"/>
                      </a:cubicBezTo>
                      <a:cubicBezTo>
                        <a:pt x="52" y="0"/>
                        <a:pt x="63" y="2"/>
                        <a:pt x="75" y="6"/>
                      </a:cubicBezTo>
                      <a:cubicBezTo>
                        <a:pt x="91" y="12"/>
                        <a:pt x="104" y="21"/>
                        <a:pt x="113" y="31"/>
                      </a:cubicBezTo>
                      <a:cubicBezTo>
                        <a:pt x="122" y="41"/>
                        <a:pt x="126" y="52"/>
                        <a:pt x="122" y="61"/>
                      </a:cubicBezTo>
                      <a:cubicBezTo>
                        <a:pt x="118" y="72"/>
                        <a:pt x="104" y="79"/>
                        <a:pt x="85" y="79"/>
                      </a:cubicBezTo>
                      <a:close/>
                      <a:moveTo>
                        <a:pt x="41" y="6"/>
                      </a:moveTo>
                      <a:cubicBezTo>
                        <a:pt x="24" y="6"/>
                        <a:pt x="13" y="11"/>
                        <a:pt x="9" y="20"/>
                      </a:cubicBezTo>
                      <a:cubicBezTo>
                        <a:pt x="7" y="27"/>
                        <a:pt x="10" y="36"/>
                        <a:pt x="18" y="45"/>
                      </a:cubicBezTo>
                      <a:cubicBezTo>
                        <a:pt x="26" y="54"/>
                        <a:pt x="38" y="62"/>
                        <a:pt x="53" y="67"/>
                      </a:cubicBezTo>
                      <a:cubicBezTo>
                        <a:pt x="64" y="71"/>
                        <a:pt x="75" y="73"/>
                        <a:pt x="85" y="73"/>
                      </a:cubicBezTo>
                      <a:cubicBezTo>
                        <a:pt x="102" y="73"/>
                        <a:pt x="113" y="68"/>
                        <a:pt x="117" y="59"/>
                      </a:cubicBezTo>
                      <a:cubicBezTo>
                        <a:pt x="119" y="52"/>
                        <a:pt x="116" y="43"/>
                        <a:pt x="108" y="34"/>
                      </a:cubicBezTo>
                      <a:cubicBezTo>
                        <a:pt x="100" y="25"/>
                        <a:pt x="88" y="17"/>
                        <a:pt x="73" y="12"/>
                      </a:cubicBezTo>
                      <a:cubicBezTo>
                        <a:pt x="62" y="8"/>
                        <a:pt x="51" y="6"/>
                        <a:pt x="4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Oval 51"/>
                <p:cNvSpPr>
                  <a:spLocks noChangeArrowheads="1"/>
                </p:cNvSpPr>
                <p:nvPr/>
              </p:nvSpPr>
              <p:spPr bwMode="auto">
                <a:xfrm>
                  <a:off x="9617075" y="4329113"/>
                  <a:ext cx="84138" cy="841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8" name="Oval 52"/>
                <p:cNvSpPr>
                  <a:spLocks noChangeArrowheads="1"/>
                </p:cNvSpPr>
                <p:nvPr/>
              </p:nvSpPr>
              <p:spPr bwMode="auto">
                <a:xfrm>
                  <a:off x="9785350" y="4413250"/>
                  <a:ext cx="4127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9" name="Oval 53"/>
                <p:cNvSpPr>
                  <a:spLocks noChangeArrowheads="1"/>
                </p:cNvSpPr>
                <p:nvPr/>
              </p:nvSpPr>
              <p:spPr bwMode="auto">
                <a:xfrm>
                  <a:off x="9491663" y="4413250"/>
                  <a:ext cx="4127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0" name="Oval 54"/>
                <p:cNvSpPr>
                  <a:spLocks noChangeArrowheads="1"/>
                </p:cNvSpPr>
                <p:nvPr/>
              </p:nvSpPr>
              <p:spPr bwMode="auto">
                <a:xfrm>
                  <a:off x="9637713" y="4192588"/>
                  <a:ext cx="42863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" name="文本框 229"/>
              <p:cNvSpPr txBox="1">
                <a:spLocks noChangeArrowheads="1"/>
              </p:cNvSpPr>
              <p:nvPr/>
            </p:nvSpPr>
            <p:spPr bwMode="auto">
              <a:xfrm>
                <a:off x="5321700" y="4441806"/>
                <a:ext cx="899175" cy="297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585" tIns="36293" rIns="72585" bIns="36293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cs typeface="Arial Unicode MS" pitchFamily="34" charset="-122"/>
                  </a:rPr>
                  <a:t>加入标题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未来工作计划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7433917" y="2192981"/>
            <a:ext cx="42348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7433917" y="4161481"/>
            <a:ext cx="42348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文本编辑文字点击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此处更换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997274" y="2374708"/>
            <a:ext cx="398463" cy="398463"/>
          </a:xfrm>
          <a:prstGeom prst="ellipse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997274" y="4367021"/>
            <a:ext cx="398463" cy="400050"/>
          </a:xfrm>
          <a:prstGeom prst="ellipse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29708" y="1637915"/>
            <a:ext cx="5947686" cy="3864210"/>
            <a:chOff x="522288" y="1680358"/>
            <a:chExt cx="4749427" cy="3085703"/>
          </a:xfrm>
        </p:grpSpPr>
        <p:grpSp>
          <p:nvGrpSpPr>
            <p:cNvPr id="15" name="Group 74"/>
            <p:cNvGrpSpPr/>
            <p:nvPr/>
          </p:nvGrpSpPr>
          <p:grpSpPr>
            <a:xfrm>
              <a:off x="522288" y="2144180"/>
              <a:ext cx="925512" cy="1951570"/>
              <a:chOff x="522288" y="1680358"/>
              <a:chExt cx="925512" cy="1864274"/>
            </a:xfrm>
          </p:grpSpPr>
          <p:sp>
            <p:nvSpPr>
              <p:cNvPr id="39" name="Freeform 5"/>
              <p:cNvSpPr/>
              <p:nvPr/>
            </p:nvSpPr>
            <p:spPr bwMode="auto">
              <a:xfrm>
                <a:off x="522288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983516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75"/>
            <p:cNvGrpSpPr/>
            <p:nvPr/>
          </p:nvGrpSpPr>
          <p:grpSpPr>
            <a:xfrm>
              <a:off x="1447800" y="2888053"/>
              <a:ext cx="925512" cy="1207696"/>
              <a:chOff x="1447800" y="1680358"/>
              <a:chExt cx="925512" cy="1864274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1447800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55C0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1909028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55C0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76"/>
            <p:cNvGrpSpPr/>
            <p:nvPr/>
          </p:nvGrpSpPr>
          <p:grpSpPr>
            <a:xfrm>
              <a:off x="2400986" y="1680358"/>
              <a:ext cx="925512" cy="2415392"/>
              <a:chOff x="2400986" y="1657350"/>
              <a:chExt cx="925512" cy="1864274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400986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862214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77"/>
            <p:cNvGrpSpPr/>
            <p:nvPr/>
          </p:nvGrpSpPr>
          <p:grpSpPr>
            <a:xfrm>
              <a:off x="3326498" y="2341632"/>
              <a:ext cx="925512" cy="1754118"/>
              <a:chOff x="3326498" y="1657350"/>
              <a:chExt cx="925512" cy="1864274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3326498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55C0AF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3787726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55C0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Group 78"/>
            <p:cNvGrpSpPr/>
            <p:nvPr/>
          </p:nvGrpSpPr>
          <p:grpSpPr>
            <a:xfrm>
              <a:off x="4252010" y="2637811"/>
              <a:ext cx="925512" cy="1457939"/>
              <a:chOff x="4252010" y="1669891"/>
              <a:chExt cx="925512" cy="1864274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252010" y="1669891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4713238" y="1669891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22288" y="4366052"/>
              <a:ext cx="925512" cy="219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Fix Cost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446272" y="4366052"/>
              <a:ext cx="92551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Property</a:t>
              </a:r>
            </a:p>
            <a:p>
              <a:pPr algn="ctr" defTabSz="1088390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Cost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2402514" y="4366052"/>
              <a:ext cx="925512" cy="2193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Interest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328026" y="4366052"/>
              <a:ext cx="92551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Another</a:t>
              </a:r>
            </a:p>
            <a:p>
              <a:pPr algn="ctr" defTabSz="1088390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Cost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252010" y="4366052"/>
              <a:ext cx="92551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Labor </a:t>
              </a:r>
            </a:p>
            <a:p>
              <a:pPr algn="ctr" defTabSz="1088390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Payment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25" name="Straight Connector 88"/>
            <p:cNvCxnSpPr/>
            <p:nvPr/>
          </p:nvCxnSpPr>
          <p:spPr>
            <a:xfrm>
              <a:off x="522288" y="4248150"/>
              <a:ext cx="474942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562074" y="3604052"/>
              <a:ext cx="60028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390"/>
              <a:r>
                <a:rPr lang="en-CA" sz="2800" spc="-15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90%</a:t>
              </a: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487585" y="3604052"/>
              <a:ext cx="60028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390"/>
              <a:r>
                <a:rPr lang="en-CA" sz="2800" spc="-15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67%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413098" y="3604052"/>
              <a:ext cx="60028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390"/>
              <a:r>
                <a:rPr lang="en-CA" sz="2800" spc="-15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54%</a:t>
              </a: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1608888" y="3604052"/>
              <a:ext cx="60028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390"/>
              <a:r>
                <a:rPr lang="en-CA" sz="2800" spc="-15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39%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683375" y="3604052"/>
              <a:ext cx="600282" cy="4000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390"/>
              <a:r>
                <a:rPr lang="en-CA" sz="2800" spc="-150" dirty="0">
                  <a:solidFill>
                    <a:schemeClr val="bg1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79%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未来工作计划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42819" y="1514141"/>
            <a:ext cx="1063828" cy="1063828"/>
            <a:chOff x="6406391" y="3446094"/>
            <a:chExt cx="838200" cy="838200"/>
          </a:xfrm>
        </p:grpSpPr>
        <p:sp>
          <p:nvSpPr>
            <p:cNvPr id="11" name="椭圆 10"/>
            <p:cNvSpPr/>
            <p:nvPr/>
          </p:nvSpPr>
          <p:spPr>
            <a:xfrm>
              <a:off x="6406391" y="3446094"/>
              <a:ext cx="838200" cy="838200"/>
            </a:xfrm>
            <a:prstGeom prst="ellipse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6525545" y="3642360"/>
              <a:ext cx="599892" cy="445668"/>
            </a:xfrm>
            <a:custGeom>
              <a:avLst/>
              <a:gdLst>
                <a:gd name="T0" fmla="*/ 44 w 209"/>
                <a:gd name="T1" fmla="*/ 99 h 155"/>
                <a:gd name="T2" fmla="*/ 24 w 209"/>
                <a:gd name="T3" fmla="*/ 87 h 155"/>
                <a:gd name="T4" fmla="*/ 28 w 209"/>
                <a:gd name="T5" fmla="*/ 4 h 155"/>
                <a:gd name="T6" fmla="*/ 179 w 209"/>
                <a:gd name="T7" fmla="*/ 4 h 155"/>
                <a:gd name="T8" fmla="*/ 182 w 209"/>
                <a:gd name="T9" fmla="*/ 87 h 155"/>
                <a:gd name="T10" fmla="*/ 161 w 209"/>
                <a:gd name="T11" fmla="*/ 99 h 155"/>
                <a:gd name="T12" fmla="*/ 209 w 209"/>
                <a:gd name="T13" fmla="*/ 141 h 155"/>
                <a:gd name="T14" fmla="*/ 7 w 209"/>
                <a:gd name="T15" fmla="*/ 155 h 155"/>
                <a:gd name="T16" fmla="*/ 63 w 209"/>
                <a:gd name="T17" fmla="*/ 102 h 155"/>
                <a:gd name="T18" fmla="*/ 63 w 209"/>
                <a:gd name="T19" fmla="*/ 99 h 155"/>
                <a:gd name="T20" fmla="*/ 36 w 209"/>
                <a:gd name="T21" fmla="*/ 12 h 155"/>
                <a:gd name="T22" fmla="*/ 36 w 209"/>
                <a:gd name="T23" fmla="*/ 12 h 155"/>
                <a:gd name="T24" fmla="*/ 36 w 209"/>
                <a:gd name="T25" fmla="*/ 87 h 155"/>
                <a:gd name="T26" fmla="*/ 170 w 209"/>
                <a:gd name="T27" fmla="*/ 87 h 155"/>
                <a:gd name="T28" fmla="*/ 170 w 209"/>
                <a:gd name="T29" fmla="*/ 12 h 155"/>
                <a:gd name="T30" fmla="*/ 27 w 209"/>
                <a:gd name="T31" fmla="*/ 133 h 155"/>
                <a:gd name="T32" fmla="*/ 31 w 209"/>
                <a:gd name="T33" fmla="*/ 126 h 155"/>
                <a:gd name="T34" fmla="*/ 61 w 209"/>
                <a:gd name="T35" fmla="*/ 115 h 155"/>
                <a:gd name="T36" fmla="*/ 157 w 209"/>
                <a:gd name="T37" fmla="*/ 110 h 155"/>
                <a:gd name="T38" fmla="*/ 170 w 209"/>
                <a:gd name="T39" fmla="*/ 110 h 155"/>
                <a:gd name="T40" fmla="*/ 140 w 209"/>
                <a:gd name="T41" fmla="*/ 115 h 155"/>
                <a:gd name="T42" fmla="*/ 139 w 209"/>
                <a:gd name="T43" fmla="*/ 110 h 155"/>
                <a:gd name="T44" fmla="*/ 136 w 209"/>
                <a:gd name="T45" fmla="*/ 115 h 155"/>
                <a:gd name="T46" fmla="*/ 103 w 209"/>
                <a:gd name="T47" fmla="*/ 110 h 155"/>
                <a:gd name="T48" fmla="*/ 117 w 209"/>
                <a:gd name="T49" fmla="*/ 110 h 155"/>
                <a:gd name="T50" fmla="*/ 84 w 209"/>
                <a:gd name="T51" fmla="*/ 115 h 155"/>
                <a:gd name="T52" fmla="*/ 85 w 209"/>
                <a:gd name="T53" fmla="*/ 110 h 155"/>
                <a:gd name="T54" fmla="*/ 80 w 209"/>
                <a:gd name="T55" fmla="*/ 115 h 155"/>
                <a:gd name="T56" fmla="*/ 152 w 209"/>
                <a:gd name="T57" fmla="*/ 117 h 155"/>
                <a:gd name="T58" fmla="*/ 175 w 209"/>
                <a:gd name="T59" fmla="*/ 117 h 155"/>
                <a:gd name="T60" fmla="*/ 134 w 209"/>
                <a:gd name="T61" fmla="*/ 123 h 155"/>
                <a:gd name="T62" fmla="*/ 132 w 209"/>
                <a:gd name="T63" fmla="*/ 117 h 155"/>
                <a:gd name="T64" fmla="*/ 129 w 209"/>
                <a:gd name="T65" fmla="*/ 123 h 155"/>
                <a:gd name="T66" fmla="*/ 94 w 209"/>
                <a:gd name="T67" fmla="*/ 117 h 155"/>
                <a:gd name="T68" fmla="*/ 109 w 209"/>
                <a:gd name="T69" fmla="*/ 117 h 155"/>
                <a:gd name="T70" fmla="*/ 73 w 209"/>
                <a:gd name="T71" fmla="*/ 123 h 155"/>
                <a:gd name="T72" fmla="*/ 75 w 209"/>
                <a:gd name="T73" fmla="*/ 117 h 155"/>
                <a:gd name="T74" fmla="*/ 68 w 209"/>
                <a:gd name="T75" fmla="*/ 123 h 155"/>
                <a:gd name="T76" fmla="*/ 37 w 209"/>
                <a:gd name="T77" fmla="*/ 117 h 155"/>
                <a:gd name="T78" fmla="*/ 51 w 209"/>
                <a:gd name="T79" fmla="*/ 117 h 155"/>
                <a:gd name="T80" fmla="*/ 163 w 209"/>
                <a:gd name="T81" fmla="*/ 133 h 155"/>
                <a:gd name="T82" fmla="*/ 160 w 209"/>
                <a:gd name="T83" fmla="*/ 126 h 155"/>
                <a:gd name="T84" fmla="*/ 158 w 209"/>
                <a:gd name="T85" fmla="*/ 133 h 155"/>
                <a:gd name="T86" fmla="*/ 119 w 209"/>
                <a:gd name="T87" fmla="*/ 126 h 155"/>
                <a:gd name="T88" fmla="*/ 135 w 209"/>
                <a:gd name="T89" fmla="*/ 126 h 155"/>
                <a:gd name="T90" fmla="*/ 98 w 209"/>
                <a:gd name="T91" fmla="*/ 133 h 155"/>
                <a:gd name="T92" fmla="*/ 98 w 209"/>
                <a:gd name="T93" fmla="*/ 126 h 155"/>
                <a:gd name="T94" fmla="*/ 92 w 209"/>
                <a:gd name="T95" fmla="*/ 133 h 155"/>
                <a:gd name="T96" fmla="*/ 57 w 209"/>
                <a:gd name="T97" fmla="*/ 126 h 155"/>
                <a:gd name="T98" fmla="*/ 73 w 209"/>
                <a:gd name="T99" fmla="*/ 12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155">
                  <a:moveTo>
                    <a:pt x="27" y="102"/>
                  </a:moveTo>
                  <a:cubicBezTo>
                    <a:pt x="44" y="102"/>
                    <a:pt x="44" y="102"/>
                    <a:pt x="44" y="102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3" y="99"/>
                    <a:pt x="30" y="98"/>
                    <a:pt x="28" y="96"/>
                  </a:cubicBezTo>
                  <a:cubicBezTo>
                    <a:pt x="25" y="93"/>
                    <a:pt x="24" y="90"/>
                    <a:pt x="24" y="8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5" y="6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1"/>
                    <a:pt x="33" y="0"/>
                    <a:pt x="3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3" y="0"/>
                    <a:pt x="177" y="1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81" y="6"/>
                    <a:pt x="182" y="9"/>
                    <a:pt x="182" y="12"/>
                  </a:cubicBezTo>
                  <a:cubicBezTo>
                    <a:pt x="182" y="87"/>
                    <a:pt x="182" y="87"/>
                    <a:pt x="182" y="87"/>
                  </a:cubicBezTo>
                  <a:cubicBezTo>
                    <a:pt x="182" y="90"/>
                    <a:pt x="181" y="93"/>
                    <a:pt x="179" y="96"/>
                  </a:cubicBezTo>
                  <a:cubicBezTo>
                    <a:pt x="177" y="98"/>
                    <a:pt x="173" y="99"/>
                    <a:pt x="170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7" y="102"/>
                    <a:pt x="27" y="102"/>
                    <a:pt x="27" y="102"/>
                  </a:cubicBezTo>
                  <a:close/>
                  <a:moveTo>
                    <a:pt x="63" y="102"/>
                  </a:moveTo>
                  <a:cubicBezTo>
                    <a:pt x="143" y="102"/>
                    <a:pt x="143" y="102"/>
                    <a:pt x="143" y="102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170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lose/>
                  <a:moveTo>
                    <a:pt x="31" y="126"/>
                  </a:moveTo>
                  <a:cubicBezTo>
                    <a:pt x="30" y="128"/>
                    <a:pt x="28" y="131"/>
                    <a:pt x="27" y="133"/>
                  </a:cubicBezTo>
                  <a:cubicBezTo>
                    <a:pt x="34" y="133"/>
                    <a:pt x="41" y="133"/>
                    <a:pt x="48" y="133"/>
                  </a:cubicBezTo>
                  <a:cubicBezTo>
                    <a:pt x="49" y="131"/>
                    <a:pt x="50" y="128"/>
                    <a:pt x="51" y="126"/>
                  </a:cubicBezTo>
                  <a:cubicBezTo>
                    <a:pt x="44" y="126"/>
                    <a:pt x="38" y="126"/>
                    <a:pt x="31" y="126"/>
                  </a:cubicBezTo>
                  <a:close/>
                  <a:moveTo>
                    <a:pt x="41" y="110"/>
                  </a:moveTo>
                  <a:cubicBezTo>
                    <a:pt x="40" y="111"/>
                    <a:pt x="39" y="113"/>
                    <a:pt x="38" y="115"/>
                  </a:cubicBezTo>
                  <a:cubicBezTo>
                    <a:pt x="46" y="115"/>
                    <a:pt x="53" y="115"/>
                    <a:pt x="61" y="115"/>
                  </a:cubicBezTo>
                  <a:cubicBezTo>
                    <a:pt x="62" y="113"/>
                    <a:pt x="62" y="111"/>
                    <a:pt x="63" y="110"/>
                  </a:cubicBezTo>
                  <a:cubicBezTo>
                    <a:pt x="56" y="110"/>
                    <a:pt x="49" y="110"/>
                    <a:pt x="41" y="110"/>
                  </a:cubicBezTo>
                  <a:close/>
                  <a:moveTo>
                    <a:pt x="157" y="110"/>
                  </a:moveTo>
                  <a:cubicBezTo>
                    <a:pt x="157" y="111"/>
                    <a:pt x="158" y="113"/>
                    <a:pt x="159" y="115"/>
                  </a:cubicBezTo>
                  <a:cubicBezTo>
                    <a:pt x="164" y="115"/>
                    <a:pt x="169" y="115"/>
                    <a:pt x="173" y="115"/>
                  </a:cubicBezTo>
                  <a:cubicBezTo>
                    <a:pt x="172" y="113"/>
                    <a:pt x="171" y="111"/>
                    <a:pt x="170" y="110"/>
                  </a:cubicBezTo>
                  <a:cubicBezTo>
                    <a:pt x="166" y="110"/>
                    <a:pt x="161" y="110"/>
                    <a:pt x="157" y="110"/>
                  </a:cubicBezTo>
                  <a:close/>
                  <a:moveTo>
                    <a:pt x="139" y="110"/>
                  </a:moveTo>
                  <a:cubicBezTo>
                    <a:pt x="139" y="111"/>
                    <a:pt x="140" y="113"/>
                    <a:pt x="140" y="115"/>
                  </a:cubicBezTo>
                  <a:cubicBezTo>
                    <a:pt x="145" y="115"/>
                    <a:pt x="150" y="115"/>
                    <a:pt x="155" y="115"/>
                  </a:cubicBezTo>
                  <a:cubicBezTo>
                    <a:pt x="154" y="113"/>
                    <a:pt x="153" y="111"/>
                    <a:pt x="152" y="110"/>
                  </a:cubicBezTo>
                  <a:cubicBezTo>
                    <a:pt x="148" y="110"/>
                    <a:pt x="143" y="110"/>
                    <a:pt x="139" y="110"/>
                  </a:cubicBezTo>
                  <a:close/>
                  <a:moveTo>
                    <a:pt x="121" y="110"/>
                  </a:moveTo>
                  <a:cubicBezTo>
                    <a:pt x="121" y="111"/>
                    <a:pt x="121" y="113"/>
                    <a:pt x="122" y="115"/>
                  </a:cubicBezTo>
                  <a:cubicBezTo>
                    <a:pt x="126" y="115"/>
                    <a:pt x="131" y="115"/>
                    <a:pt x="136" y="115"/>
                  </a:cubicBezTo>
                  <a:cubicBezTo>
                    <a:pt x="135" y="113"/>
                    <a:pt x="135" y="111"/>
                    <a:pt x="134" y="110"/>
                  </a:cubicBezTo>
                  <a:cubicBezTo>
                    <a:pt x="130" y="110"/>
                    <a:pt x="125" y="110"/>
                    <a:pt x="121" y="110"/>
                  </a:cubicBezTo>
                  <a:close/>
                  <a:moveTo>
                    <a:pt x="103" y="110"/>
                  </a:moveTo>
                  <a:cubicBezTo>
                    <a:pt x="103" y="111"/>
                    <a:pt x="103" y="113"/>
                    <a:pt x="103" y="115"/>
                  </a:cubicBezTo>
                  <a:cubicBezTo>
                    <a:pt x="108" y="115"/>
                    <a:pt x="113" y="115"/>
                    <a:pt x="117" y="115"/>
                  </a:cubicBezTo>
                  <a:cubicBezTo>
                    <a:pt x="117" y="113"/>
                    <a:pt x="117" y="111"/>
                    <a:pt x="117" y="110"/>
                  </a:cubicBezTo>
                  <a:cubicBezTo>
                    <a:pt x="112" y="110"/>
                    <a:pt x="108" y="110"/>
                    <a:pt x="103" y="110"/>
                  </a:cubicBezTo>
                  <a:close/>
                  <a:moveTo>
                    <a:pt x="85" y="110"/>
                  </a:moveTo>
                  <a:cubicBezTo>
                    <a:pt x="85" y="111"/>
                    <a:pt x="85" y="113"/>
                    <a:pt x="84" y="115"/>
                  </a:cubicBezTo>
                  <a:cubicBezTo>
                    <a:pt x="89" y="115"/>
                    <a:pt x="94" y="115"/>
                    <a:pt x="98" y="115"/>
                  </a:cubicBezTo>
                  <a:cubicBezTo>
                    <a:pt x="99" y="113"/>
                    <a:pt x="99" y="111"/>
                    <a:pt x="99" y="110"/>
                  </a:cubicBezTo>
                  <a:cubicBezTo>
                    <a:pt x="94" y="110"/>
                    <a:pt x="90" y="110"/>
                    <a:pt x="85" y="110"/>
                  </a:cubicBezTo>
                  <a:close/>
                  <a:moveTo>
                    <a:pt x="67" y="110"/>
                  </a:moveTo>
                  <a:cubicBezTo>
                    <a:pt x="67" y="111"/>
                    <a:pt x="66" y="113"/>
                    <a:pt x="66" y="115"/>
                  </a:cubicBezTo>
                  <a:cubicBezTo>
                    <a:pt x="70" y="115"/>
                    <a:pt x="75" y="115"/>
                    <a:pt x="80" y="115"/>
                  </a:cubicBezTo>
                  <a:cubicBezTo>
                    <a:pt x="80" y="113"/>
                    <a:pt x="81" y="111"/>
                    <a:pt x="81" y="110"/>
                  </a:cubicBezTo>
                  <a:cubicBezTo>
                    <a:pt x="77" y="110"/>
                    <a:pt x="72" y="110"/>
                    <a:pt x="67" y="110"/>
                  </a:cubicBezTo>
                  <a:close/>
                  <a:moveTo>
                    <a:pt x="152" y="117"/>
                  </a:moveTo>
                  <a:cubicBezTo>
                    <a:pt x="153" y="119"/>
                    <a:pt x="153" y="121"/>
                    <a:pt x="154" y="123"/>
                  </a:cubicBezTo>
                  <a:cubicBezTo>
                    <a:pt x="162" y="123"/>
                    <a:pt x="170" y="123"/>
                    <a:pt x="178" y="123"/>
                  </a:cubicBezTo>
                  <a:cubicBezTo>
                    <a:pt x="177" y="121"/>
                    <a:pt x="176" y="119"/>
                    <a:pt x="175" y="117"/>
                  </a:cubicBezTo>
                  <a:cubicBezTo>
                    <a:pt x="167" y="117"/>
                    <a:pt x="160" y="117"/>
                    <a:pt x="152" y="117"/>
                  </a:cubicBezTo>
                  <a:close/>
                  <a:moveTo>
                    <a:pt x="132" y="117"/>
                  </a:moveTo>
                  <a:cubicBezTo>
                    <a:pt x="133" y="119"/>
                    <a:pt x="133" y="121"/>
                    <a:pt x="134" y="123"/>
                  </a:cubicBezTo>
                  <a:cubicBezTo>
                    <a:pt x="139" y="123"/>
                    <a:pt x="144" y="123"/>
                    <a:pt x="149" y="123"/>
                  </a:cubicBezTo>
                  <a:cubicBezTo>
                    <a:pt x="148" y="121"/>
                    <a:pt x="148" y="119"/>
                    <a:pt x="147" y="117"/>
                  </a:cubicBezTo>
                  <a:cubicBezTo>
                    <a:pt x="142" y="117"/>
                    <a:pt x="137" y="117"/>
                    <a:pt x="132" y="117"/>
                  </a:cubicBezTo>
                  <a:close/>
                  <a:moveTo>
                    <a:pt x="113" y="117"/>
                  </a:moveTo>
                  <a:cubicBezTo>
                    <a:pt x="113" y="119"/>
                    <a:pt x="114" y="121"/>
                    <a:pt x="114" y="123"/>
                  </a:cubicBezTo>
                  <a:cubicBezTo>
                    <a:pt x="119" y="123"/>
                    <a:pt x="124" y="123"/>
                    <a:pt x="129" y="123"/>
                  </a:cubicBezTo>
                  <a:cubicBezTo>
                    <a:pt x="129" y="121"/>
                    <a:pt x="128" y="119"/>
                    <a:pt x="128" y="117"/>
                  </a:cubicBezTo>
                  <a:cubicBezTo>
                    <a:pt x="123" y="117"/>
                    <a:pt x="118" y="117"/>
                    <a:pt x="113" y="117"/>
                  </a:cubicBezTo>
                  <a:close/>
                  <a:moveTo>
                    <a:pt x="94" y="117"/>
                  </a:moveTo>
                  <a:cubicBezTo>
                    <a:pt x="94" y="119"/>
                    <a:pt x="94" y="121"/>
                    <a:pt x="93" y="123"/>
                  </a:cubicBezTo>
                  <a:cubicBezTo>
                    <a:pt x="99" y="123"/>
                    <a:pt x="104" y="123"/>
                    <a:pt x="109" y="123"/>
                  </a:cubicBezTo>
                  <a:cubicBezTo>
                    <a:pt x="109" y="121"/>
                    <a:pt x="109" y="119"/>
                    <a:pt x="109" y="117"/>
                  </a:cubicBezTo>
                  <a:cubicBezTo>
                    <a:pt x="104" y="117"/>
                    <a:pt x="99" y="117"/>
                    <a:pt x="94" y="117"/>
                  </a:cubicBezTo>
                  <a:close/>
                  <a:moveTo>
                    <a:pt x="75" y="117"/>
                  </a:moveTo>
                  <a:cubicBezTo>
                    <a:pt x="74" y="119"/>
                    <a:pt x="74" y="121"/>
                    <a:pt x="73" y="123"/>
                  </a:cubicBezTo>
                  <a:cubicBezTo>
                    <a:pt x="79" y="123"/>
                    <a:pt x="84" y="123"/>
                    <a:pt x="89" y="123"/>
                  </a:cubicBezTo>
                  <a:cubicBezTo>
                    <a:pt x="89" y="121"/>
                    <a:pt x="89" y="119"/>
                    <a:pt x="90" y="117"/>
                  </a:cubicBezTo>
                  <a:cubicBezTo>
                    <a:pt x="85" y="117"/>
                    <a:pt x="80" y="117"/>
                    <a:pt x="75" y="117"/>
                  </a:cubicBezTo>
                  <a:close/>
                  <a:moveTo>
                    <a:pt x="56" y="117"/>
                  </a:moveTo>
                  <a:cubicBezTo>
                    <a:pt x="55" y="119"/>
                    <a:pt x="54" y="121"/>
                    <a:pt x="53" y="123"/>
                  </a:cubicBezTo>
                  <a:cubicBezTo>
                    <a:pt x="58" y="123"/>
                    <a:pt x="63" y="123"/>
                    <a:pt x="68" y="123"/>
                  </a:cubicBezTo>
                  <a:cubicBezTo>
                    <a:pt x="69" y="121"/>
                    <a:pt x="70" y="119"/>
                    <a:pt x="70" y="117"/>
                  </a:cubicBezTo>
                  <a:cubicBezTo>
                    <a:pt x="65" y="117"/>
                    <a:pt x="60" y="117"/>
                    <a:pt x="56" y="117"/>
                  </a:cubicBezTo>
                  <a:close/>
                  <a:moveTo>
                    <a:pt x="37" y="117"/>
                  </a:moveTo>
                  <a:cubicBezTo>
                    <a:pt x="35" y="119"/>
                    <a:pt x="34" y="121"/>
                    <a:pt x="33" y="123"/>
                  </a:cubicBezTo>
                  <a:cubicBezTo>
                    <a:pt x="38" y="123"/>
                    <a:pt x="43" y="123"/>
                    <a:pt x="48" y="123"/>
                  </a:cubicBezTo>
                  <a:cubicBezTo>
                    <a:pt x="49" y="121"/>
                    <a:pt x="50" y="119"/>
                    <a:pt x="51" y="117"/>
                  </a:cubicBezTo>
                  <a:cubicBezTo>
                    <a:pt x="46" y="117"/>
                    <a:pt x="41" y="117"/>
                    <a:pt x="37" y="117"/>
                  </a:cubicBezTo>
                  <a:close/>
                  <a:moveTo>
                    <a:pt x="160" y="126"/>
                  </a:moveTo>
                  <a:cubicBezTo>
                    <a:pt x="161" y="128"/>
                    <a:pt x="162" y="131"/>
                    <a:pt x="163" y="133"/>
                  </a:cubicBezTo>
                  <a:cubicBezTo>
                    <a:pt x="170" y="133"/>
                    <a:pt x="177" y="133"/>
                    <a:pt x="184" y="133"/>
                  </a:cubicBezTo>
                  <a:cubicBezTo>
                    <a:pt x="183" y="131"/>
                    <a:pt x="182" y="128"/>
                    <a:pt x="180" y="126"/>
                  </a:cubicBezTo>
                  <a:cubicBezTo>
                    <a:pt x="174" y="126"/>
                    <a:pt x="167" y="126"/>
                    <a:pt x="160" y="126"/>
                  </a:cubicBezTo>
                  <a:close/>
                  <a:moveTo>
                    <a:pt x="139" y="126"/>
                  </a:moveTo>
                  <a:cubicBezTo>
                    <a:pt x="140" y="128"/>
                    <a:pt x="141" y="131"/>
                    <a:pt x="141" y="133"/>
                  </a:cubicBezTo>
                  <a:cubicBezTo>
                    <a:pt x="147" y="133"/>
                    <a:pt x="152" y="133"/>
                    <a:pt x="158" y="133"/>
                  </a:cubicBezTo>
                  <a:cubicBezTo>
                    <a:pt x="157" y="131"/>
                    <a:pt x="156" y="128"/>
                    <a:pt x="155" y="126"/>
                  </a:cubicBezTo>
                  <a:cubicBezTo>
                    <a:pt x="150" y="126"/>
                    <a:pt x="145" y="126"/>
                    <a:pt x="139" y="126"/>
                  </a:cubicBezTo>
                  <a:close/>
                  <a:moveTo>
                    <a:pt x="119" y="126"/>
                  </a:moveTo>
                  <a:cubicBezTo>
                    <a:pt x="119" y="128"/>
                    <a:pt x="119" y="131"/>
                    <a:pt x="119" y="133"/>
                  </a:cubicBezTo>
                  <a:cubicBezTo>
                    <a:pt x="125" y="133"/>
                    <a:pt x="131" y="133"/>
                    <a:pt x="136" y="133"/>
                  </a:cubicBezTo>
                  <a:cubicBezTo>
                    <a:pt x="136" y="131"/>
                    <a:pt x="135" y="128"/>
                    <a:pt x="135" y="126"/>
                  </a:cubicBezTo>
                  <a:cubicBezTo>
                    <a:pt x="129" y="126"/>
                    <a:pt x="124" y="126"/>
                    <a:pt x="119" y="126"/>
                  </a:cubicBezTo>
                  <a:close/>
                  <a:moveTo>
                    <a:pt x="98" y="126"/>
                  </a:moveTo>
                  <a:cubicBezTo>
                    <a:pt x="98" y="128"/>
                    <a:pt x="98" y="131"/>
                    <a:pt x="98" y="133"/>
                  </a:cubicBezTo>
                  <a:cubicBezTo>
                    <a:pt x="103" y="133"/>
                    <a:pt x="109" y="133"/>
                    <a:pt x="115" y="133"/>
                  </a:cubicBezTo>
                  <a:cubicBezTo>
                    <a:pt x="114" y="131"/>
                    <a:pt x="114" y="128"/>
                    <a:pt x="114" y="126"/>
                  </a:cubicBezTo>
                  <a:cubicBezTo>
                    <a:pt x="109" y="126"/>
                    <a:pt x="103" y="126"/>
                    <a:pt x="98" y="126"/>
                  </a:cubicBezTo>
                  <a:close/>
                  <a:moveTo>
                    <a:pt x="77" y="126"/>
                  </a:moveTo>
                  <a:cubicBezTo>
                    <a:pt x="77" y="128"/>
                    <a:pt x="76" y="131"/>
                    <a:pt x="76" y="133"/>
                  </a:cubicBezTo>
                  <a:cubicBezTo>
                    <a:pt x="81" y="133"/>
                    <a:pt x="87" y="133"/>
                    <a:pt x="92" y="133"/>
                  </a:cubicBezTo>
                  <a:cubicBezTo>
                    <a:pt x="93" y="131"/>
                    <a:pt x="93" y="128"/>
                    <a:pt x="93" y="126"/>
                  </a:cubicBezTo>
                  <a:cubicBezTo>
                    <a:pt x="88" y="126"/>
                    <a:pt x="83" y="126"/>
                    <a:pt x="77" y="126"/>
                  </a:cubicBezTo>
                  <a:close/>
                  <a:moveTo>
                    <a:pt x="57" y="126"/>
                  </a:moveTo>
                  <a:cubicBezTo>
                    <a:pt x="56" y="128"/>
                    <a:pt x="55" y="131"/>
                    <a:pt x="54" y="133"/>
                  </a:cubicBezTo>
                  <a:cubicBezTo>
                    <a:pt x="60" y="133"/>
                    <a:pt x="65" y="133"/>
                    <a:pt x="71" y="133"/>
                  </a:cubicBezTo>
                  <a:cubicBezTo>
                    <a:pt x="71" y="131"/>
                    <a:pt x="72" y="128"/>
                    <a:pt x="73" y="126"/>
                  </a:cubicBezTo>
                  <a:cubicBezTo>
                    <a:pt x="67" y="126"/>
                    <a:pt x="62" y="126"/>
                    <a:pt x="57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017569" y="1514141"/>
            <a:ext cx="8429386" cy="1236917"/>
            <a:chOff x="6568699" y="2146581"/>
            <a:chExt cx="5242301" cy="769249"/>
          </a:xfrm>
        </p:grpSpPr>
        <p:sp>
          <p:nvSpPr>
            <p:cNvPr id="14" name="文本框 6"/>
            <p:cNvSpPr txBox="1"/>
            <p:nvPr/>
          </p:nvSpPr>
          <p:spPr>
            <a:xfrm>
              <a:off x="6568699" y="2146581"/>
              <a:ext cx="1071889" cy="248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输入文本内容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568699" y="2456449"/>
              <a:ext cx="5242301" cy="45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10156" y="3050453"/>
            <a:ext cx="1063828" cy="1063828"/>
            <a:chOff x="8096250" y="3600450"/>
            <a:chExt cx="838200" cy="838200"/>
          </a:xfrm>
        </p:grpSpPr>
        <p:sp>
          <p:nvSpPr>
            <p:cNvPr id="17" name="椭圆 16"/>
            <p:cNvSpPr/>
            <p:nvPr/>
          </p:nvSpPr>
          <p:spPr>
            <a:xfrm>
              <a:off x="8096250" y="3600450"/>
              <a:ext cx="838200" cy="838200"/>
            </a:xfrm>
            <a:prstGeom prst="ellipse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83"/>
            <p:cNvSpPr>
              <a:spLocks noEditPoints="1"/>
            </p:cNvSpPr>
            <p:nvPr/>
          </p:nvSpPr>
          <p:spPr bwMode="auto">
            <a:xfrm>
              <a:off x="8319301" y="3747671"/>
              <a:ext cx="392098" cy="543758"/>
            </a:xfrm>
            <a:custGeom>
              <a:avLst/>
              <a:gdLst>
                <a:gd name="T0" fmla="*/ 6 w 45"/>
                <a:gd name="T1" fmla="*/ 0 h 62"/>
                <a:gd name="T2" fmla="*/ 39 w 45"/>
                <a:gd name="T3" fmla="*/ 0 h 62"/>
                <a:gd name="T4" fmla="*/ 45 w 45"/>
                <a:gd name="T5" fmla="*/ 5 h 62"/>
                <a:gd name="T6" fmla="*/ 45 w 45"/>
                <a:gd name="T7" fmla="*/ 56 h 62"/>
                <a:gd name="T8" fmla="*/ 39 w 45"/>
                <a:gd name="T9" fmla="*/ 62 h 62"/>
                <a:gd name="T10" fmla="*/ 6 w 45"/>
                <a:gd name="T11" fmla="*/ 62 h 62"/>
                <a:gd name="T12" fmla="*/ 0 w 45"/>
                <a:gd name="T13" fmla="*/ 56 h 62"/>
                <a:gd name="T14" fmla="*/ 0 w 45"/>
                <a:gd name="T15" fmla="*/ 5 h 62"/>
                <a:gd name="T16" fmla="*/ 6 w 45"/>
                <a:gd name="T17" fmla="*/ 0 h 62"/>
                <a:gd name="T18" fmla="*/ 20 w 45"/>
                <a:gd name="T19" fmla="*/ 54 h 62"/>
                <a:gd name="T20" fmla="*/ 20 w 45"/>
                <a:gd name="T21" fmla="*/ 59 h 62"/>
                <a:gd name="T22" fmla="*/ 25 w 45"/>
                <a:gd name="T23" fmla="*/ 59 h 62"/>
                <a:gd name="T24" fmla="*/ 25 w 45"/>
                <a:gd name="T25" fmla="*/ 54 h 62"/>
                <a:gd name="T26" fmla="*/ 20 w 45"/>
                <a:gd name="T27" fmla="*/ 54 h 62"/>
                <a:gd name="T28" fmla="*/ 15 w 45"/>
                <a:gd name="T29" fmla="*/ 3 h 62"/>
                <a:gd name="T30" fmla="*/ 15 w 45"/>
                <a:gd name="T31" fmla="*/ 5 h 62"/>
                <a:gd name="T32" fmla="*/ 29 w 45"/>
                <a:gd name="T33" fmla="*/ 5 h 62"/>
                <a:gd name="T34" fmla="*/ 29 w 45"/>
                <a:gd name="T35" fmla="*/ 3 h 62"/>
                <a:gd name="T36" fmla="*/ 15 w 45"/>
                <a:gd name="T37" fmla="*/ 3 h 62"/>
                <a:gd name="T38" fmla="*/ 5 w 45"/>
                <a:gd name="T39" fmla="*/ 8 h 62"/>
                <a:gd name="T40" fmla="*/ 5 w 45"/>
                <a:gd name="T41" fmla="*/ 51 h 62"/>
                <a:gd name="T42" fmla="*/ 40 w 45"/>
                <a:gd name="T43" fmla="*/ 51 h 62"/>
                <a:gd name="T44" fmla="*/ 40 w 45"/>
                <a:gd name="T45" fmla="*/ 8 h 62"/>
                <a:gd name="T46" fmla="*/ 5 w 45"/>
                <a:gd name="T4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62">
                  <a:moveTo>
                    <a:pt x="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2"/>
                    <a:pt x="45" y="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9"/>
                    <a:pt x="42" y="62"/>
                    <a:pt x="39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20" y="54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0" y="54"/>
                    <a:pt x="20" y="54"/>
                    <a:pt x="20" y="54"/>
                  </a:cubicBezTo>
                  <a:close/>
                  <a:moveTo>
                    <a:pt x="15" y="3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15" y="3"/>
                    <a:pt x="15" y="3"/>
                    <a:pt x="15" y="3"/>
                  </a:cubicBezTo>
                  <a:close/>
                  <a:moveTo>
                    <a:pt x="5" y="8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42819" y="2991641"/>
            <a:ext cx="8429388" cy="1166149"/>
            <a:chOff x="6568699" y="3575724"/>
            <a:chExt cx="5242301" cy="725237"/>
          </a:xfrm>
        </p:grpSpPr>
        <p:sp>
          <p:nvSpPr>
            <p:cNvPr id="20" name="文本框 12"/>
            <p:cNvSpPr txBox="1"/>
            <p:nvPr/>
          </p:nvSpPr>
          <p:spPr>
            <a:xfrm>
              <a:off x="10739112" y="3575724"/>
              <a:ext cx="1071888" cy="248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输入文本内容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568699" y="3841580"/>
              <a:ext cx="5242301" cy="45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61242" y="4485460"/>
            <a:ext cx="1063828" cy="1063828"/>
            <a:chOff x="9429750" y="3600450"/>
            <a:chExt cx="838200" cy="838200"/>
          </a:xfrm>
        </p:grpSpPr>
        <p:sp>
          <p:nvSpPr>
            <p:cNvPr id="23" name="椭圆 22"/>
            <p:cNvSpPr/>
            <p:nvPr/>
          </p:nvSpPr>
          <p:spPr>
            <a:xfrm>
              <a:off x="9429750" y="3600450"/>
              <a:ext cx="838200" cy="838200"/>
            </a:xfrm>
            <a:prstGeom prst="ellipse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9660213" y="3721403"/>
              <a:ext cx="377274" cy="59629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17571" y="4485462"/>
            <a:ext cx="7560616" cy="1166150"/>
            <a:chOff x="6568700" y="4960855"/>
            <a:chExt cx="4702005" cy="725237"/>
          </a:xfrm>
        </p:grpSpPr>
        <p:sp>
          <p:nvSpPr>
            <p:cNvPr id="26" name="文本框 18"/>
            <p:cNvSpPr txBox="1"/>
            <p:nvPr/>
          </p:nvSpPr>
          <p:spPr>
            <a:xfrm>
              <a:off x="6568700" y="4960855"/>
              <a:ext cx="1071888" cy="248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输入文本内容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568700" y="5226712"/>
              <a:ext cx="4702005" cy="4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F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879600"/>
            <a:ext cx="12192000" cy="270256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217845" y="1919777"/>
            <a:ext cx="2656950" cy="2645194"/>
            <a:chOff x="2217845" y="1919777"/>
            <a:chExt cx="2656950" cy="2645194"/>
          </a:xfrm>
        </p:grpSpPr>
        <p:sp>
          <p:nvSpPr>
            <p:cNvPr id="6" name="矩形 5"/>
            <p:cNvSpPr/>
            <p:nvPr/>
          </p:nvSpPr>
          <p:spPr>
            <a:xfrm rot="2700000">
              <a:off x="2223723" y="1913899"/>
              <a:ext cx="2645194" cy="2656950"/>
            </a:xfrm>
            <a:prstGeom prst="rect">
              <a:avLst/>
            </a:prstGeom>
            <a:solidFill>
              <a:srgbClr val="113F4E"/>
            </a:solidFill>
            <a:ln>
              <a:solidFill>
                <a:schemeClr val="bg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700000">
              <a:off x="2389374" y="2057931"/>
              <a:ext cx="2358404" cy="236888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320308" y="2087616"/>
            <a:ext cx="6072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谢谢您的观看！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1732" y="3112023"/>
            <a:ext cx="6000750" cy="39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通用于计划总结</a:t>
            </a:r>
            <a:r>
              <a:rPr lang="en-US" altLang="zh-CN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</a:p>
        </p:txBody>
      </p:sp>
      <p:sp>
        <p:nvSpPr>
          <p:cNvPr id="17" name="矩形 16"/>
          <p:cNvSpPr/>
          <p:nvPr/>
        </p:nvSpPr>
        <p:spPr>
          <a:xfrm>
            <a:off x="5401257" y="3434527"/>
            <a:ext cx="577076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sz="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are moments in life when you miss someone so much that you just want to pick them from your dreams and hug them for real! 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491477" y="4021899"/>
            <a:ext cx="1410649" cy="2994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4255" y="2641614"/>
            <a:ext cx="2774315" cy="13220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7"/>
          <p:cNvSpPr/>
          <p:nvPr/>
        </p:nvSpPr>
        <p:spPr>
          <a:xfrm>
            <a:off x="7032146" y="4019358"/>
            <a:ext cx="1410649" cy="2994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202X-9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531296" y="0"/>
            <a:ext cx="4660703" cy="685800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93028" y="2185398"/>
            <a:ext cx="4348468" cy="1203355"/>
            <a:chOff x="6081486" y="800550"/>
            <a:chExt cx="4348468" cy="1203355"/>
          </a:xfrm>
        </p:grpSpPr>
        <p:sp>
          <p:nvSpPr>
            <p:cNvPr id="11" name="文本框 10"/>
            <p:cNvSpPr txBox="1"/>
            <p:nvPr/>
          </p:nvSpPr>
          <p:spPr>
            <a:xfrm>
              <a:off x="6124654" y="800550"/>
              <a:ext cx="43053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55C0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Introduction</a:t>
              </a:r>
              <a:endParaRPr lang="zh-CN" altLang="en-US" sz="3200" dirty="0">
                <a:solidFill>
                  <a:srgbClr val="55C0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spc="600" dirty="0">
                  <a:solidFill>
                    <a:srgbClr val="113F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</p:grpSp>
      <p:sp>
        <p:nvSpPr>
          <p:cNvPr id="14" name="TextBox 11"/>
          <p:cNvSpPr txBox="1"/>
          <p:nvPr/>
        </p:nvSpPr>
        <p:spPr>
          <a:xfrm>
            <a:off x="999737" y="3531805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3129162" y="3520896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011087" y="3971866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093926" y="3971867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5"/>
          <a:stretch>
            <a:fillRect/>
          </a:stretch>
        </p:blipFill>
        <p:spPr>
          <a:xfrm>
            <a:off x="7542647" y="0"/>
            <a:ext cx="4649353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533749" y="3868318"/>
            <a:ext cx="1957726" cy="1949064"/>
            <a:chOff x="2106187" y="1808614"/>
            <a:chExt cx="2880265" cy="2867520"/>
          </a:xfrm>
        </p:grpSpPr>
        <p:sp>
          <p:nvSpPr>
            <p:cNvPr id="31" name="矩形 30"/>
            <p:cNvSpPr/>
            <p:nvPr/>
          </p:nvSpPr>
          <p:spPr>
            <a:xfrm rot="2700000">
              <a:off x="2112560" y="1802241"/>
              <a:ext cx="2867520" cy="28802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2700000">
              <a:off x="2389374" y="2057931"/>
              <a:ext cx="2358404" cy="236888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9134166" y="4218088"/>
            <a:ext cx="81785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879600"/>
            <a:ext cx="404322" cy="270256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3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年度工作概述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98544" y="1845068"/>
            <a:ext cx="4204730" cy="3986020"/>
            <a:chOff x="7363157" y="2025954"/>
            <a:chExt cx="4543758" cy="4178650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315049" y="3378925"/>
              <a:ext cx="1635646" cy="1539430"/>
            </a:xfrm>
            <a:prstGeom prst="hexagon">
              <a:avLst/>
            </a:prstGeom>
            <a:solidFill>
              <a:srgbClr val="113F4E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 rot="16200000">
              <a:off x="8987886" y="4617066"/>
              <a:ext cx="1635646" cy="1539430"/>
            </a:xfrm>
            <a:prstGeom prst="hexagon">
              <a:avLst/>
            </a:prstGeom>
            <a:solidFill>
              <a:srgbClr val="55C0AF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 rot="16200000">
              <a:off x="8786172" y="2074062"/>
              <a:ext cx="1635646" cy="1539430"/>
            </a:xfrm>
            <a:prstGeom prst="hexagon">
              <a:avLst/>
            </a:prstGeom>
            <a:solidFill>
              <a:srgbClr val="55C0AF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0FA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 rot="16200000">
              <a:off x="10319377" y="3367513"/>
              <a:ext cx="1635646" cy="1539430"/>
            </a:xfrm>
            <a:prstGeom prst="hexagon">
              <a:avLst/>
            </a:prstGeom>
            <a:solidFill>
              <a:srgbClr val="113F4E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0FA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7815634" y="3835945"/>
              <a:ext cx="647756" cy="60256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>
              <a:biLevel thresh="25000"/>
            </a:blip>
            <a:stretch>
              <a:fillRect/>
            </a:stretch>
          </p:blipFill>
          <p:spPr>
            <a:xfrm>
              <a:off x="9362968" y="4968340"/>
              <a:ext cx="859290" cy="89652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>
              <a:biLevel thresh="25000"/>
            </a:blip>
            <a:stretch>
              <a:fillRect/>
            </a:stretch>
          </p:blipFill>
          <p:spPr>
            <a:xfrm>
              <a:off x="9185071" y="2458265"/>
              <a:ext cx="837846" cy="82068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screen">
              <a:biLevel thresh="25000"/>
            </a:blip>
            <a:stretch>
              <a:fillRect/>
            </a:stretch>
          </p:blipFill>
          <p:spPr>
            <a:xfrm>
              <a:off x="10733048" y="3738824"/>
              <a:ext cx="808304" cy="837842"/>
            </a:xfrm>
            <a:prstGeom prst="rect">
              <a:avLst/>
            </a:prstGeom>
          </p:spPr>
        </p:pic>
        <p:sp>
          <p:nvSpPr>
            <p:cNvPr id="19" name="圆角右箭头 12"/>
            <p:cNvSpPr/>
            <p:nvPr/>
          </p:nvSpPr>
          <p:spPr>
            <a:xfrm>
              <a:off x="7976194" y="2517253"/>
              <a:ext cx="1084088" cy="1049808"/>
            </a:xfrm>
            <a:prstGeom prst="bentArrow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右箭头 13"/>
            <p:cNvSpPr/>
            <p:nvPr/>
          </p:nvSpPr>
          <p:spPr>
            <a:xfrm rot="5400000">
              <a:off x="10352632" y="2529229"/>
              <a:ext cx="1084088" cy="1049808"/>
            </a:xfrm>
            <a:prstGeom prst="bentArrow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0FA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右箭头 14"/>
            <p:cNvSpPr/>
            <p:nvPr/>
          </p:nvSpPr>
          <p:spPr>
            <a:xfrm rot="10800000">
              <a:off x="10364608" y="4714838"/>
              <a:ext cx="1084088" cy="1049808"/>
            </a:xfrm>
            <a:prstGeom prst="bentArrow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0FA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右箭头 15"/>
            <p:cNvSpPr/>
            <p:nvPr/>
          </p:nvSpPr>
          <p:spPr>
            <a:xfrm rot="16200000">
              <a:off x="7988170" y="4669190"/>
              <a:ext cx="1084088" cy="1049808"/>
            </a:xfrm>
            <a:prstGeom prst="bentArrow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6"/>
            <p:cNvSpPr txBox="1"/>
            <p:nvPr/>
          </p:nvSpPr>
          <p:spPr>
            <a:xfrm>
              <a:off x="9159470" y="3861808"/>
              <a:ext cx="1585798" cy="48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00551" y="1758490"/>
            <a:ext cx="3727986" cy="4146356"/>
            <a:chOff x="1411354" y="1131590"/>
            <a:chExt cx="3168650" cy="3524249"/>
          </a:xfrm>
        </p:grpSpPr>
        <p:sp>
          <p:nvSpPr>
            <p:cNvPr id="25" name="圆角矩形 10"/>
            <p:cNvSpPr/>
            <p:nvPr/>
          </p:nvSpPr>
          <p:spPr bwMode="auto">
            <a:xfrm>
              <a:off x="1411354" y="3287414"/>
              <a:ext cx="3168650" cy="1368425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5890" algn="l"/>
                </a:tabLst>
                <a:defRPr/>
              </a:pP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87"/>
            <p:cNvSpPr>
              <a:spLocks noChangeArrowheads="1"/>
            </p:cNvSpPr>
            <p:nvPr/>
          </p:nvSpPr>
          <p:spPr bwMode="auto">
            <a:xfrm>
              <a:off x="1525430" y="3876049"/>
              <a:ext cx="2940498" cy="497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0" tIns="45716" rIns="91430" bIns="45716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点击添加文本</a:t>
              </a:r>
            </a:p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点击添加文本</a:t>
              </a:r>
            </a:p>
          </p:txBody>
        </p:sp>
        <p:sp>
          <p:nvSpPr>
            <p:cNvPr id="27" name="圆角矩形 12"/>
            <p:cNvSpPr/>
            <p:nvPr/>
          </p:nvSpPr>
          <p:spPr bwMode="auto">
            <a:xfrm>
              <a:off x="1411354" y="1131590"/>
              <a:ext cx="3168650" cy="1366837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5890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87"/>
            <p:cNvSpPr>
              <a:spLocks noChangeArrowheads="1"/>
            </p:cNvSpPr>
            <p:nvPr/>
          </p:nvSpPr>
          <p:spPr bwMode="auto">
            <a:xfrm>
              <a:off x="1440954" y="1378878"/>
              <a:ext cx="3109451" cy="497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0" tIns="45716" rIns="91430" bIns="45716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点击添加文本</a:t>
              </a:r>
            </a:p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点击添加文本</a:t>
              </a: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 bwMode="auto">
            <a:xfrm>
              <a:off x="1774893" y="2241253"/>
              <a:ext cx="2443163" cy="554037"/>
              <a:chOff x="855540" y="3513439"/>
              <a:chExt cx="1399872" cy="98772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矩形 32"/>
              <p:cNvSpPr/>
              <p:nvPr/>
            </p:nvSpPr>
            <p:spPr>
              <a:xfrm>
                <a:off x="855540" y="3513439"/>
                <a:ext cx="1399872" cy="987727"/>
              </a:xfrm>
              <a:prstGeom prst="rect">
                <a:avLst/>
              </a:prstGeom>
              <a:solidFill>
                <a:srgbClr val="113F4E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u"/>
                  <a:defRPr/>
                </a:pP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14"/>
              <p:cNvSpPr>
                <a:spLocks noChangeArrowheads="1"/>
              </p:cNvSpPr>
              <p:nvPr/>
            </p:nvSpPr>
            <p:spPr bwMode="auto">
              <a:xfrm>
                <a:off x="1004859" y="3779991"/>
                <a:ext cx="1101235" cy="4786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sp3d>
                <a:bevelT w="190500" h="38100"/>
              </a:sp3d>
            </p:spPr>
            <p:txBody>
              <a:bodyPr anchor="ctr">
                <a:spAutoFit/>
              </a:bodyPr>
              <a:lstStyle/>
              <a:p>
                <a:pPr algn="ctr" fontAlgn="ctr">
                  <a:buClr>
                    <a:srgbClr val="FF0000"/>
                  </a:buClr>
                  <a:buSzPct val="70000"/>
                  <a:defRPr/>
                </a:pPr>
                <a:r>
                  <a:rPr kumimoji="1"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grpSp>
          <p:nvGrpSpPr>
            <p:cNvPr id="30" name="组合 26"/>
            <p:cNvGrpSpPr>
              <a:grpSpLocks noChangeAspect="1"/>
            </p:cNvGrpSpPr>
            <p:nvPr/>
          </p:nvGrpSpPr>
          <p:grpSpPr bwMode="auto">
            <a:xfrm>
              <a:off x="1774893" y="2998490"/>
              <a:ext cx="2443163" cy="555624"/>
              <a:chOff x="855540" y="3513439"/>
              <a:chExt cx="1399872" cy="987727"/>
            </a:xfrm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1" name="圆角矩形 18"/>
              <p:cNvSpPr/>
              <p:nvPr/>
            </p:nvSpPr>
            <p:spPr>
              <a:xfrm>
                <a:off x="855540" y="3513439"/>
                <a:ext cx="1399872" cy="987727"/>
              </a:xfrm>
              <a:prstGeom prst="roundRect">
                <a:avLst>
                  <a:gd name="adj" fmla="val 0"/>
                </a:avLst>
              </a:prstGeom>
              <a:solidFill>
                <a:srgbClr val="55C0AF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u"/>
                  <a:defRPr/>
                </a:pP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930021" y="3768674"/>
                <a:ext cx="1250910" cy="4772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  <a:sp3d>
                <a:bevelT w="190500" h="38100"/>
              </a:sp3d>
            </p:spPr>
            <p:txBody>
              <a:bodyPr anchor="ctr">
                <a:spAutoFit/>
              </a:bodyPr>
              <a:lstStyle/>
              <a:p>
                <a:pPr algn="ctr" fontAlgn="ctr">
                  <a:buClr>
                    <a:srgbClr val="FF0000"/>
                  </a:buClr>
                  <a:buSzPct val="70000"/>
                  <a:defRPr/>
                </a:pPr>
                <a:r>
                  <a:rPr kumimoji="1"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年度工作概述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37247" y="1621429"/>
            <a:ext cx="9932020" cy="4030683"/>
            <a:chOff x="533400" y="1509921"/>
            <a:chExt cx="8153400" cy="3308872"/>
          </a:xfrm>
        </p:grpSpPr>
        <p:graphicFrame>
          <p:nvGraphicFramePr>
            <p:cNvPr id="11" name="Chart 2"/>
            <p:cNvGraphicFramePr/>
            <p:nvPr/>
          </p:nvGraphicFramePr>
          <p:xfrm>
            <a:off x="2768092" y="1662321"/>
            <a:ext cx="3615605" cy="309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010400" y="1509921"/>
              <a:ext cx="1676400" cy="10990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3" name="Oval 5"/>
            <p:cNvSpPr/>
            <p:nvPr/>
          </p:nvSpPr>
          <p:spPr>
            <a:xfrm>
              <a:off x="6339973" y="1662321"/>
              <a:ext cx="594227" cy="597637"/>
            </a:xfrm>
            <a:prstGeom prst="ellipse">
              <a:avLst/>
            </a:prstGeom>
            <a:solidFill>
              <a:srgbClr val="113F4E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7010400" y="3567321"/>
              <a:ext cx="1676400" cy="10990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5" name="Oval 7"/>
            <p:cNvSpPr/>
            <p:nvPr/>
          </p:nvSpPr>
          <p:spPr>
            <a:xfrm>
              <a:off x="6339973" y="3719721"/>
              <a:ext cx="594227" cy="597637"/>
            </a:xfrm>
            <a:prstGeom prst="ellipse">
              <a:avLst/>
            </a:prstGeom>
            <a:solidFill>
              <a:srgbClr val="55C0AF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533400" y="1662321"/>
              <a:ext cx="1676400" cy="10990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" name="Oval 10"/>
            <p:cNvSpPr/>
            <p:nvPr/>
          </p:nvSpPr>
          <p:spPr>
            <a:xfrm>
              <a:off x="2257993" y="1814721"/>
              <a:ext cx="594227" cy="597637"/>
            </a:xfrm>
            <a:prstGeom prst="ellipse">
              <a:avLst/>
            </a:prstGeom>
            <a:solidFill>
              <a:srgbClr val="55C0AF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533400" y="3719721"/>
              <a:ext cx="1676400" cy="10990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文本编辑文字点击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此处更换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文本编辑文字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9" name="Oval 13"/>
            <p:cNvSpPr/>
            <p:nvPr/>
          </p:nvSpPr>
          <p:spPr>
            <a:xfrm>
              <a:off x="2257993" y="3872121"/>
              <a:ext cx="594227" cy="597637"/>
            </a:xfrm>
            <a:prstGeom prst="ellipse">
              <a:avLst/>
            </a:prstGeom>
            <a:solidFill>
              <a:srgbClr val="113F4E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0" name="Elbow Connector 15"/>
            <p:cNvCxnSpPr/>
            <p:nvPr/>
          </p:nvCxnSpPr>
          <p:spPr>
            <a:xfrm flipV="1">
              <a:off x="2852220" y="1961139"/>
              <a:ext cx="1033980" cy="152400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7"/>
            <p:cNvCxnSpPr/>
            <p:nvPr/>
          </p:nvCxnSpPr>
          <p:spPr>
            <a:xfrm rot="5400000" flipH="1" flipV="1">
              <a:off x="2381601" y="3352140"/>
              <a:ext cx="1289418" cy="348180"/>
            </a:xfrm>
            <a:prstGeom prst="bentConnector3">
              <a:avLst>
                <a:gd name="adj1" fmla="val 10121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0"/>
            <p:cNvCxnSpPr/>
            <p:nvPr/>
          </p:nvCxnSpPr>
          <p:spPr>
            <a:xfrm rot="10800000" flipV="1">
              <a:off x="5638801" y="1961138"/>
              <a:ext cx="701174" cy="298819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0800000" flipV="1">
              <a:off x="5486401" y="4098235"/>
              <a:ext cx="853573" cy="152400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5364412" y="2571750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600" b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40%</a:t>
              </a:r>
              <a:endParaRPr lang="en-US" sz="1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873894" y="2069158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600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15%</a:t>
              </a:r>
              <a:endParaRPr 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4191000" y="4195528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600" b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35%</a:t>
              </a:r>
              <a:endParaRPr lang="en-US" sz="1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200400" y="2833360"/>
              <a:ext cx="502988" cy="237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en-US" sz="1600" b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20%</a:t>
              </a:r>
              <a:endParaRPr lang="en-US" sz="1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3987788" y="3392283"/>
              <a:ext cx="1176214" cy="2652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390"/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加入标题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29" name="Group 30"/>
            <p:cNvGrpSpPr/>
            <p:nvPr/>
          </p:nvGrpSpPr>
          <p:grpSpPr>
            <a:xfrm>
              <a:off x="4321526" y="2764909"/>
              <a:ext cx="508739" cy="573812"/>
              <a:chOff x="5513440" y="1766202"/>
              <a:chExt cx="429274" cy="484183"/>
            </a:xfrm>
            <a:solidFill>
              <a:srgbClr val="4BACC6"/>
            </a:solidFill>
          </p:grpSpPr>
          <p:sp>
            <p:nvSpPr>
              <p:cNvPr id="39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11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Group 34"/>
            <p:cNvGrpSpPr/>
            <p:nvPr/>
          </p:nvGrpSpPr>
          <p:grpSpPr>
            <a:xfrm>
              <a:off x="2366260" y="1943739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2448097" y="4026162"/>
              <a:ext cx="214018" cy="289554"/>
            </a:xfrm>
            <a:custGeom>
              <a:avLst/>
              <a:gdLst>
                <a:gd name="T0" fmla="*/ 92 w 102"/>
                <a:gd name="T1" fmla="*/ 0 h 138"/>
                <a:gd name="T2" fmla="*/ 10 w 102"/>
                <a:gd name="T3" fmla="*/ 0 h 138"/>
                <a:gd name="T4" fmla="*/ 0 w 102"/>
                <a:gd name="T5" fmla="*/ 10 h 138"/>
                <a:gd name="T6" fmla="*/ 0 w 102"/>
                <a:gd name="T7" fmla="*/ 129 h 138"/>
                <a:gd name="T8" fmla="*/ 10 w 102"/>
                <a:gd name="T9" fmla="*/ 138 h 138"/>
                <a:gd name="T10" fmla="*/ 92 w 102"/>
                <a:gd name="T11" fmla="*/ 138 h 138"/>
                <a:gd name="T12" fmla="*/ 102 w 102"/>
                <a:gd name="T13" fmla="*/ 129 h 138"/>
                <a:gd name="T14" fmla="*/ 102 w 102"/>
                <a:gd name="T15" fmla="*/ 10 h 138"/>
                <a:gd name="T16" fmla="*/ 92 w 102"/>
                <a:gd name="T17" fmla="*/ 0 h 138"/>
                <a:gd name="T18" fmla="*/ 51 w 102"/>
                <a:gd name="T19" fmla="*/ 135 h 138"/>
                <a:gd name="T20" fmla="*/ 45 w 102"/>
                <a:gd name="T21" fmla="*/ 129 h 138"/>
                <a:gd name="T22" fmla="*/ 51 w 102"/>
                <a:gd name="T23" fmla="*/ 124 h 138"/>
                <a:gd name="T24" fmla="*/ 57 w 102"/>
                <a:gd name="T25" fmla="*/ 129 h 138"/>
                <a:gd name="T26" fmla="*/ 51 w 102"/>
                <a:gd name="T27" fmla="*/ 135 h 138"/>
                <a:gd name="T28" fmla="*/ 92 w 102"/>
                <a:gd name="T29" fmla="*/ 119 h 138"/>
                <a:gd name="T30" fmla="*/ 10 w 102"/>
                <a:gd name="T31" fmla="*/ 119 h 138"/>
                <a:gd name="T32" fmla="*/ 10 w 102"/>
                <a:gd name="T33" fmla="*/ 11 h 138"/>
                <a:gd name="T34" fmla="*/ 92 w 102"/>
                <a:gd name="T35" fmla="*/ 11 h 138"/>
                <a:gd name="T36" fmla="*/ 92 w 102"/>
                <a:gd name="T37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38">
                  <a:moveTo>
                    <a:pt x="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4"/>
                    <a:pt x="5" y="138"/>
                    <a:pt x="10" y="138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7" y="138"/>
                    <a:pt x="102" y="134"/>
                    <a:pt x="102" y="12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4"/>
                    <a:pt x="97" y="0"/>
                    <a:pt x="92" y="0"/>
                  </a:cubicBezTo>
                  <a:close/>
                  <a:moveTo>
                    <a:pt x="51" y="135"/>
                  </a:moveTo>
                  <a:cubicBezTo>
                    <a:pt x="48" y="135"/>
                    <a:pt x="45" y="132"/>
                    <a:pt x="45" y="129"/>
                  </a:cubicBezTo>
                  <a:cubicBezTo>
                    <a:pt x="45" y="126"/>
                    <a:pt x="48" y="124"/>
                    <a:pt x="51" y="124"/>
                  </a:cubicBezTo>
                  <a:cubicBezTo>
                    <a:pt x="54" y="124"/>
                    <a:pt x="57" y="126"/>
                    <a:pt x="57" y="129"/>
                  </a:cubicBezTo>
                  <a:cubicBezTo>
                    <a:pt x="57" y="132"/>
                    <a:pt x="54" y="135"/>
                    <a:pt x="51" y="135"/>
                  </a:cubicBezTo>
                  <a:close/>
                  <a:moveTo>
                    <a:pt x="92" y="119"/>
                  </a:moveTo>
                  <a:cubicBezTo>
                    <a:pt x="10" y="119"/>
                    <a:pt x="10" y="119"/>
                    <a:pt x="10" y="11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2" y="11"/>
                    <a:pt x="92" y="11"/>
                    <a:pt x="92" y="11"/>
                  </a:cubicBezTo>
                  <a:lnTo>
                    <a:pt x="9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Freeform 64"/>
            <p:cNvSpPr>
              <a:spLocks noEditPoints="1"/>
            </p:cNvSpPr>
            <p:nvPr/>
          </p:nvSpPr>
          <p:spPr bwMode="auto">
            <a:xfrm>
              <a:off x="6472770" y="3874691"/>
              <a:ext cx="310271" cy="29624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40"/>
            <p:cNvGrpSpPr/>
            <p:nvPr/>
          </p:nvGrpSpPr>
          <p:grpSpPr>
            <a:xfrm>
              <a:off x="6461122" y="1824533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34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年度工作概述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69952" y="1825521"/>
            <a:ext cx="5853282" cy="3267506"/>
            <a:chOff x="582776" y="2215392"/>
            <a:chExt cx="4314748" cy="2408643"/>
          </a:xfrm>
        </p:grpSpPr>
        <p:sp>
          <p:nvSpPr>
            <p:cNvPr id="11" name="Rectangle 6"/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88663" y="2236621"/>
              <a:ext cx="186011" cy="181919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772561" y="2215392"/>
              <a:ext cx="66550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加入标题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4496707" y="221539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PT Sans" panose="020B0503020203020204" pitchFamily="34" charset="0"/>
                </a:rPr>
                <a:t>70%</a:t>
              </a:r>
            </a:p>
          </p:txBody>
        </p:sp>
        <p:sp>
          <p:nvSpPr>
            <p:cNvPr id="16" name="Rectangle 11"/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18" name="TextBox 38"/>
            <p:cNvSpPr txBox="1"/>
            <p:nvPr/>
          </p:nvSpPr>
          <p:spPr>
            <a:xfrm>
              <a:off x="772559" y="2875622"/>
              <a:ext cx="66550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加入标题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9" name="TextBox 39"/>
            <p:cNvSpPr txBox="1"/>
            <p:nvPr/>
          </p:nvSpPr>
          <p:spPr>
            <a:xfrm>
              <a:off x="4496707" y="287562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PT Sans" panose="020B0503020203020204" pitchFamily="34" charset="0"/>
                </a:rPr>
                <a:t>92%</a:t>
              </a:r>
            </a:p>
          </p:txBody>
        </p:sp>
        <p:sp>
          <p:nvSpPr>
            <p:cNvPr id="20" name="Rectangle 15"/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Rectangle 16"/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22" name="TextBox 43"/>
            <p:cNvSpPr txBox="1"/>
            <p:nvPr/>
          </p:nvSpPr>
          <p:spPr>
            <a:xfrm>
              <a:off x="772559" y="3535852"/>
              <a:ext cx="66550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加入标题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3" name="TextBox 44"/>
            <p:cNvSpPr txBox="1"/>
            <p:nvPr/>
          </p:nvSpPr>
          <p:spPr>
            <a:xfrm>
              <a:off x="4496707" y="353585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PT Sans" panose="020B0503020203020204" pitchFamily="34" charset="0"/>
                </a:rPr>
                <a:t>87%</a:t>
              </a: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Rectangle 20"/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26" name="TextBox 48"/>
            <p:cNvSpPr txBox="1"/>
            <p:nvPr/>
          </p:nvSpPr>
          <p:spPr>
            <a:xfrm>
              <a:off x="772561" y="4196082"/>
              <a:ext cx="66550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加入标题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7" name="TextBox 49"/>
            <p:cNvSpPr txBox="1"/>
            <p:nvPr/>
          </p:nvSpPr>
          <p:spPr>
            <a:xfrm>
              <a:off x="4496707" y="4196082"/>
              <a:ext cx="400817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latin typeface="PT Sans" panose="020B0503020203020204" pitchFamily="34" charset="0"/>
                </a:rPr>
                <a:t>52%</a:t>
              </a:r>
            </a:p>
          </p:txBody>
        </p:sp>
        <p:grpSp>
          <p:nvGrpSpPr>
            <p:cNvPr id="28" name="Group 23"/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33" name="Freeform 30"/>
              <p:cNvSpPr/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Line 52"/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Oval 33"/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Group 24"/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31" name="Freeform 28"/>
              <p:cNvSpPr/>
              <p:nvPr/>
            </p:nvSpPr>
            <p:spPr bwMode="auto">
              <a:xfrm>
                <a:off x="-58217" y="2323676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Freeform 29"/>
              <p:cNvSpPr/>
              <p:nvPr/>
            </p:nvSpPr>
            <p:spPr bwMode="auto">
              <a:xfrm>
                <a:off x="383108" y="226176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02614" y="4249207"/>
              <a:ext cx="169274" cy="147665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14908" y="1749224"/>
            <a:ext cx="3657600" cy="3659002"/>
            <a:chOff x="4563063" y="2505075"/>
            <a:chExt cx="3065874" cy="3067050"/>
          </a:xfrm>
        </p:grpSpPr>
        <p:sp>
          <p:nvSpPr>
            <p:cNvPr id="38" name="任意多边形 16"/>
            <p:cNvSpPr/>
            <p:nvPr/>
          </p:nvSpPr>
          <p:spPr>
            <a:xfrm>
              <a:off x="4563063" y="2505075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113F4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17"/>
            <p:cNvSpPr/>
            <p:nvPr/>
          </p:nvSpPr>
          <p:spPr>
            <a:xfrm flipH="1">
              <a:off x="6096000" y="2505075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55C0A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18"/>
            <p:cNvSpPr/>
            <p:nvPr/>
          </p:nvSpPr>
          <p:spPr>
            <a:xfrm flipV="1">
              <a:off x="4563063" y="4038600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55C0A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19"/>
            <p:cNvSpPr/>
            <p:nvPr/>
          </p:nvSpPr>
          <p:spPr>
            <a:xfrm flipH="1" flipV="1">
              <a:off x="6096000" y="4038600"/>
              <a:ext cx="1532937" cy="1533525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113F4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423418" y="3366312"/>
              <a:ext cx="1372916" cy="13729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57"/>
            <p:cNvSpPr>
              <a:spLocks noChangeAspect="1" noEditPoints="1"/>
            </p:cNvSpPr>
            <p:nvPr/>
          </p:nvSpPr>
          <p:spPr bwMode="auto">
            <a:xfrm>
              <a:off x="5219291" y="4450030"/>
              <a:ext cx="270757" cy="298723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>
              <a:grpSpLocks noChangeAspect="1"/>
            </p:cNvGrpSpPr>
            <p:nvPr/>
          </p:nvGrpSpPr>
          <p:grpSpPr>
            <a:xfrm>
              <a:off x="6694345" y="4532876"/>
              <a:ext cx="240570" cy="324277"/>
              <a:chOff x="3722033" y="3714538"/>
              <a:chExt cx="500321" cy="674410"/>
            </a:xfrm>
            <a:solidFill>
              <a:schemeClr val="bg1"/>
            </a:solidFill>
          </p:grpSpPr>
          <p:sp>
            <p:nvSpPr>
              <p:cNvPr id="53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6658187" y="3161490"/>
              <a:ext cx="312886" cy="26622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51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5206857" y="3165075"/>
              <a:ext cx="295624" cy="295912"/>
              <a:chOff x="5240338" y="2657475"/>
              <a:chExt cx="1630363" cy="1631951"/>
            </a:xfrm>
            <a:solidFill>
              <a:schemeClr val="bg1"/>
            </a:solidFill>
          </p:grpSpPr>
          <p:sp>
            <p:nvSpPr>
              <p:cNvPr id="47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年度工作概述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Rounded Rectangle 6"/>
          <p:cNvSpPr/>
          <p:nvPr/>
        </p:nvSpPr>
        <p:spPr>
          <a:xfrm>
            <a:off x="6388025" y="3030117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1" name="Rounded Rectangle 7"/>
          <p:cNvSpPr/>
          <p:nvPr/>
        </p:nvSpPr>
        <p:spPr>
          <a:xfrm rot="5400000">
            <a:off x="6921133" y="3562842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2" name="Rounded Rectangle 8"/>
          <p:cNvSpPr/>
          <p:nvPr/>
        </p:nvSpPr>
        <p:spPr>
          <a:xfrm rot="8183085">
            <a:off x="5367771" y="3865498"/>
            <a:ext cx="2912458" cy="488138"/>
          </a:xfrm>
          <a:prstGeom prst="roundRect">
            <a:avLst>
              <a:gd name="adj" fmla="val 50000"/>
            </a:avLst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3" name="Oval 9"/>
          <p:cNvSpPr/>
          <p:nvPr/>
        </p:nvSpPr>
        <p:spPr>
          <a:xfrm>
            <a:off x="7501903" y="3082930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</a:rPr>
              <a:t>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Rounded Rectangle 18"/>
          <p:cNvSpPr/>
          <p:nvPr/>
        </p:nvSpPr>
        <p:spPr>
          <a:xfrm>
            <a:off x="8140710" y="2425684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5" name="Rounded Rectangle 19"/>
          <p:cNvSpPr/>
          <p:nvPr/>
        </p:nvSpPr>
        <p:spPr>
          <a:xfrm rot="5400000">
            <a:off x="8673819" y="2958409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6" name="Rounded Rectangle 20"/>
          <p:cNvSpPr/>
          <p:nvPr/>
        </p:nvSpPr>
        <p:spPr>
          <a:xfrm rot="8183085">
            <a:off x="7120456" y="3261066"/>
            <a:ext cx="2912458" cy="488138"/>
          </a:xfrm>
          <a:prstGeom prst="roundRect">
            <a:avLst>
              <a:gd name="adj" fmla="val 50000"/>
            </a:avLst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7" name="Oval 21"/>
          <p:cNvSpPr/>
          <p:nvPr/>
        </p:nvSpPr>
        <p:spPr>
          <a:xfrm>
            <a:off x="9254588" y="2478497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</a:rPr>
              <a:t>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9893395" y="1821252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9" name="Rounded Rectangle 27"/>
          <p:cNvSpPr/>
          <p:nvPr/>
        </p:nvSpPr>
        <p:spPr>
          <a:xfrm rot="5400000">
            <a:off x="10426504" y="2353977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0" name="Rounded Rectangle 28"/>
          <p:cNvSpPr/>
          <p:nvPr/>
        </p:nvSpPr>
        <p:spPr>
          <a:xfrm rot="8183085">
            <a:off x="8873142" y="2656633"/>
            <a:ext cx="2912458" cy="488138"/>
          </a:xfrm>
          <a:prstGeom prst="roundRect">
            <a:avLst>
              <a:gd name="adj" fmla="val 50000"/>
            </a:avLst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1" name="Oval 29"/>
          <p:cNvSpPr/>
          <p:nvPr/>
        </p:nvSpPr>
        <p:spPr>
          <a:xfrm>
            <a:off x="11007274" y="1874065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</a:rPr>
              <a:t>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TextBox 17"/>
          <p:cNvSpPr txBox="1"/>
          <p:nvPr/>
        </p:nvSpPr>
        <p:spPr>
          <a:xfrm rot="18958774">
            <a:off x="6073974" y="406531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加入标题描述</a:t>
            </a:r>
            <a:endParaRPr lang="en-US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 rot="18958774">
            <a:off x="7838828" y="343191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加入标题描述</a:t>
            </a:r>
            <a:endParaRPr lang="en-US" altLang="zh-CN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 rot="18958774">
            <a:off x="9627118" y="279097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加入标题描述</a:t>
            </a:r>
            <a:endParaRPr lang="en-US" altLang="zh-CN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1117600" y="1551969"/>
            <a:ext cx="47208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加入标题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0"/>
            <a:r>
              <a:rPr lang="zh-CN" altLang="en-US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6" name="Oval 36"/>
          <p:cNvSpPr/>
          <p:nvPr/>
        </p:nvSpPr>
        <p:spPr>
          <a:xfrm>
            <a:off x="1771167" y="3392388"/>
            <a:ext cx="392048" cy="392048"/>
          </a:xfrm>
          <a:prstGeom prst="ellipse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Oval 37"/>
          <p:cNvSpPr/>
          <p:nvPr/>
        </p:nvSpPr>
        <p:spPr>
          <a:xfrm>
            <a:off x="1771167" y="4243580"/>
            <a:ext cx="392048" cy="392048"/>
          </a:xfrm>
          <a:prstGeom prst="ellipse">
            <a:avLst/>
          </a:prstGeom>
          <a:solidFill>
            <a:srgbClr val="55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</a:rPr>
              <a:t>2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Oval 38"/>
          <p:cNvSpPr/>
          <p:nvPr/>
        </p:nvSpPr>
        <p:spPr>
          <a:xfrm>
            <a:off x="1771167" y="5094771"/>
            <a:ext cx="392048" cy="392048"/>
          </a:xfrm>
          <a:prstGeom prst="ellipse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</a:rPr>
              <a:t>3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2334759" y="3254263"/>
            <a:ext cx="303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2329838" y="4105856"/>
            <a:ext cx="303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1" name="TextBox 26"/>
          <p:cNvSpPr txBox="1"/>
          <p:nvPr/>
        </p:nvSpPr>
        <p:spPr>
          <a:xfrm>
            <a:off x="2329838" y="4956646"/>
            <a:ext cx="303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lvl="0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</a:t>
            </a:r>
            <a:r>
              <a:rPr lang="zh-CN" altLang="en-US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文本编辑文字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9695" y="295974"/>
            <a:ext cx="3425147" cy="646331"/>
            <a:chOff x="956666" y="3447854"/>
            <a:chExt cx="3425147" cy="646331"/>
          </a:xfrm>
        </p:grpSpPr>
        <p:sp>
          <p:nvSpPr>
            <p:cNvPr id="8" name="TextBox 38"/>
            <p:cNvSpPr txBox="1"/>
            <p:nvPr/>
          </p:nvSpPr>
          <p:spPr>
            <a:xfrm>
              <a:off x="1581046" y="3447854"/>
              <a:ext cx="2800767" cy="646331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oppins SemiBold" charset="0"/>
                </a:rPr>
                <a:t>年度工作概述</a:t>
              </a:r>
              <a:endParaRPr lang="en-US" altLang="zh-CN" sz="2800" b="1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charset="0"/>
              </a:endParaRPr>
            </a:p>
            <a:p>
              <a:pPr algn="ctr"/>
              <a:r>
                <a:rPr lang="en-US" altLang="zh-CN" sz="800" b="1" cap="all" spc="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800" b="1" cap="all" spc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56666" y="3498086"/>
              <a:ext cx="448664" cy="448662"/>
            </a:xfrm>
            <a:prstGeom prst="rect">
              <a:avLst/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6679" y="3689818"/>
              <a:ext cx="380404" cy="380404"/>
            </a:xfrm>
            <a:prstGeom prst="rect">
              <a:avLst/>
            </a:prstGeom>
            <a:solidFill>
              <a:srgbClr val="55C0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6" name="图表 37"/>
          <p:cNvGraphicFramePr/>
          <p:nvPr/>
        </p:nvGraphicFramePr>
        <p:xfrm>
          <a:off x="5948207" y="2178613"/>
          <a:ext cx="5294016" cy="314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1081522" y="2226731"/>
            <a:ext cx="4207254" cy="2872916"/>
            <a:chOff x="1567491" y="2848860"/>
            <a:chExt cx="4507508" cy="2750806"/>
          </a:xfrm>
          <a:solidFill>
            <a:srgbClr val="55C0AF"/>
          </a:solidFill>
        </p:grpSpPr>
        <p:sp>
          <p:nvSpPr>
            <p:cNvPr id="12" name="圆角矩形 25"/>
            <p:cNvSpPr/>
            <p:nvPr/>
          </p:nvSpPr>
          <p:spPr>
            <a:xfrm>
              <a:off x="1567491" y="2848860"/>
              <a:ext cx="4507508" cy="492758"/>
            </a:xfrm>
            <a:prstGeom prst="roundRect">
              <a:avLst>
                <a:gd name="adj" fmla="val 20638"/>
              </a:avLst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27"/>
            <p:cNvSpPr/>
            <p:nvPr/>
          </p:nvSpPr>
          <p:spPr>
            <a:xfrm>
              <a:off x="1567491" y="3594266"/>
              <a:ext cx="4507508" cy="492758"/>
            </a:xfrm>
            <a:prstGeom prst="roundRect">
              <a:avLst>
                <a:gd name="adj" fmla="val 25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28"/>
            <p:cNvSpPr/>
            <p:nvPr/>
          </p:nvSpPr>
          <p:spPr>
            <a:xfrm>
              <a:off x="1567491" y="4343302"/>
              <a:ext cx="4507508" cy="492758"/>
            </a:xfrm>
            <a:prstGeom prst="roundRect">
              <a:avLst>
                <a:gd name="adj" fmla="val 25274"/>
              </a:avLst>
            </a:prstGeom>
            <a:solidFill>
              <a:srgbClr val="11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29"/>
            <p:cNvSpPr/>
            <p:nvPr/>
          </p:nvSpPr>
          <p:spPr>
            <a:xfrm>
              <a:off x="1567491" y="5106908"/>
              <a:ext cx="4507508" cy="492758"/>
            </a:xfrm>
            <a:prstGeom prst="roundRect">
              <a:avLst>
                <a:gd name="adj" fmla="val 268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459" tIns="91230" rIns="182459" bIns="91230"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1946626" y="2926311"/>
              <a:ext cx="4128373" cy="282908"/>
            </a:xfrm>
            <a:prstGeom prst="rect">
              <a:avLst/>
            </a:prstGeom>
            <a:solidFill>
              <a:srgbClr val="113F4E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31"/>
            <p:cNvSpPr txBox="1"/>
            <p:nvPr/>
          </p:nvSpPr>
          <p:spPr>
            <a:xfrm>
              <a:off x="1946626" y="3660636"/>
              <a:ext cx="4128373" cy="28290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32"/>
            <p:cNvSpPr txBox="1"/>
            <p:nvPr/>
          </p:nvSpPr>
          <p:spPr>
            <a:xfrm>
              <a:off x="1946626" y="4467727"/>
              <a:ext cx="4128373" cy="282908"/>
            </a:xfrm>
            <a:prstGeom prst="rect">
              <a:avLst/>
            </a:prstGeom>
            <a:solidFill>
              <a:srgbClr val="113F4E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33"/>
            <p:cNvSpPr txBox="1"/>
            <p:nvPr/>
          </p:nvSpPr>
          <p:spPr>
            <a:xfrm>
              <a:off x="1946626" y="5173277"/>
              <a:ext cx="4128373" cy="282908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点击输入本栏的具体的说明分项内容。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531296" y="0"/>
            <a:ext cx="4660703" cy="685800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5"/>
          <a:stretch>
            <a:fillRect/>
          </a:stretch>
        </p:blipFill>
        <p:spPr>
          <a:xfrm>
            <a:off x="7542647" y="0"/>
            <a:ext cx="4649353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533749" y="3868318"/>
            <a:ext cx="1957726" cy="1949064"/>
            <a:chOff x="2106187" y="1808614"/>
            <a:chExt cx="2880265" cy="2867520"/>
          </a:xfrm>
        </p:grpSpPr>
        <p:sp>
          <p:nvSpPr>
            <p:cNvPr id="31" name="矩形 30"/>
            <p:cNvSpPr/>
            <p:nvPr/>
          </p:nvSpPr>
          <p:spPr>
            <a:xfrm rot="2700000">
              <a:off x="2112560" y="1802241"/>
              <a:ext cx="2867520" cy="28802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2700000">
              <a:off x="2389374" y="2057931"/>
              <a:ext cx="2358404" cy="236888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9134166" y="4218088"/>
            <a:ext cx="81785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879600"/>
            <a:ext cx="404322" cy="2702560"/>
          </a:xfrm>
          <a:prstGeom prst="rect">
            <a:avLst/>
          </a:prstGeom>
          <a:solidFill>
            <a:srgbClr val="11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25592" y="2258236"/>
            <a:ext cx="4348468" cy="1203355"/>
            <a:chOff x="6081486" y="800550"/>
            <a:chExt cx="4348468" cy="1203355"/>
          </a:xfrm>
        </p:grpSpPr>
        <p:sp>
          <p:nvSpPr>
            <p:cNvPr id="19" name="文本框 18"/>
            <p:cNvSpPr txBox="1"/>
            <p:nvPr/>
          </p:nvSpPr>
          <p:spPr>
            <a:xfrm>
              <a:off x="6124654" y="800550"/>
              <a:ext cx="43053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55C0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Introduction</a:t>
              </a:r>
              <a:endParaRPr lang="zh-CN" altLang="en-US" sz="3200" dirty="0">
                <a:solidFill>
                  <a:srgbClr val="55C0A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81486" y="1296019"/>
              <a:ext cx="383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spc="600" dirty="0">
                  <a:solidFill>
                    <a:srgbClr val="113F4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</p:grpSp>
      <p:sp>
        <p:nvSpPr>
          <p:cNvPr id="21" name="TextBox 11"/>
          <p:cNvSpPr txBox="1"/>
          <p:nvPr/>
        </p:nvSpPr>
        <p:spPr>
          <a:xfrm>
            <a:off x="732301" y="3604643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2861726" y="3593734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43651" y="4044704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2826490" y="4044705"/>
            <a:ext cx="17645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边形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Microsoft Office PowerPoint</Application>
  <PresentationFormat>宽屏</PresentationFormat>
  <Paragraphs>331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 Unicode MS</vt:lpstr>
      <vt:lpstr>FontAwesome</vt:lpstr>
      <vt:lpstr>Helvetica Neue</vt:lpstr>
      <vt:lpstr>Lato Regular</vt:lpstr>
      <vt:lpstr>Microsoft JhengHei Light</vt:lpstr>
      <vt:lpstr>Open Sans</vt:lpstr>
      <vt:lpstr>Open Sans Light</vt:lpstr>
      <vt:lpstr>Poppins SemiBold</vt:lpstr>
      <vt:lpstr>PT Sans</vt:lpstr>
      <vt:lpstr>等线</vt:lpstr>
      <vt:lpstr>等线 Light</vt:lpstr>
      <vt:lpstr>方正兰亭中黑_GBK</vt:lpstr>
      <vt:lpstr>方正姚体</vt:lpstr>
      <vt:lpstr>华文黑体</vt:lpstr>
      <vt:lpstr>时尚中黑简体</vt:lpstr>
      <vt:lpstr>宋体</vt:lpstr>
      <vt:lpstr>微软雅黑</vt:lpstr>
      <vt:lpstr>微软雅黑 Light</vt:lpstr>
      <vt:lpstr>Agency FB</vt:lpstr>
      <vt:lpstr>Arial</vt:lpstr>
      <vt:lpstr>Calibri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2018-02-23T07:21:00Z</dcterms:created>
  <dcterms:modified xsi:type="dcterms:W3CDTF">2023-01-11T01:56:55Z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C6FBC312181C4E6FB6E2A2579EBE5BC8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